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2549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E65EB-29DA-4248-95F7-6DEFB66B6246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>
            <a:spLocks noChangeArrowheads="1"/>
          </p:cNvSpPr>
          <p:nvPr/>
        </p:nvSpPr>
        <p:spPr bwMode="auto">
          <a:xfrm>
            <a:off x="2852738" y="6838950"/>
            <a:ext cx="1844675" cy="676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571750" y="994410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3778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6FB65A-BB67-45F1-BE8A-2D3A2F7EA243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54451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E65EB-29DA-4248-95F7-6DEFB66B6246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E65EB-29DA-4248-95F7-6DEFB66B6246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E65EB-29DA-4248-95F7-6DEFB66B6246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48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x-none" dirty="0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70580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x-none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750" y="994410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FE65EB-29DA-4248-95F7-6DEFB66B6246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1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 sz="2000">
          <a:latin typeface="+mn-lt"/>
          <a:ea typeface="+mn-ea"/>
          <a:cs typeface="+mn-cs"/>
        </a:defRPr>
      </a:lvl6pPr>
      <a:lvl7pPr marL="2743200">
        <a:defRPr sz="2000">
          <a:latin typeface="+mn-lt"/>
          <a:ea typeface="+mn-ea"/>
          <a:cs typeface="+mn-cs"/>
        </a:defRPr>
      </a:lvl7pPr>
      <a:lvl8pPr marL="3200400">
        <a:defRPr sz="2000">
          <a:latin typeface="+mn-lt"/>
          <a:ea typeface="+mn-ea"/>
          <a:cs typeface="+mn-cs"/>
        </a:defRPr>
      </a:lvl8pPr>
      <a:lvl9pPr marL="3657600">
        <a:defRPr sz="2000"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ieeexplore.ieee.org/xpl/tocresult.jsp?isnumber=5314168" TargetMode="External"/><Relationship Id="rId1" Type="http://schemas.openxmlformats.org/officeDocument/2006/relationships/hyperlink" Target="https://ieeexplore.ieee.org/xpl/RecentIssue.jsp?punumber=532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850" y="927100"/>
            <a:ext cx="3368675" cy="482600"/>
          </a:xfrm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kern="0" cap="none" spc="-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Socia</a:t>
            </a:r>
            <a:r>
              <a:rPr kumimoji="0" sz="3600" b="1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l</a:t>
            </a:r>
            <a:r>
              <a:rPr kumimoji="0" sz="3600" b="1" i="0" u="none" strike="noStrike" kern="0" cap="none" spc="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600" b="1" i="0" u="none" strike="noStrike" kern="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Interns</a:t>
            </a:r>
            <a:r>
              <a:rPr kumimoji="0" sz="3600" b="1" i="0" u="none" strike="noStrike" kern="0" cap="none" spc="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</a:t>
            </a:r>
            <a:r>
              <a:rPr kumimoji="0" sz="3600" b="1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ip</a:t>
            </a:r>
            <a:endParaRPr kumimoji="0" sz="3600" b="1" i="0" u="none" strike="noStrike" kern="0" cap="none" spc="-1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250" y="1993900"/>
            <a:ext cx="4495800" cy="2416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"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F</a:t>
            </a:r>
            <a:r>
              <a:rPr kumimoji="0" sz="2000" kern="1200" cap="none" spc="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or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defTabSz="914400" fontAlgn="auto"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635"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Smart Gadget for Women Safety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defTabSz="914400" fontAlgn="auto"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11/12/2021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defTabSz="914400" fontAlgn="auto"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P</a:t>
            </a:r>
            <a:r>
              <a:rPr kumimoji="0" sz="20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rep</a:t>
            </a:r>
            <a:r>
              <a:rPr kumimoji="0" sz="2000" kern="1200" cap="none" spc="-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</a:t>
            </a:r>
            <a:r>
              <a:rPr kumimoji="0" sz="20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r</a:t>
            </a:r>
            <a:r>
              <a:rPr kumimoji="0" sz="2000" kern="1200" cap="none" spc="-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e</a:t>
            </a:r>
            <a:r>
              <a:rPr kumimoji="0" sz="20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d by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076" name="object 5"/>
          <p:cNvSpPr txBox="1"/>
          <p:nvPr/>
        </p:nvSpPr>
        <p:spPr>
          <a:xfrm>
            <a:off x="0" y="7785100"/>
            <a:ext cx="6477000" cy="1320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387475" algn="ctr">
              <a:lnSpc>
                <a:spcPts val="2065"/>
              </a:lnSpc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Informatics School Of Computer Science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7475" algn="ctr">
              <a:lnSpc>
                <a:spcPts val="1975"/>
              </a:lnSpc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PETROLEUM &amp; ENERGY STUDIES,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7475" algn="ctr">
              <a:lnSpc>
                <a:spcPts val="2115"/>
              </a:lnSpc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DEHRADUN- 248007. Uttarakhand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0" y="4737100"/>
          <a:ext cx="5867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887"/>
                <a:gridCol w="1591963"/>
                <a:gridCol w="1873550"/>
              </a:tblGrid>
              <a:tr h="298703">
                <a:tc>
                  <a:txBody>
                    <a:bodyPr/>
                    <a:lstStyle/>
                    <a:p>
                      <a:pPr marL="2400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Special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AP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spc="1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me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Btech CSE AI and ML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500076347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   Rajneesh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Btech CSE AI and ML</a:t>
                      </a:r>
                      <a:endParaRPr lang="en-US" sz="2000" dirty="0" smtClean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500075940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lang="en-US" sz="2000" dirty="0" err="1" smtClean="0">
                          <a:latin typeface="Times New Roman" panose="02020603050405020304"/>
                          <a:cs typeface="Times New Roman" panose="02020603050405020304"/>
                        </a:rPr>
                        <a:t>Rohan</a:t>
                      </a:r>
                      <a:r>
                        <a:rPr lang="en-US" sz="2000" baseline="0" dirty="0" smtClean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/>
                          <a:cs typeface="Times New Roman" panose="02020603050405020304"/>
                        </a:rPr>
                        <a:t>Nyati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Btech CSE AI and ML</a:t>
                      </a:r>
                      <a:endParaRPr lang="en-US" sz="2000" dirty="0" smtClean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500075224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/>
                          <a:cs typeface="Times New Roman" panose="02020603050405020304"/>
                        </a:rPr>
                        <a:t> Shantanu</a:t>
                      </a:r>
                      <a:r>
                        <a:rPr lang="en-US" sz="2000" baseline="0" dirty="0" smtClean="0">
                          <a:latin typeface="Times New Roman" panose="02020603050405020304"/>
                          <a:cs typeface="Times New Roman" panose="02020603050405020304"/>
                        </a:rPr>
                        <a:t>  Jaswal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554038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984250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Peace and Prosperity lies in society where women is happy and honoured.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14340" name="Picture 3" descr="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363" y="4157663"/>
            <a:ext cx="531177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554038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2954337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sz="2000" dirty="0">
                <a:latin typeface="+mn-lt"/>
                <a:ea typeface="+mn-ea"/>
                <a:cs typeface="+mn-cs"/>
                <a:hlinkClick r:id="rId1"/>
              </a:rPr>
              <a:t>Survey on wearable sensor, IEEE Transactions on Systems, Man, and Cybernetics, Part C (Applications and Reviews)</a:t>
            </a:r>
            <a:r>
              <a:rPr lang="en-US" altLang="x-none" sz="2000" dirty="0">
                <a:latin typeface="+mn-lt"/>
                <a:ea typeface="+mn-ea"/>
                <a:cs typeface="+mn-cs"/>
              </a:rPr>
              <a:t> ( Volume: 40, </a:t>
            </a:r>
            <a:r>
              <a:rPr lang="en-US" altLang="x-none" sz="2000" dirty="0">
                <a:latin typeface="+mn-lt"/>
                <a:ea typeface="+mn-ea"/>
                <a:cs typeface="+mn-cs"/>
                <a:hlinkClick r:id="rId2"/>
              </a:rPr>
              <a:t>Issue: 1</a:t>
            </a:r>
            <a:r>
              <a:rPr lang="en-US" altLang="x-none" sz="2000" dirty="0">
                <a:latin typeface="+mn-lt"/>
                <a:ea typeface="+mn-ea"/>
                <a:cs typeface="+mn-cs"/>
              </a:rPr>
              <a:t>, Jan. 2010) </a:t>
            </a:r>
            <a:endParaRPr lang="en-US" altLang="x-none" sz="2000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sz="2000" dirty="0">
                <a:latin typeface="+mn-lt"/>
                <a:ea typeface="+mn-ea"/>
                <a:cs typeface="+mn-cs"/>
              </a:rPr>
              <a:t>SMART GIRLS SECURITY SYSTEM Prof. Basavaraj Chougula1 , Archana Naik2 , Monika Monu3 , Priya Patil4 and Priyanka Das5 1,2,3,4&amp;5KLE’s College of Engineering and Technology, Belgaum, Dept. of Electronics &amp; Communication</a:t>
            </a:r>
            <a:endParaRPr lang="en-US" altLang="x-none" sz="2000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sz="2000" dirty="0">
                <a:latin typeface="+mn-lt"/>
                <a:ea typeface="+mn-ea"/>
                <a:cs typeface="+mn-cs"/>
              </a:rPr>
              <a:t>Images from Google.</a:t>
            </a:r>
            <a:endParaRPr lang="en-US" altLang="x-none" sz="2000" dirty="0">
              <a:latin typeface="+mn-lt"/>
              <a:ea typeface="+mn-ea"/>
              <a:cs typeface="+mn-cs"/>
            </a:endParaRPr>
          </a:p>
          <a:p>
            <a:pPr/>
            <a:endParaRPr lang="en-US" altLang="x-none" sz="20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2301875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endParaRPr lang="en-US" altLang="x-none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x-none" dirty="0">
                <a:latin typeface="+mn-lt"/>
                <a:ea typeface="+mn-ea"/>
                <a:cs typeface="+mn-cs"/>
              </a:rPr>
              <a:t>                 </a:t>
            </a:r>
            <a:r>
              <a:rPr lang="en-US" altLang="x-none" sz="6600" dirty="0">
                <a:latin typeface="+mn-lt"/>
                <a:ea typeface="+mn-ea"/>
                <a:cs typeface="+mn-cs"/>
              </a:rPr>
              <a:t>Thank you</a:t>
            </a:r>
            <a:endParaRPr lang="en-US" altLang="x-none" sz="6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1108075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Study- Existing systems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2757487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ILA security – Alarm shocker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Vithu app- Alert messages to contacts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AESHS – tracks victim location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Society Harassing equipment – causes burns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82650" y="958850"/>
            <a:ext cx="5638800" cy="1662113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Drawbacks of existing equipment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2265362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Costly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Bulky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No one stop solution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Requires more electronics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554038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2659062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Low cost equipment for women to feel safe in this growing world with the help of latest technology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Image capturing of culprit</a:t>
            </a:r>
            <a:endParaRPr lang="en-US" altLang="x-none" dirty="0">
              <a:latin typeface="+mn-lt"/>
              <a:ea typeface="+mn-ea"/>
              <a:cs typeface="+mn-cs"/>
            </a:endParaRPr>
          </a:p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Location of women under danger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1108075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Statement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1970087"/>
          </a:xfrm>
          <a:ln/>
        </p:spPr>
        <p:txBody>
          <a:bodyPr vert="horz" wrap="square" lIns="0" tIns="0" rIns="0" bIns="0" anchor="t" anchorCtr="0">
            <a:spAutoFit/>
          </a:bodyPr>
          <a:p>
            <a:pPr/>
            <a:r>
              <a:rPr lang="en-US" altLang="x-none" dirty="0">
                <a:latin typeface="+mn-lt"/>
                <a:ea typeface="+mn-ea"/>
                <a:cs typeface="+mn-cs"/>
              </a:rPr>
              <a:t>To build a One stop solution security for women which is portable and also provides self defense to help women escape in critical circumstances.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554038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Requirements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59038"/>
            <a:ext cx="6807200" cy="4038600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Hardware-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Camera , Gps module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Battery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Ultra Sonic Sensor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Software-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programming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plorer IDE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1108075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Ultrasonic sensors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0" tIns="0" rIns="0" bIns="0" anchor="t" anchorCtr="0">
            <a:spAutoFit/>
          </a:bodyPr>
          <a:p>
            <a:pPr/>
            <a:endParaRPr lang="en-US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11268" name="Picture 3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2500"/>
            <a:ext cx="75565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1108075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Electric Shock Gloves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0" tIns="0" rIns="0" bIns="0" anchor="t" anchorCtr="0">
            <a:spAutoFit/>
          </a:bodyPr>
          <a:p>
            <a:pPr/>
            <a:endParaRPr lang="en-US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3" descr="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4900"/>
            <a:ext cx="7556500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97088" y="958850"/>
            <a:ext cx="3368675" cy="1108075"/>
          </a:xfrm>
          <a:ln/>
        </p:spPr>
        <p:txBody>
          <a:bodyPr vert="horz" wrap="square" lIns="0" tIns="0" rIns="0" bIns="0" anchor="t" anchorCtr="0">
            <a:spAutoFit/>
          </a:bodyPr>
          <a:p>
            <a:pPr>
              <a:buNone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 capturing with Python</a:t>
            </a:r>
            <a:endParaRPr lang="en-US" altLang="x-none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pic>
        <p:nvPicPr>
          <p:cNvPr id="13315" name="Picture 3" descr="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2374900"/>
            <a:ext cx="3376613" cy="434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908300"/>
            <a:ext cx="3665538" cy="3246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Presentation</Application>
  <PresentationFormat>Custom</PresentationFormat>
  <Paragraphs>95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Internship</dc:title>
  <dc:creator>Online2PDF.com</dc:creator>
  <cp:lastModifiedBy>RAJNEESH</cp:lastModifiedBy>
  <cp:revision>8</cp:revision>
  <dcterms:created xsi:type="dcterms:W3CDTF">2021-12-11T05:51:18Z</dcterms:created>
  <dcterms:modified xsi:type="dcterms:W3CDTF">2021-12-16T16:11:25Z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2021-12-11T05:30:00Z</vt:filetime>
  </property>
  <property fmtid="{D5CDD505-2E9C-101B-9397-08002B2CF9AE}" pid="3" name="LastSaved">
    <vt:filetime>2021-12-11T05:30:00Z</vt:filetime>
  </property>
  <property fmtid="{D5CDD505-2E9C-101B-9397-08002B2CF9AE}" pid="4" name="ICV">
    <vt:lpwstr>705DC9E909CC4F3CAF58875A007129F6</vt:lpwstr>
  </property>
  <property fmtid="{D5CDD505-2E9C-101B-9397-08002B2CF9AE}" pid="5" name="KSOProductBuildVer">
    <vt:lpwstr>1033-11.2.0.10382</vt:lpwstr>
  </property>
</Properties>
</file>