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633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7ED3BE-33B4-40A7-A027-C305B3759602}" type="doc">
      <dgm:prSet loTypeId="urn:microsoft.com/office/officeart/2005/8/layout/vList2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4EDA31C-0F33-4DF0-A3FF-42775D85E381}">
      <dgm:prSet/>
      <dgm:spPr/>
      <dgm:t>
        <a:bodyPr/>
        <a:lstStyle/>
        <a:p>
          <a:r>
            <a:rPr lang="en-US"/>
            <a:t>• Real-time voice-to-text transcription.</a:t>
          </a:r>
        </a:p>
      </dgm:t>
    </dgm:pt>
    <dgm:pt modelId="{DDB95D42-ECDE-4A56-955E-83CD020755CA}" type="parTrans" cxnId="{26CD0886-D4DE-464D-8433-9C6C2BC2B065}">
      <dgm:prSet/>
      <dgm:spPr/>
      <dgm:t>
        <a:bodyPr/>
        <a:lstStyle/>
        <a:p>
          <a:endParaRPr lang="en-US"/>
        </a:p>
      </dgm:t>
    </dgm:pt>
    <dgm:pt modelId="{872B87F1-03B2-4E83-822B-AC03AF5646DE}" type="sibTrans" cxnId="{26CD0886-D4DE-464D-8433-9C6C2BC2B065}">
      <dgm:prSet/>
      <dgm:spPr/>
      <dgm:t>
        <a:bodyPr/>
        <a:lstStyle/>
        <a:p>
          <a:endParaRPr lang="en-US"/>
        </a:p>
      </dgm:t>
    </dgm:pt>
    <dgm:pt modelId="{0887CAE3-CCC6-4458-A4CB-FA2CDD6A735C}">
      <dgm:prSet/>
      <dgm:spPr/>
      <dgm:t>
        <a:bodyPr/>
        <a:lstStyle/>
        <a:p>
          <a:r>
            <a:rPr lang="en-US"/>
            <a:t>• Automatic event creation in Google Calendar.</a:t>
          </a:r>
        </a:p>
      </dgm:t>
    </dgm:pt>
    <dgm:pt modelId="{832F8503-1BC7-459F-8CEF-0B72EA6FED1A}" type="parTrans" cxnId="{90608F55-9FA4-4EBB-B456-FD09A709E334}">
      <dgm:prSet/>
      <dgm:spPr/>
      <dgm:t>
        <a:bodyPr/>
        <a:lstStyle/>
        <a:p>
          <a:endParaRPr lang="en-US"/>
        </a:p>
      </dgm:t>
    </dgm:pt>
    <dgm:pt modelId="{125B5297-2F33-4747-B825-0607E8795FA8}" type="sibTrans" cxnId="{90608F55-9FA4-4EBB-B456-FD09A709E334}">
      <dgm:prSet/>
      <dgm:spPr/>
      <dgm:t>
        <a:bodyPr/>
        <a:lstStyle/>
        <a:p>
          <a:endParaRPr lang="en-US"/>
        </a:p>
      </dgm:t>
    </dgm:pt>
    <dgm:pt modelId="{4CCD232D-947C-4ADB-BE28-E4869A784142}">
      <dgm:prSet/>
      <dgm:spPr/>
      <dgm:t>
        <a:bodyPr/>
        <a:lstStyle/>
        <a:p>
          <a:r>
            <a:rPr lang="en-US"/>
            <a:t>• Manual input for tasks &amp; event editing.</a:t>
          </a:r>
        </a:p>
      </dgm:t>
    </dgm:pt>
    <dgm:pt modelId="{DE5B6099-4B0F-4BC6-9E26-897D516D603B}" type="parTrans" cxnId="{CE781F68-A4D0-44CA-B769-8A4EA923A50E}">
      <dgm:prSet/>
      <dgm:spPr/>
      <dgm:t>
        <a:bodyPr/>
        <a:lstStyle/>
        <a:p>
          <a:endParaRPr lang="en-US"/>
        </a:p>
      </dgm:t>
    </dgm:pt>
    <dgm:pt modelId="{BA1FF408-AC08-4823-B162-839882704788}" type="sibTrans" cxnId="{CE781F68-A4D0-44CA-B769-8A4EA923A50E}">
      <dgm:prSet/>
      <dgm:spPr/>
      <dgm:t>
        <a:bodyPr/>
        <a:lstStyle/>
        <a:p>
          <a:endParaRPr lang="en-US"/>
        </a:p>
      </dgm:t>
    </dgm:pt>
    <dgm:pt modelId="{EA93C99B-466E-4555-801E-A29C91BEC14A}">
      <dgm:prSet/>
      <dgm:spPr/>
      <dgm:t>
        <a:bodyPr/>
        <a:lstStyle/>
        <a:p>
          <a:r>
            <a:rPr lang="en-US"/>
            <a:t>• Multi-language support &amp; basic accent recognition.</a:t>
          </a:r>
        </a:p>
      </dgm:t>
    </dgm:pt>
    <dgm:pt modelId="{2DBFAC42-33F8-4F68-9ACD-5C3A2C9E1B02}" type="parTrans" cxnId="{4AD5D3A2-B6FC-4F02-9488-DA9A14D18F57}">
      <dgm:prSet/>
      <dgm:spPr/>
      <dgm:t>
        <a:bodyPr/>
        <a:lstStyle/>
        <a:p>
          <a:endParaRPr lang="en-US"/>
        </a:p>
      </dgm:t>
    </dgm:pt>
    <dgm:pt modelId="{7344870B-4C11-417B-AEA6-9274DD091474}" type="sibTrans" cxnId="{4AD5D3A2-B6FC-4F02-9488-DA9A14D18F57}">
      <dgm:prSet/>
      <dgm:spPr/>
      <dgm:t>
        <a:bodyPr/>
        <a:lstStyle/>
        <a:p>
          <a:endParaRPr lang="en-US"/>
        </a:p>
      </dgm:t>
    </dgm:pt>
    <dgm:pt modelId="{96A8953F-D9AB-4A85-A44B-FC9289BF8CAC}">
      <dgm:prSet/>
      <dgm:spPr/>
      <dgm:t>
        <a:bodyPr/>
        <a:lstStyle/>
        <a:p>
          <a:r>
            <a:rPr lang="en-US"/>
            <a:t>• Simple, elegant UI with real-time updates.</a:t>
          </a:r>
        </a:p>
      </dgm:t>
    </dgm:pt>
    <dgm:pt modelId="{E6A37659-1A34-463F-A181-E7CF1218DFD9}" type="parTrans" cxnId="{E7CB9E16-1054-4878-BB25-0BA8C24A625A}">
      <dgm:prSet/>
      <dgm:spPr/>
      <dgm:t>
        <a:bodyPr/>
        <a:lstStyle/>
        <a:p>
          <a:endParaRPr lang="en-US"/>
        </a:p>
      </dgm:t>
    </dgm:pt>
    <dgm:pt modelId="{13E7C2BA-3FDC-4E31-AA7B-9A30CA947E02}" type="sibTrans" cxnId="{E7CB9E16-1054-4878-BB25-0BA8C24A625A}">
      <dgm:prSet/>
      <dgm:spPr/>
      <dgm:t>
        <a:bodyPr/>
        <a:lstStyle/>
        <a:p>
          <a:endParaRPr lang="en-US"/>
        </a:p>
      </dgm:t>
    </dgm:pt>
    <dgm:pt modelId="{38F5A580-258C-4FC5-B1F2-3638D924A282}" type="pres">
      <dgm:prSet presAssocID="{B77ED3BE-33B4-40A7-A027-C305B3759602}" presName="linear" presStyleCnt="0">
        <dgm:presLayoutVars>
          <dgm:animLvl val="lvl"/>
          <dgm:resizeHandles val="exact"/>
        </dgm:presLayoutVars>
      </dgm:prSet>
      <dgm:spPr/>
    </dgm:pt>
    <dgm:pt modelId="{6D7899D9-C319-492C-B116-FC62D842F713}" type="pres">
      <dgm:prSet presAssocID="{24EDA31C-0F33-4DF0-A3FF-42775D85E38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A4354D7-46B1-4E3A-B7CC-A8B137685D93}" type="pres">
      <dgm:prSet presAssocID="{872B87F1-03B2-4E83-822B-AC03AF5646DE}" presName="spacer" presStyleCnt="0"/>
      <dgm:spPr/>
    </dgm:pt>
    <dgm:pt modelId="{DDC69A1E-CFA5-4323-8185-DD7AC491002C}" type="pres">
      <dgm:prSet presAssocID="{0887CAE3-CCC6-4458-A4CB-FA2CDD6A735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18A345B-2B16-481F-9DE8-C8834537DECA}" type="pres">
      <dgm:prSet presAssocID="{125B5297-2F33-4747-B825-0607E8795FA8}" presName="spacer" presStyleCnt="0"/>
      <dgm:spPr/>
    </dgm:pt>
    <dgm:pt modelId="{957776ED-C0F2-4F4A-9084-D8E7655739B5}" type="pres">
      <dgm:prSet presAssocID="{4CCD232D-947C-4ADB-BE28-E4869A78414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398F7AF-677A-4DF4-BC51-90F8796F6129}" type="pres">
      <dgm:prSet presAssocID="{BA1FF408-AC08-4823-B162-839882704788}" presName="spacer" presStyleCnt="0"/>
      <dgm:spPr/>
    </dgm:pt>
    <dgm:pt modelId="{46BA19AF-EC79-466C-90D3-154F92CCB8FD}" type="pres">
      <dgm:prSet presAssocID="{EA93C99B-466E-4555-801E-A29C91BEC14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1B66CDE-69B3-43FB-A20E-46FFFCE5D241}" type="pres">
      <dgm:prSet presAssocID="{7344870B-4C11-417B-AEA6-9274DD091474}" presName="spacer" presStyleCnt="0"/>
      <dgm:spPr/>
    </dgm:pt>
    <dgm:pt modelId="{EC4F731B-8D49-42B0-BE2E-24A1B5FC419D}" type="pres">
      <dgm:prSet presAssocID="{96A8953F-D9AB-4A85-A44B-FC9289BF8CAC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E7CB9E16-1054-4878-BB25-0BA8C24A625A}" srcId="{B77ED3BE-33B4-40A7-A027-C305B3759602}" destId="{96A8953F-D9AB-4A85-A44B-FC9289BF8CAC}" srcOrd="4" destOrd="0" parTransId="{E6A37659-1A34-463F-A181-E7CF1218DFD9}" sibTransId="{13E7C2BA-3FDC-4E31-AA7B-9A30CA947E02}"/>
    <dgm:cxn modelId="{63146937-4B79-4711-A37A-E81FDCE1E595}" type="presOf" srcId="{96A8953F-D9AB-4A85-A44B-FC9289BF8CAC}" destId="{EC4F731B-8D49-42B0-BE2E-24A1B5FC419D}" srcOrd="0" destOrd="0" presId="urn:microsoft.com/office/officeart/2005/8/layout/vList2"/>
    <dgm:cxn modelId="{CE781F68-A4D0-44CA-B769-8A4EA923A50E}" srcId="{B77ED3BE-33B4-40A7-A027-C305B3759602}" destId="{4CCD232D-947C-4ADB-BE28-E4869A784142}" srcOrd="2" destOrd="0" parTransId="{DE5B6099-4B0F-4BC6-9E26-897D516D603B}" sibTransId="{BA1FF408-AC08-4823-B162-839882704788}"/>
    <dgm:cxn modelId="{90608F55-9FA4-4EBB-B456-FD09A709E334}" srcId="{B77ED3BE-33B4-40A7-A027-C305B3759602}" destId="{0887CAE3-CCC6-4458-A4CB-FA2CDD6A735C}" srcOrd="1" destOrd="0" parTransId="{832F8503-1BC7-459F-8CEF-0B72EA6FED1A}" sibTransId="{125B5297-2F33-4747-B825-0607E8795FA8}"/>
    <dgm:cxn modelId="{5ECDE557-527F-41BA-AD43-41764ABF09E7}" type="presOf" srcId="{0887CAE3-CCC6-4458-A4CB-FA2CDD6A735C}" destId="{DDC69A1E-CFA5-4323-8185-DD7AC491002C}" srcOrd="0" destOrd="0" presId="urn:microsoft.com/office/officeart/2005/8/layout/vList2"/>
    <dgm:cxn modelId="{6851A67F-E784-4509-9EBD-A3C7157904F8}" type="presOf" srcId="{4CCD232D-947C-4ADB-BE28-E4869A784142}" destId="{957776ED-C0F2-4F4A-9084-D8E7655739B5}" srcOrd="0" destOrd="0" presId="urn:microsoft.com/office/officeart/2005/8/layout/vList2"/>
    <dgm:cxn modelId="{26CD0886-D4DE-464D-8433-9C6C2BC2B065}" srcId="{B77ED3BE-33B4-40A7-A027-C305B3759602}" destId="{24EDA31C-0F33-4DF0-A3FF-42775D85E381}" srcOrd="0" destOrd="0" parTransId="{DDB95D42-ECDE-4A56-955E-83CD020755CA}" sibTransId="{872B87F1-03B2-4E83-822B-AC03AF5646DE}"/>
    <dgm:cxn modelId="{4AD5D3A2-B6FC-4F02-9488-DA9A14D18F57}" srcId="{B77ED3BE-33B4-40A7-A027-C305B3759602}" destId="{EA93C99B-466E-4555-801E-A29C91BEC14A}" srcOrd="3" destOrd="0" parTransId="{2DBFAC42-33F8-4F68-9ACD-5C3A2C9E1B02}" sibTransId="{7344870B-4C11-417B-AEA6-9274DD091474}"/>
    <dgm:cxn modelId="{C6AF35C3-D10E-46FE-B32B-F57DD5E2B32E}" type="presOf" srcId="{24EDA31C-0F33-4DF0-A3FF-42775D85E381}" destId="{6D7899D9-C319-492C-B116-FC62D842F713}" srcOrd="0" destOrd="0" presId="urn:microsoft.com/office/officeart/2005/8/layout/vList2"/>
    <dgm:cxn modelId="{1EC9E6D8-5E60-42CE-8AB7-1BDD2DFC4FF2}" type="presOf" srcId="{EA93C99B-466E-4555-801E-A29C91BEC14A}" destId="{46BA19AF-EC79-466C-90D3-154F92CCB8FD}" srcOrd="0" destOrd="0" presId="urn:microsoft.com/office/officeart/2005/8/layout/vList2"/>
    <dgm:cxn modelId="{712606F9-D971-434E-BE6A-D4754FCEEF8F}" type="presOf" srcId="{B77ED3BE-33B4-40A7-A027-C305B3759602}" destId="{38F5A580-258C-4FC5-B1F2-3638D924A282}" srcOrd="0" destOrd="0" presId="urn:microsoft.com/office/officeart/2005/8/layout/vList2"/>
    <dgm:cxn modelId="{272C3294-B278-4B3D-8367-7AB7A1FB2F8D}" type="presParOf" srcId="{38F5A580-258C-4FC5-B1F2-3638D924A282}" destId="{6D7899D9-C319-492C-B116-FC62D842F713}" srcOrd="0" destOrd="0" presId="urn:microsoft.com/office/officeart/2005/8/layout/vList2"/>
    <dgm:cxn modelId="{92531608-D40C-4BCB-905E-44C0846A6611}" type="presParOf" srcId="{38F5A580-258C-4FC5-B1F2-3638D924A282}" destId="{4A4354D7-46B1-4E3A-B7CC-A8B137685D93}" srcOrd="1" destOrd="0" presId="urn:microsoft.com/office/officeart/2005/8/layout/vList2"/>
    <dgm:cxn modelId="{137E3C6A-426A-4565-A8DF-E17D027D796D}" type="presParOf" srcId="{38F5A580-258C-4FC5-B1F2-3638D924A282}" destId="{DDC69A1E-CFA5-4323-8185-DD7AC491002C}" srcOrd="2" destOrd="0" presId="urn:microsoft.com/office/officeart/2005/8/layout/vList2"/>
    <dgm:cxn modelId="{1C531731-8594-4781-82A8-287A4AE3F0AC}" type="presParOf" srcId="{38F5A580-258C-4FC5-B1F2-3638D924A282}" destId="{118A345B-2B16-481F-9DE8-C8834537DECA}" srcOrd="3" destOrd="0" presId="urn:microsoft.com/office/officeart/2005/8/layout/vList2"/>
    <dgm:cxn modelId="{92B18511-ACAE-469D-A208-BCB3D9610F40}" type="presParOf" srcId="{38F5A580-258C-4FC5-B1F2-3638D924A282}" destId="{957776ED-C0F2-4F4A-9084-D8E7655739B5}" srcOrd="4" destOrd="0" presId="urn:microsoft.com/office/officeart/2005/8/layout/vList2"/>
    <dgm:cxn modelId="{DEBB7975-001B-42B3-8678-EB81CEC90ECB}" type="presParOf" srcId="{38F5A580-258C-4FC5-B1F2-3638D924A282}" destId="{1398F7AF-677A-4DF4-BC51-90F8796F6129}" srcOrd="5" destOrd="0" presId="urn:microsoft.com/office/officeart/2005/8/layout/vList2"/>
    <dgm:cxn modelId="{22104123-17ED-4CCB-BA35-A31E605546EE}" type="presParOf" srcId="{38F5A580-258C-4FC5-B1F2-3638D924A282}" destId="{46BA19AF-EC79-466C-90D3-154F92CCB8FD}" srcOrd="6" destOrd="0" presId="urn:microsoft.com/office/officeart/2005/8/layout/vList2"/>
    <dgm:cxn modelId="{5E232C29-9557-47F5-9B81-BB54445E0B55}" type="presParOf" srcId="{38F5A580-258C-4FC5-B1F2-3638D924A282}" destId="{71B66CDE-69B3-43FB-A20E-46FFFCE5D241}" srcOrd="7" destOrd="0" presId="urn:microsoft.com/office/officeart/2005/8/layout/vList2"/>
    <dgm:cxn modelId="{215A2DC4-0B39-4D13-81A0-5880E315F448}" type="presParOf" srcId="{38F5A580-258C-4FC5-B1F2-3638D924A282}" destId="{EC4F731B-8D49-42B0-BE2E-24A1B5FC419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E2FCF5-10E9-4FD2-8CCB-170C16DBEBE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922F4E10-C50F-4618-AA0E-AB879C8B6D17}">
      <dgm:prSet/>
      <dgm:spPr/>
      <dgm:t>
        <a:bodyPr/>
        <a:lstStyle/>
        <a:p>
          <a:pPr>
            <a:defRPr cap="all"/>
          </a:pPr>
          <a:r>
            <a:rPr lang="en-US"/>
            <a:t>• Speech recognition timeout → Implemented auto-restart mechanism.</a:t>
          </a:r>
        </a:p>
      </dgm:t>
    </dgm:pt>
    <dgm:pt modelId="{2C2A288D-3BB5-4EE3-B10E-A066E8099E4C}" type="parTrans" cxnId="{BF3D05B4-6F2C-42EC-A745-BC9890435895}">
      <dgm:prSet/>
      <dgm:spPr/>
      <dgm:t>
        <a:bodyPr/>
        <a:lstStyle/>
        <a:p>
          <a:endParaRPr lang="en-US"/>
        </a:p>
      </dgm:t>
    </dgm:pt>
    <dgm:pt modelId="{D37D4D41-DC1F-4A62-9832-1E050A020031}" type="sibTrans" cxnId="{BF3D05B4-6F2C-42EC-A745-BC9890435895}">
      <dgm:prSet/>
      <dgm:spPr/>
      <dgm:t>
        <a:bodyPr/>
        <a:lstStyle/>
        <a:p>
          <a:endParaRPr lang="en-US"/>
        </a:p>
      </dgm:t>
    </dgm:pt>
    <dgm:pt modelId="{B4B8D08F-5E1C-4548-81F4-BFCCE6CCA098}">
      <dgm:prSet/>
      <dgm:spPr/>
      <dgm:t>
        <a:bodyPr/>
        <a:lstStyle/>
        <a:p>
          <a:pPr>
            <a:defRPr cap="all"/>
          </a:pPr>
          <a:r>
            <a:rPr lang="en-US"/>
            <a:t>• Background noise interference → Adjusted SpeechRecognizer settings.</a:t>
          </a:r>
        </a:p>
      </dgm:t>
    </dgm:pt>
    <dgm:pt modelId="{957CD718-782E-4E0C-9C49-76A8B849C0AC}" type="parTrans" cxnId="{DBA9A730-3CDD-4B83-96E7-A619895BD0D4}">
      <dgm:prSet/>
      <dgm:spPr/>
      <dgm:t>
        <a:bodyPr/>
        <a:lstStyle/>
        <a:p>
          <a:endParaRPr lang="en-US"/>
        </a:p>
      </dgm:t>
    </dgm:pt>
    <dgm:pt modelId="{4A00632D-DD99-4AFE-854D-4DB5996747C8}" type="sibTrans" cxnId="{DBA9A730-3CDD-4B83-96E7-A619895BD0D4}">
      <dgm:prSet/>
      <dgm:spPr/>
      <dgm:t>
        <a:bodyPr/>
        <a:lstStyle/>
        <a:p>
          <a:endParaRPr lang="en-US"/>
        </a:p>
      </dgm:t>
    </dgm:pt>
    <dgm:pt modelId="{E9CEB0A5-29EC-49F6-BF9F-9AA126DB20E9}">
      <dgm:prSet/>
      <dgm:spPr/>
      <dgm:t>
        <a:bodyPr/>
        <a:lstStyle/>
        <a:p>
          <a:pPr>
            <a:defRPr cap="all"/>
          </a:pPr>
          <a:r>
            <a:rPr lang="en-US"/>
            <a:t>• Calendar event duplication → Added validation checks.</a:t>
          </a:r>
        </a:p>
      </dgm:t>
    </dgm:pt>
    <dgm:pt modelId="{6BDC7D50-EE84-491A-84F1-5EC31DA7F856}" type="parTrans" cxnId="{43E4D9B2-0D96-41C1-AEB0-2D81442D2E9D}">
      <dgm:prSet/>
      <dgm:spPr/>
      <dgm:t>
        <a:bodyPr/>
        <a:lstStyle/>
        <a:p>
          <a:endParaRPr lang="en-US"/>
        </a:p>
      </dgm:t>
    </dgm:pt>
    <dgm:pt modelId="{79FE6EFF-85A3-4616-AB9F-FCAC528F8ABE}" type="sibTrans" cxnId="{43E4D9B2-0D96-41C1-AEB0-2D81442D2E9D}">
      <dgm:prSet/>
      <dgm:spPr/>
      <dgm:t>
        <a:bodyPr/>
        <a:lstStyle/>
        <a:p>
          <a:endParaRPr lang="en-US"/>
        </a:p>
      </dgm:t>
    </dgm:pt>
    <dgm:pt modelId="{9F614D21-4C68-4137-8023-FA4CCFD36386}">
      <dgm:prSet/>
      <dgm:spPr/>
      <dgm:t>
        <a:bodyPr/>
        <a:lstStyle/>
        <a:p>
          <a:pPr>
            <a:defRPr cap="all"/>
          </a:pPr>
          <a:r>
            <a:rPr lang="en-US"/>
            <a:t>• UI responsiveness → Optimized with lightweight views &amp; smooth transitions.</a:t>
          </a:r>
        </a:p>
      </dgm:t>
    </dgm:pt>
    <dgm:pt modelId="{700F4AE4-56DB-4804-B817-557D82F9EEEA}" type="parTrans" cxnId="{DB7B356E-C61D-4A30-9E59-8FD2FBDF38E9}">
      <dgm:prSet/>
      <dgm:spPr/>
      <dgm:t>
        <a:bodyPr/>
        <a:lstStyle/>
        <a:p>
          <a:endParaRPr lang="en-US"/>
        </a:p>
      </dgm:t>
    </dgm:pt>
    <dgm:pt modelId="{4A428F10-4826-4B1A-ADAC-264EE181BD1A}" type="sibTrans" cxnId="{DB7B356E-C61D-4A30-9E59-8FD2FBDF38E9}">
      <dgm:prSet/>
      <dgm:spPr/>
      <dgm:t>
        <a:bodyPr/>
        <a:lstStyle/>
        <a:p>
          <a:endParaRPr lang="en-US"/>
        </a:p>
      </dgm:t>
    </dgm:pt>
    <dgm:pt modelId="{F781606B-8C67-40AC-BD3B-2519F7AFF88B}" type="pres">
      <dgm:prSet presAssocID="{5DE2FCF5-10E9-4FD2-8CCB-170C16DBEBEA}" presName="root" presStyleCnt="0">
        <dgm:presLayoutVars>
          <dgm:dir/>
          <dgm:resizeHandles val="exact"/>
        </dgm:presLayoutVars>
      </dgm:prSet>
      <dgm:spPr/>
    </dgm:pt>
    <dgm:pt modelId="{C7754EBA-5A99-4389-AE6F-A5435DDD4815}" type="pres">
      <dgm:prSet presAssocID="{922F4E10-C50F-4618-AA0E-AB879C8B6D17}" presName="compNode" presStyleCnt="0"/>
      <dgm:spPr/>
    </dgm:pt>
    <dgm:pt modelId="{AD1F0CEE-7A58-4A5A-BD3C-5270E167BDF4}" type="pres">
      <dgm:prSet presAssocID="{922F4E10-C50F-4618-AA0E-AB879C8B6D17}" presName="iconBgRect" presStyleLbl="bgShp" presStyleIdx="0" presStyleCnt="4"/>
      <dgm:spPr/>
    </dgm:pt>
    <dgm:pt modelId="{F8FE483C-79EE-4034-9C56-FA3F75347E5E}" type="pres">
      <dgm:prSet presAssocID="{922F4E10-C50F-4618-AA0E-AB879C8B6D1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385D6887-8816-4C0B-9A6B-9B1BEA6FC77E}" type="pres">
      <dgm:prSet presAssocID="{922F4E10-C50F-4618-AA0E-AB879C8B6D17}" presName="spaceRect" presStyleCnt="0"/>
      <dgm:spPr/>
    </dgm:pt>
    <dgm:pt modelId="{0D9D1D26-AA38-4137-B42C-F6FF5AD57874}" type="pres">
      <dgm:prSet presAssocID="{922F4E10-C50F-4618-AA0E-AB879C8B6D17}" presName="textRect" presStyleLbl="revTx" presStyleIdx="0" presStyleCnt="4">
        <dgm:presLayoutVars>
          <dgm:chMax val="1"/>
          <dgm:chPref val="1"/>
        </dgm:presLayoutVars>
      </dgm:prSet>
      <dgm:spPr/>
    </dgm:pt>
    <dgm:pt modelId="{195EFFA6-1EC8-42F5-B025-3A83C109694D}" type="pres">
      <dgm:prSet presAssocID="{D37D4D41-DC1F-4A62-9832-1E050A020031}" presName="sibTrans" presStyleCnt="0"/>
      <dgm:spPr/>
    </dgm:pt>
    <dgm:pt modelId="{C1CF8009-817A-425F-AEC2-B78FEF696682}" type="pres">
      <dgm:prSet presAssocID="{B4B8D08F-5E1C-4548-81F4-BFCCE6CCA098}" presName="compNode" presStyleCnt="0"/>
      <dgm:spPr/>
    </dgm:pt>
    <dgm:pt modelId="{646987B6-E589-4FB3-83C8-A988EFC30FD3}" type="pres">
      <dgm:prSet presAssocID="{B4B8D08F-5E1C-4548-81F4-BFCCE6CCA098}" presName="iconBgRect" presStyleLbl="bgShp" presStyleIdx="1" presStyleCnt="4"/>
      <dgm:spPr/>
    </dgm:pt>
    <dgm:pt modelId="{E06BB781-BA56-4B0A-A66E-F55A657E8797}" type="pres">
      <dgm:prSet presAssocID="{B4B8D08F-5E1C-4548-81F4-BFCCE6CCA09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olume"/>
        </a:ext>
      </dgm:extLst>
    </dgm:pt>
    <dgm:pt modelId="{B42FFED1-4818-40E3-8E2A-544FD1CC18C5}" type="pres">
      <dgm:prSet presAssocID="{B4B8D08F-5E1C-4548-81F4-BFCCE6CCA098}" presName="spaceRect" presStyleCnt="0"/>
      <dgm:spPr/>
    </dgm:pt>
    <dgm:pt modelId="{8F0CCBCC-C83D-4CAA-AF29-681475984E3C}" type="pres">
      <dgm:prSet presAssocID="{B4B8D08F-5E1C-4548-81F4-BFCCE6CCA098}" presName="textRect" presStyleLbl="revTx" presStyleIdx="1" presStyleCnt="4">
        <dgm:presLayoutVars>
          <dgm:chMax val="1"/>
          <dgm:chPref val="1"/>
        </dgm:presLayoutVars>
      </dgm:prSet>
      <dgm:spPr/>
    </dgm:pt>
    <dgm:pt modelId="{FA2539DE-2DD3-4A55-8BCA-E1B2E56FA876}" type="pres">
      <dgm:prSet presAssocID="{4A00632D-DD99-4AFE-854D-4DB5996747C8}" presName="sibTrans" presStyleCnt="0"/>
      <dgm:spPr/>
    </dgm:pt>
    <dgm:pt modelId="{5127C57D-D811-4385-A26A-FD023ABC9625}" type="pres">
      <dgm:prSet presAssocID="{E9CEB0A5-29EC-49F6-BF9F-9AA126DB20E9}" presName="compNode" presStyleCnt="0"/>
      <dgm:spPr/>
    </dgm:pt>
    <dgm:pt modelId="{BF98207C-456A-47A5-BFFB-F5E1BF996133}" type="pres">
      <dgm:prSet presAssocID="{E9CEB0A5-29EC-49F6-BF9F-9AA126DB20E9}" presName="iconBgRect" presStyleLbl="bgShp" presStyleIdx="2" presStyleCnt="4"/>
      <dgm:spPr/>
    </dgm:pt>
    <dgm:pt modelId="{6F0CFF52-96C5-41C9-A58D-62991A6DE63A}" type="pres">
      <dgm:prSet presAssocID="{E9CEB0A5-29EC-49F6-BF9F-9AA126DB20E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61A3615F-96ED-4D49-9733-2C2BEE5C0182}" type="pres">
      <dgm:prSet presAssocID="{E9CEB0A5-29EC-49F6-BF9F-9AA126DB20E9}" presName="spaceRect" presStyleCnt="0"/>
      <dgm:spPr/>
    </dgm:pt>
    <dgm:pt modelId="{1BD98C82-1761-4A0D-AEFC-2471C37ECB17}" type="pres">
      <dgm:prSet presAssocID="{E9CEB0A5-29EC-49F6-BF9F-9AA126DB20E9}" presName="textRect" presStyleLbl="revTx" presStyleIdx="2" presStyleCnt="4">
        <dgm:presLayoutVars>
          <dgm:chMax val="1"/>
          <dgm:chPref val="1"/>
        </dgm:presLayoutVars>
      </dgm:prSet>
      <dgm:spPr/>
    </dgm:pt>
    <dgm:pt modelId="{D13299F3-DDA8-4361-AA38-1AEA0C0FFB95}" type="pres">
      <dgm:prSet presAssocID="{79FE6EFF-85A3-4616-AB9F-FCAC528F8ABE}" presName="sibTrans" presStyleCnt="0"/>
      <dgm:spPr/>
    </dgm:pt>
    <dgm:pt modelId="{E715CC57-25BD-4F73-AEA9-92F3F987EADE}" type="pres">
      <dgm:prSet presAssocID="{9F614D21-4C68-4137-8023-FA4CCFD36386}" presName="compNode" presStyleCnt="0"/>
      <dgm:spPr/>
    </dgm:pt>
    <dgm:pt modelId="{08936C98-0761-4BF1-9C71-AC1F6DBA676B}" type="pres">
      <dgm:prSet presAssocID="{9F614D21-4C68-4137-8023-FA4CCFD36386}" presName="iconBgRect" presStyleLbl="bgShp" presStyleIdx="3" presStyleCnt="4"/>
      <dgm:spPr/>
    </dgm:pt>
    <dgm:pt modelId="{45BA2E90-11A8-4E67-AC6A-8F5E8732E032}" type="pres">
      <dgm:prSet presAssocID="{9F614D21-4C68-4137-8023-FA4CCFD3638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BD6731BE-B822-41DB-8AEA-98FAC6B15614}" type="pres">
      <dgm:prSet presAssocID="{9F614D21-4C68-4137-8023-FA4CCFD36386}" presName="spaceRect" presStyleCnt="0"/>
      <dgm:spPr/>
    </dgm:pt>
    <dgm:pt modelId="{833B95E5-7808-4890-971A-8C5A326B85D9}" type="pres">
      <dgm:prSet presAssocID="{9F614D21-4C68-4137-8023-FA4CCFD3638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8DD7B15-2678-413D-B415-A82051EE9A65}" type="presOf" srcId="{5DE2FCF5-10E9-4FD2-8CCB-170C16DBEBEA}" destId="{F781606B-8C67-40AC-BD3B-2519F7AFF88B}" srcOrd="0" destOrd="0" presId="urn:microsoft.com/office/officeart/2018/5/layout/IconCircleLabelList"/>
    <dgm:cxn modelId="{DBA9A730-3CDD-4B83-96E7-A619895BD0D4}" srcId="{5DE2FCF5-10E9-4FD2-8CCB-170C16DBEBEA}" destId="{B4B8D08F-5E1C-4548-81F4-BFCCE6CCA098}" srcOrd="1" destOrd="0" parTransId="{957CD718-782E-4E0C-9C49-76A8B849C0AC}" sibTransId="{4A00632D-DD99-4AFE-854D-4DB5996747C8}"/>
    <dgm:cxn modelId="{EDB22F38-C288-46A7-8D91-B122275EEA4E}" type="presOf" srcId="{B4B8D08F-5E1C-4548-81F4-BFCCE6CCA098}" destId="{8F0CCBCC-C83D-4CAA-AF29-681475984E3C}" srcOrd="0" destOrd="0" presId="urn:microsoft.com/office/officeart/2018/5/layout/IconCircleLabelList"/>
    <dgm:cxn modelId="{149CD33A-9888-4F29-881D-39C48C343AFE}" type="presOf" srcId="{E9CEB0A5-29EC-49F6-BF9F-9AA126DB20E9}" destId="{1BD98C82-1761-4A0D-AEFC-2471C37ECB17}" srcOrd="0" destOrd="0" presId="urn:microsoft.com/office/officeart/2018/5/layout/IconCircleLabelList"/>
    <dgm:cxn modelId="{D5A3353C-0B61-446C-8ABF-9ADF66CA5063}" type="presOf" srcId="{9F614D21-4C68-4137-8023-FA4CCFD36386}" destId="{833B95E5-7808-4890-971A-8C5A326B85D9}" srcOrd="0" destOrd="0" presId="urn:microsoft.com/office/officeart/2018/5/layout/IconCircleLabelList"/>
    <dgm:cxn modelId="{DB7B356E-C61D-4A30-9E59-8FD2FBDF38E9}" srcId="{5DE2FCF5-10E9-4FD2-8CCB-170C16DBEBEA}" destId="{9F614D21-4C68-4137-8023-FA4CCFD36386}" srcOrd="3" destOrd="0" parTransId="{700F4AE4-56DB-4804-B817-557D82F9EEEA}" sibTransId="{4A428F10-4826-4B1A-ADAC-264EE181BD1A}"/>
    <dgm:cxn modelId="{43E4D9B2-0D96-41C1-AEB0-2D81442D2E9D}" srcId="{5DE2FCF5-10E9-4FD2-8CCB-170C16DBEBEA}" destId="{E9CEB0A5-29EC-49F6-BF9F-9AA126DB20E9}" srcOrd="2" destOrd="0" parTransId="{6BDC7D50-EE84-491A-84F1-5EC31DA7F856}" sibTransId="{79FE6EFF-85A3-4616-AB9F-FCAC528F8ABE}"/>
    <dgm:cxn modelId="{BF3D05B4-6F2C-42EC-A745-BC9890435895}" srcId="{5DE2FCF5-10E9-4FD2-8CCB-170C16DBEBEA}" destId="{922F4E10-C50F-4618-AA0E-AB879C8B6D17}" srcOrd="0" destOrd="0" parTransId="{2C2A288D-3BB5-4EE3-B10E-A066E8099E4C}" sibTransId="{D37D4D41-DC1F-4A62-9832-1E050A020031}"/>
    <dgm:cxn modelId="{B6E01FE0-652D-4D0E-B223-83A11AE641C2}" type="presOf" srcId="{922F4E10-C50F-4618-AA0E-AB879C8B6D17}" destId="{0D9D1D26-AA38-4137-B42C-F6FF5AD57874}" srcOrd="0" destOrd="0" presId="urn:microsoft.com/office/officeart/2018/5/layout/IconCircleLabelList"/>
    <dgm:cxn modelId="{AFAD6A2A-4C3A-4A22-93BF-447CD896A316}" type="presParOf" srcId="{F781606B-8C67-40AC-BD3B-2519F7AFF88B}" destId="{C7754EBA-5A99-4389-AE6F-A5435DDD4815}" srcOrd="0" destOrd="0" presId="urn:microsoft.com/office/officeart/2018/5/layout/IconCircleLabelList"/>
    <dgm:cxn modelId="{D53CB630-4216-43E4-B688-6957359FA0BD}" type="presParOf" srcId="{C7754EBA-5A99-4389-AE6F-A5435DDD4815}" destId="{AD1F0CEE-7A58-4A5A-BD3C-5270E167BDF4}" srcOrd="0" destOrd="0" presId="urn:microsoft.com/office/officeart/2018/5/layout/IconCircleLabelList"/>
    <dgm:cxn modelId="{8C9B7D68-4D27-4B45-9E53-33125B326AD4}" type="presParOf" srcId="{C7754EBA-5A99-4389-AE6F-A5435DDD4815}" destId="{F8FE483C-79EE-4034-9C56-FA3F75347E5E}" srcOrd="1" destOrd="0" presId="urn:microsoft.com/office/officeart/2018/5/layout/IconCircleLabelList"/>
    <dgm:cxn modelId="{870ABDEE-BE74-45FC-B4F8-22F4F3F4431D}" type="presParOf" srcId="{C7754EBA-5A99-4389-AE6F-A5435DDD4815}" destId="{385D6887-8816-4C0B-9A6B-9B1BEA6FC77E}" srcOrd="2" destOrd="0" presId="urn:microsoft.com/office/officeart/2018/5/layout/IconCircleLabelList"/>
    <dgm:cxn modelId="{ED5AEE88-14F1-47BD-91BB-1461C29F202B}" type="presParOf" srcId="{C7754EBA-5A99-4389-AE6F-A5435DDD4815}" destId="{0D9D1D26-AA38-4137-B42C-F6FF5AD57874}" srcOrd="3" destOrd="0" presId="urn:microsoft.com/office/officeart/2018/5/layout/IconCircleLabelList"/>
    <dgm:cxn modelId="{2EAEC993-17CF-44E2-B962-4F87FAFD5F44}" type="presParOf" srcId="{F781606B-8C67-40AC-BD3B-2519F7AFF88B}" destId="{195EFFA6-1EC8-42F5-B025-3A83C109694D}" srcOrd="1" destOrd="0" presId="urn:microsoft.com/office/officeart/2018/5/layout/IconCircleLabelList"/>
    <dgm:cxn modelId="{A8EEBACB-A597-4778-AA3B-66CAEDB29B51}" type="presParOf" srcId="{F781606B-8C67-40AC-BD3B-2519F7AFF88B}" destId="{C1CF8009-817A-425F-AEC2-B78FEF696682}" srcOrd="2" destOrd="0" presId="urn:microsoft.com/office/officeart/2018/5/layout/IconCircleLabelList"/>
    <dgm:cxn modelId="{50CA6782-25A6-4FA5-B08B-7933DEEBE986}" type="presParOf" srcId="{C1CF8009-817A-425F-AEC2-B78FEF696682}" destId="{646987B6-E589-4FB3-83C8-A988EFC30FD3}" srcOrd="0" destOrd="0" presId="urn:microsoft.com/office/officeart/2018/5/layout/IconCircleLabelList"/>
    <dgm:cxn modelId="{4BC95954-0E05-4D6B-AB93-F3AF7E2B8C50}" type="presParOf" srcId="{C1CF8009-817A-425F-AEC2-B78FEF696682}" destId="{E06BB781-BA56-4B0A-A66E-F55A657E8797}" srcOrd="1" destOrd="0" presId="urn:microsoft.com/office/officeart/2018/5/layout/IconCircleLabelList"/>
    <dgm:cxn modelId="{D00D1E85-C686-424F-88FF-77B5C8E4F6ED}" type="presParOf" srcId="{C1CF8009-817A-425F-AEC2-B78FEF696682}" destId="{B42FFED1-4818-40E3-8E2A-544FD1CC18C5}" srcOrd="2" destOrd="0" presId="urn:microsoft.com/office/officeart/2018/5/layout/IconCircleLabelList"/>
    <dgm:cxn modelId="{F5EE99C1-D5D4-41D8-AAAC-D927A445D9CE}" type="presParOf" srcId="{C1CF8009-817A-425F-AEC2-B78FEF696682}" destId="{8F0CCBCC-C83D-4CAA-AF29-681475984E3C}" srcOrd="3" destOrd="0" presId="urn:microsoft.com/office/officeart/2018/5/layout/IconCircleLabelList"/>
    <dgm:cxn modelId="{18DEC49E-9CC5-4EDA-8A16-8A21D5FB62DF}" type="presParOf" srcId="{F781606B-8C67-40AC-BD3B-2519F7AFF88B}" destId="{FA2539DE-2DD3-4A55-8BCA-E1B2E56FA876}" srcOrd="3" destOrd="0" presId="urn:microsoft.com/office/officeart/2018/5/layout/IconCircleLabelList"/>
    <dgm:cxn modelId="{DCD95347-A695-497D-AC8F-09023253A952}" type="presParOf" srcId="{F781606B-8C67-40AC-BD3B-2519F7AFF88B}" destId="{5127C57D-D811-4385-A26A-FD023ABC9625}" srcOrd="4" destOrd="0" presId="urn:microsoft.com/office/officeart/2018/5/layout/IconCircleLabelList"/>
    <dgm:cxn modelId="{373D1F62-1470-4296-BF3F-3C55E6CC52DB}" type="presParOf" srcId="{5127C57D-D811-4385-A26A-FD023ABC9625}" destId="{BF98207C-456A-47A5-BFFB-F5E1BF996133}" srcOrd="0" destOrd="0" presId="urn:microsoft.com/office/officeart/2018/5/layout/IconCircleLabelList"/>
    <dgm:cxn modelId="{67E31974-FA63-400F-9B89-7F539DDF8081}" type="presParOf" srcId="{5127C57D-D811-4385-A26A-FD023ABC9625}" destId="{6F0CFF52-96C5-41C9-A58D-62991A6DE63A}" srcOrd="1" destOrd="0" presId="urn:microsoft.com/office/officeart/2018/5/layout/IconCircleLabelList"/>
    <dgm:cxn modelId="{2CCE8AFB-0B62-45A5-A15C-E87CFB92E817}" type="presParOf" srcId="{5127C57D-D811-4385-A26A-FD023ABC9625}" destId="{61A3615F-96ED-4D49-9733-2C2BEE5C0182}" srcOrd="2" destOrd="0" presId="urn:microsoft.com/office/officeart/2018/5/layout/IconCircleLabelList"/>
    <dgm:cxn modelId="{A9C75C57-6BA1-41C1-A295-FB0386957BF5}" type="presParOf" srcId="{5127C57D-D811-4385-A26A-FD023ABC9625}" destId="{1BD98C82-1761-4A0D-AEFC-2471C37ECB17}" srcOrd="3" destOrd="0" presId="urn:microsoft.com/office/officeart/2018/5/layout/IconCircleLabelList"/>
    <dgm:cxn modelId="{84F9A148-0277-476F-A674-59A009355BDA}" type="presParOf" srcId="{F781606B-8C67-40AC-BD3B-2519F7AFF88B}" destId="{D13299F3-DDA8-4361-AA38-1AEA0C0FFB95}" srcOrd="5" destOrd="0" presId="urn:microsoft.com/office/officeart/2018/5/layout/IconCircleLabelList"/>
    <dgm:cxn modelId="{CEF2D54C-ED16-454A-AB20-016F868D61BE}" type="presParOf" srcId="{F781606B-8C67-40AC-BD3B-2519F7AFF88B}" destId="{E715CC57-25BD-4F73-AEA9-92F3F987EADE}" srcOrd="6" destOrd="0" presId="urn:microsoft.com/office/officeart/2018/5/layout/IconCircleLabelList"/>
    <dgm:cxn modelId="{A831CB0F-5853-4E20-ACF1-AF7346375571}" type="presParOf" srcId="{E715CC57-25BD-4F73-AEA9-92F3F987EADE}" destId="{08936C98-0761-4BF1-9C71-AC1F6DBA676B}" srcOrd="0" destOrd="0" presId="urn:microsoft.com/office/officeart/2018/5/layout/IconCircleLabelList"/>
    <dgm:cxn modelId="{0B044EC5-E922-4F7B-B050-53AA5184D888}" type="presParOf" srcId="{E715CC57-25BD-4F73-AEA9-92F3F987EADE}" destId="{45BA2E90-11A8-4E67-AC6A-8F5E8732E032}" srcOrd="1" destOrd="0" presId="urn:microsoft.com/office/officeart/2018/5/layout/IconCircleLabelList"/>
    <dgm:cxn modelId="{BF0DE3E1-6486-4DEF-9AB7-6C8FEA934B4F}" type="presParOf" srcId="{E715CC57-25BD-4F73-AEA9-92F3F987EADE}" destId="{BD6731BE-B822-41DB-8AEA-98FAC6B15614}" srcOrd="2" destOrd="0" presId="urn:microsoft.com/office/officeart/2018/5/layout/IconCircleLabelList"/>
    <dgm:cxn modelId="{606FD5BD-8DC9-4D7D-BA78-BF4FDBD7CD47}" type="presParOf" srcId="{E715CC57-25BD-4F73-AEA9-92F3F987EADE}" destId="{833B95E5-7808-4890-971A-8C5A326B85D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A5ABC93-55E5-4502-BB91-74F6B9DE7BEA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4B8F022-30F9-4CB1-9077-35B3C6C1EF05}">
      <dgm:prSet/>
      <dgm:spPr/>
      <dgm:t>
        <a:bodyPr/>
        <a:lstStyle/>
        <a:p>
          <a:r>
            <a:rPr lang="en-US"/>
            <a:t>• Integrate AI for better task recognition.</a:t>
          </a:r>
        </a:p>
      </dgm:t>
    </dgm:pt>
    <dgm:pt modelId="{52EA0BEB-0EB4-4EE5-A5A4-46EB81FD1585}" type="parTrans" cxnId="{B899F56E-FF98-439B-AFCC-DFB5F133F9FD}">
      <dgm:prSet/>
      <dgm:spPr/>
      <dgm:t>
        <a:bodyPr/>
        <a:lstStyle/>
        <a:p>
          <a:endParaRPr lang="en-US"/>
        </a:p>
      </dgm:t>
    </dgm:pt>
    <dgm:pt modelId="{1C40970F-5AD3-40F2-8702-D175EED3162D}" type="sibTrans" cxnId="{B899F56E-FF98-439B-AFCC-DFB5F133F9FD}">
      <dgm:prSet/>
      <dgm:spPr/>
      <dgm:t>
        <a:bodyPr/>
        <a:lstStyle/>
        <a:p>
          <a:endParaRPr lang="en-US"/>
        </a:p>
      </dgm:t>
    </dgm:pt>
    <dgm:pt modelId="{0956F293-6089-45D8-B422-8CBF8AA8B353}">
      <dgm:prSet/>
      <dgm:spPr/>
      <dgm:t>
        <a:bodyPr/>
        <a:lstStyle/>
        <a:p>
          <a:r>
            <a:rPr lang="en-US"/>
            <a:t>• Add priority-based reminders for tasks.</a:t>
          </a:r>
        </a:p>
      </dgm:t>
    </dgm:pt>
    <dgm:pt modelId="{2F3E73A8-EA43-497E-8123-D4FED7F24F09}" type="parTrans" cxnId="{3819886B-3DAD-4C20-B6A9-697A8DD52BFA}">
      <dgm:prSet/>
      <dgm:spPr/>
      <dgm:t>
        <a:bodyPr/>
        <a:lstStyle/>
        <a:p>
          <a:endParaRPr lang="en-US"/>
        </a:p>
      </dgm:t>
    </dgm:pt>
    <dgm:pt modelId="{971ACA1E-53AA-4AF7-913B-ADBA9873BAD4}" type="sibTrans" cxnId="{3819886B-3DAD-4C20-B6A9-697A8DD52BFA}">
      <dgm:prSet/>
      <dgm:spPr/>
      <dgm:t>
        <a:bodyPr/>
        <a:lstStyle/>
        <a:p>
          <a:endParaRPr lang="en-US"/>
        </a:p>
      </dgm:t>
    </dgm:pt>
    <dgm:pt modelId="{943F6C74-239B-46A3-AEAA-13C02FCB9AFC}">
      <dgm:prSet/>
      <dgm:spPr/>
      <dgm:t>
        <a:bodyPr/>
        <a:lstStyle/>
        <a:p>
          <a:r>
            <a:rPr lang="en-US"/>
            <a:t>• Support cloud sync for cross-device task management.</a:t>
          </a:r>
        </a:p>
      </dgm:t>
    </dgm:pt>
    <dgm:pt modelId="{22AF2AD3-CE4C-4250-95ED-1872347EA29D}" type="parTrans" cxnId="{ECE04A93-2EEF-45EF-B739-0CF0BB1DD453}">
      <dgm:prSet/>
      <dgm:spPr/>
      <dgm:t>
        <a:bodyPr/>
        <a:lstStyle/>
        <a:p>
          <a:endParaRPr lang="en-US"/>
        </a:p>
      </dgm:t>
    </dgm:pt>
    <dgm:pt modelId="{39A3C895-C18D-4353-91A3-454D94062487}" type="sibTrans" cxnId="{ECE04A93-2EEF-45EF-B739-0CF0BB1DD453}">
      <dgm:prSet/>
      <dgm:spPr/>
      <dgm:t>
        <a:bodyPr/>
        <a:lstStyle/>
        <a:p>
          <a:endParaRPr lang="en-US"/>
        </a:p>
      </dgm:t>
    </dgm:pt>
    <dgm:pt modelId="{6BBB9140-97FF-4DD3-BBCB-6E0EB9DD82CC}">
      <dgm:prSet/>
      <dgm:spPr/>
      <dgm:t>
        <a:bodyPr/>
        <a:lstStyle/>
        <a:p>
          <a:r>
            <a:rPr lang="en-US"/>
            <a:t>• Implement NLP to categorize meeting details.</a:t>
          </a:r>
        </a:p>
      </dgm:t>
    </dgm:pt>
    <dgm:pt modelId="{63A72467-E022-47B9-AD1A-6D585FCB7EFC}" type="parTrans" cxnId="{79A5E5CB-D3DE-4DE7-802C-67410EDB790F}">
      <dgm:prSet/>
      <dgm:spPr/>
      <dgm:t>
        <a:bodyPr/>
        <a:lstStyle/>
        <a:p>
          <a:endParaRPr lang="en-US"/>
        </a:p>
      </dgm:t>
    </dgm:pt>
    <dgm:pt modelId="{31F36650-4A60-4A4D-9C75-15BCF354E3B4}" type="sibTrans" cxnId="{79A5E5CB-D3DE-4DE7-802C-67410EDB790F}">
      <dgm:prSet/>
      <dgm:spPr/>
      <dgm:t>
        <a:bodyPr/>
        <a:lstStyle/>
        <a:p>
          <a:endParaRPr lang="en-US"/>
        </a:p>
      </dgm:t>
    </dgm:pt>
    <dgm:pt modelId="{DAEAB37B-277D-4DD2-9C3A-64ABFC0C8E5E}" type="pres">
      <dgm:prSet presAssocID="{6A5ABC93-55E5-4502-BB91-74F6B9DE7BEA}" presName="vert0" presStyleCnt="0">
        <dgm:presLayoutVars>
          <dgm:dir/>
          <dgm:animOne val="branch"/>
          <dgm:animLvl val="lvl"/>
        </dgm:presLayoutVars>
      </dgm:prSet>
      <dgm:spPr/>
    </dgm:pt>
    <dgm:pt modelId="{9A0086E4-4B71-4A47-A63F-99ADF9CDEED0}" type="pres">
      <dgm:prSet presAssocID="{D4B8F022-30F9-4CB1-9077-35B3C6C1EF05}" presName="thickLine" presStyleLbl="alignNode1" presStyleIdx="0" presStyleCnt="4"/>
      <dgm:spPr/>
    </dgm:pt>
    <dgm:pt modelId="{287540DF-65B6-47F5-B98A-5234BB0C7C95}" type="pres">
      <dgm:prSet presAssocID="{D4B8F022-30F9-4CB1-9077-35B3C6C1EF05}" presName="horz1" presStyleCnt="0"/>
      <dgm:spPr/>
    </dgm:pt>
    <dgm:pt modelId="{0DB8D1DB-0CE0-494B-8E65-DF95CB0DF119}" type="pres">
      <dgm:prSet presAssocID="{D4B8F022-30F9-4CB1-9077-35B3C6C1EF05}" presName="tx1" presStyleLbl="revTx" presStyleIdx="0" presStyleCnt="4"/>
      <dgm:spPr/>
    </dgm:pt>
    <dgm:pt modelId="{646D4142-8972-4BC9-B9F1-0559A23C0F7F}" type="pres">
      <dgm:prSet presAssocID="{D4B8F022-30F9-4CB1-9077-35B3C6C1EF05}" presName="vert1" presStyleCnt="0"/>
      <dgm:spPr/>
    </dgm:pt>
    <dgm:pt modelId="{944CE094-1DD2-4F5B-B208-BEEA175C071E}" type="pres">
      <dgm:prSet presAssocID="{0956F293-6089-45D8-B422-8CBF8AA8B353}" presName="thickLine" presStyleLbl="alignNode1" presStyleIdx="1" presStyleCnt="4"/>
      <dgm:spPr/>
    </dgm:pt>
    <dgm:pt modelId="{24C6B7DB-5736-43E0-B062-3C3178FC30E2}" type="pres">
      <dgm:prSet presAssocID="{0956F293-6089-45D8-B422-8CBF8AA8B353}" presName="horz1" presStyleCnt="0"/>
      <dgm:spPr/>
    </dgm:pt>
    <dgm:pt modelId="{F2B38A8E-2A1A-414E-AE49-EEF3987633DB}" type="pres">
      <dgm:prSet presAssocID="{0956F293-6089-45D8-B422-8CBF8AA8B353}" presName="tx1" presStyleLbl="revTx" presStyleIdx="1" presStyleCnt="4"/>
      <dgm:spPr/>
    </dgm:pt>
    <dgm:pt modelId="{73CB070B-98EA-4843-B469-1A206CD00C2F}" type="pres">
      <dgm:prSet presAssocID="{0956F293-6089-45D8-B422-8CBF8AA8B353}" presName="vert1" presStyleCnt="0"/>
      <dgm:spPr/>
    </dgm:pt>
    <dgm:pt modelId="{F631202C-B760-4B27-849D-6E2A2A8A0233}" type="pres">
      <dgm:prSet presAssocID="{943F6C74-239B-46A3-AEAA-13C02FCB9AFC}" presName="thickLine" presStyleLbl="alignNode1" presStyleIdx="2" presStyleCnt="4"/>
      <dgm:spPr/>
    </dgm:pt>
    <dgm:pt modelId="{3F079767-3C23-499F-B219-604B6382B0CA}" type="pres">
      <dgm:prSet presAssocID="{943F6C74-239B-46A3-AEAA-13C02FCB9AFC}" presName="horz1" presStyleCnt="0"/>
      <dgm:spPr/>
    </dgm:pt>
    <dgm:pt modelId="{C81A2DEE-B13A-4BB0-8487-9E5312FACAE9}" type="pres">
      <dgm:prSet presAssocID="{943F6C74-239B-46A3-AEAA-13C02FCB9AFC}" presName="tx1" presStyleLbl="revTx" presStyleIdx="2" presStyleCnt="4"/>
      <dgm:spPr/>
    </dgm:pt>
    <dgm:pt modelId="{A8F1F48E-12FB-44A6-B07D-07A898B2C5CB}" type="pres">
      <dgm:prSet presAssocID="{943F6C74-239B-46A3-AEAA-13C02FCB9AFC}" presName="vert1" presStyleCnt="0"/>
      <dgm:spPr/>
    </dgm:pt>
    <dgm:pt modelId="{5467E5BB-F965-4BA8-8BA6-27A4B09A5999}" type="pres">
      <dgm:prSet presAssocID="{6BBB9140-97FF-4DD3-BBCB-6E0EB9DD82CC}" presName="thickLine" presStyleLbl="alignNode1" presStyleIdx="3" presStyleCnt="4"/>
      <dgm:spPr/>
    </dgm:pt>
    <dgm:pt modelId="{0C4854AA-DBEF-44F6-872E-32D41761570F}" type="pres">
      <dgm:prSet presAssocID="{6BBB9140-97FF-4DD3-BBCB-6E0EB9DD82CC}" presName="horz1" presStyleCnt="0"/>
      <dgm:spPr/>
    </dgm:pt>
    <dgm:pt modelId="{27B0F4D2-6EE4-4484-80AA-9E169B1FC6ED}" type="pres">
      <dgm:prSet presAssocID="{6BBB9140-97FF-4DD3-BBCB-6E0EB9DD82CC}" presName="tx1" presStyleLbl="revTx" presStyleIdx="3" presStyleCnt="4"/>
      <dgm:spPr/>
    </dgm:pt>
    <dgm:pt modelId="{3CFA0197-6AA0-4990-B014-D54C8546E012}" type="pres">
      <dgm:prSet presAssocID="{6BBB9140-97FF-4DD3-BBCB-6E0EB9DD82CC}" presName="vert1" presStyleCnt="0"/>
      <dgm:spPr/>
    </dgm:pt>
  </dgm:ptLst>
  <dgm:cxnLst>
    <dgm:cxn modelId="{E1638B2A-D2F2-4CA5-9E2E-7EC8AE666B39}" type="presOf" srcId="{0956F293-6089-45D8-B422-8CBF8AA8B353}" destId="{F2B38A8E-2A1A-414E-AE49-EEF3987633DB}" srcOrd="0" destOrd="0" presId="urn:microsoft.com/office/officeart/2008/layout/LinedList"/>
    <dgm:cxn modelId="{3819886B-3DAD-4C20-B6A9-697A8DD52BFA}" srcId="{6A5ABC93-55E5-4502-BB91-74F6B9DE7BEA}" destId="{0956F293-6089-45D8-B422-8CBF8AA8B353}" srcOrd="1" destOrd="0" parTransId="{2F3E73A8-EA43-497E-8123-D4FED7F24F09}" sibTransId="{971ACA1E-53AA-4AF7-913B-ADBA9873BAD4}"/>
    <dgm:cxn modelId="{B899F56E-FF98-439B-AFCC-DFB5F133F9FD}" srcId="{6A5ABC93-55E5-4502-BB91-74F6B9DE7BEA}" destId="{D4B8F022-30F9-4CB1-9077-35B3C6C1EF05}" srcOrd="0" destOrd="0" parTransId="{52EA0BEB-0EB4-4EE5-A5A4-46EB81FD1585}" sibTransId="{1C40970F-5AD3-40F2-8702-D175EED3162D}"/>
    <dgm:cxn modelId="{64170054-D806-420D-9636-8181DF6A8633}" type="presOf" srcId="{6A5ABC93-55E5-4502-BB91-74F6B9DE7BEA}" destId="{DAEAB37B-277D-4DD2-9C3A-64ABFC0C8E5E}" srcOrd="0" destOrd="0" presId="urn:microsoft.com/office/officeart/2008/layout/LinedList"/>
    <dgm:cxn modelId="{ECE04A93-2EEF-45EF-B739-0CF0BB1DD453}" srcId="{6A5ABC93-55E5-4502-BB91-74F6B9DE7BEA}" destId="{943F6C74-239B-46A3-AEAA-13C02FCB9AFC}" srcOrd="2" destOrd="0" parTransId="{22AF2AD3-CE4C-4250-95ED-1872347EA29D}" sibTransId="{39A3C895-C18D-4353-91A3-454D94062487}"/>
    <dgm:cxn modelId="{7BA536AA-D1F2-4858-9D80-A5A3BCD30B56}" type="presOf" srcId="{D4B8F022-30F9-4CB1-9077-35B3C6C1EF05}" destId="{0DB8D1DB-0CE0-494B-8E65-DF95CB0DF119}" srcOrd="0" destOrd="0" presId="urn:microsoft.com/office/officeart/2008/layout/LinedList"/>
    <dgm:cxn modelId="{79A5E5CB-D3DE-4DE7-802C-67410EDB790F}" srcId="{6A5ABC93-55E5-4502-BB91-74F6B9DE7BEA}" destId="{6BBB9140-97FF-4DD3-BBCB-6E0EB9DD82CC}" srcOrd="3" destOrd="0" parTransId="{63A72467-E022-47B9-AD1A-6D585FCB7EFC}" sibTransId="{31F36650-4A60-4A4D-9C75-15BCF354E3B4}"/>
    <dgm:cxn modelId="{40B43BD6-9F96-4624-AD8D-A46C57550A86}" type="presOf" srcId="{6BBB9140-97FF-4DD3-BBCB-6E0EB9DD82CC}" destId="{27B0F4D2-6EE4-4484-80AA-9E169B1FC6ED}" srcOrd="0" destOrd="0" presId="urn:microsoft.com/office/officeart/2008/layout/LinedList"/>
    <dgm:cxn modelId="{1288B2D7-617B-4237-9FF0-8E99D43B49AB}" type="presOf" srcId="{943F6C74-239B-46A3-AEAA-13C02FCB9AFC}" destId="{C81A2DEE-B13A-4BB0-8487-9E5312FACAE9}" srcOrd="0" destOrd="0" presId="urn:microsoft.com/office/officeart/2008/layout/LinedList"/>
    <dgm:cxn modelId="{59D9968C-53AA-4340-BA3F-24184777D3ED}" type="presParOf" srcId="{DAEAB37B-277D-4DD2-9C3A-64ABFC0C8E5E}" destId="{9A0086E4-4B71-4A47-A63F-99ADF9CDEED0}" srcOrd="0" destOrd="0" presId="urn:microsoft.com/office/officeart/2008/layout/LinedList"/>
    <dgm:cxn modelId="{F6EF34D7-928A-4E95-AF23-4B9C8B2D54A5}" type="presParOf" srcId="{DAEAB37B-277D-4DD2-9C3A-64ABFC0C8E5E}" destId="{287540DF-65B6-47F5-B98A-5234BB0C7C95}" srcOrd="1" destOrd="0" presId="urn:microsoft.com/office/officeart/2008/layout/LinedList"/>
    <dgm:cxn modelId="{C7A2E5D2-BAB3-40A7-B7CC-0F7BFA9DB8ED}" type="presParOf" srcId="{287540DF-65B6-47F5-B98A-5234BB0C7C95}" destId="{0DB8D1DB-0CE0-494B-8E65-DF95CB0DF119}" srcOrd="0" destOrd="0" presId="urn:microsoft.com/office/officeart/2008/layout/LinedList"/>
    <dgm:cxn modelId="{4543F315-3109-4761-8005-806BB0F00B89}" type="presParOf" srcId="{287540DF-65B6-47F5-B98A-5234BB0C7C95}" destId="{646D4142-8972-4BC9-B9F1-0559A23C0F7F}" srcOrd="1" destOrd="0" presId="urn:microsoft.com/office/officeart/2008/layout/LinedList"/>
    <dgm:cxn modelId="{937135DC-7CA7-439C-AFFD-A839B47D0483}" type="presParOf" srcId="{DAEAB37B-277D-4DD2-9C3A-64ABFC0C8E5E}" destId="{944CE094-1DD2-4F5B-B208-BEEA175C071E}" srcOrd="2" destOrd="0" presId="urn:microsoft.com/office/officeart/2008/layout/LinedList"/>
    <dgm:cxn modelId="{E76AC335-25B4-473C-B76E-5D0CEE9EF615}" type="presParOf" srcId="{DAEAB37B-277D-4DD2-9C3A-64ABFC0C8E5E}" destId="{24C6B7DB-5736-43E0-B062-3C3178FC30E2}" srcOrd="3" destOrd="0" presId="urn:microsoft.com/office/officeart/2008/layout/LinedList"/>
    <dgm:cxn modelId="{9B6BE20B-4C60-4478-8AB1-737B760F91CE}" type="presParOf" srcId="{24C6B7DB-5736-43E0-B062-3C3178FC30E2}" destId="{F2B38A8E-2A1A-414E-AE49-EEF3987633DB}" srcOrd="0" destOrd="0" presId="urn:microsoft.com/office/officeart/2008/layout/LinedList"/>
    <dgm:cxn modelId="{77E75166-40FB-4E16-AB31-A8B188834B13}" type="presParOf" srcId="{24C6B7DB-5736-43E0-B062-3C3178FC30E2}" destId="{73CB070B-98EA-4843-B469-1A206CD00C2F}" srcOrd="1" destOrd="0" presId="urn:microsoft.com/office/officeart/2008/layout/LinedList"/>
    <dgm:cxn modelId="{A2663B51-CF0D-4546-B163-CCD3D5D08063}" type="presParOf" srcId="{DAEAB37B-277D-4DD2-9C3A-64ABFC0C8E5E}" destId="{F631202C-B760-4B27-849D-6E2A2A8A0233}" srcOrd="4" destOrd="0" presId="urn:microsoft.com/office/officeart/2008/layout/LinedList"/>
    <dgm:cxn modelId="{25B3C6F6-9EA1-44C7-9139-35A9AFADA83B}" type="presParOf" srcId="{DAEAB37B-277D-4DD2-9C3A-64ABFC0C8E5E}" destId="{3F079767-3C23-499F-B219-604B6382B0CA}" srcOrd="5" destOrd="0" presId="urn:microsoft.com/office/officeart/2008/layout/LinedList"/>
    <dgm:cxn modelId="{7DBE49E7-9B0E-44B2-B2A7-2AA6C1058740}" type="presParOf" srcId="{3F079767-3C23-499F-B219-604B6382B0CA}" destId="{C81A2DEE-B13A-4BB0-8487-9E5312FACAE9}" srcOrd="0" destOrd="0" presId="urn:microsoft.com/office/officeart/2008/layout/LinedList"/>
    <dgm:cxn modelId="{4511CF7C-293E-4775-85BA-D4F9C1A0BDFB}" type="presParOf" srcId="{3F079767-3C23-499F-B219-604B6382B0CA}" destId="{A8F1F48E-12FB-44A6-B07D-07A898B2C5CB}" srcOrd="1" destOrd="0" presId="urn:microsoft.com/office/officeart/2008/layout/LinedList"/>
    <dgm:cxn modelId="{6A5B289D-7813-43A7-B402-9856D103AC98}" type="presParOf" srcId="{DAEAB37B-277D-4DD2-9C3A-64ABFC0C8E5E}" destId="{5467E5BB-F965-4BA8-8BA6-27A4B09A5999}" srcOrd="6" destOrd="0" presId="urn:microsoft.com/office/officeart/2008/layout/LinedList"/>
    <dgm:cxn modelId="{15C0A557-2E21-4951-9589-3670AC617F5B}" type="presParOf" srcId="{DAEAB37B-277D-4DD2-9C3A-64ABFC0C8E5E}" destId="{0C4854AA-DBEF-44F6-872E-32D41761570F}" srcOrd="7" destOrd="0" presId="urn:microsoft.com/office/officeart/2008/layout/LinedList"/>
    <dgm:cxn modelId="{B7DC21E9-4A00-4E49-AECB-D078C610EC3D}" type="presParOf" srcId="{0C4854AA-DBEF-44F6-872E-32D41761570F}" destId="{27B0F4D2-6EE4-4484-80AA-9E169B1FC6ED}" srcOrd="0" destOrd="0" presId="urn:microsoft.com/office/officeart/2008/layout/LinedList"/>
    <dgm:cxn modelId="{F52D4410-4325-49FF-A1D3-8F98A8B2760F}" type="presParOf" srcId="{0C4854AA-DBEF-44F6-872E-32D41761570F}" destId="{3CFA0197-6AA0-4990-B014-D54C8546E01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7899D9-C319-492C-B116-FC62D842F713}">
      <dsp:nvSpPr>
        <dsp:cNvPr id="0" name=""/>
        <dsp:cNvSpPr/>
      </dsp:nvSpPr>
      <dsp:spPr>
        <a:xfrm>
          <a:off x="0" y="96709"/>
          <a:ext cx="5000124" cy="9945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Real-time voice-to-text transcription.</a:t>
          </a:r>
        </a:p>
      </dsp:txBody>
      <dsp:txXfrm>
        <a:off x="48547" y="145256"/>
        <a:ext cx="4903030" cy="897406"/>
      </dsp:txXfrm>
    </dsp:sp>
    <dsp:sp modelId="{DDC69A1E-CFA5-4323-8185-DD7AC491002C}">
      <dsp:nvSpPr>
        <dsp:cNvPr id="0" name=""/>
        <dsp:cNvSpPr/>
      </dsp:nvSpPr>
      <dsp:spPr>
        <a:xfrm>
          <a:off x="0" y="1163209"/>
          <a:ext cx="5000124" cy="9945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Automatic event creation in Google Calendar.</a:t>
          </a:r>
        </a:p>
      </dsp:txBody>
      <dsp:txXfrm>
        <a:off x="48547" y="1211756"/>
        <a:ext cx="4903030" cy="897406"/>
      </dsp:txXfrm>
    </dsp:sp>
    <dsp:sp modelId="{957776ED-C0F2-4F4A-9084-D8E7655739B5}">
      <dsp:nvSpPr>
        <dsp:cNvPr id="0" name=""/>
        <dsp:cNvSpPr/>
      </dsp:nvSpPr>
      <dsp:spPr>
        <a:xfrm>
          <a:off x="0" y="2229710"/>
          <a:ext cx="5000124" cy="9945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Manual input for tasks &amp; event editing.</a:t>
          </a:r>
        </a:p>
      </dsp:txBody>
      <dsp:txXfrm>
        <a:off x="48547" y="2278257"/>
        <a:ext cx="4903030" cy="897406"/>
      </dsp:txXfrm>
    </dsp:sp>
    <dsp:sp modelId="{46BA19AF-EC79-466C-90D3-154F92CCB8FD}">
      <dsp:nvSpPr>
        <dsp:cNvPr id="0" name=""/>
        <dsp:cNvSpPr/>
      </dsp:nvSpPr>
      <dsp:spPr>
        <a:xfrm>
          <a:off x="0" y="3296210"/>
          <a:ext cx="5000124" cy="9945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Multi-language support &amp; basic accent recognition.</a:t>
          </a:r>
        </a:p>
      </dsp:txBody>
      <dsp:txXfrm>
        <a:off x="48547" y="3344757"/>
        <a:ext cx="4903030" cy="897406"/>
      </dsp:txXfrm>
    </dsp:sp>
    <dsp:sp modelId="{EC4F731B-8D49-42B0-BE2E-24A1B5FC419D}">
      <dsp:nvSpPr>
        <dsp:cNvPr id="0" name=""/>
        <dsp:cNvSpPr/>
      </dsp:nvSpPr>
      <dsp:spPr>
        <a:xfrm>
          <a:off x="0" y="4362710"/>
          <a:ext cx="5000124" cy="9945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Simple, elegant UI with real-time updates.</a:t>
          </a:r>
        </a:p>
      </dsp:txBody>
      <dsp:txXfrm>
        <a:off x="48547" y="4411257"/>
        <a:ext cx="4903030" cy="8974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1F0CEE-7A58-4A5A-BD3C-5270E167BDF4}">
      <dsp:nvSpPr>
        <dsp:cNvPr id="0" name=""/>
        <dsp:cNvSpPr/>
      </dsp:nvSpPr>
      <dsp:spPr>
        <a:xfrm>
          <a:off x="376435" y="1016402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FE483C-79EE-4034-9C56-FA3F75347E5E}">
      <dsp:nvSpPr>
        <dsp:cNvPr id="0" name=""/>
        <dsp:cNvSpPr/>
      </dsp:nvSpPr>
      <dsp:spPr>
        <a:xfrm>
          <a:off x="61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9D1D26-AA38-4137-B42C-F6FF5AD57874}">
      <dsp:nvSpPr>
        <dsp:cNvPr id="0" name=""/>
        <dsp:cNvSpPr/>
      </dsp:nvSpPr>
      <dsp:spPr>
        <a:xfrm>
          <a:off x="2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• Speech recognition timeout → Implemented auto-restart mechanism.</a:t>
          </a:r>
        </a:p>
      </dsp:txBody>
      <dsp:txXfrm>
        <a:off x="25435" y="2456402"/>
        <a:ext cx="1800000" cy="720000"/>
      </dsp:txXfrm>
    </dsp:sp>
    <dsp:sp modelId="{646987B6-E589-4FB3-83C8-A988EFC30FD3}">
      <dsp:nvSpPr>
        <dsp:cNvPr id="0" name=""/>
        <dsp:cNvSpPr/>
      </dsp:nvSpPr>
      <dsp:spPr>
        <a:xfrm>
          <a:off x="2491435" y="1016402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6BB781-BA56-4B0A-A66E-F55A657E8797}">
      <dsp:nvSpPr>
        <dsp:cNvPr id="0" name=""/>
        <dsp:cNvSpPr/>
      </dsp:nvSpPr>
      <dsp:spPr>
        <a:xfrm>
          <a:off x="272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0CCBCC-C83D-4CAA-AF29-681475984E3C}">
      <dsp:nvSpPr>
        <dsp:cNvPr id="0" name=""/>
        <dsp:cNvSpPr/>
      </dsp:nvSpPr>
      <dsp:spPr>
        <a:xfrm>
          <a:off x="214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• Background noise interference → Adjusted SpeechRecognizer settings.</a:t>
          </a:r>
        </a:p>
      </dsp:txBody>
      <dsp:txXfrm>
        <a:off x="2140435" y="2456402"/>
        <a:ext cx="1800000" cy="720000"/>
      </dsp:txXfrm>
    </dsp:sp>
    <dsp:sp modelId="{BF98207C-456A-47A5-BFFB-F5E1BF996133}">
      <dsp:nvSpPr>
        <dsp:cNvPr id="0" name=""/>
        <dsp:cNvSpPr/>
      </dsp:nvSpPr>
      <dsp:spPr>
        <a:xfrm>
          <a:off x="4606435" y="1016402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0CFF52-96C5-41C9-A58D-62991A6DE63A}">
      <dsp:nvSpPr>
        <dsp:cNvPr id="0" name=""/>
        <dsp:cNvSpPr/>
      </dsp:nvSpPr>
      <dsp:spPr>
        <a:xfrm>
          <a:off x="484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D98C82-1761-4A0D-AEFC-2471C37ECB17}">
      <dsp:nvSpPr>
        <dsp:cNvPr id="0" name=""/>
        <dsp:cNvSpPr/>
      </dsp:nvSpPr>
      <dsp:spPr>
        <a:xfrm>
          <a:off x="425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• Calendar event duplication → Added validation checks.</a:t>
          </a:r>
        </a:p>
      </dsp:txBody>
      <dsp:txXfrm>
        <a:off x="4255435" y="2456402"/>
        <a:ext cx="1800000" cy="720000"/>
      </dsp:txXfrm>
    </dsp:sp>
    <dsp:sp modelId="{08936C98-0761-4BF1-9C71-AC1F6DBA676B}">
      <dsp:nvSpPr>
        <dsp:cNvPr id="0" name=""/>
        <dsp:cNvSpPr/>
      </dsp:nvSpPr>
      <dsp:spPr>
        <a:xfrm>
          <a:off x="6721435" y="1016402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BA2E90-11A8-4E67-AC6A-8F5E8732E032}">
      <dsp:nvSpPr>
        <dsp:cNvPr id="0" name=""/>
        <dsp:cNvSpPr/>
      </dsp:nvSpPr>
      <dsp:spPr>
        <a:xfrm>
          <a:off x="695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B95E5-7808-4890-971A-8C5A326B85D9}">
      <dsp:nvSpPr>
        <dsp:cNvPr id="0" name=""/>
        <dsp:cNvSpPr/>
      </dsp:nvSpPr>
      <dsp:spPr>
        <a:xfrm>
          <a:off x="637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• UI responsiveness → Optimized with lightweight views &amp; smooth transitions.</a:t>
          </a:r>
        </a:p>
      </dsp:txBody>
      <dsp:txXfrm>
        <a:off x="6370435" y="2456402"/>
        <a:ext cx="18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0086E4-4B71-4A47-A63F-99ADF9CDEED0}">
      <dsp:nvSpPr>
        <dsp:cNvPr id="0" name=""/>
        <dsp:cNvSpPr/>
      </dsp:nvSpPr>
      <dsp:spPr>
        <a:xfrm>
          <a:off x="0" y="0"/>
          <a:ext cx="471878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B8D1DB-0CE0-494B-8E65-DF95CB0DF119}">
      <dsp:nvSpPr>
        <dsp:cNvPr id="0" name=""/>
        <dsp:cNvSpPr/>
      </dsp:nvSpPr>
      <dsp:spPr>
        <a:xfrm>
          <a:off x="0" y="0"/>
          <a:ext cx="4718785" cy="1382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• Integrate AI for better task recognition.</a:t>
          </a:r>
        </a:p>
      </dsp:txBody>
      <dsp:txXfrm>
        <a:off x="0" y="0"/>
        <a:ext cx="4718785" cy="1382683"/>
      </dsp:txXfrm>
    </dsp:sp>
    <dsp:sp modelId="{944CE094-1DD2-4F5B-B208-BEEA175C071E}">
      <dsp:nvSpPr>
        <dsp:cNvPr id="0" name=""/>
        <dsp:cNvSpPr/>
      </dsp:nvSpPr>
      <dsp:spPr>
        <a:xfrm>
          <a:off x="0" y="1382683"/>
          <a:ext cx="4718785" cy="0"/>
        </a:xfrm>
        <a:prstGeom prst="line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B38A8E-2A1A-414E-AE49-EEF3987633DB}">
      <dsp:nvSpPr>
        <dsp:cNvPr id="0" name=""/>
        <dsp:cNvSpPr/>
      </dsp:nvSpPr>
      <dsp:spPr>
        <a:xfrm>
          <a:off x="0" y="1382683"/>
          <a:ext cx="4718785" cy="1382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• Add priority-based reminders for tasks.</a:t>
          </a:r>
        </a:p>
      </dsp:txBody>
      <dsp:txXfrm>
        <a:off x="0" y="1382683"/>
        <a:ext cx="4718785" cy="1382683"/>
      </dsp:txXfrm>
    </dsp:sp>
    <dsp:sp modelId="{F631202C-B760-4B27-849D-6E2A2A8A0233}">
      <dsp:nvSpPr>
        <dsp:cNvPr id="0" name=""/>
        <dsp:cNvSpPr/>
      </dsp:nvSpPr>
      <dsp:spPr>
        <a:xfrm>
          <a:off x="0" y="2765367"/>
          <a:ext cx="4718785" cy="0"/>
        </a:xfrm>
        <a:prstGeom prst="line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1A2DEE-B13A-4BB0-8487-9E5312FACAE9}">
      <dsp:nvSpPr>
        <dsp:cNvPr id="0" name=""/>
        <dsp:cNvSpPr/>
      </dsp:nvSpPr>
      <dsp:spPr>
        <a:xfrm>
          <a:off x="0" y="2765367"/>
          <a:ext cx="4718785" cy="1382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• Support cloud sync for cross-device task management.</a:t>
          </a:r>
        </a:p>
      </dsp:txBody>
      <dsp:txXfrm>
        <a:off x="0" y="2765367"/>
        <a:ext cx="4718785" cy="1382683"/>
      </dsp:txXfrm>
    </dsp:sp>
    <dsp:sp modelId="{5467E5BB-F965-4BA8-8BA6-27A4B09A5999}">
      <dsp:nvSpPr>
        <dsp:cNvPr id="0" name=""/>
        <dsp:cNvSpPr/>
      </dsp:nvSpPr>
      <dsp:spPr>
        <a:xfrm>
          <a:off x="0" y="4148051"/>
          <a:ext cx="4718785" cy="0"/>
        </a:xfrm>
        <a:prstGeom prst="line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B0F4D2-6EE4-4484-80AA-9E169B1FC6ED}">
      <dsp:nvSpPr>
        <dsp:cNvPr id="0" name=""/>
        <dsp:cNvSpPr/>
      </dsp:nvSpPr>
      <dsp:spPr>
        <a:xfrm>
          <a:off x="0" y="4148051"/>
          <a:ext cx="4718785" cy="1382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• Implement NLP to categorize meeting details.</a:t>
          </a:r>
        </a:p>
      </dsp:txBody>
      <dsp:txXfrm>
        <a:off x="0" y="4148051"/>
        <a:ext cx="4718785" cy="13826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alendar on table">
            <a:extLst>
              <a:ext uri="{FF2B5EF4-FFF2-40B4-BE49-F238E27FC236}">
                <a16:creationId xmlns:a16="http://schemas.microsoft.com/office/drawing/2014/main" id="{E3806099-A968-AC19-E11B-A2A5DBB969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378" b="-1"/>
          <a:stretch/>
        </p:blipFill>
        <p:spPr>
          <a:xfrm>
            <a:off x="-7794" y="-14682"/>
            <a:ext cx="9143979" cy="688736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39219" y="271092"/>
            <a:ext cx="4065561" cy="9144000"/>
          </a:xfrm>
          <a:prstGeom prst="rect">
            <a:avLst/>
          </a:prstGeom>
          <a:gradFill flip="none" rotWithShape="1">
            <a:gsLst>
              <a:gs pos="17000">
                <a:srgbClr val="000000">
                  <a:alpha val="59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2CB243-67C5-E304-31A0-4D7D607BA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714594" y="623125"/>
            <a:ext cx="3067943" cy="1806455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2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A95761-C93E-94BF-087D-D2A823789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7794" y="4172881"/>
            <a:ext cx="5366057" cy="2702991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52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4271" y="1936866"/>
            <a:ext cx="3636783" cy="2839273"/>
          </a:xfrm>
        </p:spPr>
        <p:txBody>
          <a:bodyPr>
            <a:normAutofit/>
          </a:bodyPr>
          <a:lstStyle/>
          <a:p>
            <a:pPr algn="l"/>
            <a:r>
              <a:rPr lang="en-IN" sz="3100" dirty="0">
                <a:solidFill>
                  <a:srgbClr val="FFFFFF"/>
                </a:solidFill>
              </a:rPr>
              <a:t>Voice-to-Calendar Automation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4271" y="4873600"/>
            <a:ext cx="3636783" cy="118360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1700" dirty="0">
                <a:solidFill>
                  <a:srgbClr val="FFFFFF"/>
                </a:solidFill>
              </a:rPr>
              <a:t>A Case Study on Speech-to-Event Integration</a:t>
            </a:r>
          </a:p>
          <a:p>
            <a:pPr algn="l"/>
            <a:r>
              <a:rPr lang="en-US" sz="1700" dirty="0">
                <a:solidFill>
                  <a:srgbClr val="FFFFFF"/>
                </a:solidFill>
              </a:rPr>
              <a:t>Google Drive:</a:t>
            </a:r>
          </a:p>
          <a:p>
            <a:pPr algn="l"/>
            <a:r>
              <a:rPr lang="en-US" sz="1700" dirty="0">
                <a:solidFill>
                  <a:srgbClr val="FFFFFF"/>
                </a:solidFill>
              </a:rPr>
              <a:t>https://drive.google.com/drive/folders/1yJo_GFDkzU0nSaER1Bs0SpIyYebnkrlq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63D1A5-FD49-4756-F62E-786C34E63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05052" y="-7619"/>
            <a:ext cx="746740" cy="6918113"/>
          </a:xfrm>
          <a:prstGeom prst="rect">
            <a:avLst/>
          </a:prstGeom>
          <a:gradFill flip="none" rotWithShape="1">
            <a:gsLst>
              <a:gs pos="0">
                <a:schemeClr val="accent5">
                  <a:alpha val="68000"/>
                </a:schemeClr>
              </a:gs>
              <a:gs pos="37000">
                <a:schemeClr val="accent5">
                  <a:alpha val="0"/>
                </a:schemeClr>
              </a:gs>
            </a:gsLst>
            <a:lin ang="10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IN" sz="350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r>
              <a:rPr lang="en-US" sz="1700"/>
              <a:t>• Develop an Android app using Kotlin that converts speech to text.</a:t>
            </a:r>
          </a:p>
          <a:p>
            <a:r>
              <a:rPr lang="en-US" sz="1700"/>
              <a:t>• Automatically stores recognized text as calendar events.</a:t>
            </a:r>
          </a:p>
          <a:p>
            <a:r>
              <a:rPr lang="en-US" sz="1700"/>
              <a:t>• Provides manual input options for task creation.</a:t>
            </a:r>
          </a:p>
          <a:p>
            <a:r>
              <a:rPr lang="en-US" sz="1700"/>
              <a:t>• Ensures smooth UI/UX with real-time transcription.</a:t>
            </a:r>
          </a:p>
        </p:txBody>
      </p:sp>
      <p:pic>
        <p:nvPicPr>
          <p:cNvPr id="5" name="Picture 4" descr="Multi-colored paper-craft art">
            <a:extLst>
              <a:ext uri="{FF2B5EF4-FFF2-40B4-BE49-F238E27FC236}">
                <a16:creationId xmlns:a16="http://schemas.microsoft.com/office/drawing/2014/main" id="{87B0B6B9-01C2-1AF0-2159-81D565171F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844" r="26606" b="-2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0" y="762001"/>
            <a:ext cx="4000647" cy="1708242"/>
          </a:xfrm>
        </p:spPr>
        <p:txBody>
          <a:bodyPr anchor="ctr">
            <a:normAutofit/>
          </a:bodyPr>
          <a:lstStyle/>
          <a:p>
            <a:r>
              <a:rPr lang="en-IN" sz="3500"/>
              <a:t>Tech Stack &amp;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0" y="2470244"/>
            <a:ext cx="4000647" cy="3769835"/>
          </a:xfrm>
        </p:spPr>
        <p:txBody>
          <a:bodyPr anchor="ctr">
            <a:normAutofit/>
          </a:bodyPr>
          <a:lstStyle/>
          <a:p>
            <a:r>
              <a:rPr lang="en-IN" sz="1700"/>
              <a:t>• Frontend: Kotlin (Android), XML for UI.</a:t>
            </a:r>
          </a:p>
          <a:p>
            <a:r>
              <a:rPr lang="en-IN" sz="1700"/>
              <a:t>• Backend: Android SpeechRecognizer API.</a:t>
            </a:r>
          </a:p>
          <a:p>
            <a:r>
              <a:rPr lang="en-IN" sz="1700"/>
              <a:t>• Database: Local storage for tasks, Google Calendar API for event creation.</a:t>
            </a:r>
          </a:p>
          <a:p>
            <a:r>
              <a:rPr lang="en-IN" sz="1700"/>
              <a:t>• Permissions: Uses RECORD_AUDIO and calendar access.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DEEB04DF-2E6E-EECF-BD97-BB597E2E12E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675" r="50448" b="-1"/>
          <a:stretch/>
        </p:blipFill>
        <p:spPr>
          <a:xfrm>
            <a:off x="5143347" y="-10886"/>
            <a:ext cx="4000653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IN" sz="3500">
                <a:solidFill>
                  <a:srgbClr val="FFFFFF"/>
                </a:solidFill>
              </a:rPr>
              <a:t>Key Features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B049FBE-7CD0-2514-EB84-846B6F49AF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9732949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Challenges &amp; Solutions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2B0881A-9166-2EEB-D8BD-082BDDD30D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6348868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384350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43467"/>
            <a:ext cx="2213403" cy="5571066"/>
          </a:xfrm>
        </p:spPr>
        <p:txBody>
          <a:bodyPr>
            <a:normAutofit/>
          </a:bodyPr>
          <a:lstStyle/>
          <a:p>
            <a:r>
              <a:rPr lang="en-IN" sz="2400">
                <a:solidFill>
                  <a:srgbClr val="FFFFFF"/>
                </a:solidFill>
              </a:rPr>
              <a:t>Future Enhancements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9EF0372-6C9D-82EA-25F4-39C57C73CF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0251278"/>
              </p:ext>
            </p:extLst>
          </p:nvPr>
        </p:nvGraphicFramePr>
        <p:xfrm>
          <a:off x="3905730" y="643466"/>
          <a:ext cx="4718785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235</Words>
  <Application>Microsoft Office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Voice-to-Calendar Automation App</vt:lpstr>
      <vt:lpstr>Project Overview</vt:lpstr>
      <vt:lpstr>Tech Stack &amp; Architecture</vt:lpstr>
      <vt:lpstr>Key Features</vt:lpstr>
      <vt:lpstr>Challenges &amp; Solutions</vt:lpstr>
      <vt:lpstr>Future Enhancements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Raj Kumar Pandey</cp:lastModifiedBy>
  <cp:revision>4</cp:revision>
  <dcterms:created xsi:type="dcterms:W3CDTF">2013-01-27T09:14:16Z</dcterms:created>
  <dcterms:modified xsi:type="dcterms:W3CDTF">2025-02-21T04:16:15Z</dcterms:modified>
  <cp:category/>
</cp:coreProperties>
</file>