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606"/>
    <a:srgbClr val="F53D0B"/>
    <a:srgbClr val="220BCF"/>
    <a:srgbClr val="20C634"/>
    <a:srgbClr val="00FE00"/>
    <a:srgbClr val="3024CC"/>
    <a:srgbClr val="1AC02E"/>
    <a:srgbClr val="0EE20E"/>
    <a:srgbClr val="E6290A"/>
    <a:srgbClr val="67EC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-790992"/>
            <a:ext cx="6248400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?</a:t>
            </a:r>
            <a:endParaRPr lang="en-US" sz="857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ssolv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253576">
            <a:off x="3331052" y="3741085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9314444">
            <a:off x="4453933" y="3617369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538730">
            <a:off x="4351601" y="2646075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099752">
            <a:off x="3317949" y="2704351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rot="5400000">
            <a:off x="3200003" y="3581003"/>
            <a:ext cx="2438400" cy="7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3199606" y="3505200"/>
            <a:ext cx="243919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576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530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76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276350"/>
            <a:ext cx="6076950" cy="5276850"/>
            <a:chOff x="1371600" y="838200"/>
            <a:chExt cx="6076950" cy="52768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71600" y="838200"/>
              <a:ext cx="6076950" cy="527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4267200" y="1752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7200" y="1371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67200" y="10668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67200" y="2286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67200" y="2057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1000" y="27548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400" y="30596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38600" y="33644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X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981200" y="304800"/>
            <a:ext cx="5067477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CHAKRAVYUH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3352800" y="5943600"/>
            <a:ext cx="6858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edge/>
    <p:sndAc>
      <p:stSnd>
        <p:snd r:embed="rId2" name="bomb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464" y="2667000"/>
            <a:ext cx="84937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AAJ   KA   ABHIMANYU</a:t>
            </a:r>
            <a:endParaRPr lang="en-US" sz="6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Left Brace 2"/>
          <p:cNvSpPr/>
          <p:nvPr/>
        </p:nvSpPr>
        <p:spPr>
          <a:xfrm flipH="1">
            <a:off x="1274618" y="609600"/>
            <a:ext cx="1163782" cy="22098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67E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265689" y="1714283"/>
            <a:ext cx="2209800" cy="2021"/>
          </a:xfrm>
          <a:prstGeom prst="line">
            <a:avLst/>
          </a:prstGeom>
          <a:ln>
            <a:solidFill>
              <a:srgbClr val="E6290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H="1">
            <a:off x="304800" y="1752600"/>
            <a:ext cx="155170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73194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5080"/>
            <a:ext cx="7772400" cy="33223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STAGE –I  </a:t>
            </a:r>
            <a:r>
              <a:rPr lang="en-US" dirty="0" smtClean="0"/>
              <a:t>=&gt;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STAGE –II  </a:t>
            </a:r>
            <a:r>
              <a:rPr lang="en-US" dirty="0" smtClean="0"/>
              <a:t>=&gt;  </a:t>
            </a:r>
            <a:r>
              <a:rPr lang="en-US" sz="32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BLIND  BASKET  BALL</a:t>
            </a:r>
            <a:endParaRPr lang="en-US" sz="3200" b="1" i="1" dirty="0" smtClean="0">
              <a:solidFill>
                <a:srgbClr val="0070C0"/>
              </a:solidFill>
            </a:endParaRPr>
          </a:p>
          <a:p>
            <a:endParaRPr lang="en-US" b="1" i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STAGE –III  </a:t>
            </a:r>
            <a:r>
              <a:rPr lang="en-US" dirty="0" smtClean="0"/>
              <a:t>=&gt;</a:t>
            </a:r>
            <a:endParaRPr lang="en-US" b="1" i="1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753070"/>
            <a:ext cx="7332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AAJ  KA  ABHIMANYU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6657" y="2514600"/>
            <a:ext cx="57367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BRAIN  CRACKERS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4991" y="4520625"/>
            <a:ext cx="43474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i="1" dirty="0" smtClean="0">
                <a:solidFill>
                  <a:srgbClr val="00B050"/>
                </a:solidFill>
              </a:rPr>
              <a:t>FINAL  DESTINATION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  <p:sndAc>
      <p:stSnd>
        <p:snd r:embed="rId2" name="wind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9372600" cy="377952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i="1" u="sng" dirty="0" smtClean="0">
                <a:solidFill>
                  <a:srgbClr val="00B0F0"/>
                </a:solidFill>
              </a:rPr>
              <a:t>REASONING  QUESTIONS</a:t>
            </a:r>
            <a:r>
              <a:rPr lang="en-US" sz="3600" b="1" i="1" dirty="0" smtClean="0">
                <a:solidFill>
                  <a:srgbClr val="00B0F0"/>
                </a:solidFill>
              </a:rPr>
              <a:t> : -  (based  on)</a:t>
            </a:r>
          </a:p>
          <a:p>
            <a:endParaRPr lang="en-US" b="1" i="1" dirty="0" smtClean="0">
              <a:solidFill>
                <a:srgbClr val="00B0F0"/>
              </a:solidFill>
            </a:endParaRPr>
          </a:p>
          <a:p>
            <a:pPr marL="742950" indent="-742950">
              <a:buClr>
                <a:srgbClr val="C00000"/>
              </a:buClr>
              <a:buSzPct val="110000"/>
              <a:buFont typeface="+mj-lt"/>
              <a:buAutoNum type="arabicParenR"/>
            </a:pPr>
            <a:r>
              <a:rPr lang="en-US" sz="3600" b="1" i="1" dirty="0" smtClean="0">
                <a:solidFill>
                  <a:srgbClr val="E6290A"/>
                </a:solidFill>
              </a:rPr>
              <a:t>NUMBERS    </a:t>
            </a:r>
            <a:r>
              <a:rPr lang="en-US" sz="3600" b="1" i="1" dirty="0" smtClean="0">
                <a:solidFill>
                  <a:srgbClr val="00B0F0"/>
                </a:solidFill>
              </a:rPr>
              <a:t>(</a:t>
            </a:r>
            <a:r>
              <a:rPr lang="en-US" sz="3600" b="1" i="1" dirty="0" smtClean="0">
                <a:solidFill>
                  <a:srgbClr val="E6290A"/>
                </a:solidFill>
              </a:rPr>
              <a:t>mental ability &amp; logical</a:t>
            </a:r>
            <a:r>
              <a:rPr lang="en-US" sz="3600" b="1" i="1" dirty="0" smtClean="0">
                <a:solidFill>
                  <a:srgbClr val="00B0F0"/>
                </a:solidFill>
              </a:rPr>
              <a:t>)</a:t>
            </a:r>
          </a:p>
          <a:p>
            <a:pPr marL="742950" indent="-742950">
              <a:buClr>
                <a:srgbClr val="C00000"/>
              </a:buClr>
              <a:buSzPct val="110000"/>
              <a:buFont typeface="+mj-lt"/>
              <a:buAutoNum type="arabicParenR"/>
            </a:pPr>
            <a:endParaRPr lang="en-US" sz="3600" b="1" i="1" dirty="0" smtClean="0">
              <a:solidFill>
                <a:srgbClr val="00B0F0"/>
              </a:solidFill>
            </a:endParaRPr>
          </a:p>
          <a:p>
            <a:pPr marL="742950" indent="-742950">
              <a:buClr>
                <a:srgbClr val="C00000"/>
              </a:buClr>
              <a:buSzPct val="110000"/>
              <a:buFont typeface="+mj-lt"/>
              <a:buAutoNum type="arabicParenR"/>
            </a:pPr>
            <a:r>
              <a:rPr lang="en-US" sz="3600" b="1" i="1" dirty="0" smtClean="0">
                <a:solidFill>
                  <a:srgbClr val="3024CC"/>
                </a:solidFill>
              </a:rPr>
              <a:t>ALPHABETS  </a:t>
            </a:r>
            <a:r>
              <a:rPr lang="en-US" sz="3600" b="1" i="1" dirty="0" smtClean="0">
                <a:solidFill>
                  <a:srgbClr val="00B0F0"/>
                </a:solidFill>
              </a:rPr>
              <a:t> (</a:t>
            </a:r>
            <a:r>
              <a:rPr lang="en-US" sz="3600" b="1" i="1" dirty="0" smtClean="0">
                <a:solidFill>
                  <a:srgbClr val="3024CC"/>
                </a:solidFill>
              </a:rPr>
              <a:t>series &amp; logical</a:t>
            </a:r>
            <a:r>
              <a:rPr lang="en-US" sz="3600" b="1" i="1" dirty="0" smtClean="0">
                <a:solidFill>
                  <a:srgbClr val="00B0F0"/>
                </a:solidFill>
              </a:rPr>
              <a:t>)</a:t>
            </a:r>
          </a:p>
          <a:p>
            <a:pPr marL="742950" indent="-742950">
              <a:buClr>
                <a:srgbClr val="C00000"/>
              </a:buClr>
              <a:buSzPct val="110000"/>
              <a:buFont typeface="+mj-lt"/>
              <a:buAutoNum type="arabicParenR"/>
            </a:pPr>
            <a:endParaRPr lang="en-US" sz="3600" b="1" i="1" dirty="0" smtClean="0">
              <a:solidFill>
                <a:srgbClr val="00B0F0"/>
              </a:solidFill>
            </a:endParaRPr>
          </a:p>
          <a:p>
            <a:pPr marL="742950" indent="-742950">
              <a:buClr>
                <a:srgbClr val="C00000"/>
              </a:buClr>
              <a:buSzPct val="110000"/>
              <a:buFont typeface="+mj-lt"/>
              <a:buAutoNum type="arabicParenR"/>
            </a:pPr>
            <a:r>
              <a:rPr lang="en-US" sz="3600" b="1" i="1" dirty="0" smtClean="0">
                <a:solidFill>
                  <a:srgbClr val="0DD10D"/>
                </a:solidFill>
              </a:rPr>
              <a:t>SYMBOLS  </a:t>
            </a:r>
            <a:r>
              <a:rPr lang="en-US" sz="3600" b="1" i="1" dirty="0" smtClean="0">
                <a:solidFill>
                  <a:srgbClr val="00B0F0"/>
                </a:solidFill>
              </a:rPr>
              <a:t> (</a:t>
            </a:r>
            <a:r>
              <a:rPr lang="en-US" sz="3600" b="1" i="1" dirty="0" smtClean="0">
                <a:solidFill>
                  <a:srgbClr val="0DD10D"/>
                </a:solidFill>
              </a:rPr>
              <a:t>series &amp; logical</a:t>
            </a:r>
            <a:r>
              <a:rPr lang="en-US" sz="3600" b="1" i="1" dirty="0" smtClean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9457" y="801469"/>
            <a:ext cx="5736743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BRAIN  CRACKERS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heel/>
    <p:sndAc>
      <p:stSnd>
        <p:snd r:embed="rId2" name="explode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5066" y="786825"/>
            <a:ext cx="5223934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BLIND  BASKET  BALL</a:t>
            </a:r>
            <a:endParaRPr lang="en-US" sz="3200" b="1" i="1" dirty="0" smtClean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620382" y="3764981"/>
            <a:ext cx="2516198" cy="1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32790" y="5088709"/>
            <a:ext cx="467810" cy="4738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46990" y="5088709"/>
            <a:ext cx="467810" cy="4738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94790" y="5088709"/>
            <a:ext cx="467810" cy="4738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80590" y="5105400"/>
            <a:ext cx="467810" cy="4738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352800" y="1443335"/>
            <a:ext cx="273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BLIND PLAYERS</a:t>
            </a:r>
            <a:endParaRPr lang="en-US" sz="2400" b="1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33418" y="2878909"/>
            <a:ext cx="102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PATH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35370" y="5486400"/>
            <a:ext cx="163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BASKETS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9400" y="1828800"/>
            <a:ext cx="3581400" cy="68580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3306183" y="3764981"/>
            <a:ext cx="2516198" cy="1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068183" y="3764981"/>
            <a:ext cx="2516198" cy="1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753983" y="3764981"/>
            <a:ext cx="2516198" cy="1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873819" y="3764981"/>
            <a:ext cx="2516198" cy="1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71800" y="21906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3800" y="21906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196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16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74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Program Files\Microsoft Office\MEDIA\OFFICE12\Bullets\BD21294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048000"/>
            <a:ext cx="533400" cy="5334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1524000" y="3581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BALL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352800" y="4494212"/>
            <a:ext cx="3124200" cy="1588"/>
            <a:chOff x="3352800" y="4495800"/>
            <a:chExt cx="3124200" cy="1588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33528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5814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100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0386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2672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958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7244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9530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1816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4102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388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8674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0960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324600" y="4495800"/>
              <a:ext cx="152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477000" y="43096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3024CC"/>
                </a:solidFill>
              </a:rPr>
              <a:t>SHOOTER</a:t>
            </a:r>
            <a:endParaRPr lang="en-US" sz="1600" b="1" dirty="0">
              <a:solidFill>
                <a:srgbClr val="3024CC"/>
              </a:solidFill>
            </a:endParaRPr>
          </a:p>
        </p:txBody>
      </p:sp>
    </p:spTree>
  </p:cSld>
  <p:clrMapOvr>
    <a:masterClrMapping/>
  </p:clrMapOvr>
  <p:transition spd="slow">
    <p:zoom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358914"/>
            <a:ext cx="5638800" cy="70788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i="1" dirty="0" smtClean="0">
                <a:solidFill>
                  <a:srgbClr val="00B050"/>
                </a:solidFill>
              </a:rPr>
              <a:t>FINAL  DESTINATION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1752600"/>
            <a:ext cx="9906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600" y="2057400"/>
            <a:ext cx="1905000" cy="1524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3581400"/>
            <a:ext cx="990600" cy="304800"/>
          </a:xfrm>
          <a:prstGeom prst="rect">
            <a:avLst/>
          </a:prstGeom>
          <a:solidFill>
            <a:srgbClr val="E6290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52800" y="3886200"/>
            <a:ext cx="1752600" cy="1752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 rot="16200000">
            <a:off x="4610100" y="4229100"/>
            <a:ext cx="1981200" cy="990600"/>
          </a:xfrm>
          <a:prstGeom prst="trapezoid">
            <a:avLst/>
          </a:prstGeom>
          <a:solidFill>
            <a:srgbClr val="0DD1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 rot="5400000">
            <a:off x="1866900" y="4229100"/>
            <a:ext cx="1981200" cy="990600"/>
          </a:xfrm>
          <a:prstGeom prst="trapezoid">
            <a:avLst/>
          </a:prstGeom>
          <a:solidFill>
            <a:srgbClr val="0DD1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&quot;No&quot; Symbol 12"/>
          <p:cNvSpPr/>
          <p:nvPr/>
        </p:nvSpPr>
        <p:spPr>
          <a:xfrm>
            <a:off x="3810000" y="5715000"/>
            <a:ext cx="838200" cy="762000"/>
          </a:xfrm>
          <a:prstGeom prst="noSmoking">
            <a:avLst/>
          </a:prstGeom>
          <a:solidFill>
            <a:srgbClr val="220B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ightning Bolt 13"/>
          <p:cNvSpPr/>
          <p:nvPr/>
        </p:nvSpPr>
        <p:spPr>
          <a:xfrm>
            <a:off x="3505200" y="3810000"/>
            <a:ext cx="304800" cy="3810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ghtning Bolt 14"/>
          <p:cNvSpPr/>
          <p:nvPr/>
        </p:nvSpPr>
        <p:spPr>
          <a:xfrm>
            <a:off x="3657600" y="4876800"/>
            <a:ext cx="304800" cy="381000"/>
          </a:xfrm>
          <a:prstGeom prst="lightningBolt">
            <a:avLst/>
          </a:prstGeom>
          <a:solidFill>
            <a:srgbClr val="302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 flipH="1">
            <a:off x="4495800" y="4876800"/>
            <a:ext cx="381000" cy="3810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 flipH="1">
            <a:off x="4648200" y="3810000"/>
            <a:ext cx="381000" cy="381000"/>
          </a:xfrm>
          <a:prstGeom prst="lightningBolt">
            <a:avLst/>
          </a:prstGeom>
          <a:solidFill>
            <a:srgbClr val="302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05200" y="10668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Shruti" pitchFamily="34" charset="0"/>
              </a:rPr>
              <a:t>5</a:t>
            </a:r>
            <a:r>
              <a:rPr lang="en-US" sz="2000" b="1" dirty="0" smtClean="0"/>
              <a:t>PLAYERS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1764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A0606"/>
                </a:solidFill>
                <a:latin typeface="Aharoni" pitchFamily="2" charset="-79"/>
                <a:cs typeface="Aharoni" pitchFamily="2" charset="-79"/>
              </a:rPr>
              <a:t>START</a:t>
            </a:r>
            <a:endParaRPr lang="en-US" b="1" dirty="0">
              <a:solidFill>
                <a:srgbClr val="FA0606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876800" y="16748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5000" y="16748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77000" y="1676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15200" y="1676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52800" y="1676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91000" y="1676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1676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14600" y="1676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8200" y="1676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52800" y="2602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DEATH   RIVER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6600" y="4431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DANGER  LAND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32458" y="4382869"/>
            <a:ext cx="93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WILD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AREA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3058" y="4382869"/>
            <a:ext cx="93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WILD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AREA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4600" y="57912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FINAL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0" y="58160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20C634"/>
                </a:solidFill>
              </a:rPr>
              <a:t>DESTINATION</a:t>
            </a:r>
            <a:endParaRPr lang="en-US" sz="3200" b="1" i="1" dirty="0">
              <a:solidFill>
                <a:srgbClr val="20C634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15200" y="3656806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153400" y="3656806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ata 39"/>
          <p:cNvSpPr/>
          <p:nvPr/>
        </p:nvSpPr>
        <p:spPr>
          <a:xfrm>
            <a:off x="7467600" y="4495006"/>
            <a:ext cx="152400" cy="152400"/>
          </a:xfrm>
          <a:prstGeom prst="flowChartInputOutp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ata 40"/>
          <p:cNvSpPr/>
          <p:nvPr/>
        </p:nvSpPr>
        <p:spPr>
          <a:xfrm>
            <a:off x="8305800" y="4495006"/>
            <a:ext cx="152400" cy="152400"/>
          </a:xfrm>
          <a:prstGeom prst="flowChartInputOutp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6934200" y="5714206"/>
            <a:ext cx="1219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771605" y="5713412"/>
            <a:ext cx="1219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62800" y="1828800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MATERIALS  :-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220BCF"/>
                </a:solidFill>
              </a:rPr>
              <a:t>2 </a:t>
            </a:r>
            <a:r>
              <a:rPr lang="en-US" dirty="0" smtClean="0">
                <a:solidFill>
                  <a:srgbClr val="220BCF"/>
                </a:solidFill>
              </a:rPr>
              <a:t>BRIDGES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BRICKS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2400" dirty="0" smtClean="0"/>
              <a:t>2 </a:t>
            </a:r>
            <a:r>
              <a:rPr lang="en-US" dirty="0" smtClean="0"/>
              <a:t>BAMBOOS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57600" y="3578423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FF00"/>
                </a:solidFill>
              </a:rPr>
              <a:t>REST HOUSE</a:t>
            </a:r>
            <a:endParaRPr lang="en-US" sz="11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bomb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238071"/>
            <a:ext cx="45400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WINNERS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2996625"/>
            <a:ext cx="29578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024CC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WILL  BE  THE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3024CC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038600"/>
            <a:ext cx="812504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AAJ  KA  ABHIMANYU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Lightning Bolt 9"/>
          <p:cNvSpPr/>
          <p:nvPr/>
        </p:nvSpPr>
        <p:spPr>
          <a:xfrm>
            <a:off x="2743200" y="2209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1905000" y="2209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>
            <a:off x="37338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/>
          <p:cNvSpPr/>
          <p:nvPr/>
        </p:nvSpPr>
        <p:spPr>
          <a:xfrm>
            <a:off x="45720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ghtning Bolt 14"/>
          <p:cNvSpPr/>
          <p:nvPr/>
        </p:nvSpPr>
        <p:spPr>
          <a:xfrm>
            <a:off x="52578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>
            <a:off x="58674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>
            <a:off x="64770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/>
          <p:cNvSpPr/>
          <p:nvPr/>
        </p:nvSpPr>
        <p:spPr>
          <a:xfrm>
            <a:off x="2667000" y="9906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ghtning Bolt 18"/>
          <p:cNvSpPr/>
          <p:nvPr/>
        </p:nvSpPr>
        <p:spPr>
          <a:xfrm>
            <a:off x="1828800" y="9906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/>
          <p:cNvSpPr/>
          <p:nvPr/>
        </p:nvSpPr>
        <p:spPr>
          <a:xfrm>
            <a:off x="36576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/>
          <p:cNvSpPr/>
          <p:nvPr/>
        </p:nvSpPr>
        <p:spPr>
          <a:xfrm>
            <a:off x="44958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ghtning Bolt 21"/>
          <p:cNvSpPr/>
          <p:nvPr/>
        </p:nvSpPr>
        <p:spPr>
          <a:xfrm>
            <a:off x="51816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ghtning Bolt 22"/>
          <p:cNvSpPr/>
          <p:nvPr/>
        </p:nvSpPr>
        <p:spPr>
          <a:xfrm>
            <a:off x="57912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ghtning Bolt 23"/>
          <p:cNvSpPr/>
          <p:nvPr/>
        </p:nvSpPr>
        <p:spPr>
          <a:xfrm>
            <a:off x="64770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ghtning Bolt 24"/>
          <p:cNvSpPr/>
          <p:nvPr/>
        </p:nvSpPr>
        <p:spPr>
          <a:xfrm>
            <a:off x="1676400" y="1524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/>
          <p:cNvSpPr/>
          <p:nvPr/>
        </p:nvSpPr>
        <p:spPr>
          <a:xfrm>
            <a:off x="6705600" y="16764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ghtning Bolt 26"/>
          <p:cNvSpPr/>
          <p:nvPr/>
        </p:nvSpPr>
        <p:spPr>
          <a:xfrm>
            <a:off x="4724400" y="48768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/>
          <p:cNvSpPr/>
          <p:nvPr/>
        </p:nvSpPr>
        <p:spPr>
          <a:xfrm>
            <a:off x="3886200" y="48768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/>
          <p:cNvSpPr/>
          <p:nvPr/>
        </p:nvSpPr>
        <p:spPr>
          <a:xfrm>
            <a:off x="57150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ightning Bolt 29"/>
          <p:cNvSpPr/>
          <p:nvPr/>
        </p:nvSpPr>
        <p:spPr>
          <a:xfrm>
            <a:off x="65532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ghtning Bolt 30"/>
          <p:cNvSpPr/>
          <p:nvPr/>
        </p:nvSpPr>
        <p:spPr>
          <a:xfrm>
            <a:off x="72390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/>
          <p:cNvSpPr/>
          <p:nvPr/>
        </p:nvSpPr>
        <p:spPr>
          <a:xfrm>
            <a:off x="78486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/>
          <p:cNvSpPr/>
          <p:nvPr/>
        </p:nvSpPr>
        <p:spPr>
          <a:xfrm>
            <a:off x="84582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391400" y="1905000"/>
            <a:ext cx="1205345" cy="2209801"/>
            <a:chOff x="7786255" y="1905000"/>
            <a:chExt cx="1205345" cy="2209801"/>
          </a:xfrm>
        </p:grpSpPr>
        <p:sp>
          <p:nvSpPr>
            <p:cNvPr id="35" name="Left Brace 34"/>
            <p:cNvSpPr/>
            <p:nvPr/>
          </p:nvSpPr>
          <p:spPr>
            <a:xfrm rot="10800000" flipH="1">
              <a:off x="7786255" y="1905000"/>
              <a:ext cx="1205345" cy="2209800"/>
            </a:xfrm>
            <a:prstGeom prst="leftBrace">
              <a:avLst>
                <a:gd name="adj1" fmla="val 83781"/>
                <a:gd name="adj2" fmla="val 50887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 flipH="1">
              <a:off x="7885653" y="3008854"/>
              <a:ext cx="2209800" cy="2093"/>
            </a:xfrm>
            <a:prstGeom prst="line">
              <a:avLst/>
            </a:prstGeom>
            <a:ln>
              <a:solidFill>
                <a:srgbClr val="E6290A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rot="10800000">
            <a:off x="0" y="2971800"/>
            <a:ext cx="16764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 dir="vert"/>
    <p:sndAc>
      <p:stSnd>
        <p:snd r:embed="rId2" name="drumroll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7621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2390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9600" b="1" cap="all" dirty="0" smtClean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~ YOU</a:t>
            </a:r>
            <a:endParaRPr lang="en-US" sz="96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66800" y="2667000"/>
            <a:ext cx="6781800" cy="1143000"/>
            <a:chOff x="685800" y="2438400"/>
            <a:chExt cx="6781800" cy="1143000"/>
          </a:xfrm>
        </p:grpSpPr>
        <p:sp>
          <p:nvSpPr>
            <p:cNvPr id="4" name="5-Point Star 3"/>
            <p:cNvSpPr/>
            <p:nvPr/>
          </p:nvSpPr>
          <p:spPr>
            <a:xfrm>
              <a:off x="6858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914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1295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53340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3962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9" name="5-Point Star 8"/>
            <p:cNvSpPr/>
            <p:nvPr/>
          </p:nvSpPr>
          <p:spPr>
            <a:xfrm>
              <a:off x="3581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2766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2819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22860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1676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4419600" y="29718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4876800" y="25146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57912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61722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64008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67818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73152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6858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914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1295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53340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3962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3581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>
              <a:off x="32766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2819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22860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1676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57912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61722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64008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67818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73152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</p:grpSp>
      <p:sp>
        <p:nvSpPr>
          <p:cNvPr id="39" name="Left Brace 38"/>
          <p:cNvSpPr/>
          <p:nvPr/>
        </p:nvSpPr>
        <p:spPr>
          <a:xfrm>
            <a:off x="76200" y="1295400"/>
            <a:ext cx="1447800" cy="4419600"/>
          </a:xfrm>
          <a:prstGeom prst="leftBrace">
            <a:avLst>
              <a:gd name="adj1" fmla="val 83781"/>
              <a:gd name="adj2" fmla="val 50887"/>
            </a:avLst>
          </a:prstGeom>
          <a:ln w="57150">
            <a:solidFill>
              <a:srgbClr val="220BC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6" name="Left Brace 55"/>
          <p:cNvSpPr/>
          <p:nvPr/>
        </p:nvSpPr>
        <p:spPr>
          <a:xfrm flipH="1">
            <a:off x="7543800" y="1295400"/>
            <a:ext cx="1447800" cy="4419600"/>
          </a:xfrm>
          <a:prstGeom prst="leftBrace">
            <a:avLst>
              <a:gd name="adj1" fmla="val 83781"/>
              <a:gd name="adj2" fmla="val 50887"/>
            </a:avLst>
          </a:prstGeom>
          <a:ln w="57150">
            <a:solidFill>
              <a:srgbClr val="220BC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295400" y="4572000"/>
            <a:ext cx="6324600" cy="1588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5400" y="2132012"/>
            <a:ext cx="6324600" cy="1588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ssolve/>
    <p:sndAc>
      <p:stSnd>
        <p:snd r:embed="rId2" name="applause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</TotalTime>
  <Words>115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THANK ~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my</cp:lastModifiedBy>
  <cp:revision>69</cp:revision>
  <dcterms:created xsi:type="dcterms:W3CDTF">2013-04-15T08:36:57Z</dcterms:created>
  <dcterms:modified xsi:type="dcterms:W3CDTF">2019-03-28T08:34:24Z</dcterms:modified>
</cp:coreProperties>
</file>