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024CC"/>
    <a:srgbClr val="0066FF"/>
    <a:srgbClr val="0EE20E"/>
    <a:srgbClr val="E6290A"/>
    <a:srgbClr val="67EC38"/>
    <a:srgbClr val="1AC02E"/>
    <a:srgbClr val="E6AF00"/>
    <a:srgbClr val="0DD1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984CB2-6D14-4DDD-86AE-B45B76E5E8BD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-790992"/>
            <a:ext cx="6248400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cap="none" spc="0" dirty="0" smtClean="0">
                <a:ln w="1905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ymbol" pitchFamily="18" charset="2"/>
                <a:ea typeface="Tahoma" pitchFamily="34" charset="0"/>
                <a:cs typeface="Times New Roman" pitchFamily="18" charset="0"/>
              </a:rPr>
              <a:t>?</a:t>
            </a:r>
            <a:endParaRPr lang="en-US" sz="85700" b="1" cap="none" spc="0" dirty="0">
              <a:ln w="1905"/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ymbol" pitchFamily="18" charset="2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5253576">
            <a:off x="3331052" y="3741085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314444">
            <a:off x="4453933" y="3617369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538730">
            <a:off x="4351601" y="2646075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099752">
            <a:off x="3317949" y="2704351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rot="5400000">
            <a:off x="3200003" y="3581003"/>
            <a:ext cx="2438400" cy="7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3199606" y="3505200"/>
            <a:ext cx="243919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576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530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76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28600" y="1352550"/>
            <a:ext cx="6076950" cy="5276850"/>
            <a:chOff x="1390650" y="838200"/>
            <a:chExt cx="6076950" cy="52768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90650" y="838200"/>
              <a:ext cx="6076950" cy="527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352800" y="5410200"/>
              <a:ext cx="685800" cy="5334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67200" y="1752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7200" y="1371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67200" y="10668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67200" y="2286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67200" y="2057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1000" y="27548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400" y="30596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38600" y="33644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X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28600" y="152400"/>
            <a:ext cx="8025788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LIFE IS 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3024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“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CHAKRAVYUH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3024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”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3024CC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48400" y="2133600"/>
            <a:ext cx="3352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  <a:latin typeface="Arial Black" pitchFamily="34" charset="0"/>
              </a:rPr>
              <a:t>1. </a:t>
            </a:r>
            <a:r>
              <a:rPr lang="en-US" sz="2200" dirty="0" smtClean="0">
                <a:solidFill>
                  <a:srgbClr val="0EE20E"/>
                </a:solidFill>
                <a:latin typeface="Arial Black" pitchFamily="34" charset="0"/>
              </a:rPr>
              <a:t>FIRST AID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Arial Black" pitchFamily="34" charset="0"/>
              </a:rPr>
              <a:t>2. </a:t>
            </a:r>
            <a:r>
              <a:rPr lang="en-US" sz="2200" dirty="0" smtClean="0">
                <a:solidFill>
                  <a:srgbClr val="0EE20E"/>
                </a:solidFill>
                <a:latin typeface="Arial Black" pitchFamily="34" charset="0"/>
              </a:rPr>
              <a:t>JOB</a:t>
            </a:r>
            <a:endParaRPr lang="en-US" sz="2200" dirty="0" smtClean="0">
              <a:solidFill>
                <a:srgbClr val="FFFF00"/>
              </a:solidFill>
              <a:latin typeface="Arial Black" pitchFamily="34" charset="0"/>
            </a:endParaRPr>
          </a:p>
          <a:p>
            <a:r>
              <a:rPr lang="en-US" sz="2200" dirty="0" smtClean="0">
                <a:solidFill>
                  <a:srgbClr val="FFFF00"/>
                </a:solidFill>
                <a:latin typeface="Arial Black" pitchFamily="34" charset="0"/>
              </a:rPr>
              <a:t>3. </a:t>
            </a:r>
            <a:r>
              <a:rPr lang="en-US" sz="2200" dirty="0" smtClean="0">
                <a:solidFill>
                  <a:srgbClr val="0EE20E"/>
                </a:solidFill>
                <a:latin typeface="Arial Black" pitchFamily="34" charset="0"/>
              </a:rPr>
              <a:t>TRAFFIC RULES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Arial Black" pitchFamily="34" charset="0"/>
              </a:rPr>
              <a:t>4. </a:t>
            </a:r>
            <a:r>
              <a:rPr lang="en-US" sz="2200" dirty="0" smtClean="0">
                <a:solidFill>
                  <a:srgbClr val="0EE20E"/>
                </a:solidFill>
                <a:latin typeface="Arial Black" pitchFamily="34" charset="0"/>
              </a:rPr>
              <a:t>HOUSE</a:t>
            </a:r>
            <a:r>
              <a:rPr lang="en-US" sz="2200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sz="2200" dirty="0" smtClean="0">
                <a:solidFill>
                  <a:srgbClr val="0EE20E"/>
                </a:solidFill>
                <a:latin typeface="Arial Black" pitchFamily="34" charset="0"/>
              </a:rPr>
              <a:t>FIRE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Arial Black" pitchFamily="34" charset="0"/>
              </a:rPr>
              <a:t>5. </a:t>
            </a:r>
            <a:r>
              <a:rPr lang="en-US" sz="2200" dirty="0" smtClean="0">
                <a:solidFill>
                  <a:srgbClr val="0EE20E"/>
                </a:solidFill>
                <a:latin typeface="Arial Black" pitchFamily="34" charset="0"/>
              </a:rPr>
              <a:t>DISEASES</a:t>
            </a:r>
            <a:endParaRPr lang="en-US" sz="2200" dirty="0" smtClean="0">
              <a:solidFill>
                <a:srgbClr val="FFFF00"/>
              </a:solidFill>
              <a:latin typeface="Arial Black" pitchFamily="34" charset="0"/>
            </a:endParaRPr>
          </a:p>
          <a:p>
            <a:r>
              <a:rPr lang="en-US" sz="2200" dirty="0" smtClean="0">
                <a:solidFill>
                  <a:srgbClr val="FFFF00"/>
                </a:solidFill>
                <a:latin typeface="Arial Black" pitchFamily="34" charset="0"/>
              </a:rPr>
              <a:t>6. </a:t>
            </a:r>
            <a:r>
              <a:rPr lang="en-US" sz="2200" dirty="0" smtClean="0">
                <a:solidFill>
                  <a:srgbClr val="0EE20E"/>
                </a:solidFill>
                <a:latin typeface="Arial Black" pitchFamily="34" charset="0"/>
              </a:rPr>
              <a:t>EARTHQUAKE</a:t>
            </a:r>
            <a:endParaRPr lang="en-US" sz="2200" dirty="0" smtClean="0">
              <a:solidFill>
                <a:srgbClr val="FFFF00"/>
              </a:solidFill>
              <a:latin typeface="Arial Black" pitchFamily="34" charset="0"/>
            </a:endParaRPr>
          </a:p>
          <a:p>
            <a:r>
              <a:rPr lang="en-US" sz="2200" dirty="0" smtClean="0">
                <a:solidFill>
                  <a:srgbClr val="FFFF00"/>
                </a:solidFill>
                <a:latin typeface="Arial Black" pitchFamily="34" charset="0"/>
              </a:rPr>
              <a:t>7. </a:t>
            </a:r>
            <a:r>
              <a:rPr lang="en-US" sz="2200" dirty="0" smtClean="0">
                <a:solidFill>
                  <a:srgbClr val="0EE20E"/>
                </a:solidFill>
                <a:latin typeface="Arial Black" pitchFamily="34" charset="0"/>
              </a:rPr>
              <a:t>TERRORISM</a:t>
            </a:r>
          </a:p>
        </p:txBody>
      </p:sp>
    </p:spTree>
  </p:cSld>
  <p:clrMapOvr>
    <a:masterClrMapping/>
  </p:clrMapOvr>
  <p:transition spd="slow">
    <p:wedge/>
    <p:sndAc>
      <p:stSnd>
        <p:snd r:embed="rId2" name="bomb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1736" y="2718137"/>
            <a:ext cx="84937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AAJ   KA   ABHIMANYU</a:t>
            </a:r>
            <a:endParaRPr lang="en-US" sz="6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Left Brace 2"/>
          <p:cNvSpPr/>
          <p:nvPr/>
        </p:nvSpPr>
        <p:spPr>
          <a:xfrm flipH="1">
            <a:off x="1884218" y="609600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875289" y="1714283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H="1">
            <a:off x="914400" y="1752600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flipH="1">
            <a:off x="1808018" y="3733800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799089" y="4838483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H="1">
            <a:off x="838200" y="4876800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flipH="1">
            <a:off x="4246418" y="608806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3237489" y="1713489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H="1">
            <a:off x="3276600" y="1751806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flipH="1">
            <a:off x="6684818" y="608806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5675889" y="1713489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H="1">
            <a:off x="5715000" y="1751806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flipH="1">
            <a:off x="4094018" y="3733800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3085089" y="4838483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H="1">
            <a:off x="3124200" y="4876800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flipH="1">
            <a:off x="6761019" y="3656806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5752090" y="4761489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H="1">
            <a:off x="5791201" y="4799806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flipH="1">
            <a:off x="969818" y="2132806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-39111" y="3237489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H="1">
            <a:off x="0" y="3275806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8880"/>
            <a:ext cx="7772400" cy="33223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STAGE –I  </a:t>
            </a:r>
            <a:r>
              <a:rPr lang="en-US" dirty="0" smtClean="0"/>
              <a:t>=&gt;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STAGE –II  </a:t>
            </a:r>
            <a:r>
              <a:rPr lang="en-US" dirty="0" smtClean="0"/>
              <a:t>=&gt;  </a:t>
            </a:r>
            <a:r>
              <a:rPr lang="en-US" sz="32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PRACTICE DRILLS</a:t>
            </a:r>
            <a:endParaRPr lang="en-US" sz="3200" b="1" i="1" dirty="0" smtClean="0">
              <a:solidFill>
                <a:srgbClr val="0070C0"/>
              </a:solidFill>
            </a:endParaRPr>
          </a:p>
          <a:p>
            <a:endParaRPr lang="en-US" b="1" i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STAGE –III  </a:t>
            </a:r>
            <a:r>
              <a:rPr lang="en-US" dirty="0" smtClean="0"/>
              <a:t>=&gt;</a:t>
            </a:r>
            <a:endParaRPr lang="en-US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753070"/>
            <a:ext cx="7332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AAJ  KA  ABHIMANYU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6657" y="2514600"/>
            <a:ext cx="57367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  BASIC WORKSHOPS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4991" y="4520625"/>
            <a:ext cx="43474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i="1" dirty="0" smtClean="0">
                <a:solidFill>
                  <a:srgbClr val="00B050"/>
                </a:solidFill>
              </a:rPr>
              <a:t>FINAL  DESTINATION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  <p:sndAc>
      <p:stSnd>
        <p:snd r:embed="rId2" name="wind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9457" y="801469"/>
            <a:ext cx="5736743" cy="646331"/>
          </a:xfrm>
          <a:prstGeom prst="rect">
            <a:avLst/>
          </a:prstGeom>
          <a:solidFill>
            <a:srgbClr val="FFC000"/>
          </a:solidFill>
          <a:ln w="762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BASIC WORKSHOPS</a:t>
            </a:r>
            <a:endParaRPr lang="en-US" sz="3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914400" y="1600200"/>
            <a:ext cx="4038600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lgerian" pitchFamily="82" charset="0"/>
                <a:cs typeface="Times New Roman" pitchFamily="18" charset="0"/>
              </a:rPr>
              <a:t>1.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  <a:cs typeface="Times New Roman" pitchFamily="18" charset="0"/>
              </a:rPr>
              <a:t> FIRST AID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lgerian" pitchFamily="82" charset="0"/>
              </a:rPr>
              <a:t>2.</a:t>
            </a:r>
            <a:r>
              <a:rPr lang="en-US" sz="3600" b="1" dirty="0" smtClean="0">
                <a:solidFill>
                  <a:srgbClr val="FFFF00"/>
                </a:solidFill>
                <a:latin typeface="Algerian" pitchFamily="82" charset="0"/>
              </a:rPr>
              <a:t> </a:t>
            </a:r>
            <a:r>
              <a:rPr lang="en-US" sz="3600" b="1" dirty="0" smtClean="0">
                <a:solidFill>
                  <a:srgbClr val="3024CC"/>
                </a:solidFill>
                <a:latin typeface="Algerian" pitchFamily="82" charset="0"/>
              </a:rPr>
              <a:t>JOB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lgerian" pitchFamily="82" charset="0"/>
              </a:rPr>
              <a:t>3.</a:t>
            </a:r>
            <a:r>
              <a:rPr lang="en-US" sz="3600" b="1" dirty="0" smtClean="0">
                <a:solidFill>
                  <a:srgbClr val="FFFF00"/>
                </a:solidFill>
                <a:latin typeface="Algerian" pitchFamily="82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</a:rPr>
              <a:t>TRAFFIC RULES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lgerian" pitchFamily="82" charset="0"/>
              </a:rPr>
              <a:t>4.</a:t>
            </a:r>
            <a:r>
              <a:rPr lang="en-US" sz="3600" b="1" dirty="0" smtClean="0">
                <a:solidFill>
                  <a:srgbClr val="FFFF00"/>
                </a:solidFill>
                <a:latin typeface="Algerian" pitchFamily="82" charset="0"/>
              </a:rPr>
              <a:t> </a:t>
            </a:r>
            <a:r>
              <a:rPr lang="en-US" sz="3600" b="1" dirty="0" smtClean="0">
                <a:solidFill>
                  <a:srgbClr val="3024CC"/>
                </a:solidFill>
                <a:latin typeface="Algerian" pitchFamily="82" charset="0"/>
              </a:rPr>
              <a:t>HOUSE FIRE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lgerian" pitchFamily="82" charset="0"/>
              </a:rPr>
              <a:t>5.</a:t>
            </a:r>
            <a:r>
              <a:rPr lang="en-US" sz="3600" b="1" dirty="0" smtClean="0">
                <a:solidFill>
                  <a:srgbClr val="FFFF00"/>
                </a:solidFill>
                <a:latin typeface="Algerian" pitchFamily="82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</a:rPr>
              <a:t>DISEASES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lgerian" pitchFamily="82" charset="0"/>
              </a:rPr>
              <a:t>6.</a:t>
            </a:r>
            <a:r>
              <a:rPr lang="en-US" sz="3600" b="1" dirty="0" smtClean="0">
                <a:solidFill>
                  <a:srgbClr val="FFFF00"/>
                </a:solidFill>
                <a:latin typeface="Algerian" pitchFamily="82" charset="0"/>
              </a:rPr>
              <a:t> </a:t>
            </a:r>
            <a:r>
              <a:rPr lang="en-US" sz="3600" b="1" dirty="0" smtClean="0">
                <a:solidFill>
                  <a:srgbClr val="3024CC"/>
                </a:solidFill>
                <a:latin typeface="Algerian" pitchFamily="82" charset="0"/>
              </a:rPr>
              <a:t>EARTHQUAKE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lgerian" pitchFamily="82" charset="0"/>
              </a:rPr>
              <a:t>7.</a:t>
            </a:r>
            <a:r>
              <a:rPr lang="en-US" sz="3600" b="1" dirty="0" smtClean="0">
                <a:solidFill>
                  <a:srgbClr val="FFFF00"/>
                </a:solidFill>
                <a:latin typeface="Algerian" pitchFamily="82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</a:rPr>
              <a:t>TERRORISM</a:t>
            </a:r>
          </a:p>
        </p:txBody>
      </p:sp>
    </p:spTree>
  </p:cSld>
  <p:clrMapOvr>
    <a:masterClrMapping/>
  </p:clrMapOvr>
  <p:transition spd="slow">
    <p:wheel/>
    <p:sndAc>
      <p:stSnd>
        <p:snd r:embed="rId2" name="explode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66800"/>
            <a:ext cx="6976534" cy="769441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</a:t>
            </a:r>
            <a:r>
              <a:rPr lang="en-US" sz="44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PRACTICE    DRILLS</a:t>
            </a:r>
            <a:endParaRPr lang="en-US" sz="4400" b="1" i="1" dirty="0" smtClean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2216289"/>
            <a:ext cx="701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FF0000"/>
              </a:buClr>
              <a:buFont typeface="+mj-lt"/>
              <a:buAutoNum type="arabicParenR"/>
            </a:pPr>
            <a:r>
              <a:rPr lang="en-US" sz="4000" dirty="0" smtClean="0">
                <a:solidFill>
                  <a:srgbClr val="3024CC"/>
                </a:solidFill>
                <a:latin typeface="Algerian" pitchFamily="82" charset="0"/>
              </a:rPr>
              <a:t>TRAINERS</a:t>
            </a:r>
          </a:p>
          <a:p>
            <a:pPr marL="742950" indent="-742950">
              <a:buClr>
                <a:srgbClr val="FF0000"/>
              </a:buClr>
              <a:buFont typeface="+mj-lt"/>
              <a:buAutoNum type="arabicParenR"/>
            </a:pPr>
            <a:r>
              <a:rPr lang="en-US" sz="4000" dirty="0" smtClean="0">
                <a:solidFill>
                  <a:srgbClr val="C00000"/>
                </a:solidFill>
                <a:latin typeface="Algerian" pitchFamily="82" charset="0"/>
              </a:rPr>
              <a:t>TEAMS</a:t>
            </a:r>
          </a:p>
          <a:p>
            <a:pPr marL="742950" indent="-742950">
              <a:buClr>
                <a:srgbClr val="FF0000"/>
              </a:buClr>
              <a:buFont typeface="+mj-lt"/>
              <a:buAutoNum type="arabicParenR"/>
            </a:pPr>
            <a:r>
              <a:rPr lang="en-US" sz="4000" dirty="0" smtClean="0">
                <a:solidFill>
                  <a:srgbClr val="3024CC"/>
                </a:solidFill>
                <a:latin typeface="Algerian" pitchFamily="82" charset="0"/>
              </a:rPr>
              <a:t>TIME</a:t>
            </a:r>
          </a:p>
          <a:p>
            <a:pPr marL="742950" indent="-742950">
              <a:buClr>
                <a:srgbClr val="FF0000"/>
              </a:buClr>
              <a:buFont typeface="+mj-lt"/>
              <a:buAutoNum type="arabicParenR"/>
            </a:pPr>
            <a:r>
              <a:rPr lang="en-US" sz="4000" dirty="0" smtClean="0">
                <a:solidFill>
                  <a:srgbClr val="C00000"/>
                </a:solidFill>
                <a:latin typeface="Algerian" pitchFamily="82" charset="0"/>
              </a:rPr>
              <a:t>EXECUTION</a:t>
            </a:r>
          </a:p>
          <a:p>
            <a:pPr marL="742950" indent="-742950">
              <a:buClr>
                <a:srgbClr val="FF0000"/>
              </a:buClr>
              <a:buFont typeface="+mj-lt"/>
              <a:buAutoNum type="arabicParenR"/>
            </a:pPr>
            <a:r>
              <a:rPr lang="en-US" sz="4000" dirty="0" smtClean="0">
                <a:solidFill>
                  <a:srgbClr val="3024CC"/>
                </a:solidFill>
                <a:latin typeface="Algerian" pitchFamily="82" charset="0"/>
              </a:rPr>
              <a:t>EQUIPMENTS</a:t>
            </a:r>
          </a:p>
          <a:p>
            <a:pPr marL="742950" indent="-742950">
              <a:buClr>
                <a:srgbClr val="FF0000"/>
              </a:buClr>
              <a:buFont typeface="+mj-lt"/>
              <a:buAutoNum type="arabicParenR"/>
            </a:pPr>
            <a:r>
              <a:rPr lang="en-US" sz="4000" dirty="0" smtClean="0">
                <a:solidFill>
                  <a:srgbClr val="C00000"/>
                </a:solidFill>
                <a:latin typeface="Algerian" pitchFamily="82" charset="0"/>
              </a:rPr>
              <a:t>PLACES</a:t>
            </a:r>
          </a:p>
          <a:p>
            <a:pPr marL="742950" indent="-742950">
              <a:buClr>
                <a:srgbClr val="FF0000"/>
              </a:buClr>
              <a:buFont typeface="+mj-lt"/>
              <a:buAutoNum type="arabicParenR"/>
            </a:pPr>
            <a:r>
              <a:rPr lang="en-US" sz="4000" dirty="0" smtClean="0">
                <a:solidFill>
                  <a:srgbClr val="3024CC"/>
                </a:solidFill>
                <a:latin typeface="Algerian" pitchFamily="82" charset="0"/>
              </a:rPr>
              <a:t>PERFORMERS</a:t>
            </a:r>
          </a:p>
          <a:p>
            <a:pPr marL="742950" indent="-742950">
              <a:buClr>
                <a:srgbClr val="FF0000"/>
              </a:buClr>
              <a:buFont typeface="+mj-lt"/>
              <a:buAutoNum type="arabicParenR"/>
            </a:pPr>
            <a:endParaRPr lang="en-US" sz="4000" dirty="0" smtClean="0">
              <a:solidFill>
                <a:srgbClr val="7030A0"/>
              </a:solidFill>
              <a:latin typeface="Algerian" pitchFamily="82" charset="0"/>
            </a:endParaRPr>
          </a:p>
          <a:p>
            <a:pPr marL="742950" indent="-742950">
              <a:buClr>
                <a:srgbClr val="FF0000"/>
              </a:buClr>
              <a:buFont typeface="+mj-lt"/>
              <a:buAutoNum type="arabicParenR"/>
            </a:pPr>
            <a:endParaRPr lang="en-US" sz="4000" dirty="0" smtClean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zoom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76200"/>
            <a:ext cx="5638800" cy="584775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i="1" dirty="0" smtClean="0">
                <a:solidFill>
                  <a:srgbClr val="00B050"/>
                </a:solidFill>
              </a:rPr>
              <a:t>FINAL  </a:t>
            </a:r>
            <a:r>
              <a:rPr lang="en-US" sz="3200" b="1" i="1" dirty="0" smtClean="0">
                <a:solidFill>
                  <a:srgbClr val="00B050"/>
                </a:solidFill>
              </a:rPr>
              <a:t>DESTINATION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2464475"/>
            <a:ext cx="251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1. </a:t>
            </a:r>
            <a:r>
              <a:rPr lang="en-US" dirty="0" smtClean="0">
                <a:solidFill>
                  <a:srgbClr val="0EE20E"/>
                </a:solidFill>
                <a:latin typeface="Arial Black" pitchFamily="34" charset="0"/>
              </a:rPr>
              <a:t>FIRST AID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2. </a:t>
            </a:r>
            <a:r>
              <a:rPr lang="en-US" dirty="0" smtClean="0">
                <a:solidFill>
                  <a:srgbClr val="0EE20E"/>
                </a:solidFill>
                <a:latin typeface="Arial Black" pitchFamily="34" charset="0"/>
              </a:rPr>
              <a:t>JOB</a:t>
            </a:r>
            <a:endParaRPr lang="en-US" dirty="0" smtClean="0">
              <a:solidFill>
                <a:srgbClr val="FFFF00"/>
              </a:solidFill>
              <a:latin typeface="Arial Black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3. </a:t>
            </a:r>
            <a:r>
              <a:rPr lang="en-US" dirty="0" smtClean="0">
                <a:solidFill>
                  <a:srgbClr val="0EE20E"/>
                </a:solidFill>
                <a:latin typeface="Arial Black" pitchFamily="34" charset="0"/>
              </a:rPr>
              <a:t>TRAFFIC RULES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4. </a:t>
            </a:r>
            <a:r>
              <a:rPr lang="en-US" dirty="0" smtClean="0">
                <a:solidFill>
                  <a:srgbClr val="0EE20E"/>
                </a:solidFill>
                <a:latin typeface="Arial Black" pitchFamily="34" charset="0"/>
              </a:rPr>
              <a:t>HOUSE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dirty="0" smtClean="0">
                <a:solidFill>
                  <a:srgbClr val="0EE20E"/>
                </a:solidFill>
                <a:latin typeface="Arial Black" pitchFamily="34" charset="0"/>
              </a:rPr>
              <a:t>FIRE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5. </a:t>
            </a:r>
            <a:r>
              <a:rPr lang="en-US" dirty="0" smtClean="0">
                <a:solidFill>
                  <a:srgbClr val="0EE20E"/>
                </a:solidFill>
                <a:latin typeface="Arial Black" pitchFamily="34" charset="0"/>
              </a:rPr>
              <a:t>DISEASES</a:t>
            </a:r>
            <a:endParaRPr lang="en-US" dirty="0" smtClean="0">
              <a:solidFill>
                <a:srgbClr val="FFFF00"/>
              </a:solidFill>
              <a:latin typeface="Arial Black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6. </a:t>
            </a:r>
            <a:r>
              <a:rPr lang="en-US" dirty="0" smtClean="0">
                <a:solidFill>
                  <a:srgbClr val="0EE20E"/>
                </a:solidFill>
                <a:latin typeface="Arial Black" pitchFamily="34" charset="0"/>
              </a:rPr>
              <a:t>EARTHQUAKE</a:t>
            </a:r>
            <a:endParaRPr lang="en-US" dirty="0" smtClean="0">
              <a:solidFill>
                <a:srgbClr val="FFFF00"/>
              </a:solidFill>
              <a:latin typeface="Arial Black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7. </a:t>
            </a:r>
            <a:r>
              <a:rPr lang="en-US" dirty="0" smtClean="0">
                <a:solidFill>
                  <a:srgbClr val="0EE20E"/>
                </a:solidFill>
                <a:latin typeface="Arial Black" pitchFamily="34" charset="0"/>
              </a:rPr>
              <a:t>TERRORISM</a:t>
            </a:r>
          </a:p>
        </p:txBody>
      </p:sp>
      <p:sp>
        <p:nvSpPr>
          <p:cNvPr id="9" name="Oval 8"/>
          <p:cNvSpPr/>
          <p:nvPr/>
        </p:nvSpPr>
        <p:spPr>
          <a:xfrm>
            <a:off x="2209800" y="2514600"/>
            <a:ext cx="2057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76800" y="838200"/>
            <a:ext cx="1524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unched Tape 12"/>
          <p:cNvSpPr/>
          <p:nvPr/>
        </p:nvSpPr>
        <p:spPr>
          <a:xfrm>
            <a:off x="1524000" y="762000"/>
            <a:ext cx="2438400" cy="1371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aque 13"/>
          <p:cNvSpPr/>
          <p:nvPr/>
        </p:nvSpPr>
        <p:spPr>
          <a:xfrm>
            <a:off x="7086600" y="2743200"/>
            <a:ext cx="1905000" cy="1905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5486400" y="5334000"/>
            <a:ext cx="3657600" cy="1295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6200" y="76200"/>
            <a:ext cx="1676400" cy="762000"/>
            <a:chOff x="0" y="838200"/>
            <a:chExt cx="1676400" cy="762000"/>
          </a:xfrm>
        </p:grpSpPr>
        <p:sp>
          <p:nvSpPr>
            <p:cNvPr id="18" name="Up Ribbon 17"/>
            <p:cNvSpPr/>
            <p:nvPr/>
          </p:nvSpPr>
          <p:spPr>
            <a:xfrm>
              <a:off x="0" y="838200"/>
              <a:ext cx="1676400" cy="762000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" y="1002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rPr>
                <a:t>START</a:t>
              </a:r>
              <a:endParaRPr lang="en-US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33600" y="29790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Algerian" pitchFamily="82" charset="0"/>
              </a:rPr>
              <a:t>FINAL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Algerian" pitchFamily="82" charset="0"/>
              </a:rPr>
              <a:t>DESTINATION</a:t>
            </a:r>
            <a:endParaRPr lang="en-US" sz="2400" b="1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76200" y="4724400"/>
            <a:ext cx="2286000" cy="1828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art 22"/>
          <p:cNvSpPr/>
          <p:nvPr/>
        </p:nvSpPr>
        <p:spPr>
          <a:xfrm>
            <a:off x="2743200" y="4876800"/>
            <a:ext cx="2209800" cy="1981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 rot="16200000">
            <a:off x="7391400" y="457200"/>
            <a:ext cx="1371600" cy="1371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914400" y="1066800"/>
            <a:ext cx="381000" cy="5334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114800" y="1219200"/>
            <a:ext cx="6858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924800" y="1905000"/>
            <a:ext cx="381000" cy="8382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772400" y="4724400"/>
            <a:ext cx="304800" cy="609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553200" y="1143000"/>
            <a:ext cx="11430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4724400" y="6019799"/>
            <a:ext cx="685800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1905000" y="5791200"/>
            <a:ext cx="838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-Up Arrow 35"/>
          <p:cNvSpPr/>
          <p:nvPr/>
        </p:nvSpPr>
        <p:spPr>
          <a:xfrm rot="5400000" flipH="1">
            <a:off x="990600" y="3505200"/>
            <a:ext cx="1143000" cy="838200"/>
          </a:xfrm>
          <a:prstGeom prst="bentUpArrow">
            <a:avLst>
              <a:gd name="adj1" fmla="val 19805"/>
              <a:gd name="adj2" fmla="val 28463"/>
              <a:gd name="adj3" fmla="val 232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14600" y="921603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6400" y="91440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2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53400" y="91440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3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48600" y="3055203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4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0400" y="5341203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5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1400" y="5417403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6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0600" y="518160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7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bomb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BF5"/>
            </a:gs>
            <a:gs pos="8000">
              <a:srgbClr val="83A7C3"/>
            </a:gs>
            <a:gs pos="13000">
              <a:srgbClr val="768FB9"/>
            </a:gs>
            <a:gs pos="21001">
              <a:srgbClr val="83A7C3"/>
            </a:gs>
            <a:gs pos="52000">
              <a:srgbClr val="FFFFFF"/>
            </a:gs>
            <a:gs pos="56000">
              <a:srgbClr val="9C6563"/>
            </a:gs>
            <a:gs pos="58000">
              <a:srgbClr val="80302D"/>
            </a:gs>
            <a:gs pos="71001">
              <a:srgbClr val="C0524E"/>
            </a:gs>
            <a:gs pos="94000">
              <a:srgbClr val="EBDAD4"/>
            </a:gs>
            <a:gs pos="100000">
              <a:srgbClr val="55261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238071"/>
            <a:ext cx="45400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WINNERS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996625"/>
            <a:ext cx="29578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024CC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WILL  BE  THE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024CC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038600"/>
            <a:ext cx="812504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AAJ  KA  ABHIMANYU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Lightning Bolt 9"/>
          <p:cNvSpPr/>
          <p:nvPr/>
        </p:nvSpPr>
        <p:spPr>
          <a:xfrm>
            <a:off x="2743200" y="2209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1905000" y="2209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>
            <a:off x="37338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/>
          <p:cNvSpPr/>
          <p:nvPr/>
        </p:nvSpPr>
        <p:spPr>
          <a:xfrm>
            <a:off x="45720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/>
          <p:cNvSpPr/>
          <p:nvPr/>
        </p:nvSpPr>
        <p:spPr>
          <a:xfrm>
            <a:off x="52578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>
            <a:off x="58674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>
            <a:off x="64770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/>
          <p:cNvSpPr/>
          <p:nvPr/>
        </p:nvSpPr>
        <p:spPr>
          <a:xfrm>
            <a:off x="2667000" y="9906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/>
          <p:cNvSpPr/>
          <p:nvPr/>
        </p:nvSpPr>
        <p:spPr>
          <a:xfrm>
            <a:off x="1828800" y="9906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/>
          <p:cNvSpPr/>
          <p:nvPr/>
        </p:nvSpPr>
        <p:spPr>
          <a:xfrm>
            <a:off x="36576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/>
          <p:cNvSpPr/>
          <p:nvPr/>
        </p:nvSpPr>
        <p:spPr>
          <a:xfrm>
            <a:off x="44958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ghtning Bolt 21"/>
          <p:cNvSpPr/>
          <p:nvPr/>
        </p:nvSpPr>
        <p:spPr>
          <a:xfrm>
            <a:off x="51816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ghtning Bolt 22"/>
          <p:cNvSpPr/>
          <p:nvPr/>
        </p:nvSpPr>
        <p:spPr>
          <a:xfrm>
            <a:off x="57912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ghtning Bolt 23"/>
          <p:cNvSpPr/>
          <p:nvPr/>
        </p:nvSpPr>
        <p:spPr>
          <a:xfrm>
            <a:off x="64770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ghtning Bolt 24"/>
          <p:cNvSpPr/>
          <p:nvPr/>
        </p:nvSpPr>
        <p:spPr>
          <a:xfrm>
            <a:off x="1676400" y="1524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/>
          <p:cNvSpPr/>
          <p:nvPr/>
        </p:nvSpPr>
        <p:spPr>
          <a:xfrm>
            <a:off x="6705600" y="16764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ghtning Bolt 26"/>
          <p:cNvSpPr/>
          <p:nvPr/>
        </p:nvSpPr>
        <p:spPr>
          <a:xfrm>
            <a:off x="4724400" y="48768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/>
          <p:cNvSpPr/>
          <p:nvPr/>
        </p:nvSpPr>
        <p:spPr>
          <a:xfrm>
            <a:off x="3886200" y="48768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/>
          <p:cNvSpPr/>
          <p:nvPr/>
        </p:nvSpPr>
        <p:spPr>
          <a:xfrm>
            <a:off x="57150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ghtning Bolt 29"/>
          <p:cNvSpPr/>
          <p:nvPr/>
        </p:nvSpPr>
        <p:spPr>
          <a:xfrm>
            <a:off x="65532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ghtning Bolt 30"/>
          <p:cNvSpPr/>
          <p:nvPr/>
        </p:nvSpPr>
        <p:spPr>
          <a:xfrm>
            <a:off x="72390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/>
          <p:cNvSpPr/>
          <p:nvPr/>
        </p:nvSpPr>
        <p:spPr>
          <a:xfrm>
            <a:off x="78486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/>
          <p:cNvSpPr/>
          <p:nvPr/>
        </p:nvSpPr>
        <p:spPr>
          <a:xfrm>
            <a:off x="84582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391400" y="1905000"/>
            <a:ext cx="1205345" cy="2209801"/>
            <a:chOff x="7786255" y="1905000"/>
            <a:chExt cx="1205345" cy="2209801"/>
          </a:xfrm>
        </p:grpSpPr>
        <p:sp>
          <p:nvSpPr>
            <p:cNvPr id="35" name="Left Brace 34"/>
            <p:cNvSpPr/>
            <p:nvPr/>
          </p:nvSpPr>
          <p:spPr>
            <a:xfrm rot="10800000" flipH="1">
              <a:off x="7786255" y="1905000"/>
              <a:ext cx="1205345" cy="2209800"/>
            </a:xfrm>
            <a:prstGeom prst="leftBrace">
              <a:avLst>
                <a:gd name="adj1" fmla="val 83781"/>
                <a:gd name="adj2" fmla="val 50887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 flipH="1">
              <a:off x="7885653" y="3008854"/>
              <a:ext cx="2209800" cy="2093"/>
            </a:xfrm>
            <a:prstGeom prst="line">
              <a:avLst/>
            </a:prstGeom>
            <a:ln>
              <a:solidFill>
                <a:srgbClr val="E6290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rot="10800000">
            <a:off x="0" y="2971800"/>
            <a:ext cx="16764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 dir="vert"/>
    <p:sndAc>
      <p:stSnd>
        <p:snd r:embed="rId2" name="drumroll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7621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2390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9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~ YOU</a:t>
            </a:r>
            <a:endParaRPr lang="en-US" sz="9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66800" y="2667000"/>
            <a:ext cx="6781800" cy="1143000"/>
            <a:chOff x="685800" y="2438400"/>
            <a:chExt cx="6781800" cy="1143000"/>
          </a:xfrm>
        </p:grpSpPr>
        <p:sp>
          <p:nvSpPr>
            <p:cNvPr id="4" name="5-Point Star 3"/>
            <p:cNvSpPr/>
            <p:nvPr/>
          </p:nvSpPr>
          <p:spPr>
            <a:xfrm>
              <a:off x="6858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914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1295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53340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3962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9" name="5-Point Star 8"/>
            <p:cNvSpPr/>
            <p:nvPr/>
          </p:nvSpPr>
          <p:spPr>
            <a:xfrm>
              <a:off x="3581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2766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2819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22860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1676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4419600" y="29718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4876800" y="25146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57912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61722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64008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67818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73152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6858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914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1295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53340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3962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3581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>
              <a:off x="32766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2819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22860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1676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57912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61722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64008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67818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73152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</p:grpSp>
      <p:sp>
        <p:nvSpPr>
          <p:cNvPr id="39" name="Left Brace 38"/>
          <p:cNvSpPr/>
          <p:nvPr/>
        </p:nvSpPr>
        <p:spPr>
          <a:xfrm>
            <a:off x="76200" y="1295400"/>
            <a:ext cx="1447800" cy="44196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6" name="Left Brace 55"/>
          <p:cNvSpPr/>
          <p:nvPr/>
        </p:nvSpPr>
        <p:spPr>
          <a:xfrm flipH="1">
            <a:off x="7543800" y="1295400"/>
            <a:ext cx="1447800" cy="44196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295400" y="4572000"/>
            <a:ext cx="6324600" cy="1588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5400" y="2132012"/>
            <a:ext cx="6324600" cy="1588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  <p:sndAc>
      <p:stSnd>
        <p:snd r:embed="rId2" name="applause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</TotalTime>
  <Words>145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THANK ~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my</cp:lastModifiedBy>
  <cp:revision>84</cp:revision>
  <dcterms:created xsi:type="dcterms:W3CDTF">2013-04-15T08:36:57Z</dcterms:created>
  <dcterms:modified xsi:type="dcterms:W3CDTF">2019-03-26T08:51:17Z</dcterms:modified>
</cp:coreProperties>
</file>