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B792-CEBA-142C-8264-DCC910FFD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2C2A2-E96D-CA60-C6BD-1E3203891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B25A3-55DA-668D-76FC-716AE415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57DF-4B43-4806-A0AA-86BB5D5359E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C8099-7CB3-9E43-6968-4DD68C0D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3D21D-4C0C-36BE-FBAC-4EB21211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9B4D-176C-4448-A561-00B5E4516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21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D4EA-1201-E4C9-EF36-3DB33AF2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E7294-F8AF-540E-ABE4-A74F2FCCD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48543-F257-F287-A120-9D0EAA44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57DF-4B43-4806-A0AA-86BB5D5359E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59C22-C4FB-9E78-7395-75F13B98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95106-F0D8-8C50-3956-827C23E9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9B4D-176C-4448-A561-00B5E4516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65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D1845-433E-B2FB-A810-75D06368F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D6A4D-6A99-98E2-240E-0C49BE138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AAD40-3DF0-4961-1767-B5164026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57DF-4B43-4806-A0AA-86BB5D5359E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9F27A-B0FC-9164-1300-11D196E6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D75C4-7F48-6FBA-E6E3-2A0D2B7C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9B4D-176C-4448-A561-00B5E4516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48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0FC0-FDF8-8E88-D46C-5F5267DB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5DFF-E753-6F2B-A6E5-84A30DEF0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75B91-6767-85D5-247A-9FA32741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57DF-4B43-4806-A0AA-86BB5D5359E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85373-ED3B-98FB-4C0B-3694AABA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98C2E-B21F-BAD2-94FD-05921874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9B4D-176C-4448-A561-00B5E4516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3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2280-7C77-4D5C-B8A6-1407C5AA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F629C-82D2-96C8-F48C-A55AE6E8E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F0761-89CF-D91F-6DA1-3C61D286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57DF-4B43-4806-A0AA-86BB5D5359E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8854E-9A8D-61BE-A800-0521D133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5F2B-2916-B18F-83AF-C2BDA4D5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9B4D-176C-4448-A561-00B5E4516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7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4A8C-5823-5142-77DA-43154145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FB82-A1EE-40C1-3203-FDFE02D70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13513-15E2-56E3-1A85-6DB37B33E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496B0-6B13-92E4-9C39-A6FEA741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57DF-4B43-4806-A0AA-86BB5D5359E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428E5-FBA3-0A05-C754-ECE35B97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E443B-2297-5194-BB4D-395DC1C8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9B4D-176C-4448-A561-00B5E4516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88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59C0-0C50-D5A8-3AAE-65D2D40D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30D99-6B42-F52F-36A9-677A0434C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60A9E-4B54-9A44-85E8-ADFC07BAF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E8C1-D0D1-F698-7387-BC7FFCA82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094D1-BBEA-B80F-3C89-DB259E1F3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07E03-F070-DB46-35F6-05E654BA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57DF-4B43-4806-A0AA-86BB5D5359E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F6FBF-EE0B-AF33-98E8-CE56EFC3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421E0-46D8-0F5F-6CCD-B6595482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9B4D-176C-4448-A561-00B5E4516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39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BADB-82DB-37CD-A048-FE6CF27C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1CA3B-7392-3645-73E3-620DDA3A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57DF-4B43-4806-A0AA-86BB5D5359E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4C3A7-3FD0-45D8-3CC1-88EDA75C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75FF2-83E2-4250-2C19-9202B79A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9B4D-176C-4448-A561-00B5E4516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67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45870-98E7-D2FE-9578-2D203CD9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57DF-4B43-4806-A0AA-86BB5D5359E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DC4C2-53F6-B310-7394-78479244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9203C-2D09-9B2C-5C82-ADA06E56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9B4D-176C-4448-A561-00B5E4516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05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6E16-D117-CBB5-F03A-F67CC846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F39E9-2056-F2C6-9D59-AD8A079C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CADD6-9CAF-6AEB-9447-10CACC8E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79D5C-5EC8-1682-F605-67C5C20A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57DF-4B43-4806-A0AA-86BB5D5359E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826ED-8793-B204-7407-B428E42A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F18AD-36D0-25E7-4D7B-263BF963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9B4D-176C-4448-A561-00B5E4516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97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2A59-D092-D8A0-DF9A-6989F75F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95A19-D924-A872-7B90-868670BB9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B699C-CCB1-3773-335B-2BB1ECD80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7E402-6BFE-DA31-9A4B-38AF8C56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57DF-4B43-4806-A0AA-86BB5D5359E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A0B4B-688D-8A00-550D-6050F510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98460-9E0B-FEEC-79B0-7F05EC8D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9B4D-176C-4448-A561-00B5E4516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98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9CB43-BA4A-C745-7C1F-6D6C967F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E2DD3-9B8C-F90D-3A4C-8F454419D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DE060-9612-C177-DBBF-B17DD8F90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A57DF-4B43-4806-A0AA-86BB5D5359ED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D6CBE-A641-5303-2E32-CEBB2D6DD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717F-8263-F41E-AEA9-CFE3AC78C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969B4D-176C-4448-A561-00B5E4516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97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DDF334-C4F1-4174-7FED-492FE0A044D9}"/>
              </a:ext>
            </a:extLst>
          </p:cNvPr>
          <p:cNvSpPr/>
          <p:nvPr/>
        </p:nvSpPr>
        <p:spPr>
          <a:xfrm>
            <a:off x="390525" y="190500"/>
            <a:ext cx="11439525" cy="885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73929C-BA43-B415-59B1-4CADDB2BF631}"/>
              </a:ext>
            </a:extLst>
          </p:cNvPr>
          <p:cNvSpPr/>
          <p:nvPr/>
        </p:nvSpPr>
        <p:spPr>
          <a:xfrm>
            <a:off x="390525" y="1076325"/>
            <a:ext cx="2486025" cy="548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526668-5E4E-8C5F-5D92-DBF993862B38}"/>
              </a:ext>
            </a:extLst>
          </p:cNvPr>
          <p:cNvSpPr/>
          <p:nvPr/>
        </p:nvSpPr>
        <p:spPr>
          <a:xfrm>
            <a:off x="723900" y="1581150"/>
            <a:ext cx="1762125" cy="2667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Dashboard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51C56-FADF-F389-F988-28BEE4A330C5}"/>
              </a:ext>
            </a:extLst>
          </p:cNvPr>
          <p:cNvSpPr/>
          <p:nvPr/>
        </p:nvSpPr>
        <p:spPr>
          <a:xfrm>
            <a:off x="719136" y="2085975"/>
            <a:ext cx="1762125" cy="266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D0C254-DF49-DDDF-C6AD-9279B3FC4017}"/>
              </a:ext>
            </a:extLst>
          </p:cNvPr>
          <p:cNvSpPr/>
          <p:nvPr/>
        </p:nvSpPr>
        <p:spPr>
          <a:xfrm>
            <a:off x="714373" y="2576512"/>
            <a:ext cx="1762125" cy="266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Cousres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9941B2-4D0E-29F7-C412-29E07458DA8F}"/>
              </a:ext>
            </a:extLst>
          </p:cNvPr>
          <p:cNvSpPr/>
          <p:nvPr/>
        </p:nvSpPr>
        <p:spPr>
          <a:xfrm>
            <a:off x="742950" y="428625"/>
            <a:ext cx="1714500" cy="423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D44B07-090F-B986-66EA-04FF81C4B664}"/>
              </a:ext>
            </a:extLst>
          </p:cNvPr>
          <p:cNvSpPr/>
          <p:nvPr/>
        </p:nvSpPr>
        <p:spPr>
          <a:xfrm>
            <a:off x="3109913" y="1268014"/>
            <a:ext cx="2666998" cy="9953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Total User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EB46E4-3E10-B9F1-0730-F916356821E2}"/>
              </a:ext>
            </a:extLst>
          </p:cNvPr>
          <p:cNvSpPr/>
          <p:nvPr/>
        </p:nvSpPr>
        <p:spPr>
          <a:xfrm>
            <a:off x="6172199" y="1257300"/>
            <a:ext cx="2666999" cy="9953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Total Course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846BBF-A0E8-6BA5-1AFA-A826EC9AF991}"/>
              </a:ext>
            </a:extLst>
          </p:cNvPr>
          <p:cNvSpPr/>
          <p:nvPr/>
        </p:nvSpPr>
        <p:spPr>
          <a:xfrm>
            <a:off x="9196387" y="1257300"/>
            <a:ext cx="2633663" cy="9953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 Users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406317-EEC1-0E75-16BA-716086392231}"/>
              </a:ext>
            </a:extLst>
          </p:cNvPr>
          <p:cNvSpPr/>
          <p:nvPr/>
        </p:nvSpPr>
        <p:spPr>
          <a:xfrm>
            <a:off x="3114675" y="2576512"/>
            <a:ext cx="8696325" cy="39195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Table for All user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C006BD-6E70-E515-F6A6-1BBD29137FB8}"/>
              </a:ext>
            </a:extLst>
          </p:cNvPr>
          <p:cNvSpPr/>
          <p:nvPr/>
        </p:nvSpPr>
        <p:spPr>
          <a:xfrm>
            <a:off x="8524875" y="447675"/>
            <a:ext cx="1343025" cy="423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8D76A5-CD31-FB0C-ED68-8A6BAA49C664}"/>
              </a:ext>
            </a:extLst>
          </p:cNvPr>
          <p:cNvSpPr/>
          <p:nvPr/>
        </p:nvSpPr>
        <p:spPr>
          <a:xfrm>
            <a:off x="10072687" y="440530"/>
            <a:ext cx="1343025" cy="423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78180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Jaga Chidambaram</dc:creator>
  <cp:lastModifiedBy>Jaga Chidambaram</cp:lastModifiedBy>
  <cp:revision>1</cp:revision>
  <dcterms:created xsi:type="dcterms:W3CDTF">2024-09-05T10:12:15Z</dcterms:created>
  <dcterms:modified xsi:type="dcterms:W3CDTF">2024-09-05T10:12:37Z</dcterms:modified>
</cp:coreProperties>
</file>