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embeddedFontLst>
    <p:embeddedFont>
      <p:font typeface="Lexend" panose="020B0604020202020204" charset="0"/>
      <p:regular r:id="rId12"/>
      <p:bold r:id="rId13"/>
    </p:embeddedFont>
    <p:embeddedFont>
      <p:font typeface="Proxima Nova" panose="020B0604020202020204" charset="0"/>
      <p:regular r:id="rId14"/>
      <p:bold r:id="rId15"/>
      <p:italic r:id="rId16"/>
      <p:boldItalic r:id="rId17"/>
    </p:embeddedFont>
    <p:embeddedFont>
      <p:font typeface="Proxima Nova Semibold" panose="020B0604020202020204" charset="0"/>
      <p:regular r:id="rId18"/>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E3207-D912-2E96-EDFB-FBC64A1B0F93}" v="2" dt="2024-04-08T10:37:46.770"/>
    <p1510:client id="{11A54A43-379A-7AC8-F2A8-0681229443C2}" v="6" dt="2024-04-08T01:42:10.359"/>
  </p1510:revLst>
</p1510:revInfo>
</file>

<file path=ppt/tableStyles.xml><?xml version="1.0" encoding="utf-8"?>
<a:tblStyleLst xmlns:a="http://schemas.openxmlformats.org/drawingml/2006/main" def="{07933E1F-76CF-4EDF-99F7-68F1A5142418}">
  <a:tblStyle styleId="{07933E1F-76CF-4EDF-99F7-68F1A514241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FF83C95-C3F9-4CAF-A118-020434C03D15}"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 styleId="{A655A83A-50C4-4B61-B7AD-3FCF140FD08F}" styleName="Table_2">
    <a:wholeTbl>
      <a:tcTxStyle b="off" i="off">
        <a:font>
          <a:latin typeface="Arial"/>
          <a:ea typeface="Arial"/>
          <a:cs typeface="Arial"/>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3">
              <a:alpha val="40000"/>
            </a:schemeClr>
          </a:solidFill>
        </a:fill>
      </a:tcStyle>
    </a:band1H>
    <a:band2H>
      <a:tcTxStyle b="off" i="off"/>
      <a:tcStyle>
        <a:tcBdr/>
      </a:tcStyle>
    </a:band2H>
    <a:band1V>
      <a:tcTxStyle b="off" i="off"/>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b="off" i="off"/>
      <a:tcStyle>
        <a:tcBdr/>
      </a:tcStyle>
    </a:band2V>
    <a:la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Chinnappan" userId="S::purushothaman.chinnappan@relevantz.com::f4175b43-dd2c-400a-8c29-b8d968249fbd" providerId="AD" clId="Web-{11A54A43-379A-7AC8-F2A8-0681229443C2}"/>
    <pc:docChg chg="addSld delSld">
      <pc:chgData name="Purushothaman Chinnappan" userId="S::purushothaman.chinnappan@relevantz.com::f4175b43-dd2c-400a-8c29-b8d968249fbd" providerId="AD" clId="Web-{11A54A43-379A-7AC8-F2A8-0681229443C2}" dt="2024-04-08T01:42:10.359" v="5"/>
      <pc:docMkLst>
        <pc:docMk/>
      </pc:docMkLst>
      <pc:sldChg chg="add del replId">
        <pc:chgData name="Purushothaman Chinnappan" userId="S::purushothaman.chinnappan@relevantz.com::f4175b43-dd2c-400a-8c29-b8d968249fbd" providerId="AD" clId="Web-{11A54A43-379A-7AC8-F2A8-0681229443C2}" dt="2024-04-08T01:20:28.650" v="3"/>
        <pc:sldMkLst>
          <pc:docMk/>
          <pc:sldMk cId="9035403" sldId="265"/>
        </pc:sldMkLst>
      </pc:sldChg>
      <pc:sldChg chg="new del">
        <pc:chgData name="Purushothaman Chinnappan" userId="S::purushothaman.chinnappan@relevantz.com::f4175b43-dd2c-400a-8c29-b8d968249fbd" providerId="AD" clId="Web-{11A54A43-379A-7AC8-F2A8-0681229443C2}" dt="2024-04-08T01:42:10.359" v="5"/>
        <pc:sldMkLst>
          <pc:docMk/>
          <pc:sldMk cId="2328870884" sldId="265"/>
        </pc:sldMkLst>
      </pc:sldChg>
    </pc:docChg>
  </pc:docChgLst>
  <pc:docChgLst>
    <pc:chgData name="Arun Srinivasan" userId="S::arun.srinivasan@relevantz.com::18ec85a5-2503-403b-ad70-252a28305b98" providerId="AD" clId="Web-{078E3207-D912-2E96-EDFB-FBC64A1B0F93}"/>
    <pc:docChg chg="modSld">
      <pc:chgData name="Arun Srinivasan" userId="S::arun.srinivasan@relevantz.com::18ec85a5-2503-403b-ad70-252a28305b98" providerId="AD" clId="Web-{078E3207-D912-2E96-EDFB-FBC64A1B0F93}" dt="2024-04-08T10:37:46.770" v="1"/>
      <pc:docMkLst>
        <pc:docMk/>
      </pc:docMkLst>
      <pc:sldChg chg="addSp delSp">
        <pc:chgData name="Arun Srinivasan" userId="S::arun.srinivasan@relevantz.com::18ec85a5-2503-403b-ad70-252a28305b98" providerId="AD" clId="Web-{078E3207-D912-2E96-EDFB-FBC64A1B0F93}" dt="2024-04-08T10:37:46.770" v="1"/>
        <pc:sldMkLst>
          <pc:docMk/>
          <pc:sldMk cId="3604864807" sldId="258"/>
        </pc:sldMkLst>
        <pc:picChg chg="add del">
          <ac:chgData name="Arun Srinivasan" userId="S::arun.srinivasan@relevantz.com::18ec85a5-2503-403b-ad70-252a28305b98" providerId="AD" clId="Web-{078E3207-D912-2E96-EDFB-FBC64A1B0F93}" dt="2024-04-08T10:37:46.770" v="1"/>
          <ac:picMkLst>
            <pc:docMk/>
            <pc:sldMk cId="3604864807" sldId="258"/>
            <ac:picMk id="3" creationId="{511248FA-5EFC-258C-E913-94596E0F4687}"/>
          </ac:picMkLst>
        </pc:picChg>
      </pc:sldChg>
    </pc:docChg>
  </pc:docChgLst>
  <pc:docChgLst>
    <pc:chgData name="Domnic Dev Kulanthaisamy" userId="S::domnic.kulanthaisamy@relevantz.com::87a6936c-1a8d-4a45-905d-54c85935d8de" providerId="AD" clId="Web-{51059D4D-77AB-1D98-9142-4C1FDBCE2199}"/>
    <pc:docChg chg="addSld delSld modSld">
      <pc:chgData name="Domnic Dev Kulanthaisamy" userId="S::domnic.kulanthaisamy@relevantz.com::87a6936c-1a8d-4a45-905d-54c85935d8de" providerId="AD" clId="Web-{51059D4D-77AB-1D98-9142-4C1FDBCE2199}" dt="2024-03-27T17:38:38.575" v="1409" actId="20577"/>
      <pc:docMkLst>
        <pc:docMk/>
      </pc:docMkLst>
      <pc:sldChg chg="modSp">
        <pc:chgData name="Domnic Dev Kulanthaisamy" userId="S::domnic.kulanthaisamy@relevantz.com::87a6936c-1a8d-4a45-905d-54c85935d8de" providerId="AD" clId="Web-{51059D4D-77AB-1D98-9142-4C1FDBCE2199}" dt="2024-03-27T15:12:57.676" v="30" actId="20577"/>
        <pc:sldMkLst>
          <pc:docMk/>
          <pc:sldMk cId="0" sldId="256"/>
        </pc:sldMkLst>
        <pc:spChg chg="mod">
          <ac:chgData name="Domnic Dev Kulanthaisamy" userId="S::domnic.kulanthaisamy@relevantz.com::87a6936c-1a8d-4a45-905d-54c85935d8de" providerId="AD" clId="Web-{51059D4D-77AB-1D98-9142-4C1FDBCE2199}" dt="2024-03-27T15:12:50.864" v="23" actId="1076"/>
          <ac:spMkLst>
            <pc:docMk/>
            <pc:sldMk cId="0" sldId="256"/>
            <ac:spMk id="40" creationId="{00000000-0000-0000-0000-000000000000}"/>
          </ac:spMkLst>
        </pc:spChg>
        <pc:spChg chg="mod">
          <ac:chgData name="Domnic Dev Kulanthaisamy" userId="S::domnic.kulanthaisamy@relevantz.com::87a6936c-1a8d-4a45-905d-54c85935d8de" providerId="AD" clId="Web-{51059D4D-77AB-1D98-9142-4C1FDBCE2199}" dt="2024-03-27T15:12:57.676" v="30" actId="20577"/>
          <ac:spMkLst>
            <pc:docMk/>
            <pc:sldMk cId="0" sldId="256"/>
            <ac:spMk id="41" creationId="{00000000-0000-0000-0000-000000000000}"/>
          </ac:spMkLst>
        </pc:spChg>
      </pc:sldChg>
      <pc:sldChg chg="modSp del">
        <pc:chgData name="Domnic Dev Kulanthaisamy" userId="S::domnic.kulanthaisamy@relevantz.com::87a6936c-1a8d-4a45-905d-54c85935d8de" providerId="AD" clId="Web-{51059D4D-77AB-1D98-9142-4C1FDBCE2199}" dt="2024-03-27T17:33:32.659" v="1376" actId="20577"/>
        <pc:sldMkLst>
          <pc:docMk/>
          <pc:sldMk cId="700218901" sldId="257"/>
        </pc:sldMkLst>
        <pc:spChg chg="mod">
          <ac:chgData name="Domnic Dev Kulanthaisamy" userId="S::domnic.kulanthaisamy@relevantz.com::87a6936c-1a8d-4a45-905d-54c85935d8de" providerId="AD" clId="Web-{51059D4D-77AB-1D98-9142-4C1FDBCE2199}" dt="2024-03-27T17:33:32.659" v="1376" actId="20577"/>
          <ac:spMkLst>
            <pc:docMk/>
            <pc:sldMk cId="700218901" sldId="257"/>
            <ac:spMk id="2" creationId="{DB6A1760-1A10-0C90-4AAD-8FB5B1C44D99}"/>
          </ac:spMkLst>
        </pc:spChg>
        <pc:spChg chg="mod">
          <ac:chgData name="Domnic Dev Kulanthaisamy" userId="S::domnic.kulanthaisamy@relevantz.com::87a6936c-1a8d-4a45-905d-54c85935d8de" providerId="AD" clId="Web-{51059D4D-77AB-1D98-9142-4C1FDBCE2199}" dt="2024-03-27T16:50:51.242" v="830" actId="20577"/>
          <ac:spMkLst>
            <pc:docMk/>
            <pc:sldMk cId="700218901" sldId="257"/>
            <ac:spMk id="3" creationId="{2A0D5084-8761-7FAE-F30F-2EFE6F25602F}"/>
          </ac:spMkLst>
        </pc:spChg>
      </pc:sldChg>
      <pc:sldChg chg="delSp modSp new">
        <pc:chgData name="Domnic Dev Kulanthaisamy" userId="S::domnic.kulanthaisamy@relevantz.com::87a6936c-1a8d-4a45-905d-54c85935d8de" providerId="AD" clId="Web-{51059D4D-77AB-1D98-9142-4C1FDBCE2199}" dt="2024-03-27T15:14:40.085" v="66" actId="1076"/>
        <pc:sldMkLst>
          <pc:docMk/>
          <pc:sldMk cId="3604864807" sldId="258"/>
        </pc:sldMkLst>
        <pc:spChg chg="mod">
          <ac:chgData name="Domnic Dev Kulanthaisamy" userId="S::domnic.kulanthaisamy@relevantz.com::87a6936c-1a8d-4a45-905d-54c85935d8de" providerId="AD" clId="Web-{51059D4D-77AB-1D98-9142-4C1FDBCE2199}" dt="2024-03-27T15:14:26.460" v="64" actId="20577"/>
          <ac:spMkLst>
            <pc:docMk/>
            <pc:sldMk cId="3604864807" sldId="258"/>
            <ac:spMk id="2" creationId="{1A6B2682-83DE-5552-05BA-B1F22DFFA377}"/>
          </ac:spMkLst>
        </pc:spChg>
        <pc:spChg chg="del">
          <ac:chgData name="Domnic Dev Kulanthaisamy" userId="S::domnic.kulanthaisamy@relevantz.com::87a6936c-1a8d-4a45-905d-54c85935d8de" providerId="AD" clId="Web-{51059D4D-77AB-1D98-9142-4C1FDBCE2199}" dt="2024-03-27T15:14:32.944" v="65"/>
          <ac:spMkLst>
            <pc:docMk/>
            <pc:sldMk cId="3604864807" sldId="258"/>
            <ac:spMk id="3" creationId="{7047A43A-10FD-8353-C9E8-F91BEB83971B}"/>
          </ac:spMkLst>
        </pc:spChg>
        <pc:spChg chg="mod">
          <ac:chgData name="Domnic Dev Kulanthaisamy" userId="S::domnic.kulanthaisamy@relevantz.com::87a6936c-1a8d-4a45-905d-54c85935d8de" providerId="AD" clId="Web-{51059D4D-77AB-1D98-9142-4C1FDBCE2199}" dt="2024-03-27T15:14:40.085" v="66" actId="1076"/>
          <ac:spMkLst>
            <pc:docMk/>
            <pc:sldMk cId="3604864807" sldId="258"/>
            <ac:spMk id="4" creationId="{3E5AA242-686A-3159-F92B-E9C2D9EAFFDC}"/>
          </ac:spMkLst>
        </pc:spChg>
      </pc:sldChg>
      <pc:sldChg chg="del">
        <pc:chgData name="Domnic Dev Kulanthaisamy" userId="S::domnic.kulanthaisamy@relevantz.com::87a6936c-1a8d-4a45-905d-54c85935d8de" providerId="AD" clId="Web-{51059D4D-77AB-1D98-9142-4C1FDBCE2199}" dt="2024-03-27T15:12:29.332" v="4"/>
        <pc:sldMkLst>
          <pc:docMk/>
          <pc:sldMk cId="401827761" sldId="259"/>
        </pc:sldMkLst>
        <pc:spChg chg="mod">
          <ac:chgData name="Domnic Dev Kulanthaisamy" userId="S::domnic.kulanthaisamy@relevantz.com::87a6936c-1a8d-4a45-905d-54c85935d8de" providerId="AD" clId="Web-{51059D4D-77AB-1D98-9142-4C1FDBCE2199}" dt="2024-03-27T16:35:20.757" v="503" actId="20577"/>
          <ac:spMkLst>
            <pc:docMk/>
            <pc:sldMk cId="401827761" sldId="259"/>
            <ac:spMk id="2" creationId="{4AA0F3E0-9D44-F494-7C11-46C061656E79}"/>
          </ac:spMkLst>
        </pc:spChg>
        <pc:spChg chg="mod">
          <ac:chgData name="Domnic Dev Kulanthaisamy" userId="S::domnic.kulanthaisamy@relevantz.com::87a6936c-1a8d-4a45-905d-54c85935d8de" providerId="AD" clId="Web-{51059D4D-77AB-1D98-9142-4C1FDBCE2199}" dt="2024-03-27T16:35:34.398" v="521" actId="20577"/>
          <ac:spMkLst>
            <pc:docMk/>
            <pc:sldMk cId="401827761" sldId="259"/>
            <ac:spMk id="3" creationId="{5474C4B4-E333-C771-F6B4-C18A1BD49687}"/>
          </ac:spMkLst>
        </pc:spChg>
        <pc:spChg chg="mod">
          <ac:chgData name="Domnic Dev Kulanthaisamy" userId="S::domnic.kulanthaisamy@relevantz.com::87a6936c-1a8d-4a45-905d-54c85935d8de" providerId="AD" clId="Web-{51059D4D-77AB-1D98-9142-4C1FDBCE2199}" dt="2024-03-27T16:49:52.897" v="806" actId="1076"/>
          <ac:spMkLst>
            <pc:docMk/>
            <pc:sldMk cId="401827761" sldId="259"/>
            <ac:spMk id="4" creationId="{5C37E3FA-7504-6AED-02F1-B6C3B8E845E2}"/>
          </ac:spMkLst>
        </pc:spChg>
      </pc:sldChg>
      <pc:sldChg chg="del">
        <pc:chgData name="Domnic Dev Kulanthaisamy" userId="S::domnic.kulanthaisamy@relevantz.com::87a6936c-1a8d-4a45-905d-54c85935d8de" providerId="AD" clId="Web-{51059D4D-77AB-1D98-9142-4C1FDBCE2199}" dt="2024-03-27T15:12:30.691" v="5"/>
        <pc:sldMkLst>
          <pc:docMk/>
          <pc:sldMk cId="4205281272" sldId="260"/>
        </pc:sldMkLst>
        <pc:spChg chg="mod">
          <ac:chgData name="Domnic Dev Kulanthaisamy" userId="S::domnic.kulanthaisamy@relevantz.com::87a6936c-1a8d-4a45-905d-54c85935d8de" providerId="AD" clId="Web-{51059D4D-77AB-1D98-9142-4C1FDBCE2199}" dt="2024-03-27T16:53:55.405" v="853" actId="20577"/>
          <ac:spMkLst>
            <pc:docMk/>
            <pc:sldMk cId="4205281272" sldId="260"/>
            <ac:spMk id="2" creationId="{2C4BCC8F-6CFB-CADB-3BD5-E5B184948F1B}"/>
          </ac:spMkLst>
        </pc:spChg>
        <pc:spChg chg="del">
          <ac:chgData name="Domnic Dev Kulanthaisamy" userId="S::domnic.kulanthaisamy@relevantz.com::87a6936c-1a8d-4a45-905d-54c85935d8de" providerId="AD" clId="Web-{51059D4D-77AB-1D98-9142-4C1FDBCE2199}" dt="2024-03-27T16:54:03.171" v="854"/>
          <ac:spMkLst>
            <pc:docMk/>
            <pc:sldMk cId="4205281272" sldId="260"/>
            <ac:spMk id="3" creationId="{FC37FA37-AD50-23C2-F5F6-829B5541F966}"/>
          </ac:spMkLst>
        </pc:spChg>
        <pc:spChg chg="mod">
          <ac:chgData name="Domnic Dev Kulanthaisamy" userId="S::domnic.kulanthaisamy@relevantz.com::87a6936c-1a8d-4a45-905d-54c85935d8de" providerId="AD" clId="Web-{51059D4D-77AB-1D98-9142-4C1FDBCE2199}" dt="2024-03-27T17:31:24.014" v="1297" actId="20577"/>
          <ac:spMkLst>
            <pc:docMk/>
            <pc:sldMk cId="4205281272" sldId="260"/>
            <ac:spMk id="4" creationId="{56BADFE1-21FE-C501-9305-3928E0E37E14}"/>
          </ac:spMkLst>
        </pc:spChg>
      </pc:sldChg>
      <pc:sldChg chg="delSp modSp new">
        <pc:chgData name="Domnic Dev Kulanthaisamy" userId="S::domnic.kulanthaisamy@relevantz.com::87a6936c-1a8d-4a45-905d-54c85935d8de" providerId="AD" clId="Web-{51059D4D-77AB-1D98-9142-4C1FDBCE2199}" dt="2024-03-27T17:31:10.654" v="1296" actId="20577"/>
        <pc:sldMkLst>
          <pc:docMk/>
          <pc:sldMk cId="3454227301" sldId="261"/>
        </pc:sldMkLst>
        <pc:spChg chg="mod">
          <ac:chgData name="Domnic Dev Kulanthaisamy" userId="S::domnic.kulanthaisamy@relevantz.com::87a6936c-1a8d-4a45-905d-54c85935d8de" providerId="AD" clId="Web-{51059D4D-77AB-1D98-9142-4C1FDBCE2199}" dt="2024-03-27T17:17:57.908" v="1028" actId="20577"/>
          <ac:spMkLst>
            <pc:docMk/>
            <pc:sldMk cId="3454227301" sldId="261"/>
            <ac:spMk id="2" creationId="{BC4330C1-E835-41F2-8621-030CFE355371}"/>
          </ac:spMkLst>
        </pc:spChg>
        <pc:spChg chg="del">
          <ac:chgData name="Domnic Dev Kulanthaisamy" userId="S::domnic.kulanthaisamy@relevantz.com::87a6936c-1a8d-4a45-905d-54c85935d8de" providerId="AD" clId="Web-{51059D4D-77AB-1D98-9142-4C1FDBCE2199}" dt="2024-03-27T17:18:04.502" v="1029"/>
          <ac:spMkLst>
            <pc:docMk/>
            <pc:sldMk cId="3454227301" sldId="261"/>
            <ac:spMk id="3" creationId="{33CD9E7C-21D2-976D-A6A2-5E4A88BBC94A}"/>
          </ac:spMkLst>
        </pc:spChg>
        <pc:spChg chg="mod">
          <ac:chgData name="Domnic Dev Kulanthaisamy" userId="S::domnic.kulanthaisamy@relevantz.com::87a6936c-1a8d-4a45-905d-54c85935d8de" providerId="AD" clId="Web-{51059D4D-77AB-1D98-9142-4C1FDBCE2199}" dt="2024-03-27T17:31:10.654" v="1296" actId="20577"/>
          <ac:spMkLst>
            <pc:docMk/>
            <pc:sldMk cId="3454227301" sldId="261"/>
            <ac:spMk id="4" creationId="{6981A321-C984-8CC7-7DEF-D1C41E77B46C}"/>
          </ac:spMkLst>
        </pc:spChg>
      </pc:sldChg>
      <pc:sldChg chg="addSp modSp new">
        <pc:chgData name="Domnic Dev Kulanthaisamy" userId="S::domnic.kulanthaisamy@relevantz.com::87a6936c-1a8d-4a45-905d-54c85935d8de" providerId="AD" clId="Web-{51059D4D-77AB-1D98-9142-4C1FDBCE2199}" dt="2024-03-27T17:38:15.903" v="1400" actId="20577"/>
        <pc:sldMkLst>
          <pc:docMk/>
          <pc:sldMk cId="2240452843" sldId="262"/>
        </pc:sldMkLst>
        <pc:spChg chg="mod">
          <ac:chgData name="Domnic Dev Kulanthaisamy" userId="S::domnic.kulanthaisamy@relevantz.com::87a6936c-1a8d-4a45-905d-54c85935d8de" providerId="AD" clId="Web-{51059D4D-77AB-1D98-9142-4C1FDBCE2199}" dt="2024-03-27T17:36:57.338" v="1381" actId="14100"/>
          <ac:spMkLst>
            <pc:docMk/>
            <pc:sldMk cId="2240452843" sldId="262"/>
            <ac:spMk id="2" creationId="{D62F54AC-5659-9710-A5FB-CDAED8B9AA88}"/>
          </ac:spMkLst>
        </pc:spChg>
        <pc:spChg chg="add mod">
          <ac:chgData name="Domnic Dev Kulanthaisamy" userId="S::domnic.kulanthaisamy@relevantz.com::87a6936c-1a8d-4a45-905d-54c85935d8de" providerId="AD" clId="Web-{51059D4D-77AB-1D98-9142-4C1FDBCE2199}" dt="2024-03-27T17:38:15.903" v="1400" actId="20577"/>
          <ac:spMkLst>
            <pc:docMk/>
            <pc:sldMk cId="2240452843" sldId="262"/>
            <ac:spMk id="3" creationId="{757AFABD-3A1E-222B-A050-EBCCD517C9D5}"/>
          </ac:spMkLst>
        </pc:spChg>
      </pc:sldChg>
      <pc:sldChg chg="del">
        <pc:chgData name="Domnic Dev Kulanthaisamy" userId="S::domnic.kulanthaisamy@relevantz.com::87a6936c-1a8d-4a45-905d-54c85935d8de" providerId="AD" clId="Web-{51059D4D-77AB-1D98-9142-4C1FDBCE2199}" dt="2024-03-27T15:12:33.004" v="8"/>
        <pc:sldMkLst>
          <pc:docMk/>
          <pc:sldMk cId="3111644813" sldId="263"/>
        </pc:sldMkLst>
        <pc:spChg chg="mod">
          <ac:chgData name="Domnic Dev Kulanthaisamy" userId="S::domnic.kulanthaisamy@relevantz.com::87a6936c-1a8d-4a45-905d-54c85935d8de" providerId="AD" clId="Web-{51059D4D-77AB-1D98-9142-4C1FDBCE2199}" dt="2024-03-27T17:38:38.575" v="1409" actId="20577"/>
          <ac:spMkLst>
            <pc:docMk/>
            <pc:sldMk cId="3111644813" sldId="263"/>
            <ac:spMk id="2" creationId="{AF676CEA-17C4-18C7-70E5-A929F97233FB}"/>
          </ac:spMkLst>
        </pc:spChg>
      </pc:sldChg>
      <pc:sldChg chg="del">
        <pc:chgData name="Domnic Dev Kulanthaisamy" userId="S::domnic.kulanthaisamy@relevantz.com::87a6936c-1a8d-4a45-905d-54c85935d8de" providerId="AD" clId="Web-{51059D4D-77AB-1D98-9142-4C1FDBCE2199}" dt="2024-03-27T15:12:33.769" v="9"/>
        <pc:sldMkLst>
          <pc:docMk/>
          <pc:sldMk cId="1413694997" sldId="264"/>
        </pc:sldMkLst>
      </pc:sldChg>
      <pc:sldChg chg="del">
        <pc:chgData name="Domnic Dev Kulanthaisamy" userId="S::domnic.kulanthaisamy@relevantz.com::87a6936c-1a8d-4a45-905d-54c85935d8de" providerId="AD" clId="Web-{51059D4D-77AB-1D98-9142-4C1FDBCE2199}" dt="2024-03-27T15:12:36.832" v="10"/>
        <pc:sldMkLst>
          <pc:docMk/>
          <pc:sldMk cId="9035403" sldId="265"/>
        </pc:sldMkLst>
      </pc:sldChg>
      <pc:sldChg chg="new del">
        <pc:chgData name="Domnic Dev Kulanthaisamy" userId="S::domnic.kulanthaisamy@relevantz.com::87a6936c-1a8d-4a45-905d-54c85935d8de" providerId="AD" clId="Web-{51059D4D-77AB-1D98-9142-4C1FDBCE2199}" dt="2024-03-27T15:12:17.722" v="1"/>
        <pc:sldMkLst>
          <pc:docMk/>
          <pc:sldMk cId="511963272" sldId="266"/>
        </pc:sldMkLst>
      </pc:sldChg>
    </pc:docChg>
  </pc:docChgLst>
  <pc:docChgLst>
    <pc:chgData name="Domnic Dev Kulanthaisamy" userId="S::domnic.kulanthaisamy@relevantz.com::87a6936c-1a8d-4a45-905d-54c85935d8de" providerId="AD" clId="Web-{8570234F-1C12-437F-1442-6EC77BCC9405}"/>
    <pc:docChg chg="addSld delSld modSld">
      <pc:chgData name="Domnic Dev Kulanthaisamy" userId="S::domnic.kulanthaisamy@relevantz.com::87a6936c-1a8d-4a45-905d-54c85935d8de" providerId="AD" clId="Web-{8570234F-1C12-437F-1442-6EC77BCC9405}" dt="2024-03-28T05:21:43.995" v="312" actId="20577"/>
      <pc:docMkLst>
        <pc:docMk/>
      </pc:docMkLst>
      <pc:sldChg chg="addSp delSp modSp">
        <pc:chgData name="Domnic Dev Kulanthaisamy" userId="S::domnic.kulanthaisamy@relevantz.com::87a6936c-1a8d-4a45-905d-54c85935d8de" providerId="AD" clId="Web-{8570234F-1C12-437F-1442-6EC77BCC9405}" dt="2024-03-28T05:20:36.383" v="277" actId="20577"/>
        <pc:sldMkLst>
          <pc:docMk/>
          <pc:sldMk cId="0" sldId="256"/>
        </pc:sldMkLst>
        <pc:spChg chg="add del mod">
          <ac:chgData name="Domnic Dev Kulanthaisamy" userId="S::domnic.kulanthaisamy@relevantz.com::87a6936c-1a8d-4a45-905d-54c85935d8de" providerId="AD" clId="Web-{8570234F-1C12-437F-1442-6EC77BCC9405}" dt="2024-03-28T03:21:43.047" v="8"/>
          <ac:spMkLst>
            <pc:docMk/>
            <pc:sldMk cId="0" sldId="256"/>
            <ac:spMk id="3" creationId="{FB8580BF-13A9-93B4-7127-62C0FB180FE2}"/>
          </ac:spMkLst>
        </pc:spChg>
        <pc:spChg chg="mod">
          <ac:chgData name="Domnic Dev Kulanthaisamy" userId="S::domnic.kulanthaisamy@relevantz.com::87a6936c-1a8d-4a45-905d-54c85935d8de" providerId="AD" clId="Web-{8570234F-1C12-437F-1442-6EC77BCC9405}" dt="2024-03-28T05:20:36.383" v="277" actId="20577"/>
          <ac:spMkLst>
            <pc:docMk/>
            <pc:sldMk cId="0" sldId="256"/>
            <ac:spMk id="40" creationId="{00000000-0000-0000-0000-000000000000}"/>
          </ac:spMkLst>
        </pc:spChg>
        <pc:spChg chg="del">
          <ac:chgData name="Domnic Dev Kulanthaisamy" userId="S::domnic.kulanthaisamy@relevantz.com::87a6936c-1a8d-4a45-905d-54c85935d8de" providerId="AD" clId="Web-{8570234F-1C12-437F-1442-6EC77BCC9405}" dt="2024-03-28T03:21:11.748" v="7"/>
          <ac:spMkLst>
            <pc:docMk/>
            <pc:sldMk cId="0" sldId="256"/>
            <ac:spMk id="41" creationId="{00000000-0000-0000-0000-000000000000}"/>
          </ac:spMkLst>
        </pc:spChg>
      </pc:sldChg>
      <pc:sldChg chg="modSp">
        <pc:chgData name="Domnic Dev Kulanthaisamy" userId="S::domnic.kulanthaisamy@relevantz.com::87a6936c-1a8d-4a45-905d-54c85935d8de" providerId="AD" clId="Web-{8570234F-1C12-437F-1442-6EC77BCC9405}" dt="2024-03-28T04:06:17.368" v="226" actId="20577"/>
        <pc:sldMkLst>
          <pc:docMk/>
          <pc:sldMk cId="700218901" sldId="257"/>
        </pc:sldMkLst>
        <pc:spChg chg="mod">
          <ac:chgData name="Domnic Dev Kulanthaisamy" userId="S::domnic.kulanthaisamy@relevantz.com::87a6936c-1a8d-4a45-905d-54c85935d8de" providerId="AD" clId="Web-{8570234F-1C12-437F-1442-6EC77BCC9405}" dt="2024-03-28T04:06:17.368" v="226" actId="20577"/>
          <ac:spMkLst>
            <pc:docMk/>
            <pc:sldMk cId="700218901" sldId="257"/>
            <ac:spMk id="2" creationId="{DB6A1760-1A10-0C90-4AAD-8FB5B1C44D99}"/>
          </ac:spMkLst>
        </pc:spChg>
        <pc:spChg chg="mod">
          <ac:chgData name="Domnic Dev Kulanthaisamy" userId="S::domnic.kulanthaisamy@relevantz.com::87a6936c-1a8d-4a45-905d-54c85935d8de" providerId="AD" clId="Web-{8570234F-1C12-437F-1442-6EC77BCC9405}" dt="2024-03-28T03:57:48.168" v="187" actId="1076"/>
          <ac:spMkLst>
            <pc:docMk/>
            <pc:sldMk cId="700218901" sldId="257"/>
            <ac:spMk id="3" creationId="{2A0D5084-8761-7FAE-F30F-2EFE6F25602F}"/>
          </ac:spMkLst>
        </pc:spChg>
      </pc:sldChg>
      <pc:sldChg chg="addSp modSp">
        <pc:chgData name="Domnic Dev Kulanthaisamy" userId="S::domnic.kulanthaisamy@relevantz.com::87a6936c-1a8d-4a45-905d-54c85935d8de" providerId="AD" clId="Web-{8570234F-1C12-437F-1442-6EC77BCC9405}" dt="2024-03-28T05:21:43.995" v="312" actId="20577"/>
        <pc:sldMkLst>
          <pc:docMk/>
          <pc:sldMk cId="3604864807" sldId="258"/>
        </pc:sldMkLst>
        <pc:spChg chg="mod">
          <ac:chgData name="Domnic Dev Kulanthaisamy" userId="S::domnic.kulanthaisamy@relevantz.com::87a6936c-1a8d-4a45-905d-54c85935d8de" providerId="AD" clId="Web-{8570234F-1C12-437F-1442-6EC77BCC9405}" dt="2024-03-28T05:21:43.995" v="312" actId="20577"/>
          <ac:spMkLst>
            <pc:docMk/>
            <pc:sldMk cId="3604864807" sldId="258"/>
            <ac:spMk id="2" creationId="{1A6B2682-83DE-5552-05BA-B1F22DFFA377}"/>
          </ac:spMkLst>
        </pc:spChg>
        <pc:spChg chg="mod">
          <ac:chgData name="Domnic Dev Kulanthaisamy" userId="S::domnic.kulanthaisamy@relevantz.com::87a6936c-1a8d-4a45-905d-54c85935d8de" providerId="AD" clId="Web-{8570234F-1C12-437F-1442-6EC77BCC9405}" dt="2024-03-28T05:21:34.994" v="311" actId="1076"/>
          <ac:spMkLst>
            <pc:docMk/>
            <pc:sldMk cId="3604864807" sldId="258"/>
            <ac:spMk id="4" creationId="{3E5AA242-686A-3159-F92B-E9C2D9EAFFDC}"/>
          </ac:spMkLst>
        </pc:spChg>
        <pc:picChg chg="add mod modCrop">
          <ac:chgData name="Domnic Dev Kulanthaisamy" userId="S::domnic.kulanthaisamy@relevantz.com::87a6936c-1a8d-4a45-905d-54c85935d8de" providerId="AD" clId="Web-{8570234F-1C12-437F-1442-6EC77BCC9405}" dt="2024-03-28T04:16:53.669" v="241"/>
          <ac:picMkLst>
            <pc:docMk/>
            <pc:sldMk cId="3604864807" sldId="258"/>
            <ac:picMk id="3" creationId="{511248FA-5EFC-258C-E913-94596E0F4687}"/>
          </ac:picMkLst>
        </pc:picChg>
      </pc:sldChg>
      <pc:sldChg chg="modSp">
        <pc:chgData name="Domnic Dev Kulanthaisamy" userId="S::domnic.kulanthaisamy@relevantz.com::87a6936c-1a8d-4a45-905d-54c85935d8de" providerId="AD" clId="Web-{8570234F-1C12-437F-1442-6EC77BCC9405}" dt="2024-03-28T04:40:44.749" v="262" actId="1076"/>
        <pc:sldMkLst>
          <pc:docMk/>
          <pc:sldMk cId="401827761" sldId="259"/>
        </pc:sldMkLst>
        <pc:spChg chg="mod">
          <ac:chgData name="Domnic Dev Kulanthaisamy" userId="S::domnic.kulanthaisamy@relevantz.com::87a6936c-1a8d-4a45-905d-54c85935d8de" providerId="AD" clId="Web-{8570234F-1C12-437F-1442-6EC77BCC9405}" dt="2024-03-28T03:58:02.778" v="189"/>
          <ac:spMkLst>
            <pc:docMk/>
            <pc:sldMk cId="401827761" sldId="259"/>
            <ac:spMk id="2" creationId="{4AA0F3E0-9D44-F494-7C11-46C061656E79}"/>
          </ac:spMkLst>
        </pc:spChg>
        <pc:spChg chg="mod">
          <ac:chgData name="Domnic Dev Kulanthaisamy" userId="S::domnic.kulanthaisamy@relevantz.com::87a6936c-1a8d-4a45-905d-54c85935d8de" providerId="AD" clId="Web-{8570234F-1C12-437F-1442-6EC77BCC9405}" dt="2024-03-28T04:40:44.749" v="262" actId="1076"/>
          <ac:spMkLst>
            <pc:docMk/>
            <pc:sldMk cId="401827761" sldId="259"/>
            <ac:spMk id="3" creationId="{5474C4B4-E333-C771-F6B4-C18A1BD49687}"/>
          </ac:spMkLst>
        </pc:spChg>
        <pc:spChg chg="mod">
          <ac:chgData name="Domnic Dev Kulanthaisamy" userId="S::domnic.kulanthaisamy@relevantz.com::87a6936c-1a8d-4a45-905d-54c85935d8de" providerId="AD" clId="Web-{8570234F-1C12-437F-1442-6EC77BCC9405}" dt="2024-03-28T04:30:13.230" v="259" actId="20577"/>
          <ac:spMkLst>
            <pc:docMk/>
            <pc:sldMk cId="401827761" sldId="259"/>
            <ac:spMk id="4" creationId="{5C37E3FA-7504-6AED-02F1-B6C3B8E845E2}"/>
          </ac:spMkLst>
        </pc:spChg>
      </pc:sldChg>
      <pc:sldChg chg="modSp">
        <pc:chgData name="Domnic Dev Kulanthaisamy" userId="S::domnic.kulanthaisamy@relevantz.com::87a6936c-1a8d-4a45-905d-54c85935d8de" providerId="AD" clId="Web-{8570234F-1C12-437F-1442-6EC77BCC9405}" dt="2024-03-28T03:58:10.669" v="190"/>
        <pc:sldMkLst>
          <pc:docMk/>
          <pc:sldMk cId="4205281272" sldId="260"/>
        </pc:sldMkLst>
        <pc:spChg chg="mod">
          <ac:chgData name="Domnic Dev Kulanthaisamy" userId="S::domnic.kulanthaisamy@relevantz.com::87a6936c-1a8d-4a45-905d-54c85935d8de" providerId="AD" clId="Web-{8570234F-1C12-437F-1442-6EC77BCC9405}" dt="2024-03-28T03:58:10.669" v="190"/>
          <ac:spMkLst>
            <pc:docMk/>
            <pc:sldMk cId="4205281272" sldId="260"/>
            <ac:spMk id="2" creationId="{2C4BCC8F-6CFB-CADB-3BD5-E5B184948F1B}"/>
          </ac:spMkLst>
        </pc:spChg>
      </pc:sldChg>
      <pc:sldChg chg="addSp modSp">
        <pc:chgData name="Domnic Dev Kulanthaisamy" userId="S::domnic.kulanthaisamy@relevantz.com::87a6936c-1a8d-4a45-905d-54c85935d8de" providerId="AD" clId="Web-{8570234F-1C12-437F-1442-6EC77BCC9405}" dt="2024-03-28T04:16:38.247" v="240"/>
        <pc:sldMkLst>
          <pc:docMk/>
          <pc:sldMk cId="3454227301" sldId="261"/>
        </pc:sldMkLst>
        <pc:spChg chg="mod">
          <ac:chgData name="Domnic Dev Kulanthaisamy" userId="S::domnic.kulanthaisamy@relevantz.com::87a6936c-1a8d-4a45-905d-54c85935d8de" providerId="AD" clId="Web-{8570234F-1C12-437F-1442-6EC77BCC9405}" dt="2024-03-28T03:58:34.452" v="192" actId="1076"/>
          <ac:spMkLst>
            <pc:docMk/>
            <pc:sldMk cId="3454227301" sldId="261"/>
            <ac:spMk id="2" creationId="{BC4330C1-E835-41F2-8621-030CFE355371}"/>
          </ac:spMkLst>
        </pc:spChg>
        <pc:spChg chg="mod">
          <ac:chgData name="Domnic Dev Kulanthaisamy" userId="S::domnic.kulanthaisamy@relevantz.com::87a6936c-1a8d-4a45-905d-54c85935d8de" providerId="AD" clId="Web-{8570234F-1C12-437F-1442-6EC77BCC9405}" dt="2024-03-28T04:15:59.307" v="235" actId="14100"/>
          <ac:spMkLst>
            <pc:docMk/>
            <pc:sldMk cId="3454227301" sldId="261"/>
            <ac:spMk id="4" creationId="{6981A321-C984-8CC7-7DEF-D1C41E77B46C}"/>
          </ac:spMkLst>
        </pc:spChg>
        <pc:picChg chg="add mod modCrop">
          <ac:chgData name="Domnic Dev Kulanthaisamy" userId="S::domnic.kulanthaisamy@relevantz.com::87a6936c-1a8d-4a45-905d-54c85935d8de" providerId="AD" clId="Web-{8570234F-1C12-437F-1442-6EC77BCC9405}" dt="2024-03-28T04:16:38.247" v="240"/>
          <ac:picMkLst>
            <pc:docMk/>
            <pc:sldMk cId="3454227301" sldId="261"/>
            <ac:picMk id="3" creationId="{DBF9DFEA-CE29-36CE-1FAB-5EE6E2813D0E}"/>
          </ac:picMkLst>
        </pc:picChg>
      </pc:sldChg>
      <pc:sldChg chg="addSp modSp">
        <pc:chgData name="Domnic Dev Kulanthaisamy" userId="S::domnic.kulanthaisamy@relevantz.com::87a6936c-1a8d-4a45-905d-54c85935d8de" providerId="AD" clId="Web-{8570234F-1C12-437F-1442-6EC77BCC9405}" dt="2024-03-28T04:19:30.694" v="244" actId="1076"/>
        <pc:sldMkLst>
          <pc:docMk/>
          <pc:sldMk cId="2240452843" sldId="262"/>
        </pc:sldMkLst>
        <pc:spChg chg="mod">
          <ac:chgData name="Domnic Dev Kulanthaisamy" userId="S::domnic.kulanthaisamy@relevantz.com::87a6936c-1a8d-4a45-905d-54c85935d8de" providerId="AD" clId="Web-{8570234F-1C12-437F-1442-6EC77BCC9405}" dt="2024-03-28T04:00:26.739" v="203" actId="1076"/>
          <ac:spMkLst>
            <pc:docMk/>
            <pc:sldMk cId="2240452843" sldId="262"/>
            <ac:spMk id="2" creationId="{D62F54AC-5659-9710-A5FB-CDAED8B9AA88}"/>
          </ac:spMkLst>
        </pc:spChg>
        <pc:spChg chg="mod">
          <ac:chgData name="Domnic Dev Kulanthaisamy" userId="S::domnic.kulanthaisamy@relevantz.com::87a6936c-1a8d-4a45-905d-54c85935d8de" providerId="AD" clId="Web-{8570234F-1C12-437F-1442-6EC77BCC9405}" dt="2024-03-28T03:59:31.127" v="195" actId="14100"/>
          <ac:spMkLst>
            <pc:docMk/>
            <pc:sldMk cId="2240452843" sldId="262"/>
            <ac:spMk id="3" creationId="{757AFABD-3A1E-222B-A050-EBCCD517C9D5}"/>
          </ac:spMkLst>
        </pc:spChg>
        <pc:picChg chg="add mod">
          <ac:chgData name="Domnic Dev Kulanthaisamy" userId="S::domnic.kulanthaisamy@relevantz.com::87a6936c-1a8d-4a45-905d-54c85935d8de" providerId="AD" clId="Web-{8570234F-1C12-437F-1442-6EC77BCC9405}" dt="2024-03-28T04:19:30.694" v="244" actId="1076"/>
          <ac:picMkLst>
            <pc:docMk/>
            <pc:sldMk cId="2240452843" sldId="262"/>
            <ac:picMk id="4" creationId="{1853389F-94DE-CDA1-2D9C-ACEE3B5FBC94}"/>
          </ac:picMkLst>
        </pc:picChg>
      </pc:sldChg>
      <pc:sldChg chg="new del">
        <pc:chgData name="Domnic Dev Kulanthaisamy" userId="S::domnic.kulanthaisamy@relevantz.com::87a6936c-1a8d-4a45-905d-54c85935d8de" providerId="AD" clId="Web-{8570234F-1C12-437F-1442-6EC77BCC9405}" dt="2024-03-28T03:53:37.591" v="56"/>
        <pc:sldMkLst>
          <pc:docMk/>
          <pc:sldMk cId="27475384" sldId="264"/>
        </pc:sldMkLst>
      </pc:sldChg>
      <pc:sldChg chg="addSp delSp modSp add replId">
        <pc:chgData name="Domnic Dev Kulanthaisamy" userId="S::domnic.kulanthaisamy@relevantz.com::87a6936c-1a8d-4a45-905d-54c85935d8de" providerId="AD" clId="Web-{8570234F-1C12-437F-1442-6EC77BCC9405}" dt="2024-03-28T04:05:09.536" v="223" actId="1076"/>
        <pc:sldMkLst>
          <pc:docMk/>
          <pc:sldMk cId="1413694997" sldId="264"/>
        </pc:sldMkLst>
        <pc:spChg chg="del">
          <ac:chgData name="Domnic Dev Kulanthaisamy" userId="S::domnic.kulanthaisamy@relevantz.com::87a6936c-1a8d-4a45-905d-54c85935d8de" providerId="AD" clId="Web-{8570234F-1C12-437F-1442-6EC77BCC9405}" dt="2024-03-28T04:01:33.962" v="210"/>
          <ac:spMkLst>
            <pc:docMk/>
            <pc:sldMk cId="1413694997" sldId="264"/>
            <ac:spMk id="2" creationId="{D62F54AC-5659-9710-A5FB-CDAED8B9AA88}"/>
          </ac:spMkLst>
        </pc:spChg>
        <pc:spChg chg="mod">
          <ac:chgData name="Domnic Dev Kulanthaisamy" userId="S::domnic.kulanthaisamy@relevantz.com::87a6936c-1a8d-4a45-905d-54c85935d8de" providerId="AD" clId="Web-{8570234F-1C12-437F-1442-6EC77BCC9405}" dt="2024-03-28T04:01:28.368" v="209" actId="20577"/>
          <ac:spMkLst>
            <pc:docMk/>
            <pc:sldMk cId="1413694997" sldId="264"/>
            <ac:spMk id="3" creationId="{757AFABD-3A1E-222B-A050-EBCCD517C9D5}"/>
          </ac:spMkLst>
        </pc:spChg>
        <pc:spChg chg="add del mod">
          <ac:chgData name="Domnic Dev Kulanthaisamy" userId="S::domnic.kulanthaisamy@relevantz.com::87a6936c-1a8d-4a45-905d-54c85935d8de" providerId="AD" clId="Web-{8570234F-1C12-437F-1442-6EC77BCC9405}" dt="2024-03-28T04:01:40.103" v="211"/>
          <ac:spMkLst>
            <pc:docMk/>
            <pc:sldMk cId="1413694997" sldId="264"/>
            <ac:spMk id="5" creationId="{51AA3FAD-115C-7420-1561-04E5FE3FD5EB}"/>
          </ac:spMkLst>
        </pc:spChg>
        <pc:picChg chg="add mod modCrop">
          <ac:chgData name="Domnic Dev Kulanthaisamy" userId="S::domnic.kulanthaisamy@relevantz.com::87a6936c-1a8d-4a45-905d-54c85935d8de" providerId="AD" clId="Web-{8570234F-1C12-437F-1442-6EC77BCC9405}" dt="2024-03-28T04:05:09.536" v="223" actId="1076"/>
          <ac:picMkLst>
            <pc:docMk/>
            <pc:sldMk cId="1413694997" sldId="264"/>
            <ac:picMk id="6" creationId="{7B5D921B-2586-1F2D-FB5E-21F4F23A6281}"/>
          </ac:picMkLst>
        </pc:picChg>
      </pc:sldChg>
    </pc:docChg>
  </pc:docChgLst>
  <pc:docChgLst>
    <pc:chgData name="Domnic Dev Kulanthaisamy" userId="S::domnic.kulanthaisamy@relevantz.com::87a6936c-1a8d-4a45-905d-54c85935d8de" providerId="AD" clId="Web-{26CB0430-9F1A-E4FA-93BF-DF9316FDF02C}"/>
    <pc:docChg chg="modSld">
      <pc:chgData name="Domnic Dev Kulanthaisamy" userId="S::domnic.kulanthaisamy@relevantz.com::87a6936c-1a8d-4a45-905d-54c85935d8de" providerId="AD" clId="Web-{26CB0430-9F1A-E4FA-93BF-DF9316FDF02C}" dt="2024-04-02T02:07:29.937" v="73" actId="20577"/>
      <pc:docMkLst>
        <pc:docMk/>
      </pc:docMkLst>
      <pc:sldChg chg="modSp">
        <pc:chgData name="Domnic Dev Kulanthaisamy" userId="S::domnic.kulanthaisamy@relevantz.com::87a6936c-1a8d-4a45-905d-54c85935d8de" providerId="AD" clId="Web-{26CB0430-9F1A-E4FA-93BF-DF9316FDF02C}" dt="2024-04-02T02:07:29.937" v="73" actId="20577"/>
        <pc:sldMkLst>
          <pc:docMk/>
          <pc:sldMk cId="3604864807" sldId="258"/>
        </pc:sldMkLst>
        <pc:spChg chg="mod">
          <ac:chgData name="Domnic Dev Kulanthaisamy" userId="S::domnic.kulanthaisamy@relevantz.com::87a6936c-1a8d-4a45-905d-54c85935d8de" providerId="AD" clId="Web-{26CB0430-9F1A-E4FA-93BF-DF9316FDF02C}" dt="2024-04-02T02:07:29.937" v="73" actId="20577"/>
          <ac:spMkLst>
            <pc:docMk/>
            <pc:sldMk cId="3604864807" sldId="258"/>
            <ac:spMk id="4" creationId="{3E5AA242-686A-3159-F92B-E9C2D9EAFF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2"/>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2"/>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2"/>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US" sz="800" b="0" i="0" u="none" strike="noStrike" cap="none">
                <a:solidFill>
                  <a:srgbClr val="999999"/>
                </a:solidFill>
                <a:latin typeface="Proxima Nova"/>
                <a:ea typeface="Proxima Nova"/>
                <a:cs typeface="Proxima Nova"/>
                <a:sym typeface="Proxima Nova"/>
              </a:rPr>
              <a:t>© 202</a:t>
            </a:r>
            <a:r>
              <a:rPr lang="en-US" sz="800">
                <a:solidFill>
                  <a:srgbClr val="999999"/>
                </a:solidFill>
                <a:latin typeface="Proxima Nova"/>
                <a:ea typeface="Proxima Nova"/>
                <a:cs typeface="Proxima Nova"/>
                <a:sym typeface="Proxima Nova"/>
              </a:rPr>
              <a:t>3</a:t>
            </a:r>
            <a:r>
              <a:rPr lang="en-US" sz="800" b="0" i="0" u="none" strike="noStrike" cap="none">
                <a:solidFill>
                  <a:srgbClr val="999999"/>
                </a:solidFill>
                <a:latin typeface="Proxima Nova"/>
                <a:ea typeface="Proxima Nova"/>
                <a:cs typeface="Proxima Nova"/>
                <a:sym typeface="Proxima Nova"/>
              </a:rPr>
              <a:t>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2"/>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3"/>
          <p:cNvSpPr/>
          <p:nvPr/>
        </p:nvSpPr>
        <p:spPr>
          <a:xfrm rot="10800000" flipH="1">
            <a:off x="457200" y="914411"/>
            <a:ext cx="4769100" cy="273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3"/>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3"/>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3"/>
          <p:cNvPicPr preferRelativeResize="0"/>
          <p:nvPr/>
        </p:nvPicPr>
        <p:blipFill rotWithShape="1">
          <a:blip r:embed="rId4">
            <a:alphaModFix/>
          </a:blip>
          <a:srcRect/>
          <a:stretch/>
        </p:blipFill>
        <p:spPr>
          <a:xfrm>
            <a:off x="0" y="4689200"/>
            <a:ext cx="614619" cy="457200"/>
          </a:xfrm>
          <a:prstGeom prst="rect">
            <a:avLst/>
          </a:prstGeom>
          <a:noFill/>
          <a:ln>
            <a:noFill/>
          </a:ln>
        </p:spPr>
      </p:pic>
      <p:grpSp>
        <p:nvGrpSpPr>
          <p:cNvPr id="18" name="Google Shape;18;p3"/>
          <p:cNvGrpSpPr/>
          <p:nvPr/>
        </p:nvGrpSpPr>
        <p:grpSpPr>
          <a:xfrm>
            <a:off x="6588505" y="-28"/>
            <a:ext cx="2555491" cy="5143634"/>
            <a:chOff x="6484825" y="114035"/>
            <a:chExt cx="2659200" cy="5029465"/>
          </a:xfrm>
        </p:grpSpPr>
        <p:sp>
          <p:nvSpPr>
            <p:cNvPr id="19" name="Google Shape;19;p3"/>
            <p:cNvSpPr/>
            <p:nvPr/>
          </p:nvSpPr>
          <p:spPr>
            <a:xfrm rot="10800000">
              <a:off x="7629606" y="114035"/>
              <a:ext cx="1514400" cy="2285100"/>
            </a:xfrm>
            <a:prstGeom prst="rtTriangle">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5810725" y="1810200"/>
              <a:ext cx="4007400" cy="2659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5" name="Google Shape;25;p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26" name="Google Shape;26;p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28" name="Google Shape;28;p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29"/>
        <p:cNvGrpSpPr/>
        <p:nvPr/>
      </p:nvGrpSpPr>
      <p:grpSpPr>
        <a:xfrm>
          <a:off x="0" y="0"/>
          <a:ext cx="0" cy="0"/>
          <a:chOff x="0" y="0"/>
          <a:chExt cx="0" cy="0"/>
        </a:xfrm>
      </p:grpSpPr>
      <p:sp>
        <p:nvSpPr>
          <p:cNvPr id="30" name="Google Shape;30;p5"/>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31" name="Google Shape;31;p5"/>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32" name="Google Shape;32;p5"/>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33" name="Google Shape;33;p5"/>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US"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US"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US"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US" sz="1000" b="0" i="0" u="none" strike="noStrike" cap="none">
                <a:solidFill>
                  <a:srgbClr val="000000"/>
                </a:solidFill>
                <a:latin typeface="Proxima Nova"/>
                <a:ea typeface="Proxima Nova"/>
                <a:cs typeface="Proxima Nova"/>
                <a:sym typeface="Proxima Nova"/>
              </a:rPr>
              <a:t> or </a:t>
            </a:r>
            <a:r>
              <a:rPr lang="en-US"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US" sz="1000" b="0" i="0" u="none" strike="noStrike" cap="none">
                <a:solidFill>
                  <a:srgbClr val="000000"/>
                </a:solidFill>
                <a:latin typeface="Proxima Nova"/>
                <a:ea typeface="Proxima Nova"/>
                <a:cs typeface="Proxima Nova"/>
                <a:sym typeface="Proxima Nova"/>
              </a:rPr>
              <a:t>© 202</a:t>
            </a:r>
            <a:r>
              <a:rPr lang="en-US" sz="1000">
                <a:latin typeface="Proxima Nova"/>
                <a:ea typeface="Proxima Nova"/>
                <a:cs typeface="Proxima Nova"/>
                <a:sym typeface="Proxima Nova"/>
              </a:rPr>
              <a:t>3</a:t>
            </a:r>
            <a:r>
              <a:rPr lang="en-US" sz="1000" b="0" i="0" u="none" strike="noStrike" cap="none">
                <a:solidFill>
                  <a:srgbClr val="000000"/>
                </a:solidFill>
                <a:latin typeface="Proxima Nova"/>
                <a:ea typeface="Proxima Nova"/>
                <a:cs typeface="Proxima Nova"/>
                <a:sym typeface="Proxima Nova"/>
              </a:rPr>
              <a:t>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34" name="Google Shape;34;p5"/>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35" name="Google Shape;35;p5"/>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002624" y="1985581"/>
            <a:ext cx="3367076" cy="854400"/>
          </a:xfrm>
          <a:prstGeom prst="rect">
            <a:avLst/>
          </a:prstGeom>
          <a:noFill/>
          <a:ln>
            <a:noFill/>
          </a:ln>
        </p:spPr>
        <p:txBody>
          <a:bodyPr spcFirstLastPara="1" wrap="square" lIns="0" tIns="0" rIns="0" bIns="0" anchor="t" anchorCtr="0">
            <a:noAutofit/>
          </a:bodyPr>
          <a:lstStyle/>
          <a:p>
            <a:r>
              <a:rPr lang="en-US">
                <a:ea typeface="Lexend"/>
                <a:cs typeface="Lexend"/>
              </a:rPr>
              <a:t>Ownership</a:t>
            </a:r>
            <a:br>
              <a:rPr lang="en-US">
                <a:ea typeface="Lexend"/>
                <a:cs typeface="Lexend"/>
              </a:rPr>
            </a:br>
            <a:endParaRPr lang="en-US">
              <a:ea typeface="Lexend"/>
              <a:cs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1760-1A10-0C90-4AAD-8FB5B1C44D99}"/>
              </a:ext>
            </a:extLst>
          </p:cNvPr>
          <p:cNvSpPr>
            <a:spLocks noGrp="1"/>
          </p:cNvSpPr>
          <p:nvPr>
            <p:ph type="title"/>
          </p:nvPr>
        </p:nvSpPr>
        <p:spPr>
          <a:xfrm>
            <a:off x="457200" y="1070150"/>
            <a:ext cx="6311071" cy="2835758"/>
          </a:xfrm>
        </p:spPr>
        <p:txBody>
          <a:bodyPr spcFirstLastPara="1" wrap="square" lIns="0" tIns="0" rIns="0" bIns="0" anchor="ctr" anchorCtr="0">
            <a:noAutofit/>
          </a:bodyPr>
          <a:lstStyle/>
          <a:p>
            <a:pPr>
              <a:lnSpc>
                <a:spcPct val="150000"/>
              </a:lnSpc>
            </a:pPr>
            <a:r>
              <a:rPr lang="en-US" sz="2000">
                <a:solidFill>
                  <a:schemeClr val="tx1"/>
                </a:solidFill>
              </a:rPr>
              <a:t>Explaining about one of our core value 'Ownership' and its traits such as </a:t>
            </a:r>
            <a:br>
              <a:rPr lang="en-US" sz="2000">
                <a:solidFill>
                  <a:schemeClr val="tx1"/>
                </a:solidFill>
              </a:rPr>
            </a:br>
            <a:br>
              <a:rPr lang="en-US" sz="2000">
                <a:latin typeface="Proxima Nova Semibold"/>
              </a:rPr>
            </a:br>
            <a:r>
              <a:rPr lang="en-US" sz="2000" b="1">
                <a:solidFill>
                  <a:schemeClr val="tx1"/>
                </a:solidFill>
              </a:rPr>
              <a:t>Result Oriented.</a:t>
            </a:r>
            <a:br>
              <a:rPr lang="en-US" sz="2000" b="1"/>
            </a:br>
            <a:r>
              <a:rPr lang="en-US" sz="2000" b="1">
                <a:solidFill>
                  <a:schemeClr val="tx1"/>
                </a:solidFill>
              </a:rPr>
              <a:t>Accountability.</a:t>
            </a:r>
            <a:br>
              <a:rPr lang="en-US" sz="2000" b="1"/>
            </a:br>
            <a:r>
              <a:rPr lang="en-US" sz="2000" b="1">
                <a:solidFill>
                  <a:schemeClr val="tx1"/>
                </a:solidFill>
              </a:rPr>
              <a:t>Stay Committed.</a:t>
            </a:r>
            <a:endParaRPr lang="en-US" b="1">
              <a:solidFill>
                <a:schemeClr val="tx1"/>
              </a:solidFill>
            </a:endParaRPr>
          </a:p>
        </p:txBody>
      </p:sp>
      <p:sp>
        <p:nvSpPr>
          <p:cNvPr id="3" name="TextBox 2">
            <a:extLst>
              <a:ext uri="{FF2B5EF4-FFF2-40B4-BE49-F238E27FC236}">
                <a16:creationId xmlns:a16="http://schemas.microsoft.com/office/drawing/2014/main" id="{2A0D5084-8761-7FAE-F30F-2EFE6F25602F}"/>
              </a:ext>
            </a:extLst>
          </p:cNvPr>
          <p:cNvSpPr txBox="1"/>
          <p:nvPr/>
        </p:nvSpPr>
        <p:spPr>
          <a:xfrm>
            <a:off x="461034" y="399451"/>
            <a:ext cx="2476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27235C"/>
                </a:solidFill>
                <a:latin typeface="Proxima Nova"/>
              </a:rPr>
              <a:t>Objective </a:t>
            </a:r>
          </a:p>
        </p:txBody>
      </p:sp>
    </p:spTree>
    <p:extLst>
      <p:ext uri="{BB962C8B-B14F-4D97-AF65-F5344CB8AC3E}">
        <p14:creationId xmlns:p14="http://schemas.microsoft.com/office/powerpoint/2010/main" val="70021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2682-83DE-5552-05BA-B1F22DFFA377}"/>
              </a:ext>
            </a:extLst>
          </p:cNvPr>
          <p:cNvSpPr>
            <a:spLocks noGrp="1"/>
          </p:cNvSpPr>
          <p:nvPr>
            <p:ph type="title"/>
          </p:nvPr>
        </p:nvSpPr>
        <p:spPr>
          <a:xfrm>
            <a:off x="469650" y="384597"/>
            <a:ext cx="8217300" cy="627000"/>
          </a:xfrm>
        </p:spPr>
        <p:txBody>
          <a:bodyPr/>
          <a:lstStyle/>
          <a:p>
            <a:r>
              <a:rPr lang="en-US" sz="2800"/>
              <a:t>What is Ownership ? </a:t>
            </a:r>
            <a:br>
              <a:rPr lang="en-US" sz="2800"/>
            </a:br>
            <a:br>
              <a:rPr lang="en-US" sz="1800"/>
            </a:br>
            <a:r>
              <a:rPr lang="en-US" sz="1800"/>
              <a:t>(I am aware of the impact and I own it)</a:t>
            </a:r>
          </a:p>
        </p:txBody>
      </p:sp>
      <p:sp>
        <p:nvSpPr>
          <p:cNvPr id="4" name="Text Placeholder 3">
            <a:extLst>
              <a:ext uri="{FF2B5EF4-FFF2-40B4-BE49-F238E27FC236}">
                <a16:creationId xmlns:a16="http://schemas.microsoft.com/office/drawing/2014/main" id="{3E5AA242-686A-3159-F92B-E9C2D9EAFFDC}"/>
              </a:ext>
            </a:extLst>
          </p:cNvPr>
          <p:cNvSpPr>
            <a:spLocks noGrp="1"/>
          </p:cNvSpPr>
          <p:nvPr>
            <p:ph type="body" idx="2"/>
          </p:nvPr>
        </p:nvSpPr>
        <p:spPr>
          <a:xfrm>
            <a:off x="-153349" y="1412564"/>
            <a:ext cx="5672509" cy="3096000"/>
          </a:xfrm>
        </p:spPr>
        <p:txBody>
          <a:bodyPr/>
          <a:lstStyle/>
          <a:p>
            <a:pPr lvl="1">
              <a:lnSpc>
                <a:spcPct val="150000"/>
              </a:lnSpc>
              <a:buFont typeface="Courier New"/>
              <a:buChar char="o"/>
            </a:pPr>
            <a:r>
              <a:rPr lang="en" sz="2000">
                <a:solidFill>
                  <a:srgbClr val="1F1F1F"/>
                </a:solidFill>
              </a:rPr>
              <a:t>Taking personal responsibility for the tasks, projects and for the organization.</a:t>
            </a:r>
            <a:endParaRPr lang="en-US"/>
          </a:p>
          <a:p>
            <a:pPr lvl="1">
              <a:lnSpc>
                <a:spcPct val="150000"/>
              </a:lnSpc>
              <a:buFont typeface="Courier New"/>
              <a:buChar char="o"/>
            </a:pPr>
            <a:r>
              <a:rPr lang="en" sz="2000">
                <a:solidFill>
                  <a:srgbClr val="1F1F1F"/>
                </a:solidFill>
              </a:rPr>
              <a:t>We should hold ourselves accountable for the actions and decisions we made.</a:t>
            </a:r>
          </a:p>
        </p:txBody>
      </p:sp>
      <p:sp>
        <p:nvSpPr>
          <p:cNvPr id="5" name="Slide Number Placeholder 4">
            <a:extLst>
              <a:ext uri="{FF2B5EF4-FFF2-40B4-BE49-F238E27FC236}">
                <a16:creationId xmlns:a16="http://schemas.microsoft.com/office/drawing/2014/main" id="{F32F1C44-3005-DE9D-4F6A-96C146E87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pic>
        <p:nvPicPr>
          <p:cNvPr id="3" name="Picture 2" descr="Responsibility of the parties. Vector image on a white background. Stock  Vector | Adobe Stock">
            <a:extLst>
              <a:ext uri="{FF2B5EF4-FFF2-40B4-BE49-F238E27FC236}">
                <a16:creationId xmlns:a16="http://schemas.microsoft.com/office/drawing/2014/main" id="{511248FA-5EFC-258C-E913-94596E0F4687}"/>
              </a:ext>
            </a:extLst>
          </p:cNvPr>
          <p:cNvPicPr>
            <a:picLocks noChangeAspect="1"/>
          </p:cNvPicPr>
          <p:nvPr/>
        </p:nvPicPr>
        <p:blipFill rotWithShape="1">
          <a:blip r:embed="rId2"/>
          <a:srcRect l="3529" r="3885" b="2756"/>
          <a:stretch/>
        </p:blipFill>
        <p:spPr>
          <a:xfrm>
            <a:off x="6144164" y="1027622"/>
            <a:ext cx="2539803" cy="2667610"/>
          </a:xfrm>
          <a:prstGeom prst="rect">
            <a:avLst/>
          </a:prstGeom>
          <a:ln>
            <a:noFill/>
          </a:ln>
        </p:spPr>
      </p:pic>
    </p:spTree>
    <p:extLst>
      <p:ext uri="{BB962C8B-B14F-4D97-AF65-F5344CB8AC3E}">
        <p14:creationId xmlns:p14="http://schemas.microsoft.com/office/powerpoint/2010/main" val="360486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F3E0-9D44-F494-7C11-46C061656E79}"/>
              </a:ext>
            </a:extLst>
          </p:cNvPr>
          <p:cNvSpPr>
            <a:spLocks noGrp="1"/>
          </p:cNvSpPr>
          <p:nvPr>
            <p:ph type="title"/>
          </p:nvPr>
        </p:nvSpPr>
        <p:spPr/>
        <p:txBody>
          <a:bodyPr/>
          <a:lstStyle/>
          <a:p>
            <a:r>
              <a:rPr lang="en-US" sz="2800"/>
              <a:t>Result Oriented</a:t>
            </a:r>
          </a:p>
        </p:txBody>
      </p:sp>
      <p:sp>
        <p:nvSpPr>
          <p:cNvPr id="3" name="Subtitle 2">
            <a:extLst>
              <a:ext uri="{FF2B5EF4-FFF2-40B4-BE49-F238E27FC236}">
                <a16:creationId xmlns:a16="http://schemas.microsoft.com/office/drawing/2014/main" id="{5474C4B4-E333-C771-F6B4-C18A1BD49687}"/>
              </a:ext>
            </a:extLst>
          </p:cNvPr>
          <p:cNvSpPr>
            <a:spLocks noGrp="1"/>
          </p:cNvSpPr>
          <p:nvPr>
            <p:ph type="subTitle" idx="1"/>
          </p:nvPr>
        </p:nvSpPr>
        <p:spPr/>
        <p:txBody>
          <a:bodyPr/>
          <a:lstStyle/>
          <a:p>
            <a:r>
              <a:rPr lang="en-US"/>
              <a:t>"Outcome rather than output"</a:t>
            </a:r>
          </a:p>
        </p:txBody>
      </p:sp>
      <p:sp>
        <p:nvSpPr>
          <p:cNvPr id="4" name="Text Placeholder 3">
            <a:extLst>
              <a:ext uri="{FF2B5EF4-FFF2-40B4-BE49-F238E27FC236}">
                <a16:creationId xmlns:a16="http://schemas.microsoft.com/office/drawing/2014/main" id="{5C37E3FA-7504-6AED-02F1-B6C3B8E845E2}"/>
              </a:ext>
            </a:extLst>
          </p:cNvPr>
          <p:cNvSpPr>
            <a:spLocks noGrp="1"/>
          </p:cNvSpPr>
          <p:nvPr>
            <p:ph type="body" idx="2"/>
          </p:nvPr>
        </p:nvSpPr>
        <p:spPr>
          <a:xfrm>
            <a:off x="62311" y="1390997"/>
            <a:ext cx="8217300" cy="3096000"/>
          </a:xfrm>
        </p:spPr>
        <p:txBody>
          <a:bodyPr/>
          <a:lstStyle/>
          <a:p>
            <a:pPr lvl="1">
              <a:lnSpc>
                <a:spcPct val="150000"/>
              </a:lnSpc>
              <a:buFont typeface="Courier New,monospace"/>
              <a:buChar char="o"/>
            </a:pPr>
            <a:r>
              <a:rPr lang="en" sz="2000">
                <a:solidFill>
                  <a:srgbClr val="1F1F1F"/>
                </a:solidFill>
                <a:cs typeface="Arial"/>
              </a:rPr>
              <a:t>It is more about completing tasks and achieving outcomes or goals than having an output.
Knowing the end goal and taking steps to achieve those goals
It's about getting things done and making sure they have a meaningful impact</a:t>
            </a:r>
            <a:endParaRPr lang="en-US" sz="2000"/>
          </a:p>
        </p:txBody>
      </p:sp>
      <p:sp>
        <p:nvSpPr>
          <p:cNvPr id="5" name="Slide Number Placeholder 4">
            <a:extLst>
              <a:ext uri="{FF2B5EF4-FFF2-40B4-BE49-F238E27FC236}">
                <a16:creationId xmlns:a16="http://schemas.microsoft.com/office/drawing/2014/main" id="{F7395853-DF7C-74E7-3128-BC3B2F29C7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extLst>
      <p:ext uri="{BB962C8B-B14F-4D97-AF65-F5344CB8AC3E}">
        <p14:creationId xmlns:p14="http://schemas.microsoft.com/office/powerpoint/2010/main" val="40182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CC8F-6CFB-CADB-3BD5-E5B184948F1B}"/>
              </a:ext>
            </a:extLst>
          </p:cNvPr>
          <p:cNvSpPr>
            <a:spLocks noGrp="1"/>
          </p:cNvSpPr>
          <p:nvPr>
            <p:ph type="title"/>
          </p:nvPr>
        </p:nvSpPr>
        <p:spPr>
          <a:xfrm>
            <a:off x="469650" y="319899"/>
            <a:ext cx="8217300" cy="627000"/>
          </a:xfrm>
        </p:spPr>
        <p:txBody>
          <a:bodyPr/>
          <a:lstStyle/>
          <a:p>
            <a:r>
              <a:rPr lang="en-US" sz="2800">
                <a:solidFill>
                  <a:srgbClr val="27235C"/>
                </a:solidFill>
              </a:rPr>
              <a:t>Accountability</a:t>
            </a:r>
          </a:p>
          <a:p>
            <a:endParaRPr lang="en-US" sz="2800"/>
          </a:p>
        </p:txBody>
      </p:sp>
      <p:sp>
        <p:nvSpPr>
          <p:cNvPr id="4" name="Text Placeholder 3">
            <a:extLst>
              <a:ext uri="{FF2B5EF4-FFF2-40B4-BE49-F238E27FC236}">
                <a16:creationId xmlns:a16="http://schemas.microsoft.com/office/drawing/2014/main" id="{56BADFE1-21FE-C501-9305-3928E0E37E14}"/>
              </a:ext>
            </a:extLst>
          </p:cNvPr>
          <p:cNvSpPr>
            <a:spLocks noGrp="1"/>
          </p:cNvSpPr>
          <p:nvPr>
            <p:ph type="body" idx="2"/>
          </p:nvPr>
        </p:nvSpPr>
        <p:spPr>
          <a:xfrm>
            <a:off x="375019" y="1121422"/>
            <a:ext cx="8217300" cy="3096000"/>
          </a:xfrm>
        </p:spPr>
        <p:txBody>
          <a:bodyPr/>
          <a:lstStyle/>
          <a:p>
            <a:pPr>
              <a:lnSpc>
                <a:spcPct val="150000"/>
              </a:lnSpc>
              <a:buFont typeface="Courier New"/>
              <a:buChar char="o"/>
            </a:pPr>
            <a:r>
              <a:rPr lang="en-US" sz="2000"/>
              <a:t>Taking ownership for the actions and outcomes that we took, which resulted in both positive and negative ways. </a:t>
            </a:r>
          </a:p>
          <a:p>
            <a:pPr>
              <a:lnSpc>
                <a:spcPct val="150000"/>
              </a:lnSpc>
              <a:buFont typeface="Courier New"/>
              <a:buChar char="o"/>
            </a:pPr>
            <a:r>
              <a:rPr lang="en-US" sz="2000"/>
              <a:t>Its involve being answerable for the consequences of those actions.</a:t>
            </a:r>
          </a:p>
          <a:p>
            <a:pPr>
              <a:lnSpc>
                <a:spcPct val="150000"/>
              </a:lnSpc>
              <a:buFont typeface="Courier New"/>
              <a:buChar char="o"/>
            </a:pPr>
            <a:r>
              <a:rPr lang="en-US" sz="2000"/>
              <a:t>If I accepted something that I will take care of that, I should be accountable for that act.</a:t>
            </a:r>
          </a:p>
          <a:p>
            <a:pPr>
              <a:lnSpc>
                <a:spcPct val="150000"/>
              </a:lnSpc>
              <a:buFont typeface="Courier New"/>
              <a:buChar char="o"/>
            </a:pPr>
            <a:endParaRPr lang="en-US" sz="2000"/>
          </a:p>
        </p:txBody>
      </p:sp>
      <p:sp>
        <p:nvSpPr>
          <p:cNvPr id="5" name="Slide Number Placeholder 4">
            <a:extLst>
              <a:ext uri="{FF2B5EF4-FFF2-40B4-BE49-F238E27FC236}">
                <a16:creationId xmlns:a16="http://schemas.microsoft.com/office/drawing/2014/main" id="{3070A753-E115-88A1-D5B1-BE0E95CA24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420528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30C1-E835-41F2-8621-030CFE355371}"/>
              </a:ext>
            </a:extLst>
          </p:cNvPr>
          <p:cNvSpPr>
            <a:spLocks noGrp="1"/>
          </p:cNvSpPr>
          <p:nvPr>
            <p:ph type="title"/>
          </p:nvPr>
        </p:nvSpPr>
        <p:spPr>
          <a:xfrm>
            <a:off x="469650" y="427729"/>
            <a:ext cx="8217300" cy="627000"/>
          </a:xfrm>
        </p:spPr>
        <p:txBody>
          <a:bodyPr/>
          <a:lstStyle/>
          <a:p>
            <a:r>
              <a:rPr lang="en-US" sz="2800"/>
              <a:t>Stay Committed</a:t>
            </a:r>
          </a:p>
        </p:txBody>
      </p:sp>
      <p:sp>
        <p:nvSpPr>
          <p:cNvPr id="4" name="Text Placeholder 3">
            <a:extLst>
              <a:ext uri="{FF2B5EF4-FFF2-40B4-BE49-F238E27FC236}">
                <a16:creationId xmlns:a16="http://schemas.microsoft.com/office/drawing/2014/main" id="{6981A321-C984-8CC7-7DEF-D1C41E77B46C}"/>
              </a:ext>
            </a:extLst>
          </p:cNvPr>
          <p:cNvSpPr>
            <a:spLocks noGrp="1"/>
          </p:cNvSpPr>
          <p:nvPr>
            <p:ph type="body" idx="2"/>
          </p:nvPr>
        </p:nvSpPr>
        <p:spPr>
          <a:xfrm>
            <a:off x="472066" y="1283167"/>
            <a:ext cx="5036311" cy="3106783"/>
          </a:xfrm>
        </p:spPr>
        <p:txBody>
          <a:bodyPr/>
          <a:lstStyle/>
          <a:p>
            <a:pPr>
              <a:lnSpc>
                <a:spcPct val="150000"/>
              </a:lnSpc>
              <a:buFont typeface="Courier New,monospace"/>
              <a:buChar char="o"/>
            </a:pPr>
            <a:r>
              <a:rPr lang="en-US" sz="2000">
                <a:solidFill>
                  <a:srgbClr val="1F1F1F"/>
                </a:solidFill>
                <a:cs typeface="Arial"/>
              </a:rPr>
              <a:t>It means being determined to complete our tasks and projects, even in the face of challenges or setbacks.</a:t>
            </a:r>
          </a:p>
          <a:p>
            <a:pPr>
              <a:lnSpc>
                <a:spcPct val="150000"/>
              </a:lnSpc>
              <a:buFont typeface="Courier New,monospace"/>
              <a:buChar char="o"/>
            </a:pPr>
            <a:r>
              <a:rPr lang="en-US" sz="2000">
                <a:solidFill>
                  <a:srgbClr val="1F1F1F"/>
                </a:solidFill>
                <a:cs typeface="Arial"/>
              </a:rPr>
              <a:t>Being committed involves maintaining a long-term focus on the goals and objectives.</a:t>
            </a:r>
          </a:p>
          <a:p>
            <a:pPr>
              <a:lnSpc>
                <a:spcPct val="150000"/>
              </a:lnSpc>
              <a:buFont typeface="Courier New,monospace"/>
              <a:buChar char="o"/>
            </a:pPr>
            <a:endParaRPr lang="en-US" sz="2000">
              <a:solidFill>
                <a:srgbClr val="1F1F1F"/>
              </a:solidFill>
              <a:cs typeface="Arial"/>
            </a:endParaRPr>
          </a:p>
          <a:p>
            <a:pPr>
              <a:lnSpc>
                <a:spcPct val="150000"/>
              </a:lnSpc>
              <a:buFont typeface="Courier New,monospace"/>
              <a:buChar char="o"/>
            </a:pPr>
            <a:endParaRPr lang="en-US" sz="2000">
              <a:solidFill>
                <a:srgbClr val="1F1F1F"/>
              </a:solidFill>
              <a:cs typeface="Arial"/>
            </a:endParaRPr>
          </a:p>
        </p:txBody>
      </p:sp>
      <p:sp>
        <p:nvSpPr>
          <p:cNvPr id="5" name="Slide Number Placeholder 4">
            <a:extLst>
              <a:ext uri="{FF2B5EF4-FFF2-40B4-BE49-F238E27FC236}">
                <a16:creationId xmlns:a16="http://schemas.microsoft.com/office/drawing/2014/main" id="{B4757FB9-2EE3-D7A6-59C9-166F4C5AB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pic>
        <p:nvPicPr>
          <p:cNvPr id="3" name="Picture 2" descr="Keeping Commitments Photos, Images and Pictures">
            <a:extLst>
              <a:ext uri="{FF2B5EF4-FFF2-40B4-BE49-F238E27FC236}">
                <a16:creationId xmlns:a16="http://schemas.microsoft.com/office/drawing/2014/main" id="{DBF9DFEA-CE29-36CE-1FAB-5EE6E2813D0E}"/>
              </a:ext>
            </a:extLst>
          </p:cNvPr>
          <p:cNvPicPr>
            <a:picLocks noChangeAspect="1"/>
          </p:cNvPicPr>
          <p:nvPr/>
        </p:nvPicPr>
        <p:blipFill rotWithShape="1">
          <a:blip r:embed="rId2"/>
          <a:srcRect l="1899" t="4128" r="2532" b="7798"/>
          <a:stretch/>
        </p:blipFill>
        <p:spPr>
          <a:xfrm>
            <a:off x="5648145" y="1001128"/>
            <a:ext cx="3249786" cy="2067176"/>
          </a:xfrm>
          <a:prstGeom prst="rect">
            <a:avLst/>
          </a:prstGeom>
          <a:ln>
            <a:noFill/>
          </a:ln>
        </p:spPr>
      </p:pic>
    </p:spTree>
    <p:extLst>
      <p:ext uri="{BB962C8B-B14F-4D97-AF65-F5344CB8AC3E}">
        <p14:creationId xmlns:p14="http://schemas.microsoft.com/office/powerpoint/2010/main" val="345422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54AC-5659-9710-A5FB-CDAED8B9AA88}"/>
              </a:ext>
            </a:extLst>
          </p:cNvPr>
          <p:cNvSpPr>
            <a:spLocks noGrp="1"/>
          </p:cNvSpPr>
          <p:nvPr>
            <p:ph type="title"/>
          </p:nvPr>
        </p:nvSpPr>
        <p:spPr>
          <a:xfrm>
            <a:off x="489549" y="1113282"/>
            <a:ext cx="6311070" cy="2555400"/>
          </a:xfrm>
        </p:spPr>
        <p:txBody>
          <a:bodyPr/>
          <a:lstStyle/>
          <a:p>
            <a:pPr algn="just">
              <a:lnSpc>
                <a:spcPct val="150000"/>
              </a:lnSpc>
            </a:pPr>
            <a:r>
              <a:rPr lang="en-US" sz="2000">
                <a:solidFill>
                  <a:schemeClr val="tx1"/>
                </a:solidFill>
              </a:rPr>
              <a:t> It leads to greater personal growth and development, as it allows individuals to learn from their mistakes and take steps to improve</a:t>
            </a:r>
          </a:p>
        </p:txBody>
      </p:sp>
      <p:sp>
        <p:nvSpPr>
          <p:cNvPr id="3" name="TextBox 2">
            <a:extLst>
              <a:ext uri="{FF2B5EF4-FFF2-40B4-BE49-F238E27FC236}">
                <a16:creationId xmlns:a16="http://schemas.microsoft.com/office/drawing/2014/main" id="{757AFABD-3A1E-222B-A050-EBCCD517C9D5}"/>
              </a:ext>
            </a:extLst>
          </p:cNvPr>
          <p:cNvSpPr txBox="1"/>
          <p:nvPr/>
        </p:nvSpPr>
        <p:spPr>
          <a:xfrm>
            <a:off x="461034" y="406400"/>
            <a:ext cx="38188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27235C"/>
                </a:solidFill>
                <a:latin typeface="Proxima Nova"/>
              </a:rPr>
              <a:t>Why Ownership ?</a:t>
            </a:r>
          </a:p>
          <a:p>
            <a:endParaRPr lang="en-US" sz="2800">
              <a:latin typeface="Proxima Nova"/>
            </a:endParaRPr>
          </a:p>
        </p:txBody>
      </p:sp>
      <p:pic>
        <p:nvPicPr>
          <p:cNvPr id="4" name="Picture 3" descr="Why It's Important To Take Ownership For The Way You Lead Your Team - IIDM  Global">
            <a:extLst>
              <a:ext uri="{FF2B5EF4-FFF2-40B4-BE49-F238E27FC236}">
                <a16:creationId xmlns:a16="http://schemas.microsoft.com/office/drawing/2014/main" id="{1853389F-94DE-CDA1-2D9C-ACEE3B5FBC94}"/>
              </a:ext>
            </a:extLst>
          </p:cNvPr>
          <p:cNvPicPr>
            <a:picLocks noChangeAspect="1"/>
          </p:cNvPicPr>
          <p:nvPr/>
        </p:nvPicPr>
        <p:blipFill>
          <a:blip r:embed="rId2"/>
          <a:stretch>
            <a:fillRect/>
          </a:stretch>
        </p:blipFill>
        <p:spPr>
          <a:xfrm>
            <a:off x="3530993" y="2687488"/>
            <a:ext cx="2739778" cy="1806515"/>
          </a:xfrm>
          <a:prstGeom prst="rect">
            <a:avLst/>
          </a:prstGeom>
        </p:spPr>
      </p:pic>
    </p:spTree>
    <p:extLst>
      <p:ext uri="{BB962C8B-B14F-4D97-AF65-F5344CB8AC3E}">
        <p14:creationId xmlns:p14="http://schemas.microsoft.com/office/powerpoint/2010/main" val="224045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AFABD-3A1E-222B-A050-EBCCD517C9D5}"/>
              </a:ext>
            </a:extLst>
          </p:cNvPr>
          <p:cNvSpPr txBox="1"/>
          <p:nvPr/>
        </p:nvSpPr>
        <p:spPr>
          <a:xfrm>
            <a:off x="461034" y="406400"/>
            <a:ext cx="38188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27235C"/>
                </a:solidFill>
                <a:latin typeface="Proxima Nova"/>
              </a:rPr>
              <a:t>Q &amp; A</a:t>
            </a:r>
          </a:p>
          <a:p>
            <a:endParaRPr lang="en-US" sz="2800">
              <a:latin typeface="Proxima Nova"/>
            </a:endParaRPr>
          </a:p>
        </p:txBody>
      </p:sp>
      <p:pic>
        <p:nvPicPr>
          <p:cNvPr id="6" name="Picture 5" descr="Understanding the Meaning of Question Mark Icons - Blog - smarticons.co">
            <a:extLst>
              <a:ext uri="{FF2B5EF4-FFF2-40B4-BE49-F238E27FC236}">
                <a16:creationId xmlns:a16="http://schemas.microsoft.com/office/drawing/2014/main" id="{7B5D921B-2586-1F2D-FB5E-21F4F23A6281}"/>
              </a:ext>
            </a:extLst>
          </p:cNvPr>
          <p:cNvPicPr>
            <a:picLocks noChangeAspect="1"/>
          </p:cNvPicPr>
          <p:nvPr/>
        </p:nvPicPr>
        <p:blipFill rotWithShape="1">
          <a:blip r:embed="rId2"/>
          <a:srcRect l="1179" t="4784" r="3066" b="2778"/>
          <a:stretch/>
        </p:blipFill>
        <p:spPr>
          <a:xfrm>
            <a:off x="1633671" y="1273301"/>
            <a:ext cx="4647392" cy="3039132"/>
          </a:xfrm>
          <a:prstGeom prst="rect">
            <a:avLst/>
          </a:prstGeom>
          <a:ln>
            <a:noFill/>
          </a:ln>
        </p:spPr>
      </p:pic>
    </p:spTree>
    <p:extLst>
      <p:ext uri="{BB962C8B-B14F-4D97-AF65-F5344CB8AC3E}">
        <p14:creationId xmlns:p14="http://schemas.microsoft.com/office/powerpoint/2010/main" val="141369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F676CEA-17C4-18C7-70E5-A929F97233FB}"/>
              </a:ext>
            </a:extLst>
          </p:cNvPr>
          <p:cNvSpPr>
            <a:spLocks noGrp="1"/>
          </p:cNvSpPr>
          <p:nvPr>
            <p:ph type="subTitle" idx="1"/>
          </p:nvPr>
        </p:nvSpPr>
        <p:spPr/>
        <p:txBody>
          <a:bodyPr/>
          <a:lstStyle/>
          <a:p>
            <a:r>
              <a:rPr lang="en-US"/>
              <a:t>K DOMNIC DEV</a:t>
            </a:r>
          </a:p>
        </p:txBody>
      </p:sp>
    </p:spTree>
    <p:extLst>
      <p:ext uri="{BB962C8B-B14F-4D97-AF65-F5344CB8AC3E}">
        <p14:creationId xmlns:p14="http://schemas.microsoft.com/office/powerpoint/2010/main" val="3111644813"/>
      </p:ext>
    </p:extLst>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Relevantz - Internal Slide Template</vt:lpstr>
      <vt:lpstr>Ownership </vt:lpstr>
      <vt:lpstr>Explaining about one of our core value 'Ownership' and its traits such as   Result Oriented. Accountability. Stay Committed.</vt:lpstr>
      <vt:lpstr>What is Ownership ?   (I am aware of the impact and I own it)</vt:lpstr>
      <vt:lpstr>Result Oriented</vt:lpstr>
      <vt:lpstr>Accountability </vt:lpstr>
      <vt:lpstr>Stay Committed</vt:lpstr>
      <vt:lpstr> It leads to greater personal growth and development, as it allows individuals to learn from their mistakes and take steps to improve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Forming habits</dc:title>
  <cp:revision>4</cp:revision>
  <dcterms:modified xsi:type="dcterms:W3CDTF">2024-04-08T10:37:55Z</dcterms:modified>
</cp:coreProperties>
</file>