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7" r:id="rId3"/>
    <p:sldId id="258" r:id="rId5"/>
    <p:sldId id="259" r:id="rId6"/>
    <p:sldId id="260" r:id="rId7"/>
    <p:sldId id="261" r:id="rId8"/>
    <p:sldId id="262" r:id="rId9"/>
    <p:sldId id="263" r:id="rId10"/>
    <p:sldId id="264" r:id="rId11"/>
    <p:sldId id="265" r:id="rId12"/>
    <p:sldId id="266" r:id="rId13"/>
    <p:sldId id="268" r:id="rId14"/>
    <p:sldId id="269" r:id="rId15"/>
    <p:sldId id="270" r:id="rId16"/>
  </p:sldIdLst>
  <p:sldSz cx="12192000" cy="6858000" type="screen16x9"/>
  <p:notesSz cx="12192000" cy="6858000"/>
  <p:embeddedFontLst>
    <p:embeddedFont>
      <p:font typeface="Roboto"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1pPr>
    <a:lvl2pPr marR="0" lvl="1"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2pPr>
    <a:lvl3pPr marR="0" lvl="2"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3pPr>
    <a:lvl4pPr marR="0" lvl="3"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4pPr>
    <a:lvl5pPr marR="0" lvl="4"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5pPr>
    <a:lvl6pPr marR="0" lvl="5"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6pPr>
    <a:lvl7pPr marR="0" lvl="6"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7pPr>
    <a:lvl8pPr marR="0" lvl="7"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8pPr>
    <a:lvl9pPr marR="0" lvl="8"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2880"/>
        <p:guide pos="2160"/>
      </p:guideLst>
    </p:cSldViewPr>
  </p:slideViewPr>
  <p:gridSpacing cx="0" cy="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3" Type="http://schemas.openxmlformats.org/officeDocument/2006/relationships/font" Target="fonts/font4.fntdata"/><Relationship Id="rId22" Type="http://schemas.openxmlformats.org/officeDocument/2006/relationships/font" Target="fonts/font3.fntdata"/><Relationship Id="rId21" Type="http://schemas.openxmlformats.org/officeDocument/2006/relationships/font" Target="fonts/font2.fntdata"/><Relationship Id="rId20" Type="http://schemas.openxmlformats.org/officeDocument/2006/relationships/font" Target="fonts/font1.fntdata"/><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72" name="Shape 2"/>
        <p:cNvGrpSpPr/>
        <p:nvPr/>
      </p:nvGrpSpPr>
      <p:grpSpPr>
        <a:xfrm>
          <a:off x="0" y="0"/>
          <a:ext cx="0" cy="0"/>
          <a:chOff x="0" y="0"/>
          <a:chExt cx="0" cy="0"/>
        </a:xfrm>
      </p:grpSpPr>
      <p:sp>
        <p:nvSpPr>
          <p:cNvPr id="1048730" name="Google Shape;3;n"/>
          <p:cNvSpPr txBox="1"/>
          <p:nvPr>
            <p:ph type="hdr" idx="2"/>
          </p:nvPr>
        </p:nvSpPr>
        <p:spPr>
          <a:xfrm>
            <a:off x="0" y="0"/>
            <a:ext cx="5283200" cy="3444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p:txBody>
      </p:sp>
      <p:sp>
        <p:nvSpPr>
          <p:cNvPr id="1048731" name="Google Shape;4;n"/>
          <p:cNvSpPr txBox="1"/>
          <p:nvPr>
            <p:ph type="dt" idx="10"/>
          </p:nvPr>
        </p:nvSpPr>
        <p:spPr>
          <a:xfrm>
            <a:off x="6905625" y="0"/>
            <a:ext cx="5283200" cy="3444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p:txBody>
      </p:sp>
      <p:sp>
        <p:nvSpPr>
          <p:cNvPr id="1048732" name="Google Shape;5;n"/>
          <p:cNvSpPr/>
          <p:nvPr>
            <p:ph type="sldImg" idx="3"/>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733" name="Google Shape;6;n"/>
          <p:cNvSpPr txBox="1"/>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p:txBody>
      </p:sp>
      <p:sp>
        <p:nvSpPr>
          <p:cNvPr id="1048734" name="Google Shape;7;n"/>
          <p:cNvSpPr txBox="1"/>
          <p:nvPr>
            <p:ph type="ftr" idx="11"/>
          </p:nvPr>
        </p:nvSpPr>
        <p:spPr>
          <a:xfrm>
            <a:off x="0" y="6513513"/>
            <a:ext cx="5283200" cy="3444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p:txBody>
      </p:sp>
      <p:sp>
        <p:nvSpPr>
          <p:cNvPr id="1048735" name="Google Shape;8;n"/>
          <p:cNvSpPr txBox="1"/>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1pPr>
    <a:lvl2pPr marR="0" lvl="1"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2pPr>
    <a:lvl3pPr marR="0" lvl="2"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3pPr>
    <a:lvl4pPr marR="0" lvl="3"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4pPr>
    <a:lvl5pPr marR="0" lvl="4"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5pPr>
    <a:lvl6pPr marR="0" lvl="5"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6pPr>
    <a:lvl7pPr marR="0" lvl="6"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7pPr>
    <a:lvl8pPr marR="0" lvl="7"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8pPr>
    <a:lvl9pPr marR="0" lvl="8"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 name="Shape 53"/>
        <p:cNvGrpSpPr/>
        <p:nvPr/>
      </p:nvGrpSpPr>
      <p:grpSpPr>
        <a:xfrm>
          <a:off x="0" y="0"/>
          <a:ext cx="0" cy="0"/>
          <a:chOff x="0" y="0"/>
          <a:chExt cx="0" cy="0"/>
        </a:xfrm>
      </p:grpSpPr>
      <p:sp>
        <p:nvSpPr>
          <p:cNvPr id="1048603" name="Google Shape;54;p1:notes"/>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04" name="Google Shape;55;p1:notes"/>
          <p:cNvSpPr txBox="1"/>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p>
            <a:pPr marL="0" lvl="0" indent="0" algn="l" rtl="0">
              <a:spcBef>
                <a:spcPts val="0"/>
              </a:spcBef>
              <a:spcAft>
                <a:spcPts val="0"/>
              </a:spcAft>
              <a:buNone/>
            </a:pPr>
          </a:p>
        </p:txBody>
      </p:sp>
      <p:sp>
        <p:nvSpPr>
          <p:cNvPr id="1048605" name="Google Shape;56;p1:notes"/>
          <p:cNvSpPr txBox="1"/>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59" name="Shape 180"/>
        <p:cNvGrpSpPr/>
        <p:nvPr/>
      </p:nvGrpSpPr>
      <p:grpSpPr>
        <a:xfrm>
          <a:off x="0" y="0"/>
          <a:ext cx="0" cy="0"/>
          <a:chOff x="0" y="0"/>
          <a:chExt cx="0" cy="0"/>
        </a:xfrm>
      </p:grpSpPr>
      <p:sp>
        <p:nvSpPr>
          <p:cNvPr id="1048696" name="Google Shape;181;p10:notes"/>
          <p:cNvSpPr txBox="1"/>
          <p:nvPr>
            <p:ph type="body" idx="1"/>
          </p:nvPr>
        </p:nvSpPr>
        <p:spPr>
          <a:xfrm>
            <a:off x="1219200" y="3300413"/>
            <a:ext cx="9753600" cy="2700337"/>
          </a:xfrm>
          <a:prstGeom prst="rect">
            <a:avLst/>
          </a:prstGeom>
        </p:spPr>
        <p:txBody>
          <a:bodyPr spcFirstLastPara="1" wrap="square" lIns="91425" tIns="45700" rIns="91425" bIns="45700" anchor="t" anchorCtr="0">
            <a:noAutofit/>
          </a:bodyPr>
          <a:p>
            <a:pPr marL="0" lvl="0" indent="0" algn="l" rtl="0">
              <a:spcBef>
                <a:spcPts val="0"/>
              </a:spcBef>
              <a:spcAft>
                <a:spcPts val="0"/>
              </a:spcAft>
              <a:buNone/>
            </a:pPr>
          </a:p>
        </p:txBody>
      </p:sp>
      <p:sp>
        <p:nvSpPr>
          <p:cNvPr id="1048697" name="Google Shape;182;p10:notes"/>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2" name="Shape 192"/>
        <p:cNvGrpSpPr/>
        <p:nvPr/>
      </p:nvGrpSpPr>
      <p:grpSpPr>
        <a:xfrm>
          <a:off x="0" y="0"/>
          <a:ext cx="0" cy="0"/>
          <a:chOff x="0" y="0"/>
          <a:chExt cx="0" cy="0"/>
        </a:xfrm>
      </p:grpSpPr>
      <p:sp>
        <p:nvSpPr>
          <p:cNvPr id="1048703" name="Google Shape;193;p11:notes"/>
          <p:cNvSpPr txBox="1"/>
          <p:nvPr>
            <p:ph type="body" idx="1"/>
          </p:nvPr>
        </p:nvSpPr>
        <p:spPr>
          <a:xfrm>
            <a:off x="1219200" y="3300413"/>
            <a:ext cx="9753600" cy="2700337"/>
          </a:xfrm>
          <a:prstGeom prst="rect">
            <a:avLst/>
          </a:prstGeom>
        </p:spPr>
        <p:txBody>
          <a:bodyPr spcFirstLastPara="1" wrap="square" lIns="91425" tIns="45700" rIns="91425" bIns="45700" anchor="t" anchorCtr="0">
            <a:noAutofit/>
          </a:bodyPr>
          <a:p>
            <a:pPr marL="0" lvl="0" indent="0" algn="l" rtl="0">
              <a:spcBef>
                <a:spcPts val="0"/>
              </a:spcBef>
              <a:spcAft>
                <a:spcPts val="0"/>
              </a:spcAft>
              <a:buNone/>
            </a:pPr>
          </a:p>
        </p:txBody>
      </p:sp>
      <p:sp>
        <p:nvSpPr>
          <p:cNvPr id="1048704" name="Google Shape;194;p11:notes"/>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5" name="Shape 202"/>
        <p:cNvGrpSpPr/>
        <p:nvPr/>
      </p:nvGrpSpPr>
      <p:grpSpPr>
        <a:xfrm>
          <a:off x="0" y="0"/>
          <a:ext cx="0" cy="0"/>
          <a:chOff x="0" y="0"/>
          <a:chExt cx="0" cy="0"/>
        </a:xfrm>
      </p:grpSpPr>
      <p:sp>
        <p:nvSpPr>
          <p:cNvPr id="1048710" name="Google Shape;203;p12:notes"/>
          <p:cNvSpPr txBox="1"/>
          <p:nvPr>
            <p:ph type="body" idx="1"/>
          </p:nvPr>
        </p:nvSpPr>
        <p:spPr>
          <a:xfrm>
            <a:off x="1219200" y="3300413"/>
            <a:ext cx="9753600" cy="2700337"/>
          </a:xfrm>
          <a:prstGeom prst="rect">
            <a:avLst/>
          </a:prstGeom>
        </p:spPr>
        <p:txBody>
          <a:bodyPr spcFirstLastPara="1" wrap="square" lIns="91425" tIns="45700" rIns="91425" bIns="45700" anchor="t" anchorCtr="0">
            <a:noAutofit/>
          </a:bodyPr>
          <a:p>
            <a:pPr marL="0" lvl="0" indent="0" algn="l" rtl="0">
              <a:spcBef>
                <a:spcPts val="0"/>
              </a:spcBef>
              <a:spcAft>
                <a:spcPts val="0"/>
              </a:spcAft>
              <a:buNone/>
            </a:pPr>
          </a:p>
        </p:txBody>
      </p:sp>
      <p:sp>
        <p:nvSpPr>
          <p:cNvPr id="1048711" name="Google Shape;204;p12:notes"/>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8" name="Shape 213"/>
        <p:cNvGrpSpPr/>
        <p:nvPr/>
      </p:nvGrpSpPr>
      <p:grpSpPr>
        <a:xfrm>
          <a:off x="0" y="0"/>
          <a:ext cx="0" cy="0"/>
          <a:chOff x="0" y="0"/>
          <a:chExt cx="0" cy="0"/>
        </a:xfrm>
      </p:grpSpPr>
      <p:sp>
        <p:nvSpPr>
          <p:cNvPr id="1048714" name="Google Shape;214;p13:notes"/>
          <p:cNvSpPr txBox="1"/>
          <p:nvPr>
            <p:ph type="body" idx="1"/>
          </p:nvPr>
        </p:nvSpPr>
        <p:spPr>
          <a:xfrm>
            <a:off x="1219200" y="3300413"/>
            <a:ext cx="9753600" cy="2700337"/>
          </a:xfrm>
          <a:prstGeom prst="rect">
            <a:avLst/>
          </a:prstGeom>
        </p:spPr>
        <p:txBody>
          <a:bodyPr spcFirstLastPara="1" wrap="square" lIns="91425" tIns="45700" rIns="91425" bIns="45700" anchor="t" anchorCtr="0">
            <a:noAutofit/>
          </a:bodyPr>
          <a:p>
            <a:pPr marL="0" lvl="0" indent="0" algn="l" rtl="0">
              <a:spcBef>
                <a:spcPts val="0"/>
              </a:spcBef>
              <a:spcAft>
                <a:spcPts val="0"/>
              </a:spcAft>
              <a:buNone/>
            </a:pPr>
          </a:p>
        </p:txBody>
      </p:sp>
      <p:sp>
        <p:nvSpPr>
          <p:cNvPr id="1048715" name="Google Shape;215;p13:notes"/>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 name="Shape 67"/>
        <p:cNvGrpSpPr/>
        <p:nvPr/>
      </p:nvGrpSpPr>
      <p:grpSpPr>
        <a:xfrm>
          <a:off x="0" y="0"/>
          <a:ext cx="0" cy="0"/>
          <a:chOff x="0" y="0"/>
          <a:chExt cx="0" cy="0"/>
        </a:xfrm>
      </p:grpSpPr>
      <p:sp>
        <p:nvSpPr>
          <p:cNvPr id="1048627" name="Google Shape;68;p2:notes"/>
          <p:cNvSpPr txBox="1"/>
          <p:nvPr>
            <p:ph type="body" idx="1"/>
          </p:nvPr>
        </p:nvSpPr>
        <p:spPr>
          <a:xfrm>
            <a:off x="1219200" y="3300413"/>
            <a:ext cx="9753600" cy="2700337"/>
          </a:xfrm>
          <a:prstGeom prst="rect">
            <a:avLst/>
          </a:prstGeom>
        </p:spPr>
        <p:txBody>
          <a:bodyPr spcFirstLastPara="1" wrap="square" lIns="91425" tIns="45700" rIns="91425" bIns="45700" anchor="t" anchorCtr="0">
            <a:noAutofit/>
          </a:bodyPr>
          <a:p>
            <a:pPr marL="0" lvl="0" indent="0" algn="l" rtl="0">
              <a:spcBef>
                <a:spcPts val="0"/>
              </a:spcBef>
              <a:spcAft>
                <a:spcPts val="0"/>
              </a:spcAft>
              <a:buNone/>
            </a:pPr>
          </a:p>
        </p:txBody>
      </p:sp>
      <p:sp>
        <p:nvSpPr>
          <p:cNvPr id="1048628" name="Google Shape;69;p2:notes"/>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 name="Shape 92"/>
        <p:cNvGrpSpPr/>
        <p:nvPr/>
      </p:nvGrpSpPr>
      <p:grpSpPr>
        <a:xfrm>
          <a:off x="0" y="0"/>
          <a:ext cx="0" cy="0"/>
          <a:chOff x="0" y="0"/>
          <a:chExt cx="0" cy="0"/>
        </a:xfrm>
      </p:grpSpPr>
      <p:sp>
        <p:nvSpPr>
          <p:cNvPr id="1048646" name="Google Shape;93;p3:notes"/>
          <p:cNvSpPr txBox="1"/>
          <p:nvPr>
            <p:ph type="body" idx="1"/>
          </p:nvPr>
        </p:nvSpPr>
        <p:spPr>
          <a:xfrm>
            <a:off x="1219200" y="3300413"/>
            <a:ext cx="9753600" cy="2700337"/>
          </a:xfrm>
          <a:prstGeom prst="rect">
            <a:avLst/>
          </a:prstGeom>
        </p:spPr>
        <p:txBody>
          <a:bodyPr spcFirstLastPara="1" wrap="square" lIns="91425" tIns="45700" rIns="91425" bIns="45700" anchor="t" anchorCtr="0">
            <a:noAutofit/>
          </a:bodyPr>
          <a:p>
            <a:pPr marL="0" lvl="0" indent="0" algn="l" rtl="0">
              <a:spcBef>
                <a:spcPts val="0"/>
              </a:spcBef>
              <a:spcAft>
                <a:spcPts val="0"/>
              </a:spcAft>
              <a:buNone/>
            </a:pPr>
          </a:p>
        </p:txBody>
      </p:sp>
      <p:sp>
        <p:nvSpPr>
          <p:cNvPr id="1048647" name="Google Shape;94;p3:notes"/>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0" name="Shape 118"/>
        <p:cNvGrpSpPr/>
        <p:nvPr/>
      </p:nvGrpSpPr>
      <p:grpSpPr>
        <a:xfrm>
          <a:off x="0" y="0"/>
          <a:ext cx="0" cy="0"/>
          <a:chOff x="0" y="0"/>
          <a:chExt cx="0" cy="0"/>
        </a:xfrm>
      </p:grpSpPr>
      <p:sp>
        <p:nvSpPr>
          <p:cNvPr id="1048655" name="Google Shape;119;p4:notes"/>
          <p:cNvSpPr txBox="1"/>
          <p:nvPr>
            <p:ph type="body" idx="1"/>
          </p:nvPr>
        </p:nvSpPr>
        <p:spPr>
          <a:xfrm>
            <a:off x="1219200" y="3300413"/>
            <a:ext cx="9753600" cy="2700337"/>
          </a:xfrm>
          <a:prstGeom prst="rect">
            <a:avLst/>
          </a:prstGeom>
        </p:spPr>
        <p:txBody>
          <a:bodyPr spcFirstLastPara="1" wrap="square" lIns="91425" tIns="45700" rIns="91425" bIns="45700" anchor="t" anchorCtr="0">
            <a:noAutofit/>
          </a:bodyPr>
          <a:p>
            <a:pPr marL="0" lvl="0" indent="0" algn="l" rtl="0">
              <a:spcBef>
                <a:spcPts val="0"/>
              </a:spcBef>
              <a:spcAft>
                <a:spcPts val="0"/>
              </a:spcAft>
              <a:buNone/>
            </a:pPr>
          </a:p>
        </p:txBody>
      </p:sp>
      <p:sp>
        <p:nvSpPr>
          <p:cNvPr id="1048656" name="Google Shape;120;p4:notes"/>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 name="Shape 132"/>
        <p:cNvGrpSpPr/>
        <p:nvPr/>
      </p:nvGrpSpPr>
      <p:grpSpPr>
        <a:xfrm>
          <a:off x="0" y="0"/>
          <a:ext cx="0" cy="0"/>
          <a:chOff x="0" y="0"/>
          <a:chExt cx="0" cy="0"/>
        </a:xfrm>
      </p:grpSpPr>
      <p:sp>
        <p:nvSpPr>
          <p:cNvPr id="1048663" name="Google Shape;133;p5:notes"/>
          <p:cNvSpPr txBox="1"/>
          <p:nvPr>
            <p:ph type="body" idx="1"/>
          </p:nvPr>
        </p:nvSpPr>
        <p:spPr>
          <a:xfrm>
            <a:off x="1219200" y="3300413"/>
            <a:ext cx="9753600" cy="2700337"/>
          </a:xfrm>
          <a:prstGeom prst="rect">
            <a:avLst/>
          </a:prstGeom>
        </p:spPr>
        <p:txBody>
          <a:bodyPr spcFirstLastPara="1" wrap="square" lIns="91425" tIns="45700" rIns="91425" bIns="45700" anchor="t" anchorCtr="0">
            <a:noAutofit/>
          </a:bodyPr>
          <a:p>
            <a:pPr marL="0" lvl="0" indent="0" algn="l" rtl="0">
              <a:spcBef>
                <a:spcPts val="0"/>
              </a:spcBef>
              <a:spcAft>
                <a:spcPts val="0"/>
              </a:spcAft>
              <a:buNone/>
            </a:pPr>
          </a:p>
        </p:txBody>
      </p:sp>
      <p:sp>
        <p:nvSpPr>
          <p:cNvPr id="1048664" name="Google Shape;134;p5:notes"/>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7" name="Shape 145"/>
        <p:cNvGrpSpPr/>
        <p:nvPr/>
      </p:nvGrpSpPr>
      <p:grpSpPr>
        <a:xfrm>
          <a:off x="0" y="0"/>
          <a:ext cx="0" cy="0"/>
          <a:chOff x="0" y="0"/>
          <a:chExt cx="0" cy="0"/>
        </a:xfrm>
      </p:grpSpPr>
      <p:sp>
        <p:nvSpPr>
          <p:cNvPr id="1048667" name="Google Shape;146;p6:notes"/>
          <p:cNvSpPr txBox="1"/>
          <p:nvPr>
            <p:ph type="body" idx="1"/>
          </p:nvPr>
        </p:nvSpPr>
        <p:spPr>
          <a:xfrm>
            <a:off x="1219200" y="3300413"/>
            <a:ext cx="9753600" cy="2700337"/>
          </a:xfrm>
          <a:prstGeom prst="rect">
            <a:avLst/>
          </a:prstGeom>
        </p:spPr>
        <p:txBody>
          <a:bodyPr spcFirstLastPara="1" wrap="square" lIns="91425" tIns="45700" rIns="91425" bIns="45700" anchor="t" anchorCtr="0">
            <a:noAutofit/>
          </a:bodyPr>
          <a:p>
            <a:pPr marL="0" lvl="0" indent="0" algn="l" rtl="0">
              <a:spcBef>
                <a:spcPts val="0"/>
              </a:spcBef>
              <a:spcAft>
                <a:spcPts val="0"/>
              </a:spcAft>
              <a:buNone/>
            </a:pPr>
          </a:p>
        </p:txBody>
      </p:sp>
      <p:sp>
        <p:nvSpPr>
          <p:cNvPr id="1048668" name="Google Shape;147;p6:notes"/>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151"/>
        <p:cNvGrpSpPr/>
        <p:nvPr/>
      </p:nvGrpSpPr>
      <p:grpSpPr>
        <a:xfrm>
          <a:off x="0" y="0"/>
          <a:ext cx="0" cy="0"/>
          <a:chOff x="0" y="0"/>
          <a:chExt cx="0" cy="0"/>
        </a:xfrm>
      </p:grpSpPr>
      <p:sp>
        <p:nvSpPr>
          <p:cNvPr id="1048675" name="Google Shape;152;p7:notes"/>
          <p:cNvSpPr txBox="1"/>
          <p:nvPr>
            <p:ph type="body" idx="1"/>
          </p:nvPr>
        </p:nvSpPr>
        <p:spPr>
          <a:xfrm>
            <a:off x="1219200" y="3300413"/>
            <a:ext cx="9753600" cy="2700337"/>
          </a:xfrm>
          <a:prstGeom prst="rect">
            <a:avLst/>
          </a:prstGeom>
        </p:spPr>
        <p:txBody>
          <a:bodyPr spcFirstLastPara="1" wrap="square" lIns="91425" tIns="45700" rIns="91425" bIns="45700" anchor="t" anchorCtr="0">
            <a:noAutofit/>
          </a:bodyPr>
          <a:p>
            <a:pPr marL="0" lvl="0" indent="0" algn="l" rtl="0">
              <a:spcBef>
                <a:spcPts val="0"/>
              </a:spcBef>
              <a:spcAft>
                <a:spcPts val="0"/>
              </a:spcAft>
              <a:buNone/>
            </a:pPr>
          </a:p>
        </p:txBody>
      </p:sp>
      <p:sp>
        <p:nvSpPr>
          <p:cNvPr id="1048676" name="Google Shape;153;p7:notes"/>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3" name="Shape 162"/>
        <p:cNvGrpSpPr/>
        <p:nvPr/>
      </p:nvGrpSpPr>
      <p:grpSpPr>
        <a:xfrm>
          <a:off x="0" y="0"/>
          <a:ext cx="0" cy="0"/>
          <a:chOff x="0" y="0"/>
          <a:chExt cx="0" cy="0"/>
        </a:xfrm>
      </p:grpSpPr>
      <p:sp>
        <p:nvSpPr>
          <p:cNvPr id="1048683" name="Google Shape;163;p8:notes"/>
          <p:cNvSpPr txBox="1"/>
          <p:nvPr>
            <p:ph type="body" idx="1"/>
          </p:nvPr>
        </p:nvSpPr>
        <p:spPr>
          <a:xfrm>
            <a:off x="1219200" y="3300413"/>
            <a:ext cx="9753600" cy="2700337"/>
          </a:xfrm>
          <a:prstGeom prst="rect">
            <a:avLst/>
          </a:prstGeom>
        </p:spPr>
        <p:txBody>
          <a:bodyPr spcFirstLastPara="1" wrap="square" lIns="91425" tIns="45700" rIns="91425" bIns="45700" anchor="t" anchorCtr="0">
            <a:noAutofit/>
          </a:bodyPr>
          <a:p>
            <a:pPr marL="0" lvl="0" indent="0" algn="l" rtl="0">
              <a:spcBef>
                <a:spcPts val="0"/>
              </a:spcBef>
              <a:spcAft>
                <a:spcPts val="0"/>
              </a:spcAft>
              <a:buNone/>
            </a:pPr>
          </a:p>
        </p:txBody>
      </p:sp>
      <p:sp>
        <p:nvSpPr>
          <p:cNvPr id="1048684" name="Google Shape;164;p8:notes"/>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 name="Shape 174"/>
        <p:cNvGrpSpPr/>
        <p:nvPr/>
      </p:nvGrpSpPr>
      <p:grpSpPr>
        <a:xfrm>
          <a:off x="0" y="0"/>
          <a:ext cx="0" cy="0"/>
          <a:chOff x="0" y="0"/>
          <a:chExt cx="0" cy="0"/>
        </a:xfrm>
      </p:grpSpPr>
      <p:sp>
        <p:nvSpPr>
          <p:cNvPr id="1048687" name="Google Shape;175;p9:notes"/>
          <p:cNvSpPr txBox="1"/>
          <p:nvPr>
            <p:ph type="body" idx="1"/>
          </p:nvPr>
        </p:nvSpPr>
        <p:spPr>
          <a:xfrm>
            <a:off x="1219200" y="3300413"/>
            <a:ext cx="9753600" cy="2700337"/>
          </a:xfrm>
          <a:prstGeom prst="rect">
            <a:avLst/>
          </a:prstGeom>
        </p:spPr>
        <p:txBody>
          <a:bodyPr spcFirstLastPara="1" wrap="square" lIns="91425" tIns="45700" rIns="91425" bIns="45700" anchor="t" anchorCtr="0">
            <a:noAutofit/>
          </a:bodyPr>
          <a:p>
            <a:pPr marL="0" lvl="0" indent="0" algn="l" rtl="0">
              <a:spcBef>
                <a:spcPts val="0"/>
              </a:spcBef>
              <a:spcAft>
                <a:spcPts val="0"/>
              </a:spcAft>
              <a:buNone/>
            </a:pPr>
          </a:p>
        </p:txBody>
      </p:sp>
      <p:sp>
        <p:nvSpPr>
          <p:cNvPr id="1048688" name="Google Shape;176;p9:notes"/>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matchingName="Title Slide">
  <p:cSld name="OBJECT">
    <p:spTree>
      <p:nvGrpSpPr>
        <p:cNvPr id="18" name="Shape 25"/>
        <p:cNvGrpSpPr/>
        <p:nvPr/>
      </p:nvGrpSpPr>
      <p:grpSpPr>
        <a:xfrm>
          <a:off x="0" y="0"/>
          <a:ext cx="0" cy="0"/>
          <a:chOff x="0" y="0"/>
          <a:chExt cx="0" cy="0"/>
        </a:xfrm>
      </p:grpSpPr>
      <p:sp>
        <p:nvSpPr>
          <p:cNvPr id="1048591" name="Google Shape;26;p2"/>
          <p:cNvSpPr txBox="1"/>
          <p:nvPr>
            <p:ph type="ctrTitle"/>
          </p:nvPr>
        </p:nvSpPr>
        <p:spPr>
          <a:xfrm>
            <a:off x="3195574" y="2067305"/>
            <a:ext cx="5800851" cy="51816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200" b="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592" name="Google Shape;27;p2"/>
          <p:cNvSpPr txBox="1"/>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p:txBody>
      </p:sp>
      <p:sp>
        <p:nvSpPr>
          <p:cNvPr id="1048593" name="Google Shape;28;p2"/>
          <p:cNvSpPr txBox="1"/>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p:txBody>
      </p:sp>
      <p:sp>
        <p:nvSpPr>
          <p:cNvPr id="1048594" name="Google Shape;29;p2"/>
          <p:cNvSpPr txBox="1"/>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p:txBody>
      </p:sp>
      <p:sp>
        <p:nvSpPr>
          <p:cNvPr id="1048595" name="Google Shape;30;p2"/>
          <p:cNvSpPr txBox="1"/>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26" name="Shape 31"/>
        <p:cNvGrpSpPr/>
        <p:nvPr/>
      </p:nvGrpSpPr>
      <p:grpSpPr>
        <a:xfrm>
          <a:off x="0" y="0"/>
          <a:ext cx="0" cy="0"/>
          <a:chOff x="0" y="0"/>
          <a:chExt cx="0" cy="0"/>
        </a:xfrm>
      </p:grpSpPr>
      <p:sp>
        <p:nvSpPr>
          <p:cNvPr id="1048606" name="Google Shape;32;p3"/>
          <p:cNvSpPr txBox="1"/>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607" name="Google Shape;33;p3"/>
          <p:cNvSpPr txBox="1"/>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p:txBody>
      </p:sp>
      <p:sp>
        <p:nvSpPr>
          <p:cNvPr id="1048608" name="Google Shape;34;p3"/>
          <p:cNvSpPr txBox="1"/>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p:txBody>
      </p:sp>
      <p:sp>
        <p:nvSpPr>
          <p:cNvPr id="1048609" name="Google Shape;35;p3"/>
          <p:cNvSpPr txBox="1"/>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69" name="Shape 36"/>
        <p:cNvGrpSpPr/>
        <p:nvPr/>
      </p:nvGrpSpPr>
      <p:grpSpPr>
        <a:xfrm>
          <a:off x="0" y="0"/>
          <a:ext cx="0" cy="0"/>
          <a:chOff x="0" y="0"/>
          <a:chExt cx="0" cy="0"/>
        </a:xfrm>
      </p:grpSpPr>
      <p:sp>
        <p:nvSpPr>
          <p:cNvPr id="1048716" name="Google Shape;37;p4"/>
          <p:cNvSpPr txBox="1"/>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17" name="Google Shape;38;p4"/>
          <p:cNvSpPr txBox="1"/>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lvl1pPr>
            <a:lvl2pPr marL="914400" lvl="1" indent="-228600" algn="l">
              <a:spcBef>
                <a:spcPts val="0"/>
              </a:spcBef>
              <a:spcAft>
                <a:spcPts val="0"/>
              </a:spcAft>
              <a:buSzPts val="1400"/>
              <a:buNone/>
            </a:lvl2pPr>
            <a:lvl3pPr marL="1371600" lvl="2" indent="-228600" algn="l">
              <a:spcBef>
                <a:spcPts val="0"/>
              </a:spcBef>
              <a:spcAft>
                <a:spcPts val="0"/>
              </a:spcAft>
              <a:buSzPts val="1400"/>
              <a:buNone/>
            </a:lvl3pPr>
            <a:lvl4pPr marL="1828800" lvl="3" indent="-228600" algn="l">
              <a:spcBef>
                <a:spcPts val="0"/>
              </a:spcBef>
              <a:spcAft>
                <a:spcPts val="0"/>
              </a:spcAft>
              <a:buSzPts val="1400"/>
              <a:buNone/>
            </a:lvl4pPr>
            <a:lvl5pPr marL="2286000" lvl="4" indent="-228600" algn="l">
              <a:spcBef>
                <a:spcPts val="0"/>
              </a:spcBef>
              <a:spcAft>
                <a:spcPts val="0"/>
              </a:spcAft>
              <a:buSzPts val="1400"/>
              <a:buNone/>
            </a:lvl5pPr>
            <a:lvl6pPr marL="2743200" lvl="5" indent="-228600" algn="l">
              <a:spcBef>
                <a:spcPts val="0"/>
              </a:spcBef>
              <a:spcAft>
                <a:spcPts val="0"/>
              </a:spcAft>
              <a:buSzPts val="1400"/>
              <a:buNone/>
            </a:lvl6pPr>
            <a:lvl7pPr marL="3200400" lvl="6" indent="-228600" algn="l">
              <a:spcBef>
                <a:spcPts val="0"/>
              </a:spcBef>
              <a:spcAft>
                <a:spcPts val="0"/>
              </a:spcAft>
              <a:buSzPts val="1400"/>
              <a:buNone/>
            </a:lvl7pPr>
            <a:lvl8pPr marL="3657600" lvl="7" indent="-228600" algn="l">
              <a:spcBef>
                <a:spcPts val="0"/>
              </a:spcBef>
              <a:spcAft>
                <a:spcPts val="0"/>
              </a:spcAft>
              <a:buSzPts val="1400"/>
              <a:buNone/>
            </a:lvl8pPr>
            <a:lvl9pPr marL="4114800" lvl="8" indent="-228600" algn="l">
              <a:spcBef>
                <a:spcPts val="0"/>
              </a:spcBef>
              <a:spcAft>
                <a:spcPts val="0"/>
              </a:spcAft>
              <a:buSzPts val="1400"/>
              <a:buNone/>
            </a:lvl9pPr>
          </a:lstStyle>
          <a:p/>
        </p:txBody>
      </p:sp>
      <p:sp>
        <p:nvSpPr>
          <p:cNvPr id="1048718" name="Google Shape;39;p4"/>
          <p:cNvSpPr txBox="1"/>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p:txBody>
      </p:sp>
      <p:sp>
        <p:nvSpPr>
          <p:cNvPr id="1048719" name="Google Shape;40;p4"/>
          <p:cNvSpPr txBox="1"/>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p:txBody>
      </p:sp>
      <p:sp>
        <p:nvSpPr>
          <p:cNvPr id="1048720" name="Google Shape;41;p4"/>
          <p:cNvSpPr txBox="1"/>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70" name="Shape 42"/>
        <p:cNvGrpSpPr/>
        <p:nvPr/>
      </p:nvGrpSpPr>
      <p:grpSpPr>
        <a:xfrm>
          <a:off x="0" y="0"/>
          <a:ext cx="0" cy="0"/>
          <a:chOff x="0" y="0"/>
          <a:chExt cx="0" cy="0"/>
        </a:xfrm>
      </p:grpSpPr>
      <p:sp>
        <p:nvSpPr>
          <p:cNvPr id="1048721" name="Google Shape;43;p5"/>
          <p:cNvSpPr txBox="1"/>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22" name="Google Shape;44;p5"/>
          <p:cNvSpPr txBox="1"/>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lvl1pPr>
            <a:lvl2pPr marL="914400" lvl="1" indent="-228600" algn="l">
              <a:spcBef>
                <a:spcPts val="0"/>
              </a:spcBef>
              <a:spcAft>
                <a:spcPts val="0"/>
              </a:spcAft>
              <a:buSzPts val="1400"/>
              <a:buNone/>
            </a:lvl2pPr>
            <a:lvl3pPr marL="1371600" lvl="2" indent="-228600" algn="l">
              <a:spcBef>
                <a:spcPts val="0"/>
              </a:spcBef>
              <a:spcAft>
                <a:spcPts val="0"/>
              </a:spcAft>
              <a:buSzPts val="1400"/>
              <a:buNone/>
            </a:lvl3pPr>
            <a:lvl4pPr marL="1828800" lvl="3" indent="-228600" algn="l">
              <a:spcBef>
                <a:spcPts val="0"/>
              </a:spcBef>
              <a:spcAft>
                <a:spcPts val="0"/>
              </a:spcAft>
              <a:buSzPts val="1400"/>
              <a:buNone/>
            </a:lvl4pPr>
            <a:lvl5pPr marL="2286000" lvl="4" indent="-228600" algn="l">
              <a:spcBef>
                <a:spcPts val="0"/>
              </a:spcBef>
              <a:spcAft>
                <a:spcPts val="0"/>
              </a:spcAft>
              <a:buSzPts val="1400"/>
              <a:buNone/>
            </a:lvl5pPr>
            <a:lvl6pPr marL="2743200" lvl="5" indent="-228600" algn="l">
              <a:spcBef>
                <a:spcPts val="0"/>
              </a:spcBef>
              <a:spcAft>
                <a:spcPts val="0"/>
              </a:spcAft>
              <a:buSzPts val="1400"/>
              <a:buNone/>
            </a:lvl6pPr>
            <a:lvl7pPr marL="3200400" lvl="6" indent="-228600" algn="l">
              <a:spcBef>
                <a:spcPts val="0"/>
              </a:spcBef>
              <a:spcAft>
                <a:spcPts val="0"/>
              </a:spcAft>
              <a:buSzPts val="1400"/>
              <a:buNone/>
            </a:lvl7pPr>
            <a:lvl8pPr marL="3657600" lvl="7" indent="-228600" algn="l">
              <a:spcBef>
                <a:spcPts val="0"/>
              </a:spcBef>
              <a:spcAft>
                <a:spcPts val="0"/>
              </a:spcAft>
              <a:buSzPts val="1400"/>
              <a:buNone/>
            </a:lvl8pPr>
            <a:lvl9pPr marL="4114800" lvl="8" indent="-228600" algn="l">
              <a:spcBef>
                <a:spcPts val="0"/>
              </a:spcBef>
              <a:spcAft>
                <a:spcPts val="0"/>
              </a:spcAft>
              <a:buSzPts val="1400"/>
              <a:buNone/>
            </a:lvl9pPr>
          </a:lstStyle>
          <a:p/>
        </p:txBody>
      </p:sp>
      <p:sp>
        <p:nvSpPr>
          <p:cNvPr id="1048723" name="Google Shape;45;p5"/>
          <p:cNvSpPr txBox="1"/>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lvl1pPr>
            <a:lvl2pPr marL="914400" lvl="1" indent="-228600" algn="l">
              <a:spcBef>
                <a:spcPts val="0"/>
              </a:spcBef>
              <a:spcAft>
                <a:spcPts val="0"/>
              </a:spcAft>
              <a:buSzPts val="1400"/>
              <a:buNone/>
            </a:lvl2pPr>
            <a:lvl3pPr marL="1371600" lvl="2" indent="-228600" algn="l">
              <a:spcBef>
                <a:spcPts val="0"/>
              </a:spcBef>
              <a:spcAft>
                <a:spcPts val="0"/>
              </a:spcAft>
              <a:buSzPts val="1400"/>
              <a:buNone/>
            </a:lvl3pPr>
            <a:lvl4pPr marL="1828800" lvl="3" indent="-228600" algn="l">
              <a:spcBef>
                <a:spcPts val="0"/>
              </a:spcBef>
              <a:spcAft>
                <a:spcPts val="0"/>
              </a:spcAft>
              <a:buSzPts val="1400"/>
              <a:buNone/>
            </a:lvl4pPr>
            <a:lvl5pPr marL="2286000" lvl="4" indent="-228600" algn="l">
              <a:spcBef>
                <a:spcPts val="0"/>
              </a:spcBef>
              <a:spcAft>
                <a:spcPts val="0"/>
              </a:spcAft>
              <a:buSzPts val="1400"/>
              <a:buNone/>
            </a:lvl5pPr>
            <a:lvl6pPr marL="2743200" lvl="5" indent="-228600" algn="l">
              <a:spcBef>
                <a:spcPts val="0"/>
              </a:spcBef>
              <a:spcAft>
                <a:spcPts val="0"/>
              </a:spcAft>
              <a:buSzPts val="1400"/>
              <a:buNone/>
            </a:lvl6pPr>
            <a:lvl7pPr marL="3200400" lvl="6" indent="-228600" algn="l">
              <a:spcBef>
                <a:spcPts val="0"/>
              </a:spcBef>
              <a:spcAft>
                <a:spcPts val="0"/>
              </a:spcAft>
              <a:buSzPts val="1400"/>
              <a:buNone/>
            </a:lvl7pPr>
            <a:lvl8pPr marL="3657600" lvl="7" indent="-228600" algn="l">
              <a:spcBef>
                <a:spcPts val="0"/>
              </a:spcBef>
              <a:spcAft>
                <a:spcPts val="0"/>
              </a:spcAft>
              <a:buSzPts val="1400"/>
              <a:buNone/>
            </a:lvl8pPr>
            <a:lvl9pPr marL="4114800" lvl="8" indent="-228600" algn="l">
              <a:spcBef>
                <a:spcPts val="0"/>
              </a:spcBef>
              <a:spcAft>
                <a:spcPts val="0"/>
              </a:spcAft>
              <a:buSzPts val="1400"/>
              <a:buNone/>
            </a:lvl9pPr>
          </a:lstStyle>
          <a:p/>
        </p:txBody>
      </p:sp>
      <p:sp>
        <p:nvSpPr>
          <p:cNvPr id="1048724" name="Google Shape;46;p5"/>
          <p:cNvSpPr txBox="1"/>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p:txBody>
      </p:sp>
      <p:sp>
        <p:nvSpPr>
          <p:cNvPr id="1048725" name="Google Shape;47;p5"/>
          <p:cNvSpPr txBox="1"/>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p:txBody>
      </p:sp>
      <p:sp>
        <p:nvSpPr>
          <p:cNvPr id="1048726" name="Google Shape;48;p5"/>
          <p:cNvSpPr txBox="1"/>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71" name="Shape 49"/>
        <p:cNvGrpSpPr/>
        <p:nvPr/>
      </p:nvGrpSpPr>
      <p:grpSpPr>
        <a:xfrm>
          <a:off x="0" y="0"/>
          <a:ext cx="0" cy="0"/>
          <a:chOff x="0" y="0"/>
          <a:chExt cx="0" cy="0"/>
        </a:xfrm>
      </p:grpSpPr>
      <p:sp>
        <p:nvSpPr>
          <p:cNvPr id="1048727" name="Google Shape;50;p6"/>
          <p:cNvSpPr txBox="1"/>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p:txBody>
      </p:sp>
      <p:sp>
        <p:nvSpPr>
          <p:cNvPr id="1048728" name="Google Shape;51;p6"/>
          <p:cNvSpPr txBox="1"/>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p:txBody>
      </p:sp>
      <p:sp>
        <p:nvSpPr>
          <p:cNvPr id="1048729" name="Google Shape;52;p6"/>
          <p:cNvSpPr txBox="1"/>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2" name="Shape 9"/>
        <p:cNvGrpSpPr/>
        <p:nvPr/>
      </p:nvGrpSpPr>
      <p:grpSpPr>
        <a:xfrm>
          <a:off x="0" y="0"/>
          <a:ext cx="0" cy="0"/>
          <a:chOff x="0" y="0"/>
          <a:chExt cx="0" cy="0"/>
        </a:xfrm>
      </p:grpSpPr>
      <p:sp>
        <p:nvSpPr>
          <p:cNvPr id="1048576" name="Google Shape;10;p1"/>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77" name="Google Shape;11;p1"/>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78" name="Google Shape;12;p1"/>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79" name="Google Shape;13;p1"/>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0" name="Google Shape;14;p1"/>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1" name="Google Shape;15;p1"/>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2" name="Google Shape;16;p1"/>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3" name="Google Shape;17;p1"/>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4" name="Google Shape;18;p1"/>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5" name="Google Shape;19;p1"/>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6" name="Google Shape;20;p1"/>
          <p:cNvSpPr txBox="1"/>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800" b="1" i="0" u="none" strike="noStrike" cap="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48587" name="Google Shape;21;p1"/>
          <p:cNvSpPr txBox="1"/>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p:txBody>
      </p:sp>
      <p:sp>
        <p:nvSpPr>
          <p:cNvPr id="1048588" name="Google Shape;22;p1"/>
          <p:cNvSpPr txBox="1"/>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p:txBody>
      </p:sp>
      <p:sp>
        <p:nvSpPr>
          <p:cNvPr id="1048589" name="Google Shape;23;p1"/>
          <p:cNvSpPr txBox="1"/>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p:txBody>
      </p:sp>
      <p:sp>
        <p:nvSpPr>
          <p:cNvPr id="1048590" name="Google Shape;24;p1"/>
          <p:cNvSpPr txBox="1"/>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rtl="0">
              <a:lnSpc>
                <a:spcPct val="100000"/>
              </a:lnSpc>
              <a:spcBef>
                <a:spcPts val="0"/>
              </a:spcBef>
              <a:buNone/>
              <a:defRPr sz="1100" b="0" i="0" u="none">
                <a:solidFill>
                  <a:srgbClr val="2D936B"/>
                </a:solidFill>
                <a:latin typeface="Trebuchet MS"/>
                <a:ea typeface="Trebuchet MS"/>
                <a:cs typeface="Trebuchet MS"/>
                <a:sym typeface="Trebuchet MS"/>
              </a:defRPr>
            </a:lvl1pPr>
            <a:lvl2pPr marL="38100" marR="0" lvl="1" indent="0" algn="l" rtl="0">
              <a:lnSpc>
                <a:spcPct val="100000"/>
              </a:lnSpc>
              <a:spcBef>
                <a:spcPts val="0"/>
              </a:spcBef>
              <a:buNone/>
              <a:defRPr sz="1100" b="0" i="0" u="none">
                <a:solidFill>
                  <a:srgbClr val="2D936B"/>
                </a:solidFill>
                <a:latin typeface="Trebuchet MS"/>
                <a:ea typeface="Trebuchet MS"/>
                <a:cs typeface="Trebuchet MS"/>
                <a:sym typeface="Trebuchet MS"/>
              </a:defRPr>
            </a:lvl2pPr>
            <a:lvl3pPr marL="38100" marR="0" lvl="2" indent="0" algn="l" rtl="0">
              <a:lnSpc>
                <a:spcPct val="100000"/>
              </a:lnSpc>
              <a:spcBef>
                <a:spcPts val="0"/>
              </a:spcBef>
              <a:buNone/>
              <a:defRPr sz="1100" b="0" i="0" u="none">
                <a:solidFill>
                  <a:srgbClr val="2D936B"/>
                </a:solidFill>
                <a:latin typeface="Trebuchet MS"/>
                <a:ea typeface="Trebuchet MS"/>
                <a:cs typeface="Trebuchet MS"/>
                <a:sym typeface="Trebuchet MS"/>
              </a:defRPr>
            </a:lvl3pPr>
            <a:lvl4pPr marL="38100" marR="0" lvl="3" indent="0" algn="l" rtl="0">
              <a:lnSpc>
                <a:spcPct val="100000"/>
              </a:lnSpc>
              <a:spcBef>
                <a:spcPts val="0"/>
              </a:spcBef>
              <a:buNone/>
              <a:defRPr sz="1100" b="0" i="0" u="none">
                <a:solidFill>
                  <a:srgbClr val="2D936B"/>
                </a:solidFill>
                <a:latin typeface="Trebuchet MS"/>
                <a:ea typeface="Trebuchet MS"/>
                <a:cs typeface="Trebuchet MS"/>
                <a:sym typeface="Trebuchet MS"/>
              </a:defRPr>
            </a:lvl4pPr>
            <a:lvl5pPr marL="38100" marR="0" lvl="4" indent="0" algn="l" rtl="0">
              <a:lnSpc>
                <a:spcPct val="100000"/>
              </a:lnSpc>
              <a:spcBef>
                <a:spcPts val="0"/>
              </a:spcBef>
              <a:buNone/>
              <a:defRPr sz="1100" b="0" i="0" u="none">
                <a:solidFill>
                  <a:srgbClr val="2D936B"/>
                </a:solidFill>
                <a:latin typeface="Trebuchet MS"/>
                <a:ea typeface="Trebuchet MS"/>
                <a:cs typeface="Trebuchet MS"/>
                <a:sym typeface="Trebuchet MS"/>
              </a:defRPr>
            </a:lvl5pPr>
            <a:lvl6pPr marL="38100" marR="0" lvl="5" indent="0" algn="l" rtl="0">
              <a:lnSpc>
                <a:spcPct val="100000"/>
              </a:lnSpc>
              <a:spcBef>
                <a:spcPts val="0"/>
              </a:spcBef>
              <a:buNone/>
              <a:defRPr sz="1100" b="0" i="0" u="none">
                <a:solidFill>
                  <a:srgbClr val="2D936B"/>
                </a:solidFill>
                <a:latin typeface="Trebuchet MS"/>
                <a:ea typeface="Trebuchet MS"/>
                <a:cs typeface="Trebuchet MS"/>
                <a:sym typeface="Trebuchet MS"/>
              </a:defRPr>
            </a:lvl6pPr>
            <a:lvl7pPr marL="38100" marR="0" lvl="6" indent="0" algn="l" rtl="0">
              <a:lnSpc>
                <a:spcPct val="100000"/>
              </a:lnSpc>
              <a:spcBef>
                <a:spcPts val="0"/>
              </a:spcBef>
              <a:buNone/>
              <a:defRPr sz="1100" b="0" i="0" u="none">
                <a:solidFill>
                  <a:srgbClr val="2D936B"/>
                </a:solidFill>
                <a:latin typeface="Trebuchet MS"/>
                <a:ea typeface="Trebuchet MS"/>
                <a:cs typeface="Trebuchet MS"/>
                <a:sym typeface="Trebuchet MS"/>
              </a:defRPr>
            </a:lvl7pPr>
            <a:lvl8pPr marL="38100" marR="0" lvl="7" indent="0" algn="l" rtl="0">
              <a:lnSpc>
                <a:spcPct val="100000"/>
              </a:lnSpc>
              <a:spcBef>
                <a:spcPts val="0"/>
              </a:spcBef>
              <a:buNone/>
              <a:defRPr sz="1100" b="0" i="0" u="none">
                <a:solidFill>
                  <a:srgbClr val="2D936B"/>
                </a:solidFill>
                <a:latin typeface="Trebuchet MS"/>
                <a:ea typeface="Trebuchet MS"/>
                <a:cs typeface="Trebuchet MS"/>
                <a:sym typeface="Trebuchet MS"/>
              </a:defRPr>
            </a:lvl8pPr>
            <a:lvl9pPr marL="38100" marR="0" lvl="8" indent="0" algn="l" rtl="0">
              <a:lnSpc>
                <a:spcPct val="100000"/>
              </a:lnSpc>
              <a:spcBef>
                <a:spcPts val="0"/>
              </a:spcBef>
              <a:buNone/>
              <a:defRPr sz="1100" b="0" i="0" u="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1pPr>
      <a:lvl2pPr marR="0" lvl="1"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2pPr>
      <a:lvl3pPr marR="0" lvl="2"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3pPr>
      <a:lvl4pPr marR="0" lvl="3"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4pPr>
      <a:lvl5pPr marR="0" lvl="4"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5pPr>
      <a:lvl6pPr marR="0" lvl="5"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6pPr>
      <a:lvl7pPr marR="0" lvl="6"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7pPr>
      <a:lvl8pPr marR="0" lvl="7"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8pPr>
      <a:lvl9pPr marR="0" lvl="8"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1pPr>
      <a:lvl2pPr marR="0" lvl="1"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2pPr>
      <a:lvl3pPr marR="0" lvl="2"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3pPr>
      <a:lvl4pPr marR="0" lvl="3"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4pPr>
      <a:lvl5pPr marR="0" lvl="4"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5pPr>
      <a:lvl6pPr marR="0" lvl="5"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6pPr>
      <a:lvl7pPr marR="0" lvl="6"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7pPr>
      <a:lvl8pPr marR="0" lvl="7"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8pPr>
      <a:lvl9pPr marR="0" lvl="8"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1pPr>
      <a:lvl2pPr marR="0" lvl="1"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2pPr>
      <a:lvl3pPr marR="0" lvl="2"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3pPr>
      <a:lvl4pPr marR="0" lvl="3"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4pPr>
      <a:lvl5pPr marR="0" lvl="4"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5pPr>
      <a:lvl6pPr marR="0" lvl="5"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6pPr>
      <a:lvl7pPr marR="0" lvl="6"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7pPr>
      <a:lvl8pPr marR="0" lvl="7"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8pPr>
      <a:lvl9pPr marR="0" lvl="8"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2.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image" Target="../media/image8.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Shape 57"/>
        <p:cNvGrpSpPr/>
        <p:nvPr/>
      </p:nvGrpSpPr>
      <p:grpSpPr>
        <a:xfrm>
          <a:off x="0" y="0"/>
          <a:ext cx="0" cy="0"/>
          <a:chOff x="0" y="0"/>
          <a:chExt cx="0" cy="0"/>
        </a:xfrm>
      </p:grpSpPr>
      <p:grpSp>
        <p:nvGrpSpPr>
          <p:cNvPr id="20" name="Google Shape;58;p7"/>
          <p:cNvGrpSpPr/>
          <p:nvPr/>
        </p:nvGrpSpPr>
        <p:grpSpPr>
          <a:xfrm>
            <a:off x="876299" y="990600"/>
            <a:ext cx="1743075" cy="1333500"/>
            <a:chOff x="742950" y="1104900"/>
            <a:chExt cx="1743075" cy="1333500"/>
          </a:xfrm>
        </p:grpSpPr>
        <p:sp>
          <p:nvSpPr>
            <p:cNvPr id="1048596" name="Google Shape;59;p7"/>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97" name="Google Shape;60;p7"/>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48598" name="Google Shape;61;p7"/>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99" name="Google Shape;62;p7"/>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00" name="Google Shape;63;p7"/>
          <p:cNvSpPr txBox="1"/>
          <p:nvPr>
            <p:ph type="ctrTitle"/>
          </p:nvPr>
        </p:nvSpPr>
        <p:spPr>
          <a:xfrm>
            <a:off x="-828675" y="19665"/>
            <a:ext cx="9982200" cy="1001556"/>
          </a:xfrm>
          <a:prstGeom prst="rect">
            <a:avLst/>
          </a:prstGeom>
          <a:noFill/>
          <a:ln>
            <a:noFill/>
          </a:ln>
        </p:spPr>
        <p:txBody>
          <a:bodyPr spcFirstLastPara="1" wrap="square" lIns="0" tIns="16500" rIns="0" bIns="0" anchor="t" anchorCtr="0">
            <a:spAutoFit/>
          </a:bodyPr>
          <a:p>
            <a:pPr marL="3213735" lvl="0" indent="0" algn="l" rtl="0">
              <a:spcBef>
                <a:spcPts val="0"/>
              </a:spcBef>
              <a:spcAft>
                <a:spcPts val="0"/>
              </a:spcAft>
              <a:buNone/>
            </a:pPr>
            <a:r>
              <a:rPr lang="en-US" b="1">
                <a:solidFill>
                  <a:srgbClr val="0F0F0F"/>
                </a:solidFill>
                <a:latin typeface="Times New Roman"/>
                <a:ea typeface="Times New Roman"/>
                <a:cs typeface="Times New Roman"/>
                <a:sym typeface="Times New Roman"/>
              </a:rPr>
              <a:t>Employee Data Analysis using Excel</a:t>
            </a:r>
            <a:r>
              <a:rPr lang="en-US" b="1" i="0">
                <a:solidFill>
                  <a:srgbClr val="0F0F0F"/>
                </a:solidFill>
                <a:latin typeface="Times New Roman"/>
                <a:ea typeface="Times New Roman"/>
                <a:cs typeface="Times New Roman"/>
                <a:sym typeface="Times New Roman"/>
              </a:rPr>
              <a:t> </a:t>
            </a:r>
            <a:br>
              <a:rPr lang="en-US" b="1" i="0">
                <a:solidFill>
                  <a:srgbClr val="0F0F0F"/>
                </a:solidFill>
                <a:latin typeface="Roboto"/>
                <a:ea typeface="Roboto"/>
                <a:cs typeface="Roboto"/>
                <a:sym typeface="Roboto"/>
              </a:rPr>
            </a:br>
            <a:endParaRPr lang="en-US" b="1" i="0">
              <a:solidFill>
                <a:srgbClr val="0F0F0F"/>
              </a:solidFill>
              <a:latin typeface="Roboto"/>
              <a:ea typeface="Roboto"/>
              <a:cs typeface="Roboto"/>
              <a:sym typeface="Roboto"/>
            </a:endParaRPr>
          </a:p>
        </p:txBody>
      </p:sp>
      <p:pic>
        <p:nvPicPr>
          <p:cNvPr id="2097152" name="Google Shape;64;p7"/>
          <p:cNvPicPr preferRelativeResize="0"/>
          <p:nvPr/>
        </p:nvPicPr>
        <p:blipFill rotWithShape="1">
          <a:blip r:embed="rId1"/>
          <a:srcRect/>
          <a:stretch>
            <a:fillRect/>
          </a:stretch>
        </p:blipFill>
        <p:spPr>
          <a:xfrm>
            <a:off x="676275" y="6467475"/>
            <a:ext cx="2143125" cy="200025"/>
          </a:xfrm>
          <a:prstGeom prst="rect">
            <a:avLst/>
          </a:prstGeom>
          <a:noFill/>
          <a:ln>
            <a:noFill/>
          </a:ln>
        </p:spPr>
      </p:pic>
      <p:sp>
        <p:nvSpPr>
          <p:cNvPr id="1048601" name="Google Shape;65;p7"/>
          <p:cNvSpPr txBox="1"/>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p>
            <a:pPr marL="38100" lvl="0" indent="0" algn="l" rtl="0">
              <a:lnSpc>
                <a:spcPct val="100000"/>
              </a:lnSpc>
              <a:spcBef>
                <a:spcPts val="0"/>
              </a:spcBef>
              <a:spcAft>
                <a:spcPts val="0"/>
              </a:spcAft>
              <a:buNone/>
            </a:pPr>
            <a:fld id="{00000000-1234-1234-1234-123412341234}" type="slidenum">
              <a:rPr lang="en-US"/>
            </a:fld>
            <a:endParaRPr lang="en-US"/>
          </a:p>
        </p:txBody>
      </p:sp>
      <p:sp>
        <p:nvSpPr>
          <p:cNvPr id="1048602" name="Google Shape;66;p7"/>
          <p:cNvSpPr txBox="1"/>
          <p:nvPr/>
        </p:nvSpPr>
        <p:spPr>
          <a:xfrm>
            <a:off x="428625" y="3259605"/>
            <a:ext cx="9982200" cy="1918970"/>
          </a:xfrm>
          <a:prstGeom prst="rect">
            <a:avLst/>
          </a:prstGeom>
          <a:noFill/>
          <a:ln>
            <a:noFill/>
          </a:ln>
        </p:spPr>
        <p:txBody>
          <a:bodyPr spcFirstLastPara="1" wrap="square" lIns="91425" tIns="45700" rIns="91425" bIns="45700" anchor="t" anchorCtr="0">
            <a:spAutoFit/>
          </a:bodyPr>
          <a:p>
            <a:pPr marL="0" marR="0" lvl="0" indent="0" algn="l" rtl="0">
              <a:spcBef>
                <a:spcPts val="0"/>
              </a:spcBef>
              <a:spcAft>
                <a:spcPts val="0"/>
              </a:spcAft>
              <a:buNone/>
            </a:pPr>
            <a:r>
              <a:rPr lang="en-US" sz="2400">
                <a:solidFill>
                  <a:schemeClr val="dk1"/>
                </a:solidFill>
                <a:latin typeface="Calibri"/>
                <a:ea typeface="Calibri"/>
                <a:cs typeface="Calibri"/>
                <a:sym typeface="Calibri"/>
              </a:rPr>
              <a:t>STUDENT NAME</a:t>
            </a:r>
            <a:r>
              <a:rPr lang="en-US" altLang="en-IN" sz="2400">
                <a:solidFill>
                  <a:schemeClr val="dk1"/>
                </a:solidFill>
                <a:latin typeface="Calibri"/>
                <a:ea typeface="Calibri"/>
                <a:cs typeface="Calibri"/>
                <a:sym typeface="Calibri"/>
              </a:rPr>
              <a:t> </a:t>
            </a:r>
            <a:r>
              <a:rPr lang="en-US" sz="2400">
                <a:solidFill>
                  <a:schemeClr val="dk1"/>
                </a:solidFill>
                <a:latin typeface="Calibri"/>
                <a:ea typeface="Calibri"/>
                <a:cs typeface="Calibri"/>
                <a:sym typeface="Calibri"/>
              </a:rPr>
              <a:t>: </a:t>
            </a:r>
            <a:r>
              <a:rPr lang="en-AU" altLang="en-US" sz="2400">
                <a:solidFill>
                  <a:schemeClr val="dk1"/>
                </a:solidFill>
                <a:latin typeface="Calibri"/>
                <a:ea typeface="Calibri"/>
                <a:cs typeface="Calibri"/>
                <a:sym typeface="Calibri"/>
              </a:rPr>
              <a:t>Raj kumar S</a:t>
            </a:r>
            <a:endParaRPr lang="en-AU" altLang="en-US"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REGISTER NO      : 312</a:t>
            </a:r>
            <a:r>
              <a:rPr lang="en-US" altLang="en-IN" sz="2400">
                <a:solidFill>
                  <a:schemeClr val="dk1"/>
                </a:solidFill>
                <a:latin typeface="Calibri"/>
                <a:ea typeface="Calibri"/>
                <a:cs typeface="Calibri"/>
                <a:sym typeface="Calibri"/>
              </a:rPr>
              <a:t>2</a:t>
            </a:r>
            <a:r>
              <a:rPr lang="en-US" altLang="en-IN" sz="2400">
                <a:solidFill>
                  <a:schemeClr val="dk1"/>
                </a:solidFill>
                <a:latin typeface="Calibri"/>
                <a:ea typeface="Calibri"/>
                <a:cs typeface="Calibri"/>
                <a:sym typeface="Calibri"/>
              </a:rPr>
              <a:t>0</a:t>
            </a:r>
            <a:r>
              <a:rPr lang="en-US" altLang="en-IN" sz="2400">
                <a:solidFill>
                  <a:schemeClr val="dk1"/>
                </a:solidFill>
                <a:latin typeface="Calibri"/>
                <a:ea typeface="Calibri"/>
                <a:cs typeface="Calibri"/>
                <a:sym typeface="Calibri"/>
              </a:rPr>
              <a:t>4</a:t>
            </a:r>
            <a:r>
              <a:rPr lang="en-US" altLang="en-IN" sz="2400">
                <a:solidFill>
                  <a:schemeClr val="dk1"/>
                </a:solidFill>
                <a:latin typeface="Calibri"/>
                <a:ea typeface="Calibri"/>
                <a:cs typeface="Calibri"/>
                <a:sym typeface="Calibri"/>
              </a:rPr>
              <a:t>3</a:t>
            </a:r>
            <a:r>
              <a:rPr lang="en-AU" altLang="en-US" sz="2400">
                <a:solidFill>
                  <a:schemeClr val="dk1"/>
                </a:solidFill>
                <a:latin typeface="Calibri"/>
                <a:ea typeface="Calibri"/>
                <a:cs typeface="Calibri"/>
                <a:sym typeface="Calibri"/>
              </a:rPr>
              <a:t>12</a:t>
            </a:r>
            <a:endParaRPr lang="en-AU" altLang="en-US"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DEPARTMENT     : B.com (General) 3rd year</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COLLEGE              : </a:t>
            </a:r>
            <a:r>
              <a:rPr lang="en-US" altLang="en-IN" sz="2400">
                <a:solidFill>
                  <a:schemeClr val="dk1"/>
                </a:solidFill>
                <a:latin typeface="Calibri"/>
                <a:ea typeface="Calibri"/>
                <a:cs typeface="Calibri"/>
                <a:sym typeface="Calibri"/>
              </a:rPr>
              <a:t>A</a:t>
            </a:r>
            <a:r>
              <a:rPr lang="en-US" altLang="en-IN" sz="2400">
                <a:solidFill>
                  <a:schemeClr val="dk1"/>
                </a:solidFill>
                <a:latin typeface="Calibri"/>
                <a:ea typeface="Calibri"/>
                <a:cs typeface="Calibri"/>
                <a:sym typeface="Calibri"/>
              </a:rPr>
              <a:t>n</a:t>
            </a:r>
            <a:r>
              <a:rPr lang="en-US" altLang="en-IN" sz="2400">
                <a:solidFill>
                  <a:schemeClr val="dk1"/>
                </a:solidFill>
                <a:latin typeface="Calibri"/>
                <a:ea typeface="Calibri"/>
                <a:cs typeface="Calibri"/>
                <a:sym typeface="Calibri"/>
              </a:rPr>
              <a:t>n</a:t>
            </a:r>
            <a:r>
              <a:rPr lang="en-US" altLang="en-IN" sz="2400">
                <a:solidFill>
                  <a:schemeClr val="dk1"/>
                </a:solidFill>
                <a:latin typeface="Calibri"/>
                <a:ea typeface="Calibri"/>
                <a:cs typeface="Calibri"/>
                <a:sym typeface="Calibri"/>
              </a:rPr>
              <a:t>a</a:t>
            </a:r>
            <a:r>
              <a:rPr lang="en-US" altLang="en-IN" sz="2400">
                <a:solidFill>
                  <a:schemeClr val="dk1"/>
                </a:solidFill>
                <a:latin typeface="Calibri"/>
                <a:ea typeface="Calibri"/>
                <a:cs typeface="Calibri"/>
                <a:sym typeface="Calibri"/>
              </a:rPr>
              <a:t>i</a:t>
            </a:r>
            <a:r>
              <a:rPr lang="en-US" altLang="en-IN" sz="2400">
                <a:solidFill>
                  <a:schemeClr val="dk1"/>
                </a:solidFill>
                <a:latin typeface="Calibri"/>
                <a:ea typeface="Calibri"/>
                <a:cs typeface="Calibri"/>
                <a:sym typeface="Calibri"/>
              </a:rPr>
              <a:t> </a:t>
            </a:r>
            <a:r>
              <a:rPr lang="en-US" altLang="en-IN" sz="2400">
                <a:solidFill>
                  <a:schemeClr val="dk1"/>
                </a:solidFill>
                <a:latin typeface="Calibri"/>
                <a:ea typeface="Calibri"/>
                <a:cs typeface="Calibri"/>
                <a:sym typeface="Calibri"/>
              </a:rPr>
              <a:t>V</a:t>
            </a:r>
            <a:r>
              <a:rPr lang="en-US" altLang="en-IN" sz="2400">
                <a:solidFill>
                  <a:schemeClr val="dk1"/>
                </a:solidFill>
                <a:latin typeface="Calibri"/>
                <a:ea typeface="Calibri"/>
                <a:cs typeface="Calibri"/>
                <a:sym typeface="Calibri"/>
              </a:rPr>
              <a:t>i</a:t>
            </a:r>
            <a:r>
              <a:rPr lang="en-US" altLang="en-IN" sz="2400">
                <a:solidFill>
                  <a:schemeClr val="dk1"/>
                </a:solidFill>
                <a:latin typeface="Calibri"/>
                <a:ea typeface="Calibri"/>
                <a:cs typeface="Calibri"/>
                <a:sym typeface="Calibri"/>
              </a:rPr>
              <a:t>o</a:t>
            </a:r>
            <a:r>
              <a:rPr lang="en-US" altLang="en-IN" sz="2400">
                <a:solidFill>
                  <a:schemeClr val="dk1"/>
                </a:solidFill>
                <a:latin typeface="Calibri"/>
                <a:ea typeface="Calibri"/>
                <a:cs typeface="Calibri"/>
                <a:sym typeface="Calibri"/>
              </a:rPr>
              <a:t>l</a:t>
            </a:r>
            <a:r>
              <a:rPr lang="en-US" altLang="en-IN" sz="2400">
                <a:solidFill>
                  <a:schemeClr val="dk1"/>
                </a:solidFill>
                <a:latin typeface="Calibri"/>
                <a:ea typeface="Calibri"/>
                <a:cs typeface="Calibri"/>
                <a:sym typeface="Calibri"/>
              </a:rPr>
              <a:t>e</a:t>
            </a:r>
            <a:r>
              <a:rPr lang="en-US" altLang="en-IN" sz="2400">
                <a:solidFill>
                  <a:schemeClr val="dk1"/>
                </a:solidFill>
                <a:latin typeface="Calibri"/>
                <a:ea typeface="Calibri"/>
                <a:cs typeface="Calibri"/>
                <a:sym typeface="Calibri"/>
              </a:rPr>
              <a:t>t</a:t>
            </a:r>
            <a:r>
              <a:rPr lang="en-US" altLang="en-IN" sz="2400">
                <a:solidFill>
                  <a:schemeClr val="dk1"/>
                </a:solidFill>
                <a:latin typeface="Calibri"/>
                <a:ea typeface="Calibri"/>
                <a:cs typeface="Calibri"/>
                <a:sym typeface="Calibri"/>
              </a:rPr>
              <a:t> </a:t>
            </a:r>
            <a:r>
              <a:rPr lang="en-US" altLang="en-IN" sz="2400">
                <a:solidFill>
                  <a:schemeClr val="dk1"/>
                </a:solidFill>
                <a:latin typeface="Calibri"/>
                <a:ea typeface="Calibri"/>
                <a:cs typeface="Calibri"/>
                <a:sym typeface="Calibri"/>
              </a:rPr>
              <a:t>A</a:t>
            </a:r>
            <a:r>
              <a:rPr lang="en-US" altLang="en-IN" sz="2400">
                <a:solidFill>
                  <a:schemeClr val="dk1"/>
                </a:solidFill>
                <a:latin typeface="Calibri"/>
                <a:ea typeface="Calibri"/>
                <a:cs typeface="Calibri"/>
                <a:sym typeface="Calibri"/>
              </a:rPr>
              <a:t>r</a:t>
            </a:r>
            <a:r>
              <a:rPr lang="en-US" altLang="en-IN" sz="2400">
                <a:solidFill>
                  <a:schemeClr val="dk1"/>
                </a:solidFill>
                <a:latin typeface="Calibri"/>
                <a:ea typeface="Calibri"/>
                <a:cs typeface="Calibri"/>
                <a:sym typeface="Calibri"/>
              </a:rPr>
              <a:t>t</a:t>
            </a:r>
            <a:r>
              <a:rPr lang="en-US" altLang="en-IN" sz="2400">
                <a:solidFill>
                  <a:schemeClr val="dk1"/>
                </a:solidFill>
                <a:latin typeface="Calibri"/>
                <a:ea typeface="Calibri"/>
                <a:cs typeface="Calibri"/>
                <a:sym typeface="Calibri"/>
              </a:rPr>
              <a:t>s</a:t>
            </a:r>
            <a:r>
              <a:rPr lang="en-US" altLang="en-IN" sz="2400">
                <a:solidFill>
                  <a:schemeClr val="dk1"/>
                </a:solidFill>
                <a:latin typeface="Calibri"/>
                <a:ea typeface="Calibri"/>
                <a:cs typeface="Calibri"/>
                <a:sym typeface="Calibri"/>
              </a:rPr>
              <a:t> </a:t>
            </a:r>
            <a:r>
              <a:rPr lang="en-US" altLang="en-IN" sz="2400">
                <a:solidFill>
                  <a:schemeClr val="dk1"/>
                </a:solidFill>
                <a:latin typeface="Calibri"/>
                <a:ea typeface="Calibri"/>
                <a:cs typeface="Calibri"/>
                <a:sym typeface="Calibri"/>
              </a:rPr>
              <a:t>&amp;</a:t>
            </a:r>
            <a:r>
              <a:rPr lang="en-US" altLang="en-IN" sz="2400">
                <a:solidFill>
                  <a:schemeClr val="dk1"/>
                </a:solidFill>
                <a:latin typeface="Calibri"/>
                <a:ea typeface="Calibri"/>
                <a:cs typeface="Calibri"/>
                <a:sym typeface="Calibri"/>
              </a:rPr>
              <a:t> </a:t>
            </a:r>
            <a:r>
              <a:rPr lang="en-US" altLang="en-IN" sz="2400">
                <a:solidFill>
                  <a:schemeClr val="dk1"/>
                </a:solidFill>
                <a:latin typeface="Calibri"/>
                <a:ea typeface="Calibri"/>
                <a:cs typeface="Calibri"/>
                <a:sym typeface="Calibri"/>
              </a:rPr>
              <a:t>S</a:t>
            </a:r>
            <a:r>
              <a:rPr lang="en-US" altLang="en-IN" sz="2400">
                <a:solidFill>
                  <a:schemeClr val="dk1"/>
                </a:solidFill>
                <a:latin typeface="Calibri"/>
                <a:ea typeface="Calibri"/>
                <a:cs typeface="Calibri"/>
                <a:sym typeface="Calibri"/>
              </a:rPr>
              <a:t>c</a:t>
            </a:r>
            <a:r>
              <a:rPr lang="en-US" altLang="en-IN" sz="2400">
                <a:solidFill>
                  <a:schemeClr val="dk1"/>
                </a:solidFill>
                <a:latin typeface="Calibri"/>
                <a:ea typeface="Calibri"/>
                <a:cs typeface="Calibri"/>
                <a:sym typeface="Calibri"/>
              </a:rPr>
              <a:t>i</a:t>
            </a:r>
            <a:r>
              <a:rPr lang="en-US" altLang="en-IN" sz="2400">
                <a:solidFill>
                  <a:schemeClr val="dk1"/>
                </a:solidFill>
                <a:latin typeface="Calibri"/>
                <a:ea typeface="Calibri"/>
                <a:cs typeface="Calibri"/>
                <a:sym typeface="Calibri"/>
              </a:rPr>
              <a:t>e</a:t>
            </a:r>
            <a:r>
              <a:rPr lang="en-US" altLang="en-IN" sz="2400">
                <a:solidFill>
                  <a:schemeClr val="dk1"/>
                </a:solidFill>
                <a:latin typeface="Calibri"/>
                <a:ea typeface="Calibri"/>
                <a:cs typeface="Calibri"/>
                <a:sym typeface="Calibri"/>
              </a:rPr>
              <a:t>n</a:t>
            </a:r>
            <a:r>
              <a:rPr lang="en-US" altLang="en-IN" sz="2400">
                <a:solidFill>
                  <a:schemeClr val="dk1"/>
                </a:solidFill>
                <a:latin typeface="Calibri"/>
                <a:ea typeface="Calibri"/>
                <a:cs typeface="Calibri"/>
                <a:sym typeface="Calibri"/>
              </a:rPr>
              <a:t>c</a:t>
            </a:r>
            <a:r>
              <a:rPr lang="en-US" altLang="en-IN" sz="2400">
                <a:solidFill>
                  <a:schemeClr val="dk1"/>
                </a:solidFill>
                <a:latin typeface="Calibri"/>
                <a:ea typeface="Calibri"/>
                <a:cs typeface="Calibri"/>
                <a:sym typeface="Calibri"/>
              </a:rPr>
              <a:t>e</a:t>
            </a:r>
            <a:r>
              <a:rPr lang="en-US" altLang="en-IN" sz="2400">
                <a:solidFill>
                  <a:schemeClr val="dk1"/>
                </a:solidFill>
                <a:latin typeface="Calibri"/>
                <a:ea typeface="Calibri"/>
                <a:cs typeface="Calibri"/>
                <a:sym typeface="Calibri"/>
              </a:rPr>
              <a:t> </a:t>
            </a:r>
            <a:r>
              <a:rPr lang="en-US" altLang="en-IN" sz="2400">
                <a:solidFill>
                  <a:schemeClr val="dk1"/>
                </a:solidFill>
                <a:latin typeface="Calibri"/>
                <a:ea typeface="Calibri"/>
                <a:cs typeface="Calibri"/>
                <a:sym typeface="Calibri"/>
              </a:rPr>
              <a:t>C</a:t>
            </a:r>
            <a:r>
              <a:rPr lang="en-US" altLang="en-IN" sz="2400">
                <a:solidFill>
                  <a:schemeClr val="dk1"/>
                </a:solidFill>
                <a:latin typeface="Calibri"/>
                <a:ea typeface="Calibri"/>
                <a:cs typeface="Calibri"/>
                <a:sym typeface="Calibri"/>
              </a:rPr>
              <a:t>o</a:t>
            </a:r>
            <a:r>
              <a:rPr lang="en-US" altLang="en-IN" sz="2400">
                <a:solidFill>
                  <a:schemeClr val="dk1"/>
                </a:solidFill>
                <a:latin typeface="Calibri"/>
                <a:ea typeface="Calibri"/>
                <a:cs typeface="Calibri"/>
                <a:sym typeface="Calibri"/>
              </a:rPr>
              <a:t>l</a:t>
            </a:r>
            <a:r>
              <a:rPr lang="en-US" altLang="en-IN" sz="2400">
                <a:solidFill>
                  <a:schemeClr val="dk1"/>
                </a:solidFill>
                <a:latin typeface="Calibri"/>
                <a:ea typeface="Calibri"/>
                <a:cs typeface="Calibri"/>
                <a:sym typeface="Calibri"/>
              </a:rPr>
              <a:t>l</a:t>
            </a:r>
            <a:r>
              <a:rPr lang="en-US" altLang="en-IN" sz="2400">
                <a:solidFill>
                  <a:schemeClr val="dk1"/>
                </a:solidFill>
                <a:latin typeface="Calibri"/>
                <a:ea typeface="Calibri"/>
                <a:cs typeface="Calibri"/>
                <a:sym typeface="Calibri"/>
              </a:rPr>
              <a:t>e</a:t>
            </a:r>
            <a:r>
              <a:rPr lang="en-US" altLang="en-IN" sz="2400">
                <a:solidFill>
                  <a:schemeClr val="dk1"/>
                </a:solidFill>
                <a:latin typeface="Calibri"/>
                <a:ea typeface="Calibri"/>
                <a:cs typeface="Calibri"/>
                <a:sym typeface="Calibri"/>
              </a:rPr>
              <a:t>g</a:t>
            </a:r>
            <a:r>
              <a:rPr lang="en-US" altLang="en-IN" sz="2400">
                <a:solidFill>
                  <a:schemeClr val="dk1"/>
                </a:solidFill>
                <a:latin typeface="Calibri"/>
                <a:ea typeface="Calibri"/>
                <a:cs typeface="Calibri"/>
                <a:sym typeface="Calibri"/>
              </a:rPr>
              <a:t>e</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7" name="Shape 183"/>
        <p:cNvGrpSpPr/>
        <p:nvPr/>
      </p:nvGrpSpPr>
      <p:grpSpPr>
        <a:xfrm>
          <a:off x="0" y="0"/>
          <a:ext cx="0" cy="0"/>
          <a:chOff x="0" y="0"/>
          <a:chExt cx="0" cy="0"/>
        </a:xfrm>
      </p:grpSpPr>
      <p:sp>
        <p:nvSpPr>
          <p:cNvPr id="1048689" name="Google Shape;184;p16"/>
          <p:cNvSpPr txBox="1"/>
          <p:nvPr/>
        </p:nvSpPr>
        <p:spPr>
          <a:xfrm>
            <a:off x="752475" y="6486037"/>
            <a:ext cx="1773555" cy="166370"/>
          </a:xfrm>
          <a:prstGeom prst="rect">
            <a:avLst/>
          </a:prstGeom>
          <a:noFill/>
          <a:ln>
            <a:noFill/>
          </a:ln>
        </p:spPr>
        <p:txBody>
          <a:bodyPr spcFirstLastPara="1" wrap="square" lIns="0" tIns="0" rIns="0" bIns="0" anchor="t" anchorCtr="0">
            <a:spAutoFit/>
          </a:bodyPr>
          <a:p>
            <a:pPr marL="0" marR="0" lvl="0" indent="0" algn="l" rtl="0">
              <a:lnSpc>
                <a:spcPct val="116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90" name="Google Shape;185;p16"/>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91" name="Google Shape;186;p16"/>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92" name="Google Shape;187;p1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5" name="Google Shape;188;p16"/>
          <p:cNvPicPr preferRelativeResize="0"/>
          <p:nvPr/>
        </p:nvPicPr>
        <p:blipFill rotWithShape="1">
          <a:blip r:embed="rId1"/>
          <a:srcRect l="3186" b="-3755"/>
          <a:stretch>
            <a:fillRect/>
          </a:stretch>
        </p:blipFill>
        <p:spPr>
          <a:xfrm>
            <a:off x="115529" y="1697908"/>
            <a:ext cx="2388378" cy="3547909"/>
          </a:xfrm>
          <a:prstGeom prst="rect">
            <a:avLst/>
          </a:prstGeom>
          <a:noFill/>
          <a:ln>
            <a:noFill/>
          </a:ln>
        </p:spPr>
      </p:pic>
      <p:sp>
        <p:nvSpPr>
          <p:cNvPr id="1048693" name="Google Shape;189;p16"/>
          <p:cNvSpPr txBox="1"/>
          <p:nvPr>
            <p:ph type="title"/>
          </p:nvPr>
        </p:nvSpPr>
        <p:spPr>
          <a:xfrm>
            <a:off x="739775" y="654938"/>
            <a:ext cx="8480425" cy="638800"/>
          </a:xfrm>
          <a:prstGeom prst="rect">
            <a:avLst/>
          </a:prstGeom>
          <a:noFill/>
          <a:ln>
            <a:noFill/>
          </a:ln>
        </p:spPr>
        <p:txBody>
          <a:bodyPr spcFirstLastPara="1" wrap="square" lIns="0" tIns="16500" rIns="0" bIns="0" anchor="t" anchorCtr="0">
            <a:spAutoFit/>
          </a:bodyPr>
          <a:p>
            <a:pPr marL="12700" lvl="0" indent="0" algn="l" rtl="0">
              <a:lnSpc>
                <a:spcPct val="100000"/>
              </a:lnSpc>
              <a:spcBef>
                <a:spcPts val="0"/>
              </a:spcBef>
              <a:spcAft>
                <a:spcPts val="0"/>
              </a:spcAft>
              <a:buNone/>
            </a:pPr>
            <a:r>
              <a:rPr lang="en-US" sz="4250"/>
              <a:t>THE "WOW" IN OUR SOLUTION</a:t>
            </a:r>
            <a:endParaRPr sz="4250"/>
          </a:p>
        </p:txBody>
      </p:sp>
      <p:sp>
        <p:nvSpPr>
          <p:cNvPr id="1048694" name="Google Shape;190;p16"/>
          <p:cNvSpPr txBox="1"/>
          <p:nvPr/>
        </p:nvSpPr>
        <p:spPr>
          <a:xfrm>
            <a:off x="11277218" y="6473337"/>
            <a:ext cx="228600" cy="191770"/>
          </a:xfrm>
          <a:prstGeom prst="rect">
            <a:avLst/>
          </a:prstGeom>
          <a:noFill/>
          <a:ln>
            <a:noFill/>
          </a:ln>
        </p:spPr>
        <p:txBody>
          <a:bodyPr spcFirstLastPara="1" wrap="square" lIns="0" tIns="6975" rIns="0" bIns="0" anchor="t" anchorCtr="0">
            <a:spAutoFit/>
          </a:bodyPr>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fld>
            <a:endParaRPr sz="1100">
              <a:solidFill>
                <a:schemeClr val="dk1"/>
              </a:solidFill>
              <a:latin typeface="Trebuchet MS"/>
              <a:ea typeface="Trebuchet MS"/>
              <a:cs typeface="Trebuchet MS"/>
              <a:sym typeface="Trebuchet MS"/>
            </a:endParaRPr>
          </a:p>
        </p:txBody>
      </p:sp>
      <p:sp>
        <p:nvSpPr>
          <p:cNvPr id="1048695" name="Google Shape;191;p16"/>
          <p:cNvSpPr txBox="1"/>
          <p:nvPr/>
        </p:nvSpPr>
        <p:spPr>
          <a:xfrm>
            <a:off x="2496533" y="2389116"/>
            <a:ext cx="7485667" cy="2174200"/>
          </a:xfrm>
          <a:prstGeom prst="rect">
            <a:avLst/>
          </a:prstGeom>
          <a:noFill/>
          <a:ln>
            <a:noFill/>
          </a:ln>
        </p:spPr>
        <p:txBody>
          <a:bodyPr spcFirstLastPara="1" wrap="square" lIns="91425" tIns="45700" rIns="91425" bIns="45700" anchor="t" anchorCtr="0">
            <a:spAutoFit/>
          </a:bodyPr>
          <a:p>
            <a:pPr marL="0" marR="0" lvl="0" indent="0" algn="l" rtl="0">
              <a:spcBef>
                <a:spcPts val="0"/>
              </a:spcBef>
              <a:spcAft>
                <a:spcPts val="0"/>
              </a:spcAft>
              <a:buClr>
                <a:schemeClr val="dk1"/>
              </a:buClr>
              <a:buSzPts val="2800"/>
              <a:buFont typeface="Arial" charset="0"/>
              <a:buNone/>
            </a:pPr>
            <a:endParaRPr sz="2800" b="0" i="0">
              <a:solidFill>
                <a:srgbClr val="0D0D0D"/>
              </a:solidFill>
              <a:latin typeface="Times New Roman"/>
              <a:ea typeface="Times New Roman"/>
              <a:cs typeface="Times New Roman"/>
              <a:sym typeface="Times New Roman"/>
            </a:endParaRPr>
          </a:p>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Performance Level– There are categories into Levels such as very high,high,med,low,etc...</a:t>
            </a:r>
            <a:endParaRPr lang="en-US" sz="28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Using Pivot table and charts is to analyse the employees performance. </a:t>
            </a:r>
            <a:endParaRPr lang="en-US" sz="2800">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0" name="Shape 195"/>
        <p:cNvGrpSpPr/>
        <p:nvPr/>
      </p:nvGrpSpPr>
      <p:grpSpPr>
        <a:xfrm>
          <a:off x="0" y="0"/>
          <a:ext cx="0" cy="0"/>
          <a:chOff x="0" y="0"/>
          <a:chExt cx="0" cy="0"/>
        </a:xfrm>
      </p:grpSpPr>
      <p:sp>
        <p:nvSpPr>
          <p:cNvPr id="1048698" name="Google Shape;196;p17"/>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6" name="Google Shape;197;p17"/>
          <p:cNvPicPr preferRelativeResize="0"/>
          <p:nvPr/>
        </p:nvPicPr>
        <p:blipFill rotWithShape="1">
          <a:blip r:embed="rId1"/>
          <a:srcRect/>
          <a:stretch>
            <a:fillRect/>
          </a:stretch>
        </p:blipFill>
        <p:spPr>
          <a:xfrm>
            <a:off x="1666875" y="6467475"/>
            <a:ext cx="76200" cy="177800"/>
          </a:xfrm>
          <a:prstGeom prst="rect">
            <a:avLst/>
          </a:prstGeom>
          <a:noFill/>
          <a:ln>
            <a:noFill/>
          </a:ln>
        </p:spPr>
      </p:pic>
      <p:sp>
        <p:nvSpPr>
          <p:cNvPr id="1048699" name="Google Shape;198;p17"/>
          <p:cNvSpPr txBox="1"/>
          <p:nvPr/>
        </p:nvSpPr>
        <p:spPr>
          <a:xfrm>
            <a:off x="11277218" y="6473337"/>
            <a:ext cx="228600" cy="191770"/>
          </a:xfrm>
          <a:prstGeom prst="rect">
            <a:avLst/>
          </a:prstGeom>
          <a:noFill/>
          <a:ln>
            <a:noFill/>
          </a:ln>
        </p:spPr>
        <p:txBody>
          <a:bodyPr spcFirstLastPara="1" wrap="square" lIns="0" tIns="6975" rIns="0" bIns="0" anchor="t" anchorCtr="0">
            <a:spAutoFit/>
          </a:bodyPr>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fld>
            <a:endParaRPr sz="1100">
              <a:solidFill>
                <a:schemeClr val="dk1"/>
              </a:solidFill>
              <a:latin typeface="Trebuchet MS"/>
              <a:ea typeface="Trebuchet MS"/>
              <a:cs typeface="Trebuchet MS"/>
              <a:sym typeface="Trebuchet MS"/>
            </a:endParaRPr>
          </a:p>
        </p:txBody>
      </p:sp>
      <p:sp>
        <p:nvSpPr>
          <p:cNvPr id="1048700" name="Google Shape;199;p17"/>
          <p:cNvSpPr txBox="1"/>
          <p:nvPr/>
        </p:nvSpPr>
        <p:spPr>
          <a:xfrm>
            <a:off x="739775" y="291147"/>
            <a:ext cx="3303904" cy="737226"/>
          </a:xfrm>
          <a:prstGeom prst="rect">
            <a:avLst/>
          </a:prstGeom>
          <a:noFill/>
          <a:ln>
            <a:noFill/>
          </a:ln>
        </p:spPr>
        <p:txBody>
          <a:bodyPr spcFirstLastPara="1" wrap="square" lIns="0" tIns="13325" rIns="0" bIns="0" anchor="t" anchorCtr="0">
            <a:spAutoFit/>
          </a:bodyPr>
          <a:p>
            <a:pPr marL="12700" marR="0" lvl="0" indent="0" algn="l" rtl="0">
              <a:lnSpc>
                <a:spcPct val="100000"/>
              </a:lnSpc>
              <a:spcBef>
                <a:spcPts val="0"/>
              </a:spcBef>
              <a:spcAft>
                <a:spcPts val="0"/>
              </a:spcAft>
              <a:buNone/>
            </a:pPr>
            <a:r>
              <a:rPr lang="en-US" sz="4800" b="1">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048701" name="Google Shape;200;p17"/>
          <p:cNvSpPr/>
          <p:nvPr/>
        </p:nvSpPr>
        <p:spPr>
          <a:xfrm>
            <a:off x="10058400" y="525141"/>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702" name="Google Shape;201;p17"/>
          <p:cNvSpPr txBox="1"/>
          <p:nvPr/>
        </p:nvSpPr>
        <p:spPr>
          <a:xfrm>
            <a:off x="739775" y="1543057"/>
            <a:ext cx="6102070" cy="4053800"/>
          </a:xfrm>
          <a:prstGeom prst="rect">
            <a:avLst/>
          </a:prstGeom>
          <a:noFill/>
          <a:ln>
            <a:noFill/>
          </a:ln>
        </p:spPr>
        <p:txBody>
          <a:bodyPr spcFirstLastPara="1" wrap="square" lIns="91425" tIns="45700" rIns="91425" bIns="45700" anchor="t" anchorCtr="0">
            <a:spAutoFit/>
          </a:bodyPr>
          <a:p>
            <a:pPr marL="0" marR="0" lvl="0" indent="0" algn="l" rtl="0">
              <a:spcBef>
                <a:spcPts val="0"/>
              </a:spcBef>
              <a:spcAft>
                <a:spcPts val="0"/>
              </a:spcAft>
              <a:buNone/>
            </a:pPr>
            <a:r>
              <a:rPr lang="en-US" sz="2000">
                <a:solidFill>
                  <a:schemeClr val="dk1"/>
                </a:solidFill>
                <a:latin typeface="Calibri"/>
                <a:ea typeface="Calibri"/>
                <a:cs typeface="Calibri"/>
                <a:sym typeface="Calibri"/>
              </a:rPr>
              <a:t>*Data Preparation: Clean and organize data, ensuring accuracy and consistency.</a:t>
            </a:r>
            <a:endParaRPr lang="en-US" sz="2000">
              <a:solidFill>
                <a:schemeClr val="dk1"/>
              </a:solidFill>
              <a:latin typeface="Calibri"/>
              <a:ea typeface="Calibri"/>
              <a:cs typeface="Calibri"/>
              <a:sym typeface="Calibri"/>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*Trend Analysis: Apply charts and graphs (e.g., line charts, bar graphs) to visualize trends over time, such as employee performance or turnover rates.</a:t>
            </a:r>
            <a:endParaRPr lang="en-US" sz="2000">
              <a:solidFill>
                <a:schemeClr val="dk1"/>
              </a:solidFill>
              <a:latin typeface="Calibri"/>
              <a:ea typeface="Calibri"/>
              <a:cs typeface="Calibri"/>
              <a:sym typeface="Calibri"/>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*Pivot Tables: Create pivot tables to aggregate and analyze data across different dimensions, such as department, tenure, or job role.</a:t>
            </a:r>
            <a:endParaRPr lang="en-US" sz="2000">
              <a:solidFill>
                <a:schemeClr val="dk1"/>
              </a:solidFill>
              <a:latin typeface="Calibri"/>
              <a:ea typeface="Calibri"/>
              <a:cs typeface="Calibri"/>
              <a:sym typeface="Calibri"/>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*Regression Analysis: Utilize regression functions to identify relationships between variables, such as the impact of training on performance.</a:t>
            </a:r>
            <a:endParaRPr lang="en-US" sz="20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3" name="Shape 205"/>
        <p:cNvGrpSpPr/>
        <p:nvPr/>
      </p:nvGrpSpPr>
      <p:grpSpPr>
        <a:xfrm>
          <a:off x="0" y="0"/>
          <a:ext cx="0" cy="0"/>
          <a:chOff x="0" y="0"/>
          <a:chExt cx="0" cy="0"/>
        </a:xfrm>
      </p:grpSpPr>
      <p:sp>
        <p:nvSpPr>
          <p:cNvPr id="1048705" name="Google Shape;206;p1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706" name="Google Shape;207;p18"/>
          <p:cNvSpPr/>
          <p:nvPr/>
        </p:nvSpPr>
        <p:spPr>
          <a:xfrm>
            <a:off x="7158037" y="1604962"/>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707" name="Google Shape;208;p1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7" name="Google Shape;209;p18"/>
          <p:cNvPicPr preferRelativeResize="0"/>
          <p:nvPr/>
        </p:nvPicPr>
        <p:blipFill rotWithShape="1">
          <a:blip r:embed="rId1"/>
          <a:srcRect/>
          <a:stretch>
            <a:fillRect/>
          </a:stretch>
        </p:blipFill>
        <p:spPr>
          <a:xfrm>
            <a:off x="1666875" y="6467475"/>
            <a:ext cx="76200" cy="177800"/>
          </a:xfrm>
          <a:prstGeom prst="rect">
            <a:avLst/>
          </a:prstGeom>
          <a:noFill/>
          <a:ln>
            <a:noFill/>
          </a:ln>
        </p:spPr>
      </p:pic>
      <p:sp>
        <p:nvSpPr>
          <p:cNvPr id="1048708" name="Google Shape;210;p18"/>
          <p:cNvSpPr txBox="1"/>
          <p:nvPr>
            <p:ph type="title"/>
          </p:nvPr>
        </p:nvSpPr>
        <p:spPr>
          <a:xfrm>
            <a:off x="755332" y="385444"/>
            <a:ext cx="2437130" cy="737225"/>
          </a:xfrm>
          <a:prstGeom prst="rect">
            <a:avLst/>
          </a:prstGeom>
          <a:noFill/>
          <a:ln>
            <a:noFill/>
          </a:ln>
        </p:spPr>
        <p:txBody>
          <a:bodyPr spcFirstLastPara="1" wrap="square" lIns="0" tIns="13325" rIns="0" bIns="0" anchor="t" anchorCtr="0">
            <a:spAutoFit/>
          </a:bodyPr>
          <a:p>
            <a:pPr marL="12700" lvl="0" indent="0" algn="l" rtl="0">
              <a:lnSpc>
                <a:spcPct val="100000"/>
              </a:lnSpc>
              <a:spcBef>
                <a:spcPts val="0"/>
              </a:spcBef>
              <a:spcAft>
                <a:spcPts val="0"/>
              </a:spcAft>
              <a:buNone/>
            </a:pPr>
            <a:r>
              <a:rPr lang="en-US"/>
              <a:t>RESULTS</a:t>
            </a:r>
            <a:endParaRPr lang="en-US"/>
          </a:p>
        </p:txBody>
      </p:sp>
      <p:sp>
        <p:nvSpPr>
          <p:cNvPr id="1048709" name="Google Shape;211;p18"/>
          <p:cNvSpPr txBox="1"/>
          <p:nvPr/>
        </p:nvSpPr>
        <p:spPr>
          <a:xfrm>
            <a:off x="11277218" y="6473337"/>
            <a:ext cx="228600" cy="191770"/>
          </a:xfrm>
          <a:prstGeom prst="rect">
            <a:avLst/>
          </a:prstGeom>
          <a:noFill/>
          <a:ln>
            <a:noFill/>
          </a:ln>
        </p:spPr>
        <p:txBody>
          <a:bodyPr spcFirstLastPara="1" wrap="square" lIns="0" tIns="6975" rIns="0" bIns="0" anchor="t" anchorCtr="0">
            <a:spAutoFit/>
          </a:bodyPr>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fld>
            <a:endParaRPr sz="1100">
              <a:solidFill>
                <a:schemeClr val="dk1"/>
              </a:solidFill>
              <a:latin typeface="Trebuchet MS"/>
              <a:ea typeface="Trebuchet MS"/>
              <a:cs typeface="Trebuchet MS"/>
              <a:sym typeface="Trebuchet MS"/>
            </a:endParaRPr>
          </a:p>
        </p:txBody>
      </p:sp>
      <p:pic>
        <p:nvPicPr>
          <p:cNvPr id="2097168" name="Google Shape;212;p18"/>
          <p:cNvPicPr preferRelativeResize="0"/>
          <p:nvPr/>
        </p:nvPicPr>
        <p:blipFill rotWithShape="1">
          <a:blip r:embed="rId2"/>
          <a:srcRect/>
          <a:stretch>
            <a:fillRect/>
          </a:stretch>
        </p:blipFill>
        <p:spPr>
          <a:xfrm>
            <a:off x="1143000" y="1928812"/>
            <a:ext cx="5867400" cy="424338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6" name="Shape 216"/>
        <p:cNvGrpSpPr/>
        <p:nvPr/>
      </p:nvGrpSpPr>
      <p:grpSpPr>
        <a:xfrm>
          <a:off x="0" y="0"/>
          <a:ext cx="0" cy="0"/>
          <a:chOff x="0" y="0"/>
          <a:chExt cx="0" cy="0"/>
        </a:xfrm>
      </p:grpSpPr>
      <p:sp>
        <p:nvSpPr>
          <p:cNvPr id="1048712" name="Google Shape;217;p19"/>
          <p:cNvSpPr txBox="1"/>
          <p:nvPr>
            <p:ph type="title"/>
          </p:nvPr>
        </p:nvSpPr>
        <p:spPr>
          <a:xfrm>
            <a:off x="755332" y="385444"/>
            <a:ext cx="10681335" cy="723901"/>
          </a:xfrm>
          <a:prstGeom prst="rect">
            <a:avLst/>
          </a:prstGeom>
          <a:noFill/>
          <a:ln>
            <a:noFill/>
          </a:ln>
        </p:spPr>
        <p:txBody>
          <a:bodyPr spcFirstLastPara="1" wrap="square" lIns="0" tIns="0" rIns="0" bIns="0" anchor="t" anchorCtr="0">
            <a:spAutoFit/>
          </a:bodyPr>
          <a:p>
            <a:pPr marL="0" lvl="0" indent="0" algn="l" rtl="0">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048713" name="Google Shape;218;p19"/>
          <p:cNvSpPr txBox="1"/>
          <p:nvPr/>
        </p:nvSpPr>
        <p:spPr>
          <a:xfrm>
            <a:off x="1566502" y="1734501"/>
            <a:ext cx="7586604" cy="4358600"/>
          </a:xfrm>
          <a:prstGeom prst="rect">
            <a:avLst/>
          </a:prstGeom>
          <a:noFill/>
          <a:ln>
            <a:noFill/>
          </a:ln>
        </p:spPr>
        <p:txBody>
          <a:bodyPr spcFirstLastPara="1" wrap="square" lIns="91425" tIns="45700" rIns="91425" bIns="45700" anchor="t" anchorCtr="0">
            <a:spAutoFit/>
          </a:bodyPr>
          <a:p>
            <a:pPr marL="0" marR="0" lvl="0" indent="0" algn="l" rtl="0">
              <a:spcBef>
                <a:spcPts val="0"/>
              </a:spcBef>
              <a:spcAft>
                <a:spcPts val="0"/>
              </a:spcAft>
              <a:buNone/>
            </a:pPr>
            <a:r>
              <a:rPr lang="en-US" sz="2400">
                <a:solidFill>
                  <a:schemeClr val="dk1"/>
                </a:solidFill>
                <a:latin typeface="Calibri"/>
                <a:ea typeface="Calibri"/>
                <a:cs typeface="Calibri"/>
                <a:sym typeface="Calibri"/>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endParaRPr lang="en-US" sz="24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Shape 70"/>
        <p:cNvGrpSpPr/>
        <p:nvPr/>
      </p:nvGrpSpPr>
      <p:grpSpPr>
        <a:xfrm>
          <a:off x="0" y="0"/>
          <a:ext cx="0" cy="0"/>
          <a:chOff x="0" y="0"/>
          <a:chExt cx="0" cy="0"/>
        </a:xfrm>
      </p:grpSpPr>
      <p:sp>
        <p:nvSpPr>
          <p:cNvPr id="1048610" name="Google Shape;71;p8"/>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grpSp>
        <p:nvGrpSpPr>
          <p:cNvPr id="28" name="Google Shape;72;p8"/>
          <p:cNvGrpSpPr/>
          <p:nvPr/>
        </p:nvGrpSpPr>
        <p:grpSpPr>
          <a:xfrm>
            <a:off x="7448612" y="0"/>
            <a:ext cx="4743796" cy="6858466"/>
            <a:chOff x="7448612" y="0"/>
            <a:chExt cx="4743796" cy="6858466"/>
          </a:xfrm>
        </p:grpSpPr>
        <p:sp>
          <p:nvSpPr>
            <p:cNvPr id="1048611" name="Google Shape;73;p8"/>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2" name="Google Shape;74;p8"/>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3" name="Google Shape;75;p8"/>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4" name="Google Shape;76;p8"/>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5" name="Google Shape;77;p8"/>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6" name="Google Shape;78;p8"/>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7" name="Google Shape;79;p8"/>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8" name="Google Shape;80;p8"/>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9" name="Google Shape;81;p8"/>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48620" name="Google Shape;82;p8"/>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1" name="Google Shape;83;p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2" name="Google Shape;84;p8"/>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3" name="Google Shape;85;p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4" name="Google Shape;86;p8"/>
          <p:cNvSpPr txBox="1"/>
          <p:nvPr>
            <p:ph type="title"/>
          </p:nvPr>
        </p:nvSpPr>
        <p:spPr>
          <a:xfrm>
            <a:off x="739775" y="829627"/>
            <a:ext cx="3909695" cy="638799"/>
          </a:xfrm>
          <a:prstGeom prst="rect">
            <a:avLst/>
          </a:prstGeom>
          <a:noFill/>
          <a:ln>
            <a:noFill/>
          </a:ln>
        </p:spPr>
        <p:txBody>
          <a:bodyPr spcFirstLastPara="1" wrap="square" lIns="0" tIns="16500" rIns="0" bIns="0" anchor="t" anchorCtr="0">
            <a:spAutoFit/>
          </a:bodyPr>
          <a:p>
            <a:pPr marL="12700" lvl="0" indent="0" algn="l" rtl="0">
              <a:lnSpc>
                <a:spcPct val="100000"/>
              </a:lnSpc>
              <a:spcBef>
                <a:spcPts val="0"/>
              </a:spcBef>
              <a:spcAft>
                <a:spcPts val="0"/>
              </a:spcAft>
              <a:buNone/>
            </a:pPr>
            <a:r>
              <a:rPr lang="en-US" sz="4250"/>
              <a:t>PROJECT TITLE</a:t>
            </a:r>
            <a:endParaRPr sz="4250"/>
          </a:p>
        </p:txBody>
      </p:sp>
      <p:grpSp>
        <p:nvGrpSpPr>
          <p:cNvPr id="29" name="Google Shape;87;p8"/>
          <p:cNvGrpSpPr/>
          <p:nvPr/>
        </p:nvGrpSpPr>
        <p:grpSpPr>
          <a:xfrm>
            <a:off x="466725" y="6410325"/>
            <a:ext cx="3705225" cy="295275"/>
            <a:chOff x="466725" y="6410325"/>
            <a:chExt cx="3705225" cy="295275"/>
          </a:xfrm>
        </p:grpSpPr>
        <p:pic>
          <p:nvPicPr>
            <p:cNvPr id="2097153" name="Google Shape;88;p8"/>
            <p:cNvPicPr preferRelativeResize="0"/>
            <p:nvPr/>
          </p:nvPicPr>
          <p:blipFill rotWithShape="1">
            <a:blip r:embed="rId1"/>
            <a:srcRect/>
            <a:stretch>
              <a:fillRect/>
            </a:stretch>
          </p:blipFill>
          <p:spPr>
            <a:xfrm>
              <a:off x="676275" y="6467475"/>
              <a:ext cx="2143125" cy="200025"/>
            </a:xfrm>
            <a:prstGeom prst="rect">
              <a:avLst/>
            </a:prstGeom>
            <a:noFill/>
            <a:ln>
              <a:noFill/>
            </a:ln>
          </p:spPr>
        </p:pic>
        <p:pic>
          <p:nvPicPr>
            <p:cNvPr id="2097154" name="Google Shape;89;p8"/>
            <p:cNvPicPr preferRelativeResize="0"/>
            <p:nvPr/>
          </p:nvPicPr>
          <p:blipFill rotWithShape="1">
            <a:blip r:embed="rId2"/>
            <a:srcRect/>
            <a:stretch>
              <a:fillRect/>
            </a:stretch>
          </p:blipFill>
          <p:spPr>
            <a:xfrm>
              <a:off x="466725" y="6410325"/>
              <a:ext cx="3705225" cy="295275"/>
            </a:xfrm>
            <a:prstGeom prst="rect">
              <a:avLst/>
            </a:prstGeom>
            <a:noFill/>
            <a:ln>
              <a:noFill/>
            </a:ln>
          </p:spPr>
        </p:pic>
      </p:grpSp>
      <p:sp>
        <p:nvSpPr>
          <p:cNvPr id="1048625" name="Google Shape;90;p8"/>
          <p:cNvSpPr txBox="1"/>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p>
            <a:pPr marL="38100" lvl="0" indent="0" algn="l" rtl="0">
              <a:lnSpc>
                <a:spcPct val="100000"/>
              </a:lnSpc>
              <a:spcBef>
                <a:spcPts val="0"/>
              </a:spcBef>
              <a:spcAft>
                <a:spcPts val="0"/>
              </a:spcAft>
              <a:buNone/>
            </a:pPr>
            <a:fld id="{00000000-1234-1234-1234-123412341234}" type="slidenum">
              <a:rPr lang="en-US"/>
            </a:fld>
            <a:endParaRPr lang="en-US"/>
          </a:p>
        </p:txBody>
      </p:sp>
      <p:sp>
        <p:nvSpPr>
          <p:cNvPr id="1048626" name="Google Shape;91;p8"/>
          <p:cNvSpPr txBox="1"/>
          <p:nvPr/>
        </p:nvSpPr>
        <p:spPr>
          <a:xfrm>
            <a:off x="1217522" y="2123271"/>
            <a:ext cx="8593228" cy="1412199"/>
          </a:xfrm>
          <a:prstGeom prst="rect">
            <a:avLst/>
          </a:prstGeom>
          <a:noFill/>
          <a:ln>
            <a:noFill/>
          </a:ln>
        </p:spPr>
        <p:txBody>
          <a:bodyPr spcFirstLastPara="1" wrap="square" lIns="91425" tIns="45700" rIns="91425" bIns="45700" anchor="t" anchorCtr="0">
            <a:spAutoFit/>
          </a:bodyPr>
          <a:p>
            <a:pPr marL="0" marR="0" lvl="0" indent="0" algn="l" rtl="0">
              <a:spcBef>
                <a:spcPts val="0"/>
              </a:spcBef>
              <a:spcAft>
                <a:spcPts val="0"/>
              </a:spcAft>
              <a:buNone/>
            </a:pPr>
            <a:r>
              <a:rPr lang="en-US" sz="4400" b="1">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2" name="Shape 95"/>
        <p:cNvGrpSpPr/>
        <p:nvPr/>
      </p:nvGrpSpPr>
      <p:grpSpPr>
        <a:xfrm>
          <a:off x="0" y="0"/>
          <a:ext cx="0" cy="0"/>
          <a:chOff x="0" y="0"/>
          <a:chExt cx="0" cy="0"/>
        </a:xfrm>
      </p:grpSpPr>
      <p:sp>
        <p:nvSpPr>
          <p:cNvPr id="1048629" name="Google Shape;96;p9"/>
          <p:cNvSpPr/>
          <p:nvPr/>
        </p:nvSpPr>
        <p:spPr>
          <a:xfrm>
            <a:off x="-76200" y="28579"/>
            <a:ext cx="12481713"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33" name="Google Shape;97;p9"/>
          <p:cNvGrpSpPr/>
          <p:nvPr/>
        </p:nvGrpSpPr>
        <p:grpSpPr>
          <a:xfrm>
            <a:off x="7448612" y="0"/>
            <a:ext cx="4743796" cy="6858466"/>
            <a:chOff x="7448612" y="0"/>
            <a:chExt cx="4743796" cy="6858466"/>
          </a:xfrm>
        </p:grpSpPr>
        <p:sp>
          <p:nvSpPr>
            <p:cNvPr id="1048630" name="Google Shape;98;p9"/>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1" name="Google Shape;99;p9"/>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2" name="Google Shape;100;p9"/>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3" name="Google Shape;101;p9"/>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4" name="Google Shape;102;p9"/>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5" name="Google Shape;103;p9"/>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6" name="Google Shape;104;p9"/>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7" name="Google Shape;105;p9"/>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8" name="Google Shape;106;p9"/>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48639" name="Google Shape;107;p9"/>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40" name="Google Shape;108;p9"/>
          <p:cNvSpPr txBox="1"/>
          <p:nvPr/>
        </p:nvSpPr>
        <p:spPr>
          <a:xfrm>
            <a:off x="752475" y="6486037"/>
            <a:ext cx="1773555" cy="166370"/>
          </a:xfrm>
          <a:prstGeom prst="rect">
            <a:avLst/>
          </a:prstGeom>
          <a:noFill/>
          <a:ln>
            <a:noFill/>
          </a:ln>
        </p:spPr>
        <p:txBody>
          <a:bodyPr spcFirstLastPara="1" wrap="square" lIns="0" tIns="0" rIns="0" bIns="0" anchor="t" anchorCtr="0">
            <a:spAutoFit/>
          </a:bodyPr>
          <a:p>
            <a:pPr marL="0" marR="0" lvl="0" indent="0" algn="l" rtl="0">
              <a:lnSpc>
                <a:spcPct val="116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41" name="Google Shape;109;p9"/>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42" name="Google Shape;110;p9"/>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55" name="Google Shape;111;p9"/>
          <p:cNvPicPr preferRelativeResize="0"/>
          <p:nvPr/>
        </p:nvPicPr>
        <p:blipFill rotWithShape="1">
          <a:blip r:embed="rId1"/>
          <a:srcRect/>
          <a:stretch>
            <a:fillRect/>
          </a:stretch>
        </p:blipFill>
        <p:spPr>
          <a:xfrm>
            <a:off x="10687050" y="6134100"/>
            <a:ext cx="247650" cy="247650"/>
          </a:xfrm>
          <a:prstGeom prst="rect">
            <a:avLst/>
          </a:prstGeom>
          <a:noFill/>
          <a:ln>
            <a:noFill/>
          </a:ln>
        </p:spPr>
      </p:pic>
      <p:grpSp>
        <p:nvGrpSpPr>
          <p:cNvPr id="34" name="Google Shape;112;p9"/>
          <p:cNvGrpSpPr/>
          <p:nvPr/>
        </p:nvGrpSpPr>
        <p:grpSpPr>
          <a:xfrm>
            <a:off x="47625" y="3819523"/>
            <a:ext cx="4124325" cy="3009898"/>
            <a:chOff x="47625" y="3819523"/>
            <a:chExt cx="4124325" cy="3009898"/>
          </a:xfrm>
        </p:grpSpPr>
        <p:pic>
          <p:nvPicPr>
            <p:cNvPr id="2097156" name="Google Shape;113;p9"/>
            <p:cNvPicPr preferRelativeResize="0"/>
            <p:nvPr/>
          </p:nvPicPr>
          <p:blipFill rotWithShape="1">
            <a:blip r:embed="rId2"/>
            <a:srcRect/>
            <a:stretch>
              <a:fillRect/>
            </a:stretch>
          </p:blipFill>
          <p:spPr>
            <a:xfrm>
              <a:off x="466725" y="6410325"/>
              <a:ext cx="3705225" cy="295275"/>
            </a:xfrm>
            <a:prstGeom prst="rect">
              <a:avLst/>
            </a:prstGeom>
            <a:noFill/>
            <a:ln>
              <a:noFill/>
            </a:ln>
          </p:spPr>
        </p:pic>
        <p:pic>
          <p:nvPicPr>
            <p:cNvPr id="2097157" name="Google Shape;114;p9"/>
            <p:cNvPicPr preferRelativeResize="0"/>
            <p:nvPr/>
          </p:nvPicPr>
          <p:blipFill rotWithShape="1">
            <a:blip r:embed="rId3"/>
            <a:srcRect/>
            <a:stretch>
              <a:fillRect/>
            </a:stretch>
          </p:blipFill>
          <p:spPr>
            <a:xfrm>
              <a:off x="47625" y="3819523"/>
              <a:ext cx="1733550" cy="3009898"/>
            </a:xfrm>
            <a:prstGeom prst="rect">
              <a:avLst/>
            </a:prstGeom>
            <a:noFill/>
            <a:ln>
              <a:noFill/>
            </a:ln>
          </p:spPr>
        </p:pic>
      </p:grpSp>
      <p:sp>
        <p:nvSpPr>
          <p:cNvPr id="1048643" name="Google Shape;115;p9"/>
          <p:cNvSpPr txBox="1"/>
          <p:nvPr>
            <p:ph type="title"/>
          </p:nvPr>
        </p:nvSpPr>
        <p:spPr>
          <a:xfrm>
            <a:off x="739775" y="445388"/>
            <a:ext cx="2357120" cy="737225"/>
          </a:xfrm>
          <a:prstGeom prst="rect">
            <a:avLst/>
          </a:prstGeom>
          <a:noFill/>
          <a:ln>
            <a:noFill/>
          </a:ln>
        </p:spPr>
        <p:txBody>
          <a:bodyPr spcFirstLastPara="1" wrap="square" lIns="0" tIns="13325" rIns="0" bIns="0" anchor="t" anchorCtr="0">
            <a:spAutoFit/>
          </a:bodyPr>
          <a:p>
            <a:pPr marL="12700" lvl="0" indent="0" algn="l" rtl="0">
              <a:lnSpc>
                <a:spcPct val="100000"/>
              </a:lnSpc>
              <a:spcBef>
                <a:spcPts val="0"/>
              </a:spcBef>
              <a:spcAft>
                <a:spcPts val="0"/>
              </a:spcAft>
              <a:buNone/>
            </a:pPr>
            <a:r>
              <a:rPr lang="en-US"/>
              <a:t>AGENDA</a:t>
            </a:r>
            <a:endParaRPr lang="en-US"/>
          </a:p>
        </p:txBody>
      </p:sp>
      <p:sp>
        <p:nvSpPr>
          <p:cNvPr id="1048644" name="Google Shape;116;p9"/>
          <p:cNvSpPr txBox="1"/>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p>
            <a:pPr marL="38100" lvl="0" indent="0" algn="l" rtl="0">
              <a:lnSpc>
                <a:spcPct val="100000"/>
              </a:lnSpc>
              <a:spcBef>
                <a:spcPts val="0"/>
              </a:spcBef>
              <a:spcAft>
                <a:spcPts val="0"/>
              </a:spcAft>
              <a:buNone/>
            </a:pPr>
            <a:fld id="{00000000-1234-1234-1234-123412341234}" type="slidenum">
              <a:rPr lang="en-US"/>
            </a:fld>
            <a:endParaRPr lang="en-US"/>
          </a:p>
        </p:txBody>
      </p:sp>
      <p:sp>
        <p:nvSpPr>
          <p:cNvPr id="1048645" name="Google Shape;117;p9"/>
          <p:cNvSpPr txBox="1"/>
          <p:nvPr/>
        </p:nvSpPr>
        <p:spPr>
          <a:xfrm>
            <a:off x="2509807" y="1041533"/>
            <a:ext cx="5029200" cy="3850600"/>
          </a:xfrm>
          <a:prstGeom prst="rect">
            <a:avLst/>
          </a:prstGeom>
          <a:noFill/>
          <a:ln>
            <a:noFill/>
          </a:ln>
        </p:spPr>
        <p:txBody>
          <a:bodyPr spcFirstLastPara="1" wrap="square" lIns="91425" tIns="45700" rIns="91425" bIns="45700" anchor="t" anchorCtr="0">
            <a:spAutoFit/>
          </a:bodyPr>
          <a:p>
            <a:pPr marL="0" marR="0" lvl="0" indent="0" algn="l" rtl="0">
              <a:spcBef>
                <a:spcPts val="0"/>
              </a:spcBef>
              <a:spcAft>
                <a:spcPts val="0"/>
              </a:spcAft>
              <a:buNone/>
            </a:pP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Problem Statement</a:t>
            </a:r>
            <a:endParaRPr lang="en-US"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Project Overview</a:t>
            </a:r>
            <a:endParaRPr lang="en-US"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End Users</a:t>
            </a:r>
            <a:endParaRPr lang="en-US"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Our Solution and Proposition</a:t>
            </a:r>
            <a:endParaRPr lang="en-US"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a:solidFill>
                  <a:srgbClr val="0D0D0D"/>
                </a:solidFill>
                <a:latin typeface="Times New Roman"/>
                <a:ea typeface="Times New Roman"/>
                <a:cs typeface="Times New Roman"/>
                <a:sym typeface="Times New Roman"/>
              </a:rPr>
              <a:t>Dataset Description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Modelling Approach</a:t>
            </a:r>
            <a:endParaRPr lang="en-US"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Results and </a:t>
            </a:r>
            <a:r>
              <a:rPr lang="en-US" sz="2800">
                <a:solidFill>
                  <a:srgbClr val="0D0D0D"/>
                </a:solidFill>
                <a:latin typeface="Times New Roman"/>
                <a:ea typeface="Times New Roman"/>
                <a:cs typeface="Times New Roman"/>
                <a:sym typeface="Times New Roman"/>
              </a:rPr>
              <a:t>Discussion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Conclusion</a:t>
            </a:r>
            <a:endParaRPr lang="en-US" sz="2800" b="0" i="0">
              <a:solidFill>
                <a:srgbClr val="0D0D0D"/>
              </a:solidFill>
              <a:latin typeface="Times New Roman"/>
              <a:ea typeface="Times New Roman"/>
              <a:cs typeface="Times New Roman"/>
              <a:sym typeface="Times New Roman"/>
            </a:endParaRP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7" name="Shape 121"/>
        <p:cNvGrpSpPr/>
        <p:nvPr/>
      </p:nvGrpSpPr>
      <p:grpSpPr>
        <a:xfrm>
          <a:off x="0" y="0"/>
          <a:ext cx="0" cy="0"/>
          <a:chOff x="0" y="0"/>
          <a:chExt cx="0" cy="0"/>
        </a:xfrm>
      </p:grpSpPr>
      <p:grpSp>
        <p:nvGrpSpPr>
          <p:cNvPr id="38" name="Google Shape;122;p10"/>
          <p:cNvGrpSpPr/>
          <p:nvPr/>
        </p:nvGrpSpPr>
        <p:grpSpPr>
          <a:xfrm>
            <a:off x="7991475" y="2933700"/>
            <a:ext cx="2762250" cy="3257550"/>
            <a:chOff x="7991475" y="2933700"/>
            <a:chExt cx="2762250" cy="3257550"/>
          </a:xfrm>
        </p:grpSpPr>
        <p:sp>
          <p:nvSpPr>
            <p:cNvPr id="1048648" name="Google Shape;123;p10"/>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49" name="Google Shape;124;p1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58" name="Google Shape;125;p10"/>
            <p:cNvPicPr preferRelativeResize="0"/>
            <p:nvPr/>
          </p:nvPicPr>
          <p:blipFill rotWithShape="1">
            <a:blip r:embed="rId1"/>
            <a:srcRect/>
            <a:stretch>
              <a:fillRect/>
            </a:stretch>
          </p:blipFill>
          <p:spPr>
            <a:xfrm>
              <a:off x="7991475" y="2933700"/>
              <a:ext cx="2762250" cy="3257550"/>
            </a:xfrm>
            <a:prstGeom prst="rect">
              <a:avLst/>
            </a:prstGeom>
            <a:noFill/>
            <a:ln>
              <a:noFill/>
            </a:ln>
          </p:spPr>
        </p:pic>
      </p:grpSp>
      <p:sp>
        <p:nvSpPr>
          <p:cNvPr id="1048650" name="Google Shape;126;p10"/>
          <p:cNvSpPr/>
          <p:nvPr/>
        </p:nvSpPr>
        <p:spPr>
          <a:xfrm>
            <a:off x="7834312" y="16764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51" name="Google Shape;127;p10"/>
          <p:cNvSpPr txBox="1"/>
          <p:nvPr>
            <p:ph type="title"/>
          </p:nvPr>
        </p:nvSpPr>
        <p:spPr>
          <a:xfrm>
            <a:off x="834072" y="575055"/>
            <a:ext cx="5636895" cy="638800"/>
          </a:xfrm>
          <a:prstGeom prst="rect">
            <a:avLst/>
          </a:prstGeom>
          <a:noFill/>
          <a:ln>
            <a:noFill/>
          </a:ln>
        </p:spPr>
        <p:txBody>
          <a:bodyPr spcFirstLastPara="1" wrap="square" lIns="0" tIns="16500" rIns="0" bIns="0" anchor="t" anchorCtr="0">
            <a:spAutoFit/>
          </a:bodyPr>
          <a:p>
            <a:pPr marL="12700" lvl="0" indent="0" algn="l" rtl="0">
              <a:lnSpc>
                <a:spcPct val="100000"/>
              </a:lnSpc>
              <a:spcBef>
                <a:spcPts val="0"/>
              </a:spcBef>
              <a:spcAft>
                <a:spcPts val="0"/>
              </a:spcAft>
              <a:buNone/>
            </a:pPr>
            <a:r>
              <a:rPr lang="en-US" sz="4250"/>
              <a:t>PROBLEM	STATEMENT</a:t>
            </a:r>
            <a:endParaRPr sz="4250"/>
          </a:p>
        </p:txBody>
      </p:sp>
      <p:pic>
        <p:nvPicPr>
          <p:cNvPr id="2097159" name="Google Shape;128;p10"/>
          <p:cNvPicPr preferRelativeResize="0"/>
          <p:nvPr/>
        </p:nvPicPr>
        <p:blipFill rotWithShape="1">
          <a:blip r:embed="rId2"/>
          <a:srcRect/>
          <a:stretch>
            <a:fillRect/>
          </a:stretch>
        </p:blipFill>
        <p:spPr>
          <a:xfrm>
            <a:off x="676275" y="6467475"/>
            <a:ext cx="2143125" cy="200025"/>
          </a:xfrm>
          <a:prstGeom prst="rect">
            <a:avLst/>
          </a:prstGeom>
          <a:noFill/>
          <a:ln>
            <a:noFill/>
          </a:ln>
        </p:spPr>
      </p:pic>
      <p:sp>
        <p:nvSpPr>
          <p:cNvPr id="1048652" name="Google Shape;129;p10"/>
          <p:cNvSpPr txBox="1"/>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p>
            <a:pPr marL="38100" lvl="0" indent="0" algn="l" rtl="0">
              <a:lnSpc>
                <a:spcPct val="100000"/>
              </a:lnSpc>
              <a:spcBef>
                <a:spcPts val="0"/>
              </a:spcBef>
              <a:spcAft>
                <a:spcPts val="0"/>
              </a:spcAft>
              <a:buNone/>
            </a:pPr>
            <a:fld id="{00000000-1234-1234-1234-123412341234}" type="slidenum">
              <a:rPr lang="en-US"/>
            </a:fld>
            <a:endParaRPr lang="en-US"/>
          </a:p>
        </p:txBody>
      </p:sp>
      <p:sp>
        <p:nvSpPr>
          <p:cNvPr id="1048653" name="Google Shape;130;p10"/>
          <p:cNvSpPr txBox="1"/>
          <p:nvPr/>
        </p:nvSpPr>
        <p:spPr>
          <a:xfrm>
            <a:off x="478602" y="1563867"/>
            <a:ext cx="6812785" cy="1869400"/>
          </a:xfrm>
          <a:prstGeom prst="rect">
            <a:avLst/>
          </a:prstGeom>
          <a:noFill/>
          <a:ln>
            <a:noFill/>
          </a:ln>
        </p:spPr>
        <p:txBody>
          <a:bodyPr spcFirstLastPara="1" wrap="square" lIns="91425" tIns="45700" rIns="91425" bIns="45700" anchor="t" anchorCtr="0">
            <a:spAutoFit/>
          </a:bodyPr>
          <a:p>
            <a:pPr marL="0" marR="0" lvl="0" indent="0" algn="l" rtl="0">
              <a:spcBef>
                <a:spcPts val="0"/>
              </a:spcBef>
              <a:spcAft>
                <a:spcPts val="0"/>
              </a:spcAft>
              <a:buNone/>
            </a:pPr>
            <a:r>
              <a:rPr lang="en-US" sz="2400" b="1">
                <a:solidFill>
                  <a:schemeClr val="dk1"/>
                </a:solidFill>
                <a:latin typeface="Calibri"/>
                <a:ea typeface="Calibri"/>
                <a:cs typeface="Calibri"/>
                <a:sym typeface="Calibri"/>
              </a:rPr>
              <a:t>Employee performance is a critical factor influencing organizational success, requiring effective assessment and management strategies. Addressing performance issues promptly can enhance productivity and employee satisfaction</a:t>
            </a:r>
            <a:r>
              <a:rPr lang="en-US" sz="1800" b="1">
                <a:solidFill>
                  <a:schemeClr val="dk1"/>
                </a:solidFill>
                <a:latin typeface="Calibri"/>
                <a:ea typeface="Calibri"/>
                <a:cs typeface="Calibri"/>
                <a:sym typeface="Calibri"/>
              </a:rPr>
              <a:t>.</a:t>
            </a:r>
            <a:endParaRPr lang="en-US" sz="1800" b="1">
              <a:solidFill>
                <a:schemeClr val="dk1"/>
              </a:solidFill>
              <a:latin typeface="Calibri"/>
              <a:ea typeface="Calibri"/>
              <a:cs typeface="Calibri"/>
              <a:sym typeface="Calibri"/>
            </a:endParaRPr>
          </a:p>
        </p:txBody>
      </p:sp>
      <p:sp>
        <p:nvSpPr>
          <p:cNvPr id="1048654" name="Google Shape;131;p10"/>
          <p:cNvSpPr txBox="1"/>
          <p:nvPr/>
        </p:nvSpPr>
        <p:spPr>
          <a:xfrm>
            <a:off x="478602" y="3851395"/>
            <a:ext cx="7162800" cy="1869400"/>
          </a:xfrm>
          <a:prstGeom prst="rect">
            <a:avLst/>
          </a:prstGeom>
          <a:noFill/>
          <a:ln>
            <a:noFill/>
          </a:ln>
        </p:spPr>
        <p:txBody>
          <a:bodyPr spcFirstLastPara="1" wrap="square" lIns="91425" tIns="45700" rIns="91425" bIns="45700" anchor="t" anchorCtr="0">
            <a:spAutoFit/>
          </a:bodyPr>
          <a:p>
            <a:pPr marL="0" marR="0" lvl="0" indent="0" algn="l" rtl="0">
              <a:spcBef>
                <a:spcPts val="0"/>
              </a:spcBef>
              <a:spcAft>
                <a:spcPts val="0"/>
              </a:spcAft>
              <a:buNone/>
            </a:pPr>
            <a:r>
              <a:rPr lang="en-US" sz="2400" b="1">
                <a:solidFill>
                  <a:schemeClr val="dk1"/>
                </a:solidFill>
                <a:latin typeface="Calibri"/>
                <a:ea typeface="Calibri"/>
                <a:cs typeface="Calibri"/>
                <a:sym typeface="Calibri"/>
              </a:rPr>
              <a:t>An employee dataset overview provides essential insights into workforce demographics, performance metrics, and engagement levels, crucial for optimizing human resource strategies. Proper analysis can reveal trends and gaps, aiding in targeted improvements.</a:t>
            </a:r>
            <a:endParaRPr lang="en-US" sz="2400" b="1">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1" name="Shape 135"/>
        <p:cNvGrpSpPr/>
        <p:nvPr/>
      </p:nvGrpSpPr>
      <p:grpSpPr>
        <a:xfrm>
          <a:off x="0" y="0"/>
          <a:ext cx="0" cy="0"/>
          <a:chOff x="0" y="0"/>
          <a:chExt cx="0" cy="0"/>
        </a:xfrm>
      </p:grpSpPr>
      <p:grpSp>
        <p:nvGrpSpPr>
          <p:cNvPr id="42" name="Google Shape;136;p11"/>
          <p:cNvGrpSpPr/>
          <p:nvPr/>
        </p:nvGrpSpPr>
        <p:grpSpPr>
          <a:xfrm>
            <a:off x="8658225" y="2647950"/>
            <a:ext cx="3533775" cy="3810000"/>
            <a:chOff x="8658225" y="2647950"/>
            <a:chExt cx="3533775" cy="3810000"/>
          </a:xfrm>
        </p:grpSpPr>
        <p:sp>
          <p:nvSpPr>
            <p:cNvPr id="1048657" name="Google Shape;137;p11"/>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58" name="Google Shape;138;p11"/>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0" name="Google Shape;139;p11"/>
            <p:cNvPicPr preferRelativeResize="0"/>
            <p:nvPr/>
          </p:nvPicPr>
          <p:blipFill rotWithShape="1">
            <a:blip r:embed="rId1"/>
            <a:srcRect/>
            <a:stretch>
              <a:fillRect/>
            </a:stretch>
          </p:blipFill>
          <p:spPr>
            <a:xfrm>
              <a:off x="8658225" y="2647950"/>
              <a:ext cx="3533775" cy="3810000"/>
            </a:xfrm>
            <a:prstGeom prst="rect">
              <a:avLst/>
            </a:prstGeom>
            <a:noFill/>
            <a:ln>
              <a:noFill/>
            </a:ln>
          </p:spPr>
        </p:pic>
      </p:grpSp>
      <p:sp>
        <p:nvSpPr>
          <p:cNvPr id="1048659" name="Google Shape;140;p11"/>
          <p:cNvSpPr/>
          <p:nvPr/>
        </p:nvSpPr>
        <p:spPr>
          <a:xfrm>
            <a:off x="8623965" y="1990577"/>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60" name="Google Shape;141;p11"/>
          <p:cNvSpPr txBox="1"/>
          <p:nvPr>
            <p:ph type="title"/>
          </p:nvPr>
        </p:nvSpPr>
        <p:spPr>
          <a:xfrm>
            <a:off x="739775" y="829627"/>
            <a:ext cx="5263515" cy="638800"/>
          </a:xfrm>
          <a:prstGeom prst="rect">
            <a:avLst/>
          </a:prstGeom>
          <a:noFill/>
          <a:ln>
            <a:noFill/>
          </a:ln>
        </p:spPr>
        <p:txBody>
          <a:bodyPr spcFirstLastPara="1" wrap="square" lIns="0" tIns="16500" rIns="0" bIns="0" anchor="t" anchorCtr="0">
            <a:spAutoFit/>
          </a:bodyPr>
          <a:p>
            <a:pPr marL="12700" lvl="0" indent="0" algn="l" rtl="0">
              <a:lnSpc>
                <a:spcPct val="100000"/>
              </a:lnSpc>
              <a:spcBef>
                <a:spcPts val="0"/>
              </a:spcBef>
              <a:spcAft>
                <a:spcPts val="0"/>
              </a:spcAft>
              <a:buNone/>
            </a:pPr>
            <a:r>
              <a:rPr lang="en-US" sz="4250"/>
              <a:t>PROJECT	OVERVIEW</a:t>
            </a:r>
            <a:endParaRPr sz="4250"/>
          </a:p>
        </p:txBody>
      </p:sp>
      <p:pic>
        <p:nvPicPr>
          <p:cNvPr id="2097161" name="Google Shape;142;p11"/>
          <p:cNvPicPr preferRelativeResize="0"/>
          <p:nvPr/>
        </p:nvPicPr>
        <p:blipFill rotWithShape="1">
          <a:blip r:embed="rId2"/>
          <a:srcRect/>
          <a:stretch>
            <a:fillRect/>
          </a:stretch>
        </p:blipFill>
        <p:spPr>
          <a:xfrm>
            <a:off x="676275" y="6467475"/>
            <a:ext cx="2143125" cy="200025"/>
          </a:xfrm>
          <a:prstGeom prst="rect">
            <a:avLst/>
          </a:prstGeom>
          <a:noFill/>
          <a:ln>
            <a:noFill/>
          </a:ln>
        </p:spPr>
      </p:pic>
      <p:sp>
        <p:nvSpPr>
          <p:cNvPr id="1048661" name="Google Shape;143;p11"/>
          <p:cNvSpPr txBox="1"/>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p>
            <a:pPr marL="38100" lvl="0" indent="0" algn="l" rtl="0">
              <a:lnSpc>
                <a:spcPct val="100000"/>
              </a:lnSpc>
              <a:spcBef>
                <a:spcPts val="0"/>
              </a:spcBef>
              <a:spcAft>
                <a:spcPts val="0"/>
              </a:spcAft>
              <a:buNone/>
            </a:pPr>
            <a:fld id="{00000000-1234-1234-1234-123412341234}" type="slidenum">
              <a:rPr lang="en-US"/>
            </a:fld>
            <a:endParaRPr lang="en-US"/>
          </a:p>
        </p:txBody>
      </p:sp>
      <p:sp>
        <p:nvSpPr>
          <p:cNvPr id="1048662" name="Google Shape;144;p11"/>
          <p:cNvSpPr txBox="1"/>
          <p:nvPr/>
        </p:nvSpPr>
        <p:spPr>
          <a:xfrm>
            <a:off x="238125" y="2425601"/>
            <a:ext cx="8420100" cy="2225000"/>
          </a:xfrm>
          <a:prstGeom prst="rect">
            <a:avLst/>
          </a:prstGeom>
          <a:noFill/>
          <a:ln>
            <a:noFill/>
          </a:ln>
        </p:spPr>
        <p:txBody>
          <a:bodyPr spcFirstLastPara="1" wrap="square" lIns="91425" tIns="45700" rIns="91425" bIns="45700" anchor="t" anchorCtr="0">
            <a:spAutoFit/>
          </a:bodyPr>
          <a:p>
            <a:pPr marL="0" marR="0" lvl="0" indent="-152400" algn="l" rtl="0">
              <a:spcBef>
                <a:spcPts val="0"/>
              </a:spcBef>
              <a:spcAft>
                <a:spcPts val="0"/>
              </a:spcAft>
              <a:buClr>
                <a:srgbClr val="0D0D0D"/>
              </a:buClr>
              <a:buSzPts val="2400"/>
              <a:buFont typeface="Arial" charset="0"/>
              <a:buChar char="•"/>
            </a:pPr>
            <a:r>
              <a:rPr lang="en-US" sz="2400" i="0">
                <a:solidFill>
                  <a:srgbClr val="0D0D0D"/>
                </a:solidFill>
                <a:latin typeface="Times New Roman"/>
                <a:ea typeface="Times New Roman"/>
                <a:cs typeface="Times New Roman"/>
                <a:sym typeface="Times New Roman"/>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lang="en-US" sz="2400" b="1" i="0">
                <a:solidFill>
                  <a:srgbClr val="0D0D0D"/>
                </a:solidFill>
                <a:latin typeface="Times New Roman"/>
                <a:ea typeface="Times New Roman"/>
                <a:cs typeface="Times New Roman"/>
                <a:sym typeface="Times New Roman"/>
              </a:rPr>
              <a:t>.</a:t>
            </a:r>
            <a:endParaRPr sz="2400" b="1">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5" name="Shape 148"/>
        <p:cNvGrpSpPr/>
        <p:nvPr/>
      </p:nvGrpSpPr>
      <p:grpSpPr>
        <a:xfrm>
          <a:off x="0" y="0"/>
          <a:ext cx="0" cy="0"/>
          <a:chOff x="0" y="0"/>
          <a:chExt cx="0" cy="0"/>
        </a:xfrm>
      </p:grpSpPr>
      <p:sp>
        <p:nvSpPr>
          <p:cNvPr id="1048665" name="Google Shape;149;p12"/>
          <p:cNvSpPr txBox="1"/>
          <p:nvPr>
            <p:ph type="title"/>
          </p:nvPr>
        </p:nvSpPr>
        <p:spPr>
          <a:xfrm>
            <a:off x="530942" y="487647"/>
            <a:ext cx="10681335" cy="355600"/>
          </a:xfrm>
          <a:prstGeom prst="rect">
            <a:avLst/>
          </a:prstGeom>
          <a:noFill/>
          <a:ln>
            <a:noFill/>
          </a:ln>
        </p:spPr>
        <p:txBody>
          <a:bodyPr spcFirstLastPara="1" wrap="square" lIns="0" tIns="0" rIns="0" bIns="0" anchor="t" anchorCtr="0">
            <a:spAutoFit/>
          </a:bodyPr>
          <a:p>
            <a:pPr marL="0" lvl="0" indent="0" algn="l" rtl="0">
              <a:spcBef>
                <a:spcPts val="0"/>
              </a:spcBef>
              <a:spcAft>
                <a:spcPts val="0"/>
              </a:spcAft>
              <a:buNone/>
            </a:pPr>
            <a:r>
              <a:rPr lang="en-US" sz="2400"/>
              <a:t>PROJECT FOCUS :</a:t>
            </a:r>
            <a:endParaRPr sz="2400"/>
          </a:p>
        </p:txBody>
      </p:sp>
      <p:sp>
        <p:nvSpPr>
          <p:cNvPr id="1048666" name="Google Shape;150;p12"/>
          <p:cNvSpPr txBox="1"/>
          <p:nvPr/>
        </p:nvSpPr>
        <p:spPr>
          <a:xfrm>
            <a:off x="533400" y="914400"/>
            <a:ext cx="8527669" cy="4460200"/>
          </a:xfrm>
          <a:prstGeom prst="rect">
            <a:avLst/>
          </a:prstGeom>
          <a:noFill/>
          <a:ln>
            <a:noFill/>
          </a:ln>
        </p:spPr>
        <p:txBody>
          <a:bodyPr spcFirstLastPara="1" wrap="square" lIns="91425" tIns="45700" rIns="91425" bIns="45700" anchor="t" anchorCtr="0">
            <a:spAutoFit/>
          </a:bodyPr>
          <a:p>
            <a:pPr marL="0" marR="0" lvl="0" indent="0" algn="l" rtl="0">
              <a:spcBef>
                <a:spcPts val="0"/>
              </a:spcBef>
              <a:spcAft>
                <a:spcPts val="0"/>
              </a:spcAft>
              <a:buNone/>
            </a:pPr>
            <a:r>
              <a:rPr lang="en-US" sz="2400">
                <a:solidFill>
                  <a:schemeClr val="dk1"/>
                </a:solidFill>
                <a:latin typeface="Calibri"/>
                <a:ea typeface="Calibri"/>
                <a:cs typeface="Calibri"/>
                <a:sym typeface="Calibri"/>
              </a:rPr>
              <a:t>This project focuses on leveraging Excel to analyze employee data. Key tasks include;</a:t>
            </a:r>
            <a:endParaRPr lang="en-US"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457200" marR="0" lvl="0" indent="-457200" algn="l" rtl="0">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**Data Organization:** Importing, cleaning, and structuring employee data for clarity and consistency.</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2. **Analysis:** Applying Excel functions and formulas to assess performance metrics, filling missing values , and other key indicators.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3. **Visualization:** Creating charts, graphs, and pivot tables to visualize trends and patterns.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4. **Reporting:** Summarizing findings to inform HR strategies and decision-making.</a:t>
            </a:r>
            <a:endParaRPr sz="24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8" name="Shape 154"/>
        <p:cNvGrpSpPr/>
        <p:nvPr/>
      </p:nvGrpSpPr>
      <p:grpSpPr>
        <a:xfrm>
          <a:off x="0" y="0"/>
          <a:ext cx="0" cy="0"/>
          <a:chOff x="0" y="0"/>
          <a:chExt cx="0" cy="0"/>
        </a:xfrm>
      </p:grpSpPr>
      <p:sp>
        <p:nvSpPr>
          <p:cNvPr id="1048669" name="Google Shape;155;p13"/>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0" name="Google Shape;156;p13"/>
          <p:cNvSpPr/>
          <p:nvPr/>
        </p:nvSpPr>
        <p:spPr>
          <a:xfrm>
            <a:off x="7467600" y="18288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1" name="Google Shape;157;p13"/>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2" name="Google Shape;158;p13"/>
          <p:cNvSpPr txBox="1"/>
          <p:nvPr>
            <p:ph type="title"/>
          </p:nvPr>
        </p:nvSpPr>
        <p:spPr>
          <a:xfrm>
            <a:off x="699452" y="891793"/>
            <a:ext cx="5014595" cy="518159"/>
          </a:xfrm>
          <a:prstGeom prst="rect">
            <a:avLst/>
          </a:prstGeom>
          <a:noFill/>
          <a:ln>
            <a:noFill/>
          </a:ln>
        </p:spPr>
        <p:txBody>
          <a:bodyPr spcFirstLastPara="1" wrap="square" lIns="0" tIns="16500" rIns="0" bIns="0" anchor="t" anchorCtr="0">
            <a:spAutoFit/>
          </a:bodyPr>
          <a:p>
            <a:pPr marL="12700" lvl="0" indent="0" algn="l" rtl="0">
              <a:lnSpc>
                <a:spcPct val="100000"/>
              </a:lnSpc>
              <a:spcBef>
                <a:spcPts val="0"/>
              </a:spcBef>
              <a:spcAft>
                <a:spcPts val="0"/>
              </a:spcAft>
              <a:buNone/>
            </a:pPr>
            <a:r>
              <a:rPr lang="en-US" sz="3200"/>
              <a:t>WHO ARE THE END USERS?</a:t>
            </a:r>
            <a:endParaRPr sz="3200"/>
          </a:p>
        </p:txBody>
      </p:sp>
      <p:pic>
        <p:nvPicPr>
          <p:cNvPr id="2097162" name="Google Shape;159;p13"/>
          <p:cNvPicPr preferRelativeResize="0"/>
          <p:nvPr/>
        </p:nvPicPr>
        <p:blipFill rotWithShape="1">
          <a:blip r:embed="rId1"/>
          <a:srcRect/>
          <a:stretch>
            <a:fillRect/>
          </a:stretch>
        </p:blipFill>
        <p:spPr>
          <a:xfrm>
            <a:off x="723900" y="6172200"/>
            <a:ext cx="2181225" cy="485775"/>
          </a:xfrm>
          <a:prstGeom prst="rect">
            <a:avLst/>
          </a:prstGeom>
          <a:noFill/>
          <a:ln>
            <a:noFill/>
          </a:ln>
        </p:spPr>
      </p:pic>
      <p:sp>
        <p:nvSpPr>
          <p:cNvPr id="1048673" name="Google Shape;160;p13"/>
          <p:cNvSpPr txBox="1"/>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p>
            <a:pPr marL="38100" lvl="0" indent="0" algn="l" rtl="0">
              <a:lnSpc>
                <a:spcPct val="100000"/>
              </a:lnSpc>
              <a:spcBef>
                <a:spcPts val="0"/>
              </a:spcBef>
              <a:spcAft>
                <a:spcPts val="0"/>
              </a:spcAft>
              <a:buNone/>
            </a:pPr>
            <a:fld id="{00000000-1234-1234-1234-123412341234}" type="slidenum">
              <a:rPr lang="en-US"/>
            </a:fld>
            <a:endParaRPr lang="en-US"/>
          </a:p>
        </p:txBody>
      </p:sp>
      <p:sp>
        <p:nvSpPr>
          <p:cNvPr id="1048674" name="Google Shape;161;p13"/>
          <p:cNvSpPr txBox="1"/>
          <p:nvPr/>
        </p:nvSpPr>
        <p:spPr>
          <a:xfrm>
            <a:off x="723900" y="2274838"/>
            <a:ext cx="7750540" cy="2834600"/>
          </a:xfrm>
          <a:prstGeom prst="rect">
            <a:avLst/>
          </a:prstGeom>
          <a:noFill/>
          <a:ln>
            <a:noFill/>
          </a:ln>
        </p:spPr>
        <p:txBody>
          <a:bodyPr spcFirstLastPara="1" wrap="square" lIns="91425" tIns="45700" rIns="91425" bIns="45700" anchor="t" anchorCtr="0">
            <a:spAutoFit/>
          </a:bodyPr>
          <a:p>
            <a:pPr marL="0" marR="0" lvl="0" indent="0" algn="l" rtl="0">
              <a:spcBef>
                <a:spcPts val="0"/>
              </a:spcBef>
              <a:spcAft>
                <a:spcPts val="0"/>
              </a:spcAft>
              <a:buNone/>
            </a:pPr>
            <a:r>
              <a:rPr lang="en-US" sz="2000">
                <a:solidFill>
                  <a:schemeClr val="dk1"/>
                </a:solidFill>
                <a:latin typeface="Calibri"/>
                <a:ea typeface="Calibri"/>
                <a:cs typeface="Calibri"/>
                <a:sym typeface="Calibri"/>
              </a:rPr>
              <a:t>The end users in employee performance analysis typically include:</a:t>
            </a:r>
            <a:endParaRPr sz="2000">
              <a:solidFill>
                <a:schemeClr val="dk1"/>
              </a:solidFill>
              <a:latin typeface="Calibri"/>
              <a:ea typeface="Calibri"/>
              <a:cs typeface="Calibri"/>
              <a:sym typeface="Calibri"/>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1. **Human Resources (HR) Managers:** They use the insights to make informed decisions about promotions, training, and development.</a:t>
            </a:r>
            <a:endParaRPr lang="en-US" sz="2000">
              <a:solidFill>
                <a:schemeClr val="dk1"/>
              </a:solidFill>
              <a:latin typeface="Calibri"/>
              <a:ea typeface="Calibri"/>
              <a:cs typeface="Calibri"/>
              <a:sym typeface="Calibri"/>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2. **Team Leaders and Supervisors:** They apply performance data to provide feedback, set goals, and manage team performance.</a:t>
            </a:r>
            <a:endParaRPr lang="en-US" sz="2000">
              <a:solidFill>
                <a:schemeClr val="dk1"/>
              </a:solidFill>
              <a:latin typeface="Calibri"/>
              <a:ea typeface="Calibri"/>
              <a:cs typeface="Calibri"/>
              <a:sym typeface="Calibri"/>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3. **Employees:** They benefit from feedback and performance evaluations that help them improve and advance in their careers.</a:t>
            </a:r>
            <a:endParaRPr lang="en-US" sz="20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1" name="Shape 165"/>
        <p:cNvGrpSpPr/>
        <p:nvPr/>
      </p:nvGrpSpPr>
      <p:grpSpPr>
        <a:xfrm>
          <a:off x="0" y="0"/>
          <a:ext cx="0" cy="0"/>
          <a:chOff x="0" y="0"/>
          <a:chExt cx="0" cy="0"/>
        </a:xfrm>
      </p:grpSpPr>
      <p:pic>
        <p:nvPicPr>
          <p:cNvPr id="2097163" name="Google Shape;166;p14"/>
          <p:cNvPicPr preferRelativeResize="0"/>
          <p:nvPr/>
        </p:nvPicPr>
        <p:blipFill rotWithShape="1">
          <a:blip r:embed="rId1"/>
          <a:srcRect/>
          <a:stretch>
            <a:fillRect/>
          </a:stretch>
        </p:blipFill>
        <p:spPr>
          <a:xfrm>
            <a:off x="0" y="1476375"/>
            <a:ext cx="2695574" cy="3248025"/>
          </a:xfrm>
          <a:prstGeom prst="rect">
            <a:avLst/>
          </a:prstGeom>
          <a:noFill/>
          <a:ln>
            <a:noFill/>
          </a:ln>
        </p:spPr>
      </p:pic>
      <p:sp>
        <p:nvSpPr>
          <p:cNvPr id="1048677" name="Google Shape;167;p14"/>
          <p:cNvSpPr/>
          <p:nvPr/>
        </p:nvSpPr>
        <p:spPr>
          <a:xfrm>
            <a:off x="8949659" y="428686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8" name="Google Shape;168;p14"/>
          <p:cNvSpPr/>
          <p:nvPr/>
        </p:nvSpPr>
        <p:spPr>
          <a:xfrm>
            <a:off x="8001000" y="2108718"/>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9" name="Google Shape;169;p14"/>
          <p:cNvSpPr/>
          <p:nvPr/>
        </p:nvSpPr>
        <p:spPr>
          <a:xfrm>
            <a:off x="9087771" y="4514082"/>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80" name="Google Shape;170;p14"/>
          <p:cNvSpPr txBox="1"/>
          <p:nvPr>
            <p:ph type="title"/>
          </p:nvPr>
        </p:nvSpPr>
        <p:spPr>
          <a:xfrm>
            <a:off x="558165" y="857885"/>
            <a:ext cx="9763125" cy="546726"/>
          </a:xfrm>
          <a:prstGeom prst="rect">
            <a:avLst/>
          </a:prstGeom>
          <a:noFill/>
          <a:ln>
            <a:noFill/>
          </a:ln>
        </p:spPr>
        <p:txBody>
          <a:bodyPr spcFirstLastPara="1" wrap="square" lIns="0" tIns="13325" rIns="0" bIns="0" anchor="t" anchorCtr="0">
            <a:spAutoFit/>
          </a:bodyPr>
          <a:p>
            <a:pPr marL="12700" lvl="0" indent="0" algn="l" rtl="0">
              <a:lnSpc>
                <a:spcPct val="100000"/>
              </a:lnSpc>
              <a:spcBef>
                <a:spcPts val="0"/>
              </a:spcBef>
              <a:spcAft>
                <a:spcPts val="0"/>
              </a:spcAft>
              <a:buNone/>
            </a:pPr>
            <a:r>
              <a:rPr lang="en-US" sz="3600"/>
              <a:t>OUR SOLUTION AND ITS VALUE PROPOSITION</a:t>
            </a:r>
            <a:endParaRPr lang="en-US" sz="3600"/>
          </a:p>
        </p:txBody>
      </p:sp>
      <p:pic>
        <p:nvPicPr>
          <p:cNvPr id="2097164" name="Google Shape;171;p14"/>
          <p:cNvPicPr preferRelativeResize="0"/>
          <p:nvPr/>
        </p:nvPicPr>
        <p:blipFill rotWithShape="1">
          <a:blip r:embed="rId2"/>
          <a:srcRect/>
          <a:stretch>
            <a:fillRect/>
          </a:stretch>
        </p:blipFill>
        <p:spPr>
          <a:xfrm>
            <a:off x="676275" y="6467475"/>
            <a:ext cx="2143125" cy="200025"/>
          </a:xfrm>
          <a:prstGeom prst="rect">
            <a:avLst/>
          </a:prstGeom>
          <a:noFill/>
          <a:ln>
            <a:noFill/>
          </a:ln>
        </p:spPr>
      </p:pic>
      <p:sp>
        <p:nvSpPr>
          <p:cNvPr id="1048681" name="Google Shape;172;p14"/>
          <p:cNvSpPr txBox="1"/>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p>
            <a:pPr marL="38100" lvl="0" indent="0" algn="l" rtl="0">
              <a:lnSpc>
                <a:spcPct val="100000"/>
              </a:lnSpc>
              <a:spcBef>
                <a:spcPts val="0"/>
              </a:spcBef>
              <a:spcAft>
                <a:spcPts val="0"/>
              </a:spcAft>
              <a:buNone/>
            </a:pPr>
            <a:fld id="{00000000-1234-1234-1234-123412341234}" type="slidenum">
              <a:rPr lang="en-US"/>
            </a:fld>
            <a:endParaRPr lang="en-US"/>
          </a:p>
        </p:txBody>
      </p:sp>
      <p:sp>
        <p:nvSpPr>
          <p:cNvPr id="1048682" name="Google Shape;173;p14"/>
          <p:cNvSpPr txBox="1"/>
          <p:nvPr/>
        </p:nvSpPr>
        <p:spPr>
          <a:xfrm>
            <a:off x="3251480" y="2459603"/>
            <a:ext cx="6102070" cy="2504400"/>
          </a:xfrm>
          <a:prstGeom prst="rect">
            <a:avLst/>
          </a:prstGeom>
          <a:noFill/>
          <a:ln>
            <a:noFill/>
          </a:ln>
        </p:spPr>
        <p:txBody>
          <a:bodyPr spcFirstLastPara="1" wrap="square" lIns="91425" tIns="45700" rIns="91425" bIns="45700" anchor="t" anchorCtr="0">
            <a:spAutoFit/>
          </a:bodyPr>
          <a:p>
            <a:pPr marL="0" marR="0" lvl="0" indent="0" algn="l" rtl="0">
              <a:spcBef>
                <a:spcPts val="0"/>
              </a:spcBef>
              <a:spcAft>
                <a:spcPts val="0"/>
              </a:spcAft>
              <a:buNone/>
            </a:pPr>
            <a:r>
              <a:rPr lang="en-US" sz="3200">
                <a:solidFill>
                  <a:schemeClr val="dk1"/>
                </a:solidFill>
                <a:latin typeface="Calibri"/>
                <a:ea typeface="Calibri"/>
                <a:cs typeface="Calibri"/>
                <a:sym typeface="Calibri"/>
              </a:rPr>
              <a:t>*Filtering – to fill the missing values.</a:t>
            </a:r>
            <a:endParaRPr lang="en-US" sz="3200">
              <a:solidFill>
                <a:schemeClr val="dk1"/>
              </a:solidFill>
              <a:latin typeface="Calibri"/>
              <a:ea typeface="Calibri"/>
              <a:cs typeface="Calibri"/>
              <a:sym typeface="Calibri"/>
            </a:endParaRPr>
          </a:p>
          <a:p>
            <a:pPr marL="0" marR="0" lvl="0" indent="0" algn="l" rtl="0">
              <a:spcBef>
                <a:spcPts val="0"/>
              </a:spcBef>
              <a:spcAft>
                <a:spcPts val="0"/>
              </a:spcAft>
              <a:buNone/>
            </a:pPr>
            <a:r>
              <a:rPr lang="en-US" sz="3200">
                <a:solidFill>
                  <a:schemeClr val="dk1"/>
                </a:solidFill>
                <a:latin typeface="Calibri"/>
                <a:ea typeface="Calibri"/>
                <a:cs typeface="Calibri"/>
                <a:sym typeface="Calibri"/>
              </a:rPr>
              <a:t>*Conditional formating- blank values.</a:t>
            </a:r>
            <a:endParaRPr lang="en-US" sz="3200">
              <a:solidFill>
                <a:schemeClr val="dk1"/>
              </a:solidFill>
              <a:latin typeface="Calibri"/>
              <a:ea typeface="Calibri"/>
              <a:cs typeface="Calibri"/>
              <a:sym typeface="Calibri"/>
            </a:endParaRPr>
          </a:p>
          <a:p>
            <a:pPr marL="0" marR="0" lvl="0" indent="0" algn="l" rtl="0">
              <a:spcBef>
                <a:spcPts val="0"/>
              </a:spcBef>
              <a:spcAft>
                <a:spcPts val="0"/>
              </a:spcAft>
              <a:buNone/>
            </a:pPr>
            <a:r>
              <a:rPr lang="en-US" sz="3200">
                <a:solidFill>
                  <a:schemeClr val="dk1"/>
                </a:solidFill>
                <a:latin typeface="Calibri"/>
                <a:ea typeface="Calibri"/>
                <a:cs typeface="Calibri"/>
                <a:sym typeface="Calibri"/>
              </a:rPr>
              <a:t>*Using- Pivot table &amp; Chart.</a:t>
            </a:r>
            <a:endParaRPr sz="3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4" name="Shape 177"/>
        <p:cNvGrpSpPr/>
        <p:nvPr/>
      </p:nvGrpSpPr>
      <p:grpSpPr>
        <a:xfrm>
          <a:off x="0" y="0"/>
          <a:ext cx="0" cy="0"/>
          <a:chOff x="0" y="0"/>
          <a:chExt cx="0" cy="0"/>
        </a:xfrm>
      </p:grpSpPr>
      <p:sp>
        <p:nvSpPr>
          <p:cNvPr id="1048685" name="Google Shape;178;p15"/>
          <p:cNvSpPr txBox="1"/>
          <p:nvPr>
            <p:ph type="title"/>
          </p:nvPr>
        </p:nvSpPr>
        <p:spPr>
          <a:xfrm>
            <a:off x="755332" y="385444"/>
            <a:ext cx="10681335" cy="723901"/>
          </a:xfrm>
          <a:prstGeom prst="rect">
            <a:avLst/>
          </a:prstGeom>
          <a:noFill/>
          <a:ln>
            <a:noFill/>
          </a:ln>
        </p:spPr>
        <p:txBody>
          <a:bodyPr spcFirstLastPara="1" wrap="square" lIns="0" tIns="0" rIns="0" bIns="0" anchor="t" anchorCtr="0">
            <a:spAutoFit/>
          </a:bodyPr>
          <a:p>
            <a:pPr marL="0" lvl="0" indent="0" algn="l" rtl="0">
              <a:spcBef>
                <a:spcPts val="0"/>
              </a:spcBef>
              <a:spcAft>
                <a:spcPts val="0"/>
              </a:spcAft>
              <a:buNone/>
            </a:pPr>
            <a:r>
              <a:rPr lang="en-US"/>
              <a:t>Dataset Description</a:t>
            </a:r>
            <a:endParaRPr lang="en-US"/>
          </a:p>
        </p:txBody>
      </p:sp>
      <p:sp>
        <p:nvSpPr>
          <p:cNvPr id="1048686" name="Google Shape;179;p15"/>
          <p:cNvSpPr txBox="1"/>
          <p:nvPr/>
        </p:nvSpPr>
        <p:spPr>
          <a:xfrm flipH="1">
            <a:off x="910757" y="1209577"/>
            <a:ext cx="8142166" cy="4917400"/>
          </a:xfrm>
          <a:prstGeom prst="rect">
            <a:avLst/>
          </a:prstGeom>
          <a:noFill/>
          <a:ln>
            <a:noFill/>
          </a:ln>
        </p:spPr>
        <p:txBody>
          <a:bodyPr spcFirstLastPara="1" wrap="square" lIns="91425" tIns="45700" rIns="91425" bIns="45700" anchor="t" anchorCtr="0">
            <a:spAutoFit/>
          </a:bodyPr>
          <a:p>
            <a:pPr marL="0" marR="0" lvl="0" indent="0" algn="l" rtl="0">
              <a:spcBef>
                <a:spcPts val="0"/>
              </a:spcBef>
              <a:spcAft>
                <a:spcPts val="0"/>
              </a:spcAft>
              <a:buNone/>
            </a:pPr>
            <a:r>
              <a:rPr lang="en-US" sz="2400">
                <a:solidFill>
                  <a:schemeClr val="dk1"/>
                </a:solidFill>
                <a:latin typeface="Calibri"/>
                <a:ea typeface="Calibri"/>
                <a:cs typeface="Calibri"/>
                <a:sym typeface="Calibri"/>
              </a:rPr>
              <a:t>Employee data set- Kaggle</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There are 26 features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The important ten features are,</a:t>
            </a:r>
            <a:endParaRPr lang="en-US"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 Employment ID</a:t>
            </a:r>
            <a:endParaRPr lang="en-US"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*First name</a:t>
            </a:r>
            <a:endParaRPr lang="en-US"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*Last name </a:t>
            </a:r>
            <a:endParaRPr lang="en-US"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*Gender</a:t>
            </a:r>
            <a:endParaRPr lang="en-US"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status</a:t>
            </a:r>
            <a:endParaRPr lang="en-US"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type</a:t>
            </a:r>
            <a:endParaRPr lang="en-US"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classification</a:t>
            </a:r>
            <a:endParaRPr lang="en-US"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*Performance score</a:t>
            </a:r>
            <a:endParaRPr lang="en-US"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*Current employee ratings</a:t>
            </a:r>
            <a:endParaRPr lang="en-US"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 Business units</a:t>
            </a:r>
            <a:endParaRPr lang="en-US"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
  <PresentationFormat/>
  <Paragraphs>0</Paragraphs>
  <Slides>0</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13</vt:i4>
      </vt:variant>
    </vt:vector>
  </HeadingPairs>
  <TitlesOfParts>
    <vt:vector size="21" baseType="lpstr">
      <vt:lpstr>Arial</vt:lpstr>
      <vt:lpstr>SimSun</vt:lpstr>
      <vt:lpstr>Wingdings</vt:lpstr>
      <vt:lpstr>Calibri</vt:lpstr>
      <vt:lpstr>Trebuchet MS</vt:lpstr>
      <vt:lpstr>Times New Roman</vt:lpstr>
      <vt:lpstr>Roboto</vt:lpstr>
      <vt:lpstr>Office Theme</vt:lpstr>
      <vt:lpstr>Employee Data Analysis using Excel  </vt:lpstr>
      <vt:lpstr>PROJECT TITLE</vt:lpstr>
      <vt:lpstr>AGENDA</vt:lpstr>
      <vt:lpstr>PROBLEM	STATEMENT</vt:lpstr>
      <vt:lpstr>PROJECT	OVERVIEW</vt:lpstr>
      <vt:lpstr>PROJECT FOCUS :</vt:lpstr>
      <vt:lpstr>WHO ARE THE END USERS?</vt:lpstr>
      <vt:lpstr>OUR SOLUTION AND ITS VALUE PROPOSITION</vt:lpstr>
      <vt:lpstr>Dataset Description</vt:lpstr>
      <vt:lpstr>THE "WOW" IN OUR SOLUTION</vt:lpstr>
      <vt:lpstr>PowerPoint 演示文稿</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CPH2035</dc:creator>
  <cp:lastModifiedBy>iPhone</cp:lastModifiedBy>
  <dcterms:created xsi:type="dcterms:W3CDTF">1900-01-01T00:00:00Z</dcterms:created>
  <dcterms:modified xsi:type="dcterms:W3CDTF">1900-01-01T00:00:00Z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2ed4e63c930b4002b5212bcd50502d9a</vt:lpwstr>
  </property>
  <property fmtid="{D5CDD505-2E9C-101B-9397-08002B2CF9AE}" pid="3" name="KSOProductBuildVer">
    <vt:lpwstr>3081-11.33.82</vt:lpwstr>
  </property>
</Properties>
</file>