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B2EE-7297-FC8D-5D9F-9770616D8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00CC3-A9F8-F58C-DE2D-EAA55DAC0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AD99-3FB2-C757-DCD5-6E56BFDE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87A9-B629-8056-128D-EE4C882F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D8D1-3715-2078-2B5F-168E9861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4641-B281-CF51-9A54-D0C3182A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0BC8A-AA4F-0E72-C791-6EF1D52C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755B-0478-9646-C71D-85AFD4E0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A08F-8C9D-4DC9-DF33-AF5786A5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B135-76E7-A219-B75F-5B6AC05F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22D5F-FE2B-47D3-6E9F-B29A85FA3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61631-31A1-C09A-C82A-6FAADCAA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07F9-3CBC-4893-2000-515C2A09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178B-1C92-4924-7D5A-40A04B25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5AFC-0237-4475-143A-9FB7DA21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3527-0F4B-E68C-81AF-99F77A61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943C-4CBB-7F5B-9EFC-D7301BD9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A33A-8BB6-068E-21C6-9FCCBE4C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3171-D562-45D6-DA49-C09A783F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CFAF-D09E-6B09-0478-3402C76E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77D4-7416-26D7-7F7A-B6581428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F6D4-8AEB-1EA4-8237-D332C6CB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ABA8-F82F-A193-68FC-C9D84EFE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7C2C-8EFE-C3A5-8027-81DF9319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591E-E8F9-7CBD-95BC-52DA9B91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8BC9-B0F8-F7BF-769C-DF0222D1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3EF8-32C3-4F4F-DBDB-B43CB362F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44DF1-C9B9-81F4-2420-AE37C860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CA74F-AD0A-D6AC-8D0A-6FB9F09E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22533-5D06-A2D7-1541-6F826DA5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CBDE-179E-B36E-A0CE-D849EC8B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2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F718-AB00-9EDC-3255-69EEE372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9712B-4C3C-D31C-6D7F-D433122A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D2915-1D6B-6AEC-13B3-50EEA2DD0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91DDE-A126-E444-32EA-B3AC7A25C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C1F2C-8EDA-DD0F-43C2-27C8E2496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F12C8-C168-2864-BD92-F48E7E89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318AE-A168-A7D0-2C6E-F4115FE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BA766-EDB3-B194-9999-410AFBEA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BC77-053C-65B9-2558-C199830E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22677-CEF8-1ED9-519A-8A081609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2720-F5AE-9465-0884-AEB130E2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6B130-D3CA-A638-6A96-1598206B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29612-66FE-D6A0-A898-0250BFB4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82FE-8CC8-F40E-C53D-B24FBF51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01FD0-07A1-55B2-461D-18487F35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7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DD1-881E-5D80-1350-92400BC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7E51-9247-9DF7-253F-333D0417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4B1C1-B9D1-3A09-31D8-CCAD62438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CE50A-5046-D8CC-C175-8E376423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C6D8-670B-260A-CD16-95B52298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4C883-EE7F-6EDB-E6EB-DA4A1D3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4B36-BC37-025C-799D-BCB25590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80472-6C1E-B8AE-BDE5-BAD9F8E5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326D8-791B-CEFB-A550-C3E831A3F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76B8-2522-D625-D721-DFA0D06C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5F7E4-19DF-96DA-4D5E-D7CDE2E9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8E16-DB65-9AD1-F52C-AA323FFB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04DEE-3BF2-916B-FE8B-14BE0BC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F1375-8034-E1E1-98B5-A69249847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A01E-A5F2-CA38-76B5-D11F3030F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C86F-B6B2-41F5-B161-A56547968BB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B8BA-F171-0CF4-0C6E-2B3FC2AFE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9CEE-8DD5-D5D9-E53A-75BD75977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859F6-171F-426F-9C65-910648D5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F9D27-B652-63E1-DBC7-4A7000861062}"/>
              </a:ext>
            </a:extLst>
          </p:cNvPr>
          <p:cNvSpPr txBox="1"/>
          <p:nvPr/>
        </p:nvSpPr>
        <p:spPr>
          <a:xfrm>
            <a:off x="304800" y="2052126"/>
            <a:ext cx="31577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Logistic Regression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Accuracy :  80.08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Accuracy   :  44.05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F1 Score  :  80.64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F1 Score    :  54.21</a:t>
            </a:r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73365-79D4-A872-85B4-FC7568693F0A}"/>
              </a:ext>
            </a:extLst>
          </p:cNvPr>
          <p:cNvSpPr txBox="1"/>
          <p:nvPr/>
        </p:nvSpPr>
        <p:spPr>
          <a:xfrm>
            <a:off x="4273296" y="2052126"/>
            <a:ext cx="31577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SVM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Accuracy : 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96.27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Accuracy   : 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44.06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F1 Score  : 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96.28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F1 Score    : 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56.51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1A8EE-5640-EB23-6649-C540402C784D}"/>
              </a:ext>
            </a:extLst>
          </p:cNvPr>
          <p:cNvSpPr txBox="1"/>
          <p:nvPr/>
        </p:nvSpPr>
        <p:spPr>
          <a:xfrm>
            <a:off x="8241792" y="2046625"/>
            <a:ext cx="31577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Neural Network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Accuracy :  91.08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Accuracy  :  41.18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F1 Score :  91.06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F1 Score  :  48.27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CA1B8-4AF6-E56C-52F1-B7234B2F09F6}"/>
              </a:ext>
            </a:extLst>
          </p:cNvPr>
          <p:cNvSpPr txBox="1"/>
          <p:nvPr/>
        </p:nvSpPr>
        <p:spPr>
          <a:xfrm>
            <a:off x="1463040" y="319898"/>
            <a:ext cx="960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ACCURACY &amp; F1 SCORE COMPARISON BETWEEN TOP THREE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59807-B2D8-5157-986A-E514C2067EC1}"/>
              </a:ext>
            </a:extLst>
          </p:cNvPr>
          <p:cNvSpPr txBox="1"/>
          <p:nvPr/>
        </p:nvSpPr>
        <p:spPr>
          <a:xfrm>
            <a:off x="304800" y="4632115"/>
            <a:ext cx="31577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Logistic Regression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Accuracy :  90.47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Accuracy   :  71.7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F1 Score  :  91.9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F1 Score    :  79.04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A300D-5EE2-D6A0-AFEE-3D0BD689AF16}"/>
              </a:ext>
            </a:extLst>
          </p:cNvPr>
          <p:cNvSpPr txBox="1"/>
          <p:nvPr/>
        </p:nvSpPr>
        <p:spPr>
          <a:xfrm>
            <a:off x="8241792" y="4627745"/>
            <a:ext cx="31577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Neural Network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Accuracy :  96.6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Accuracy   :  72.74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F1 Score  :  96.63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F1 Score    :  81.61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7DF90-FAD3-BE0A-252B-465244FBF498}"/>
              </a:ext>
            </a:extLst>
          </p:cNvPr>
          <p:cNvSpPr txBox="1"/>
          <p:nvPr/>
        </p:nvSpPr>
        <p:spPr>
          <a:xfrm>
            <a:off x="304800" y="4166080"/>
            <a:ext cx="960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When considered 3 Classes : 0-Negative, 1-Neutral, 2-Positive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F1EE0-2796-7303-5270-E12100592910}"/>
              </a:ext>
            </a:extLst>
          </p:cNvPr>
          <p:cNvSpPr txBox="1"/>
          <p:nvPr/>
        </p:nvSpPr>
        <p:spPr>
          <a:xfrm>
            <a:off x="304800" y="1584960"/>
            <a:ext cx="960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When considered 5 Classes : Ratings 1 to 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40F489-24F4-4466-EAE2-274D7C0411E9}"/>
              </a:ext>
            </a:extLst>
          </p:cNvPr>
          <p:cNvCxnSpPr>
            <a:cxnSpLocks/>
          </p:cNvCxnSpPr>
          <p:nvPr/>
        </p:nvCxnSpPr>
        <p:spPr>
          <a:xfrm>
            <a:off x="0" y="415816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6A0B91-72A5-3CE5-1A9C-68D25D39D193}"/>
              </a:ext>
            </a:extLst>
          </p:cNvPr>
          <p:cNvSpPr txBox="1"/>
          <p:nvPr/>
        </p:nvSpPr>
        <p:spPr>
          <a:xfrm>
            <a:off x="4273296" y="4627745"/>
            <a:ext cx="31577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SVM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Accuracy 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97.36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Accuracy   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72.55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F1 Score  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97.48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F1 Score    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81.21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267A0-4513-A254-61C6-9B5647CF1F32}"/>
              </a:ext>
            </a:extLst>
          </p:cNvPr>
          <p:cNvSpPr txBox="1"/>
          <p:nvPr/>
        </p:nvSpPr>
        <p:spPr>
          <a:xfrm>
            <a:off x="304800" y="923330"/>
            <a:ext cx="960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TFIDF = 10000 Features, N-Gram=(1,2), test split=0.2</a:t>
            </a:r>
          </a:p>
        </p:txBody>
      </p:sp>
    </p:spTree>
    <p:extLst>
      <p:ext uri="{BB962C8B-B14F-4D97-AF65-F5344CB8AC3E}">
        <p14:creationId xmlns:p14="http://schemas.microsoft.com/office/powerpoint/2010/main" val="179406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35FA78-8A17-F47C-10DF-92589788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03" y="666546"/>
            <a:ext cx="3766772" cy="2994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D1FD1C-F666-35B7-9915-06671C8C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" y="688847"/>
            <a:ext cx="392430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79F29-A2BE-4F79-7EF8-678FAB31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" y="3745994"/>
            <a:ext cx="3276600" cy="163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A4B0F1-C0B7-EDD6-2BC7-0E9E5268D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577" y="3825242"/>
            <a:ext cx="3086100" cy="167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B2E12C-9A1B-14A1-AEDC-A95019C7D70A}"/>
              </a:ext>
            </a:extLst>
          </p:cNvPr>
          <p:cNvSpPr txBox="1"/>
          <p:nvPr/>
        </p:nvSpPr>
        <p:spPr>
          <a:xfrm>
            <a:off x="3985075" y="5318762"/>
            <a:ext cx="31577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</a:t>
            </a:r>
            <a:r>
              <a:rPr lang="en-US" sz="20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ning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Accuracy 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97.36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Accuracy   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72.55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 F1 Score  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97.48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F1 Score    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81.21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12696-AD8C-1A28-E963-35C4E7B429CD}"/>
              </a:ext>
            </a:extLst>
          </p:cNvPr>
          <p:cNvSpPr txBox="1"/>
          <p:nvPr/>
        </p:nvSpPr>
        <p:spPr>
          <a:xfrm>
            <a:off x="4466659" y="269173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MODEL - SVM</a:t>
            </a:r>
          </a:p>
        </p:txBody>
      </p:sp>
    </p:spTree>
    <p:extLst>
      <p:ext uri="{BB962C8B-B14F-4D97-AF65-F5344CB8AC3E}">
        <p14:creationId xmlns:p14="http://schemas.microsoft.com/office/powerpoint/2010/main" val="322974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184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RAJKUMAR S</dc:creator>
  <cp:lastModifiedBy>RAJKUMAR S</cp:lastModifiedBy>
  <cp:revision>11</cp:revision>
  <dcterms:created xsi:type="dcterms:W3CDTF">2022-09-19T08:13:39Z</dcterms:created>
  <dcterms:modified xsi:type="dcterms:W3CDTF">2022-09-25T17:40:54Z</dcterms:modified>
</cp:coreProperties>
</file>