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1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089" name="Google Shape;1089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207" name="Google Shape;1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5" name="Google Shape;1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09" name="Google Shape;1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19" name="Google Shape;1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27" name="Google Shape;1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35" name="Google Shape;1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43" name="Google Shape;1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51" name="Google Shape;1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63" name="Google Shape;1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5" name="Google Shape;104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6" name="Google Shape;104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6" name="Google Shape;10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1" name="Google Shape;1061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2" name="Google Shape;106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5" name="Google Shape;106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4" name="Google Shape;107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p1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2" name="Google Shape;1092;p13" descr="A white circle in the sky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 t="5929" r="744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w="25400" cap="flat" cmpd="sng">
            <a:solidFill>
              <a:srgbClr val="213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w="254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095" y="3956068"/>
            <a:ext cx="21807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>
                <a:solidFill>
                  <a:schemeClr val="dk1"/>
                </a:solidFill>
              </a:rPr>
              <a:t>Rajkumar.R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>
                <a:solidFill>
                  <a:schemeClr val="dk1"/>
                </a:solidFill>
              </a:rPr>
              <a:t>au623521104044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3" name="Google Shape;1103;p13"/>
          <p:cNvSpPr txBox="1"/>
          <p:nvPr/>
        </p:nvSpPr>
        <p:spPr>
          <a:xfrm>
            <a:off x="5566302" y="4011753"/>
            <a:ext cx="2386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6235 - AVS College of Technology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" descr="A logo with people and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2"/>
          <p:cNvSpPr txBox="1">
            <a:spLocks noGrp="1"/>
          </p:cNvSpPr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 PAGE</a:t>
            </a:r>
            <a:endParaRPr b="1"/>
          </a:p>
        </p:txBody>
      </p:sp>
      <p:pic>
        <p:nvPicPr>
          <p:cNvPr id="1180" name="Google Shape;1180;p2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147496" y="1267648"/>
            <a:ext cx="2848557" cy="371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3"/>
          <p:cNvSpPr txBox="1">
            <a:spLocks noGrp="1"/>
          </p:cNvSpPr>
          <p:nvPr>
            <p:ph type="title"/>
          </p:nvPr>
        </p:nvSpPr>
        <p:spPr>
          <a:xfrm>
            <a:off x="105609" y="753819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/>
              <a:t>LOGIN PAGE</a:t>
            </a:r>
            <a:endParaRPr sz="1600" b="1"/>
          </a:p>
        </p:txBody>
      </p:sp>
      <p:pic>
        <p:nvPicPr>
          <p:cNvPr id="1186" name="Google Shape;1186;p2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4642" y="1507739"/>
            <a:ext cx="6923315" cy="318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4"/>
          <p:cNvSpPr txBox="1">
            <a:spLocks noGrp="1"/>
          </p:cNvSpPr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THANKS PAGE</a:t>
            </a:r>
            <a:endParaRPr b="1"/>
          </a:p>
        </p:txBody>
      </p:sp>
      <p:pic>
        <p:nvPicPr>
          <p:cNvPr id="1192" name="Google Shape;1192;p2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54878" y="1346479"/>
            <a:ext cx="7033793" cy="335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5"/>
          <p:cNvSpPr txBox="1">
            <a:spLocks noGrp="1"/>
          </p:cNvSpPr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REGISTRATION PAGE</a:t>
            </a:r>
            <a:endParaRPr b="1"/>
          </a:p>
        </p:txBody>
      </p:sp>
      <p:pic>
        <p:nvPicPr>
          <p:cNvPr id="1198" name="Google Shape;1198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48333" y="1708219"/>
            <a:ext cx="6446884" cy="309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6"/>
          <p:cNvSpPr txBox="1">
            <a:spLocks noGrp="1"/>
          </p:cNvSpPr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-US" sz="16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04" name="Google Shape;1204;p26"/>
          <p:cNvSpPr txBox="1"/>
          <p:nvPr/>
        </p:nvSpPr>
        <p:spPr>
          <a:xfrm>
            <a:off x="527891" y="1365447"/>
            <a:ext cx="8109000" cy="21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feedback system for users to provide reviews.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accessibility features for users with disabilities.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QR code or RFID-based ticketing systems.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initiatives for sustainable travel.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7"/>
          <p:cNvSpPr txBox="1">
            <a:spLocks noGrp="1"/>
          </p:cNvSpPr>
          <p:nvPr>
            <p:ph type="title"/>
          </p:nvPr>
        </p:nvSpPr>
        <p:spPr>
          <a:xfrm>
            <a:off x="241564" y="1095694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0" name="Google Shape;1210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1" name="Google Shape;1211;p2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12" name="Google Shape;1212;p27"/>
          <p:cNvSpPr txBox="1"/>
          <p:nvPr/>
        </p:nvSpPr>
        <p:spPr>
          <a:xfrm>
            <a:off x="705618" y="1597688"/>
            <a:ext cx="792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proposed Bus Reservation System (BRS) offers a comprehensive solution for efficient bus ticket booking and management.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14" descr="A blue and white rectangle with a white bord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name="adj" fmla="val 16667"/>
            </a:avLst>
          </a:prstGeom>
          <a:solidFill>
            <a:srgbClr val="DFDDFB"/>
          </a:solidFill>
          <a:ln w="25400" cap="flat" cmpd="sng">
            <a:solidFill>
              <a:srgbClr val="DFDD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 txBox="1"/>
          <p:nvPr/>
        </p:nvSpPr>
        <p:spPr>
          <a:xfrm>
            <a:off x="1571630" y="3183633"/>
            <a:ext cx="583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 Reservation System using Python and Django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24" name="Google Shape;1124;p15"/>
          <p:cNvSpPr txBox="1"/>
          <p:nvPr/>
        </p:nvSpPr>
        <p:spPr>
          <a:xfrm>
            <a:off x="572756" y="1041592"/>
            <a:ext cx="81453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 user registration/authentication, bus and route management, seat reservation, payment integration, and reservation management.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at facilitating the booking and management of bus tickets, providing convenience and efficiency to users.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1" name="Google Shape;1131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32" name="Google Shape;1132;p16"/>
          <p:cNvSpPr txBox="1"/>
          <p:nvPr/>
        </p:nvSpPr>
        <p:spPr>
          <a:xfrm>
            <a:off x="612949" y="1178158"/>
            <a:ext cx="8128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processes are often complex and time-consuming, leading to inconvenience for passengers and potential loss of business for operators.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face difficulty in accessing accurate and up-to-date information about available buses, routes, and seat availability, hindering effective travel planning.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bus reservation systems suffer from inefficiency and lack of convenience, posing challenges for both passengers and bus operators.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9" name="Google Shape;1139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0" name="Google Shape;1140;p17"/>
          <p:cNvSpPr txBox="1"/>
          <p:nvPr/>
        </p:nvSpPr>
        <p:spPr>
          <a:xfrm>
            <a:off x="390972" y="1225061"/>
            <a:ext cx="83622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framework, aiming to streamline the booking process and enhance the management of bus reservations.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goal of the project is to create a user-friendly and efficient platform for booking bus tickets, providing accurate information to passengers, and empowering bus operators with effective management tools.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7" name="Google Shape;1147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8" name="Google Shape;1148;p18"/>
          <p:cNvSpPr txBox="1"/>
          <p:nvPr/>
        </p:nvSpPr>
        <p:spPr>
          <a:xfrm>
            <a:off x="492236" y="1065958"/>
            <a:ext cx="84087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comprehensive Bus Reservation System (BRS) using Python and Django framework to streamline the booking process and enhance reservation management.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and Route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9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158" name="Google Shape;1158;p19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159" name="Google Shape;1159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7" name="Google Shape;1167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pic>
        <p:nvPicPr>
          <p:cNvPr id="1168" name="Google Shape;1168;p2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147721" y="924447"/>
            <a:ext cx="2848557" cy="356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>
            <a:spLocks noGrp="1"/>
          </p:cNvSpPr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FIND BUS</a:t>
            </a:r>
            <a:endParaRPr b="1"/>
          </a:p>
        </p:txBody>
      </p:sp>
      <p:pic>
        <p:nvPicPr>
          <p:cNvPr id="1174" name="Google Shape;117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37486" y="1487076"/>
            <a:ext cx="6268577" cy="291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 S</cp:lastModifiedBy>
  <cp:revision>2</cp:revision>
  <dcterms:modified xsi:type="dcterms:W3CDTF">2024-04-11T14:02:49Z</dcterms:modified>
</cp:coreProperties>
</file>