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4"/>
  </p:notesMasterIdLst>
  <p:sldIdLst>
    <p:sldId id="312" r:id="rId2"/>
    <p:sldId id="256" r:id="rId3"/>
    <p:sldId id="314" r:id="rId4"/>
    <p:sldId id="315" r:id="rId5"/>
    <p:sldId id="316" r:id="rId6"/>
    <p:sldId id="321" r:id="rId7"/>
    <p:sldId id="324" r:id="rId8"/>
    <p:sldId id="322" r:id="rId9"/>
    <p:sldId id="323" r:id="rId10"/>
    <p:sldId id="325" r:id="rId11"/>
    <p:sldId id="31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40836-B0A6-42C8-9C77-CFD5E9AC2FC7}" v="44" dt="2025-04-01T23:55:25.202"/>
    <p1510:client id="{9DF93722-485F-455B-8562-ABB65B4BE7DF}" v="1" dt="2025-04-02T01:14:50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olurajkumar@outlook.com" userId="774ce000323c1a31" providerId="LiveId" clId="{9DF93722-485F-455B-8562-ABB65B4BE7DF}"/>
    <pc:docChg chg="modSld">
      <pc:chgData name="ampolurajkumar@outlook.com" userId="774ce000323c1a31" providerId="LiveId" clId="{9DF93722-485F-455B-8562-ABB65B4BE7DF}" dt="2025-04-02T01:14:50.060" v="0"/>
      <pc:docMkLst>
        <pc:docMk/>
      </pc:docMkLst>
      <pc:sldChg chg="modSp">
        <pc:chgData name="ampolurajkumar@outlook.com" userId="774ce000323c1a31" providerId="LiveId" clId="{9DF93722-485F-455B-8562-ABB65B4BE7DF}" dt="2025-04-02T01:14:50.060" v="0"/>
        <pc:sldMkLst>
          <pc:docMk/>
          <pc:sldMk cId="3825148312" sldId="321"/>
        </pc:sldMkLst>
        <pc:graphicFrameChg chg="mod">
          <ac:chgData name="ampolurajkumar@outlook.com" userId="774ce000323c1a31" providerId="LiveId" clId="{9DF93722-485F-455B-8562-ABB65B4BE7DF}" dt="2025-04-02T01:14:50.060" v="0"/>
          <ac:graphicFrameMkLst>
            <pc:docMk/>
            <pc:sldMk cId="3825148312" sldId="321"/>
            <ac:graphicFrameMk id="5" creationId="{53096CE9-F9BE-4706-E1EF-3FBA4ABAC5F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hyperlink" Target="https://github.com/Rajkumar200526/A-comparative-study-Home-run-Trends-in-the-Major-Leagues-Power-Hitters-Using-machine-Learning-" TargetMode="External"/></Relationships>
</file>

<file path=ppt/diagrams/_rels/data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hyperlink" Target="https://github.com/Rajkumar200526/A-comparative-study-Home-run-Trends-in-the-Major-Leagues-Power-Hitters-Using-machine-Learning-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AAA73-0A5D-474F-8544-684AE9A99B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69BE36-7A9F-4A11-A96C-827A9D7F4322}">
      <dgm:prSet custT="1"/>
      <dgm:spPr/>
      <dgm:t>
        <a:bodyPr/>
        <a:lstStyle/>
        <a:p>
          <a:r>
            <a:rPr lang="en-US" sz="2800" b="1" i="0" dirty="0">
              <a:solidFill>
                <a:srgbClr val="FFFF00"/>
              </a:solidFill>
            </a:rPr>
            <a:t>A Comparative Study: </a:t>
          </a:r>
        </a:p>
        <a:p>
          <a:r>
            <a:rPr lang="en-US" sz="3200" b="1" i="0" dirty="0"/>
            <a:t>Home Run Trends in the Major Leagues Power Hitters Using Machine Learning</a:t>
          </a:r>
          <a:br>
            <a:rPr lang="en-US" sz="3200" b="1" i="1" dirty="0"/>
          </a:br>
          <a:r>
            <a:rPr lang="en-US" sz="2800" b="0" i="0" dirty="0"/>
            <a:t> </a:t>
          </a:r>
          <a:r>
            <a:rPr lang="en-US" sz="2400" b="0" i="0" dirty="0"/>
            <a:t>---Analyzing ISO (Power Hitting Metric) with Linear Regression &amp; Decision Trees</a:t>
          </a:r>
          <a:endParaRPr lang="en-IN" sz="2400" dirty="0"/>
        </a:p>
      </dgm:t>
    </dgm:pt>
    <dgm:pt modelId="{873A94C9-91AE-4B3C-AD8A-F019343245B1}" type="parTrans" cxnId="{1707568A-254D-48D5-8754-1197F4313337}">
      <dgm:prSet/>
      <dgm:spPr/>
      <dgm:t>
        <a:bodyPr/>
        <a:lstStyle/>
        <a:p>
          <a:endParaRPr lang="en-IN"/>
        </a:p>
      </dgm:t>
    </dgm:pt>
    <dgm:pt modelId="{C5C09BFC-B679-420E-9D5C-9C7CAC0B5F4C}" type="sibTrans" cxnId="{1707568A-254D-48D5-8754-1197F4313337}">
      <dgm:prSet/>
      <dgm:spPr/>
      <dgm:t>
        <a:bodyPr/>
        <a:lstStyle/>
        <a:p>
          <a:endParaRPr lang="en-IN"/>
        </a:p>
      </dgm:t>
    </dgm:pt>
    <dgm:pt modelId="{A5480710-6260-4974-8761-3946B879CA63}" type="pres">
      <dgm:prSet presAssocID="{B6BAAA73-0A5D-474F-8544-684AE9A99B45}" presName="linearFlow" presStyleCnt="0">
        <dgm:presLayoutVars>
          <dgm:dir/>
          <dgm:resizeHandles val="exact"/>
        </dgm:presLayoutVars>
      </dgm:prSet>
      <dgm:spPr/>
    </dgm:pt>
    <dgm:pt modelId="{5A4FE157-2C26-44E4-8892-D79413F21BFE}" type="pres">
      <dgm:prSet presAssocID="{1C69BE36-7A9F-4A11-A96C-827A9D7F4322}" presName="composite" presStyleCnt="0"/>
      <dgm:spPr/>
    </dgm:pt>
    <dgm:pt modelId="{54314DE6-382C-4A63-A1C8-DD1E87869522}" type="pres">
      <dgm:prSet presAssocID="{1C69BE36-7A9F-4A11-A96C-827A9D7F4322}" presName="imgShp" presStyleLbl="fgImgPlace1" presStyleIdx="0" presStyleCnt="1" custLinFactNeighborX="-33364" custLinFactNeighborY="19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A6F22051-91FD-4D98-998A-C81C2029BB7C}" type="pres">
      <dgm:prSet presAssocID="{1C69BE36-7A9F-4A11-A96C-827A9D7F4322}" presName="txShp" presStyleLbl="node1" presStyleIdx="0" presStyleCnt="1" custScaleX="129715" custScaleY="138797" custLinFactNeighborX="570" custLinFactNeighborY="571">
        <dgm:presLayoutVars>
          <dgm:bulletEnabled val="1"/>
        </dgm:presLayoutVars>
      </dgm:prSet>
      <dgm:spPr/>
    </dgm:pt>
  </dgm:ptLst>
  <dgm:cxnLst>
    <dgm:cxn modelId="{C40AB607-1DB6-4D97-B30F-52089C598AA1}" type="presOf" srcId="{B6BAAA73-0A5D-474F-8544-684AE9A99B45}" destId="{A5480710-6260-4974-8761-3946B879CA63}" srcOrd="0" destOrd="0" presId="urn:microsoft.com/office/officeart/2005/8/layout/vList3"/>
    <dgm:cxn modelId="{C5BE8446-D492-4548-8AB6-6327F63A31C9}" type="presOf" srcId="{1C69BE36-7A9F-4A11-A96C-827A9D7F4322}" destId="{A6F22051-91FD-4D98-998A-C81C2029BB7C}" srcOrd="0" destOrd="0" presId="urn:microsoft.com/office/officeart/2005/8/layout/vList3"/>
    <dgm:cxn modelId="{1707568A-254D-48D5-8754-1197F4313337}" srcId="{B6BAAA73-0A5D-474F-8544-684AE9A99B45}" destId="{1C69BE36-7A9F-4A11-A96C-827A9D7F4322}" srcOrd="0" destOrd="0" parTransId="{873A94C9-91AE-4B3C-AD8A-F019343245B1}" sibTransId="{C5C09BFC-B679-420E-9D5C-9C7CAC0B5F4C}"/>
    <dgm:cxn modelId="{1761DAA0-613E-44EB-B969-5F6175B2F6E6}" type="presParOf" srcId="{A5480710-6260-4974-8761-3946B879CA63}" destId="{5A4FE157-2C26-44E4-8892-D79413F21BFE}" srcOrd="0" destOrd="0" presId="urn:microsoft.com/office/officeart/2005/8/layout/vList3"/>
    <dgm:cxn modelId="{D331F892-4B3B-49A8-998A-E9429D035F0D}" type="presParOf" srcId="{5A4FE157-2C26-44E4-8892-D79413F21BFE}" destId="{54314DE6-382C-4A63-A1C8-DD1E87869522}" srcOrd="0" destOrd="0" presId="urn:microsoft.com/office/officeart/2005/8/layout/vList3"/>
    <dgm:cxn modelId="{EAFD3BFA-3C4F-443E-A213-78136F1E3478}" type="presParOf" srcId="{5A4FE157-2C26-44E4-8892-D79413F21BFE}" destId="{A6F22051-91FD-4D98-998A-C81C2029BB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D11E6-5EFD-4C81-8A12-FFD5A56F7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5AD5980-2D28-4C9F-BE15-1762BF55BE4A}">
      <dgm:prSet/>
      <dgm:spPr/>
      <dgm:t>
        <a:bodyPr/>
        <a:lstStyle/>
        <a:p>
          <a:r>
            <a:rPr lang="en-US" b="1" i="0" baseline="0" dirty="0">
              <a:solidFill>
                <a:srgbClr val="FFC000"/>
              </a:solidFill>
            </a:rPr>
            <a:t>Batting Performance Analysis</a:t>
          </a:r>
          <a:r>
            <a:rPr lang="en-US" b="1" i="0" baseline="0" dirty="0"/>
            <a:t>:</a:t>
          </a:r>
          <a:r>
            <a:rPr lang="en-US" b="0" i="0" baseline="0" dirty="0"/>
            <a:t> Uses machine learning to analyze </a:t>
          </a:r>
          <a:r>
            <a:rPr lang="en-US" b="0" i="0" dirty="0"/>
            <a:t>base ball </a:t>
          </a:r>
          <a:r>
            <a:rPr lang="en-US" b="0" i="0" baseline="0" dirty="0"/>
            <a:t>statistics.</a:t>
          </a:r>
          <a:endParaRPr lang="en-IN" dirty="0"/>
        </a:p>
      </dgm:t>
    </dgm:pt>
    <dgm:pt modelId="{A9F6B29F-9EA2-4609-AEB2-00B2988370B0}" type="parTrans" cxnId="{C139509E-CCA3-4E80-9EE5-CAC8ABCBC18B}">
      <dgm:prSet/>
      <dgm:spPr/>
      <dgm:t>
        <a:bodyPr/>
        <a:lstStyle/>
        <a:p>
          <a:endParaRPr lang="en-IN"/>
        </a:p>
      </dgm:t>
    </dgm:pt>
    <dgm:pt modelId="{FD7B416D-739E-4D46-8EBF-C9C5F93F31A0}" type="sibTrans" cxnId="{C139509E-CCA3-4E80-9EE5-CAC8ABCBC18B}">
      <dgm:prSet/>
      <dgm:spPr/>
      <dgm:t>
        <a:bodyPr/>
        <a:lstStyle/>
        <a:p>
          <a:endParaRPr lang="en-IN"/>
        </a:p>
      </dgm:t>
    </dgm:pt>
    <dgm:pt modelId="{2A8CA3ED-67AF-4F80-9630-1D66AC6F685E}">
      <dgm:prSet/>
      <dgm:spPr/>
      <dgm:t>
        <a:bodyPr/>
        <a:lstStyle/>
        <a:p>
          <a:r>
            <a:rPr lang="en-US" b="1" i="0" baseline="0" dirty="0">
              <a:solidFill>
                <a:srgbClr val="FFC000"/>
              </a:solidFill>
            </a:rPr>
            <a:t>ISO Prediction</a:t>
          </a:r>
          <a:r>
            <a:rPr lang="en-US" b="1" i="0" baseline="0" dirty="0"/>
            <a:t>:</a:t>
          </a:r>
          <a:r>
            <a:rPr lang="en-US" b="0" i="0" baseline="0" dirty="0"/>
            <a:t> Predicts the </a:t>
          </a:r>
          <a:r>
            <a:rPr lang="en-US" b="1" i="0" baseline="0" dirty="0"/>
            <a:t>Isolated Power (ISO)</a:t>
          </a:r>
          <a:r>
            <a:rPr lang="en-US" b="0" i="0" baseline="0" dirty="0"/>
            <a:t> metric to assess power-hitting ability.</a:t>
          </a:r>
          <a:endParaRPr lang="en-IN" dirty="0"/>
        </a:p>
      </dgm:t>
    </dgm:pt>
    <dgm:pt modelId="{EAA1B886-5964-44CC-9ED5-AB93106D9C93}" type="parTrans" cxnId="{AECDD896-AF6C-4D7B-B843-6507006F44AF}">
      <dgm:prSet/>
      <dgm:spPr/>
      <dgm:t>
        <a:bodyPr/>
        <a:lstStyle/>
        <a:p>
          <a:endParaRPr lang="en-IN"/>
        </a:p>
      </dgm:t>
    </dgm:pt>
    <dgm:pt modelId="{4C20B40D-0F9B-4981-A321-BB1D7639E1E2}" type="sibTrans" cxnId="{AECDD896-AF6C-4D7B-B843-6507006F44AF}">
      <dgm:prSet/>
      <dgm:spPr/>
      <dgm:t>
        <a:bodyPr/>
        <a:lstStyle/>
        <a:p>
          <a:endParaRPr lang="en-IN"/>
        </a:p>
      </dgm:t>
    </dgm:pt>
    <dgm:pt modelId="{BEFDD09D-F1B7-4847-9797-2F2E8F98C588}">
      <dgm:prSet/>
      <dgm:spPr/>
      <dgm:t>
        <a:bodyPr/>
        <a:lstStyle/>
        <a:p>
          <a:r>
            <a:rPr lang="en-US" b="1" i="0" baseline="0" dirty="0">
              <a:solidFill>
                <a:srgbClr val="FFC000"/>
              </a:solidFill>
            </a:rPr>
            <a:t>Machine Learning Models</a:t>
          </a:r>
          <a:r>
            <a:rPr lang="en-US" b="1" i="0" baseline="0" dirty="0"/>
            <a:t>:</a:t>
          </a:r>
          <a:r>
            <a:rPr lang="en-US" b="0" i="0" baseline="0" dirty="0"/>
            <a:t> Uses </a:t>
          </a:r>
          <a:r>
            <a:rPr lang="en-US" b="1" i="0" baseline="0" dirty="0"/>
            <a:t>Linear Regression</a:t>
          </a:r>
          <a:r>
            <a:rPr lang="en-US" b="0" i="0" baseline="0" dirty="0"/>
            <a:t> and </a:t>
          </a:r>
          <a:r>
            <a:rPr lang="en-US" b="1" i="0" baseline="0" dirty="0"/>
            <a:t>Decision Tree Classifier</a:t>
          </a:r>
          <a:r>
            <a:rPr lang="en-US" b="0" i="0" baseline="0" dirty="0"/>
            <a:t> with evaluation metrics like Accuracy and F1-score.</a:t>
          </a:r>
          <a:endParaRPr lang="en-IN" dirty="0"/>
        </a:p>
      </dgm:t>
    </dgm:pt>
    <dgm:pt modelId="{81BFFA53-B4C1-4B9B-8F68-B112DAFED738}" type="parTrans" cxnId="{C595F322-B5B0-4C5F-93F5-270A4F68C6FD}">
      <dgm:prSet/>
      <dgm:spPr/>
      <dgm:t>
        <a:bodyPr/>
        <a:lstStyle/>
        <a:p>
          <a:endParaRPr lang="en-IN"/>
        </a:p>
      </dgm:t>
    </dgm:pt>
    <dgm:pt modelId="{2FA3B51E-E501-475C-9ABC-CF6EEAEB8868}" type="sibTrans" cxnId="{C595F322-B5B0-4C5F-93F5-270A4F68C6FD}">
      <dgm:prSet/>
      <dgm:spPr/>
      <dgm:t>
        <a:bodyPr/>
        <a:lstStyle/>
        <a:p>
          <a:endParaRPr lang="en-IN"/>
        </a:p>
      </dgm:t>
    </dgm:pt>
    <dgm:pt modelId="{136C12BE-757F-4FC9-BE23-3EF45D517EB1}">
      <dgm:prSet/>
      <dgm:spPr/>
      <dgm:t>
        <a:bodyPr/>
        <a:lstStyle/>
        <a:p>
          <a:r>
            <a:rPr lang="en-US" b="1" i="0" baseline="0" dirty="0">
              <a:solidFill>
                <a:srgbClr val="FFC000"/>
              </a:solidFill>
            </a:rPr>
            <a:t>Real-World Impact</a:t>
          </a:r>
          <a:r>
            <a:rPr lang="en-US" b="1" i="0" baseline="0" dirty="0"/>
            <a:t>:</a:t>
          </a:r>
          <a:r>
            <a:rPr lang="en-US" b="0" i="0" baseline="0" dirty="0"/>
            <a:t> Helps in </a:t>
          </a:r>
          <a:r>
            <a:rPr lang="en-US" b="1" i="0" baseline="0" dirty="0"/>
            <a:t>talent scouting and team selection</a:t>
          </a:r>
          <a:r>
            <a:rPr lang="en-US" b="0" i="0" baseline="0" dirty="0"/>
            <a:t> by identifying key performance factors.</a:t>
          </a:r>
          <a:endParaRPr lang="en-IN" dirty="0"/>
        </a:p>
      </dgm:t>
    </dgm:pt>
    <dgm:pt modelId="{24E0B23D-1815-4A80-A7EC-8352C9F415BE}" type="parTrans" cxnId="{A2D2DE7C-0594-4883-9008-DAB1C74353A2}">
      <dgm:prSet/>
      <dgm:spPr/>
      <dgm:t>
        <a:bodyPr/>
        <a:lstStyle/>
        <a:p>
          <a:endParaRPr lang="en-IN"/>
        </a:p>
      </dgm:t>
    </dgm:pt>
    <dgm:pt modelId="{BBC586C6-1826-49F6-8226-D4C878490165}" type="sibTrans" cxnId="{A2D2DE7C-0594-4883-9008-DAB1C74353A2}">
      <dgm:prSet/>
      <dgm:spPr/>
      <dgm:t>
        <a:bodyPr/>
        <a:lstStyle/>
        <a:p>
          <a:endParaRPr lang="en-IN"/>
        </a:p>
      </dgm:t>
    </dgm:pt>
    <dgm:pt modelId="{1C3DA972-C433-455C-BC99-978E23AA84CC}" type="pres">
      <dgm:prSet presAssocID="{57AD11E6-5EFD-4C81-8A12-FFD5A56F737E}" presName="linear" presStyleCnt="0">
        <dgm:presLayoutVars>
          <dgm:animLvl val="lvl"/>
          <dgm:resizeHandles val="exact"/>
        </dgm:presLayoutVars>
      </dgm:prSet>
      <dgm:spPr/>
    </dgm:pt>
    <dgm:pt modelId="{8971CDAA-8B01-454B-BEC8-27C55A5A1B0E}" type="pres">
      <dgm:prSet presAssocID="{85AD5980-2D28-4C9F-BE15-1762BF55BE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B72B06-4C09-4C13-AF14-A7BF1842C641}" type="pres">
      <dgm:prSet presAssocID="{FD7B416D-739E-4D46-8EBF-C9C5F93F31A0}" presName="spacer" presStyleCnt="0"/>
      <dgm:spPr/>
    </dgm:pt>
    <dgm:pt modelId="{A2F88E8B-E398-4872-AAA8-0F7E189DBB41}" type="pres">
      <dgm:prSet presAssocID="{2A8CA3ED-67AF-4F80-9630-1D66AC6F68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AF8665-AF28-4377-B6C3-9BC39D6E7BC8}" type="pres">
      <dgm:prSet presAssocID="{4C20B40D-0F9B-4981-A321-BB1D7639E1E2}" presName="spacer" presStyleCnt="0"/>
      <dgm:spPr/>
    </dgm:pt>
    <dgm:pt modelId="{9B15E8D3-2E83-41DA-BACF-525A2326B7D6}" type="pres">
      <dgm:prSet presAssocID="{BEFDD09D-F1B7-4847-9797-2F2E8F98C5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5A8DB8-511A-4117-9BAD-58D9E8EFEF9E}" type="pres">
      <dgm:prSet presAssocID="{2FA3B51E-E501-475C-9ABC-CF6EEAEB8868}" presName="spacer" presStyleCnt="0"/>
      <dgm:spPr/>
    </dgm:pt>
    <dgm:pt modelId="{805629A7-FC28-4E3B-890A-8A7B38A42E7F}" type="pres">
      <dgm:prSet presAssocID="{136C12BE-757F-4FC9-BE23-3EF45D517E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95F322-B5B0-4C5F-93F5-270A4F68C6FD}" srcId="{57AD11E6-5EFD-4C81-8A12-FFD5A56F737E}" destId="{BEFDD09D-F1B7-4847-9797-2F2E8F98C588}" srcOrd="2" destOrd="0" parTransId="{81BFFA53-B4C1-4B9B-8F68-B112DAFED738}" sibTransId="{2FA3B51E-E501-475C-9ABC-CF6EEAEB8868}"/>
    <dgm:cxn modelId="{E7E8E023-2EAD-438A-B4DC-B02203B93BCD}" type="presOf" srcId="{85AD5980-2D28-4C9F-BE15-1762BF55BE4A}" destId="{8971CDAA-8B01-454B-BEC8-27C55A5A1B0E}" srcOrd="0" destOrd="0" presId="urn:microsoft.com/office/officeart/2005/8/layout/vList2"/>
    <dgm:cxn modelId="{8765443A-DB87-4A16-958D-26F345CBFCCB}" type="presOf" srcId="{136C12BE-757F-4FC9-BE23-3EF45D517EB1}" destId="{805629A7-FC28-4E3B-890A-8A7B38A42E7F}" srcOrd="0" destOrd="0" presId="urn:microsoft.com/office/officeart/2005/8/layout/vList2"/>
    <dgm:cxn modelId="{E570D64F-62A4-40CD-93F9-2F88A27349B1}" type="presOf" srcId="{BEFDD09D-F1B7-4847-9797-2F2E8F98C588}" destId="{9B15E8D3-2E83-41DA-BACF-525A2326B7D6}" srcOrd="0" destOrd="0" presId="urn:microsoft.com/office/officeart/2005/8/layout/vList2"/>
    <dgm:cxn modelId="{F5307C72-91C7-438C-9A15-0714D86B8A04}" type="presOf" srcId="{57AD11E6-5EFD-4C81-8A12-FFD5A56F737E}" destId="{1C3DA972-C433-455C-BC99-978E23AA84CC}" srcOrd="0" destOrd="0" presId="urn:microsoft.com/office/officeart/2005/8/layout/vList2"/>
    <dgm:cxn modelId="{A2D2DE7C-0594-4883-9008-DAB1C74353A2}" srcId="{57AD11E6-5EFD-4C81-8A12-FFD5A56F737E}" destId="{136C12BE-757F-4FC9-BE23-3EF45D517EB1}" srcOrd="3" destOrd="0" parTransId="{24E0B23D-1815-4A80-A7EC-8352C9F415BE}" sibTransId="{BBC586C6-1826-49F6-8226-D4C878490165}"/>
    <dgm:cxn modelId="{AECDD896-AF6C-4D7B-B843-6507006F44AF}" srcId="{57AD11E6-5EFD-4C81-8A12-FFD5A56F737E}" destId="{2A8CA3ED-67AF-4F80-9630-1D66AC6F685E}" srcOrd="1" destOrd="0" parTransId="{EAA1B886-5964-44CC-9ED5-AB93106D9C93}" sibTransId="{4C20B40D-0F9B-4981-A321-BB1D7639E1E2}"/>
    <dgm:cxn modelId="{C139509E-CCA3-4E80-9EE5-CAC8ABCBC18B}" srcId="{57AD11E6-5EFD-4C81-8A12-FFD5A56F737E}" destId="{85AD5980-2D28-4C9F-BE15-1762BF55BE4A}" srcOrd="0" destOrd="0" parTransId="{A9F6B29F-9EA2-4609-AEB2-00B2988370B0}" sibTransId="{FD7B416D-739E-4D46-8EBF-C9C5F93F31A0}"/>
    <dgm:cxn modelId="{B9F8CEC7-BAED-4C78-869F-5B5F03293060}" type="presOf" srcId="{2A8CA3ED-67AF-4F80-9630-1D66AC6F685E}" destId="{A2F88E8B-E398-4872-AAA8-0F7E189DBB41}" srcOrd="0" destOrd="0" presId="urn:microsoft.com/office/officeart/2005/8/layout/vList2"/>
    <dgm:cxn modelId="{C8D47761-D3A1-45F7-B32A-23799BE01676}" type="presParOf" srcId="{1C3DA972-C433-455C-BC99-978E23AA84CC}" destId="{8971CDAA-8B01-454B-BEC8-27C55A5A1B0E}" srcOrd="0" destOrd="0" presId="urn:microsoft.com/office/officeart/2005/8/layout/vList2"/>
    <dgm:cxn modelId="{DCF14DAA-5E32-459C-9DDF-177A76FD91BF}" type="presParOf" srcId="{1C3DA972-C433-455C-BC99-978E23AA84CC}" destId="{9FB72B06-4C09-4C13-AF14-A7BF1842C641}" srcOrd="1" destOrd="0" presId="urn:microsoft.com/office/officeart/2005/8/layout/vList2"/>
    <dgm:cxn modelId="{C200878F-80CA-4768-B46F-DD8C40865D1A}" type="presParOf" srcId="{1C3DA972-C433-455C-BC99-978E23AA84CC}" destId="{A2F88E8B-E398-4872-AAA8-0F7E189DBB41}" srcOrd="2" destOrd="0" presId="urn:microsoft.com/office/officeart/2005/8/layout/vList2"/>
    <dgm:cxn modelId="{F73CDF33-CC0E-4A96-AD9A-AD37AFD9B579}" type="presParOf" srcId="{1C3DA972-C433-455C-BC99-978E23AA84CC}" destId="{39AF8665-AF28-4377-B6C3-9BC39D6E7BC8}" srcOrd="3" destOrd="0" presId="urn:microsoft.com/office/officeart/2005/8/layout/vList2"/>
    <dgm:cxn modelId="{3FCD6F4A-87D7-4FDF-90FA-C564C741AB0E}" type="presParOf" srcId="{1C3DA972-C433-455C-BC99-978E23AA84CC}" destId="{9B15E8D3-2E83-41DA-BACF-525A2326B7D6}" srcOrd="4" destOrd="0" presId="urn:microsoft.com/office/officeart/2005/8/layout/vList2"/>
    <dgm:cxn modelId="{8A639454-667E-4262-8038-E9BCC3761A21}" type="presParOf" srcId="{1C3DA972-C433-455C-BC99-978E23AA84CC}" destId="{D95A8DB8-511A-4117-9BAD-58D9E8EFEF9E}" srcOrd="5" destOrd="0" presId="urn:microsoft.com/office/officeart/2005/8/layout/vList2"/>
    <dgm:cxn modelId="{F17346E1-27F1-4021-87FC-EA32CEE9D1C4}" type="presParOf" srcId="{1C3DA972-C433-455C-BC99-978E23AA84CC}" destId="{805629A7-FC28-4E3B-890A-8A7B38A42E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D7E515-F123-4AC7-B6A3-CA6C3C453C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8EB884-C393-4077-9DC2-5C2AAD855C39}">
      <dgm:prSet/>
      <dgm:spPr/>
      <dgm:t>
        <a:bodyPr/>
        <a:lstStyle/>
        <a:p>
          <a:r>
            <a:rPr lang="en-US" b="0" i="0"/>
            <a:t>To predict the </a:t>
          </a:r>
          <a:r>
            <a:rPr lang="en-US" b="1" i="0"/>
            <a:t>ISO (Isolated Power)</a:t>
          </a:r>
          <a:r>
            <a:rPr lang="en-US" b="0" i="0"/>
            <a:t> metric using machine learning models.</a:t>
          </a:r>
          <a:endParaRPr lang="en-IN"/>
        </a:p>
      </dgm:t>
    </dgm:pt>
    <dgm:pt modelId="{BADB24B6-D5D7-4ECB-821C-C389FC3E9031}" type="parTrans" cxnId="{E859EAB8-CA70-4A50-9ED9-04B201FDF8A4}">
      <dgm:prSet/>
      <dgm:spPr/>
      <dgm:t>
        <a:bodyPr/>
        <a:lstStyle/>
        <a:p>
          <a:endParaRPr lang="en-IN"/>
        </a:p>
      </dgm:t>
    </dgm:pt>
    <dgm:pt modelId="{2A563733-4B35-4846-BEEB-59299B699684}" type="sibTrans" cxnId="{E859EAB8-CA70-4A50-9ED9-04B201FDF8A4}">
      <dgm:prSet/>
      <dgm:spPr/>
      <dgm:t>
        <a:bodyPr/>
        <a:lstStyle/>
        <a:p>
          <a:endParaRPr lang="en-IN"/>
        </a:p>
      </dgm:t>
    </dgm:pt>
    <dgm:pt modelId="{B8632C01-C8F4-4E81-90EC-0F70DEEF6F5E}">
      <dgm:prSet/>
      <dgm:spPr/>
      <dgm:t>
        <a:bodyPr/>
        <a:lstStyle/>
        <a:p>
          <a:r>
            <a:rPr lang="en-US" b="0" i="0"/>
            <a:t>To compare the performance of </a:t>
          </a:r>
          <a:r>
            <a:rPr lang="en-US" b="1" i="0"/>
            <a:t>Linear Regression and Decision Tree Classifier</a:t>
          </a:r>
          <a:r>
            <a:rPr lang="en-US" b="0" i="0"/>
            <a:t>.</a:t>
          </a:r>
          <a:endParaRPr lang="en-IN"/>
        </a:p>
      </dgm:t>
    </dgm:pt>
    <dgm:pt modelId="{FAE43E24-0C8C-45AD-8735-6B2B94F83E3D}" type="parTrans" cxnId="{29355A46-6E1C-48AA-9D11-611D9590F7D4}">
      <dgm:prSet/>
      <dgm:spPr/>
      <dgm:t>
        <a:bodyPr/>
        <a:lstStyle/>
        <a:p>
          <a:endParaRPr lang="en-IN"/>
        </a:p>
      </dgm:t>
    </dgm:pt>
    <dgm:pt modelId="{99440AD5-DFC4-4C11-89F9-CB4B18723E9D}" type="sibTrans" cxnId="{29355A46-6E1C-48AA-9D11-611D9590F7D4}">
      <dgm:prSet/>
      <dgm:spPr/>
      <dgm:t>
        <a:bodyPr/>
        <a:lstStyle/>
        <a:p>
          <a:endParaRPr lang="en-IN"/>
        </a:p>
      </dgm:t>
    </dgm:pt>
    <dgm:pt modelId="{AAAE76BB-057C-48CB-9563-8F0883E4F0F6}">
      <dgm:prSet/>
      <dgm:spPr/>
      <dgm:t>
        <a:bodyPr/>
        <a:lstStyle/>
        <a:p>
          <a:r>
            <a:rPr lang="en-US" b="0" i="0"/>
            <a:t>To evaluate the effectiveness of different preprocessing techniques.</a:t>
          </a:r>
          <a:endParaRPr lang="en-IN"/>
        </a:p>
      </dgm:t>
    </dgm:pt>
    <dgm:pt modelId="{ED912B72-3528-482C-B943-06EFA1A3F891}" type="parTrans" cxnId="{69B4A5D4-B311-44BA-86BF-D44D69743D10}">
      <dgm:prSet/>
      <dgm:spPr/>
      <dgm:t>
        <a:bodyPr/>
        <a:lstStyle/>
        <a:p>
          <a:endParaRPr lang="en-IN"/>
        </a:p>
      </dgm:t>
    </dgm:pt>
    <dgm:pt modelId="{B17213C6-57AD-4061-972A-51889C76B502}" type="sibTrans" cxnId="{69B4A5D4-B311-44BA-86BF-D44D69743D10}">
      <dgm:prSet/>
      <dgm:spPr/>
      <dgm:t>
        <a:bodyPr/>
        <a:lstStyle/>
        <a:p>
          <a:endParaRPr lang="en-IN"/>
        </a:p>
      </dgm:t>
    </dgm:pt>
    <dgm:pt modelId="{5299CCB9-11E3-4E0E-BE93-AE1F61ABCCB6}">
      <dgm:prSet/>
      <dgm:spPr/>
      <dgm:t>
        <a:bodyPr/>
        <a:lstStyle/>
        <a:p>
          <a:r>
            <a:rPr lang="en-US" b="0" i="0"/>
            <a:t>To identify key batting features that impact power-hitting ability.To provide data-driven insights for cricket analysts and coaches.</a:t>
          </a:r>
          <a:endParaRPr lang="en-IN"/>
        </a:p>
      </dgm:t>
    </dgm:pt>
    <dgm:pt modelId="{EF492D61-4DBB-4AC2-A12A-3615DE8ACF62}" type="parTrans" cxnId="{7E7CC912-F0C3-497C-B136-1C6BAC6253D2}">
      <dgm:prSet/>
      <dgm:spPr/>
      <dgm:t>
        <a:bodyPr/>
        <a:lstStyle/>
        <a:p>
          <a:endParaRPr lang="en-IN"/>
        </a:p>
      </dgm:t>
    </dgm:pt>
    <dgm:pt modelId="{FE1DB5F6-E0AF-4A9B-BD52-1283532F9C12}" type="sibTrans" cxnId="{7E7CC912-F0C3-497C-B136-1C6BAC6253D2}">
      <dgm:prSet/>
      <dgm:spPr/>
      <dgm:t>
        <a:bodyPr/>
        <a:lstStyle/>
        <a:p>
          <a:endParaRPr lang="en-IN"/>
        </a:p>
      </dgm:t>
    </dgm:pt>
    <dgm:pt modelId="{0720ECAE-C592-458D-B6FF-61C5DAEE8AAD}" type="pres">
      <dgm:prSet presAssocID="{81D7E515-F123-4AC7-B6A3-CA6C3C453C36}" presName="linear" presStyleCnt="0">
        <dgm:presLayoutVars>
          <dgm:animLvl val="lvl"/>
          <dgm:resizeHandles val="exact"/>
        </dgm:presLayoutVars>
      </dgm:prSet>
      <dgm:spPr/>
    </dgm:pt>
    <dgm:pt modelId="{C12727E2-2E50-4DDA-990C-92BFD218C5DB}" type="pres">
      <dgm:prSet presAssocID="{608EB884-C393-4077-9DC2-5C2AAD855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610A35-7F6F-4686-94CF-5D66B0CB3472}" type="pres">
      <dgm:prSet presAssocID="{2A563733-4B35-4846-BEEB-59299B699684}" presName="spacer" presStyleCnt="0"/>
      <dgm:spPr/>
    </dgm:pt>
    <dgm:pt modelId="{25A3E58E-803F-4706-AC7E-FD0C7D3F2571}" type="pres">
      <dgm:prSet presAssocID="{B8632C01-C8F4-4E81-90EC-0F70DEEF6F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A7E98E-04EB-4F4D-ADDE-A556918043E2}" type="pres">
      <dgm:prSet presAssocID="{99440AD5-DFC4-4C11-89F9-CB4B18723E9D}" presName="spacer" presStyleCnt="0"/>
      <dgm:spPr/>
    </dgm:pt>
    <dgm:pt modelId="{DEDBAB33-2D3F-49FE-A790-7A6D9D2B27BA}" type="pres">
      <dgm:prSet presAssocID="{AAAE76BB-057C-48CB-9563-8F0883E4F0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E1C9BD-6188-4001-B4C6-F3693FE73FAA}" type="pres">
      <dgm:prSet presAssocID="{B17213C6-57AD-4061-972A-51889C76B502}" presName="spacer" presStyleCnt="0"/>
      <dgm:spPr/>
    </dgm:pt>
    <dgm:pt modelId="{0E6BF10C-A633-441C-B0DF-53179930C46C}" type="pres">
      <dgm:prSet presAssocID="{5299CCB9-11E3-4E0E-BE93-AE1F61ABCC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D89403-ECE7-4BC1-B9CC-B020EA8CE235}" type="presOf" srcId="{B8632C01-C8F4-4E81-90EC-0F70DEEF6F5E}" destId="{25A3E58E-803F-4706-AC7E-FD0C7D3F2571}" srcOrd="0" destOrd="0" presId="urn:microsoft.com/office/officeart/2005/8/layout/vList2"/>
    <dgm:cxn modelId="{7E7CC912-F0C3-497C-B136-1C6BAC6253D2}" srcId="{81D7E515-F123-4AC7-B6A3-CA6C3C453C36}" destId="{5299CCB9-11E3-4E0E-BE93-AE1F61ABCCB6}" srcOrd="3" destOrd="0" parTransId="{EF492D61-4DBB-4AC2-A12A-3615DE8ACF62}" sibTransId="{FE1DB5F6-E0AF-4A9B-BD52-1283532F9C12}"/>
    <dgm:cxn modelId="{D224935F-EF78-4ABF-A792-C7270E825DD0}" type="presOf" srcId="{81D7E515-F123-4AC7-B6A3-CA6C3C453C36}" destId="{0720ECAE-C592-458D-B6FF-61C5DAEE8AAD}" srcOrd="0" destOrd="0" presId="urn:microsoft.com/office/officeart/2005/8/layout/vList2"/>
    <dgm:cxn modelId="{A8B96466-6388-4882-B8A4-2054E77068E2}" type="presOf" srcId="{5299CCB9-11E3-4E0E-BE93-AE1F61ABCCB6}" destId="{0E6BF10C-A633-441C-B0DF-53179930C46C}" srcOrd="0" destOrd="0" presId="urn:microsoft.com/office/officeart/2005/8/layout/vList2"/>
    <dgm:cxn modelId="{29355A46-6E1C-48AA-9D11-611D9590F7D4}" srcId="{81D7E515-F123-4AC7-B6A3-CA6C3C453C36}" destId="{B8632C01-C8F4-4E81-90EC-0F70DEEF6F5E}" srcOrd="1" destOrd="0" parTransId="{FAE43E24-0C8C-45AD-8735-6B2B94F83E3D}" sibTransId="{99440AD5-DFC4-4C11-89F9-CB4B18723E9D}"/>
    <dgm:cxn modelId="{53A1D068-4D7D-4F47-8936-D71724318024}" type="presOf" srcId="{AAAE76BB-057C-48CB-9563-8F0883E4F0F6}" destId="{DEDBAB33-2D3F-49FE-A790-7A6D9D2B27BA}" srcOrd="0" destOrd="0" presId="urn:microsoft.com/office/officeart/2005/8/layout/vList2"/>
    <dgm:cxn modelId="{81102992-C49A-4F13-B861-D605270235F3}" type="presOf" srcId="{608EB884-C393-4077-9DC2-5C2AAD855C39}" destId="{C12727E2-2E50-4DDA-990C-92BFD218C5DB}" srcOrd="0" destOrd="0" presId="urn:microsoft.com/office/officeart/2005/8/layout/vList2"/>
    <dgm:cxn modelId="{E859EAB8-CA70-4A50-9ED9-04B201FDF8A4}" srcId="{81D7E515-F123-4AC7-B6A3-CA6C3C453C36}" destId="{608EB884-C393-4077-9DC2-5C2AAD855C39}" srcOrd="0" destOrd="0" parTransId="{BADB24B6-D5D7-4ECB-821C-C389FC3E9031}" sibTransId="{2A563733-4B35-4846-BEEB-59299B699684}"/>
    <dgm:cxn modelId="{69B4A5D4-B311-44BA-86BF-D44D69743D10}" srcId="{81D7E515-F123-4AC7-B6A3-CA6C3C453C36}" destId="{AAAE76BB-057C-48CB-9563-8F0883E4F0F6}" srcOrd="2" destOrd="0" parTransId="{ED912B72-3528-482C-B943-06EFA1A3F891}" sibTransId="{B17213C6-57AD-4061-972A-51889C76B502}"/>
    <dgm:cxn modelId="{070566D6-3A02-40ED-AC30-8C0F87155493}" type="presParOf" srcId="{0720ECAE-C592-458D-B6FF-61C5DAEE8AAD}" destId="{C12727E2-2E50-4DDA-990C-92BFD218C5DB}" srcOrd="0" destOrd="0" presId="urn:microsoft.com/office/officeart/2005/8/layout/vList2"/>
    <dgm:cxn modelId="{66BB4B9C-6ED4-4939-AFA3-F4722E04BD61}" type="presParOf" srcId="{0720ECAE-C592-458D-B6FF-61C5DAEE8AAD}" destId="{10610A35-7F6F-4686-94CF-5D66B0CB3472}" srcOrd="1" destOrd="0" presId="urn:microsoft.com/office/officeart/2005/8/layout/vList2"/>
    <dgm:cxn modelId="{94E291EF-AB5C-45C2-904A-E30C3EB0CE62}" type="presParOf" srcId="{0720ECAE-C592-458D-B6FF-61C5DAEE8AAD}" destId="{25A3E58E-803F-4706-AC7E-FD0C7D3F2571}" srcOrd="2" destOrd="0" presId="urn:microsoft.com/office/officeart/2005/8/layout/vList2"/>
    <dgm:cxn modelId="{46FCBDC0-2346-4057-9365-04C660279C94}" type="presParOf" srcId="{0720ECAE-C592-458D-B6FF-61C5DAEE8AAD}" destId="{C8A7E98E-04EB-4F4D-ADDE-A556918043E2}" srcOrd="3" destOrd="0" presId="urn:microsoft.com/office/officeart/2005/8/layout/vList2"/>
    <dgm:cxn modelId="{9487ACC5-72C0-4FD0-B96C-A2833E9E763F}" type="presParOf" srcId="{0720ECAE-C592-458D-B6FF-61C5DAEE8AAD}" destId="{DEDBAB33-2D3F-49FE-A790-7A6D9D2B27BA}" srcOrd="4" destOrd="0" presId="urn:microsoft.com/office/officeart/2005/8/layout/vList2"/>
    <dgm:cxn modelId="{3FE2D6D6-8519-45E9-B94A-764C67254597}" type="presParOf" srcId="{0720ECAE-C592-458D-B6FF-61C5DAEE8AAD}" destId="{C1E1C9BD-6188-4001-B4C6-F3693FE73FAA}" srcOrd="5" destOrd="0" presId="urn:microsoft.com/office/officeart/2005/8/layout/vList2"/>
    <dgm:cxn modelId="{A89AF67B-DBDB-4E00-BA22-0D8CEF546F41}" type="presParOf" srcId="{0720ECAE-C592-458D-B6FF-61C5DAEE8AAD}" destId="{0E6BF10C-A633-441C-B0DF-53179930C4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86AE17-C153-4F62-8390-927ED4F5B1E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51E0B4-768E-42FA-AA9F-80661C5EF9A9}">
      <dgm:prSet/>
      <dgm:spPr/>
      <dgm:t>
        <a:bodyPr/>
        <a:lstStyle/>
        <a:p>
          <a:r>
            <a:rPr lang="en-US" b="0" i="0" dirty="0"/>
            <a:t>Previous research has utilized machine learning in sports analytics to predict player performance.</a:t>
          </a:r>
          <a:endParaRPr lang="en-IN" dirty="0"/>
        </a:p>
      </dgm:t>
    </dgm:pt>
    <dgm:pt modelId="{74FFD8C6-C6CA-42C4-B232-28F2459B9538}" type="parTrans" cxnId="{F4DAFDB1-28C2-4B5E-9B84-70839899A33A}">
      <dgm:prSet/>
      <dgm:spPr/>
      <dgm:t>
        <a:bodyPr/>
        <a:lstStyle/>
        <a:p>
          <a:endParaRPr lang="en-IN"/>
        </a:p>
      </dgm:t>
    </dgm:pt>
    <dgm:pt modelId="{C433B96C-B81F-41B4-B1DC-8407BFA4B34A}" type="sibTrans" cxnId="{F4DAFDB1-28C2-4B5E-9B84-70839899A33A}">
      <dgm:prSet/>
      <dgm:spPr/>
      <dgm:t>
        <a:bodyPr/>
        <a:lstStyle/>
        <a:p>
          <a:endParaRPr lang="en-IN"/>
        </a:p>
      </dgm:t>
    </dgm:pt>
    <dgm:pt modelId="{5EA7D87D-B34E-431A-87B7-C772572BC040}">
      <dgm:prSet/>
      <dgm:spPr/>
      <dgm:t>
        <a:bodyPr/>
        <a:lstStyle/>
        <a:p>
          <a:r>
            <a:rPr lang="en-US" b="0" i="0" dirty="0"/>
            <a:t>Existing models use regression and classification techniques for player evaluation.</a:t>
          </a:r>
          <a:endParaRPr lang="en-IN" dirty="0"/>
        </a:p>
      </dgm:t>
    </dgm:pt>
    <dgm:pt modelId="{121DAB95-767C-461D-9646-EE27D2DD6192}" type="parTrans" cxnId="{61D94A34-F40D-4667-B199-CE75E867E342}">
      <dgm:prSet/>
      <dgm:spPr/>
      <dgm:t>
        <a:bodyPr/>
        <a:lstStyle/>
        <a:p>
          <a:endParaRPr lang="en-IN"/>
        </a:p>
      </dgm:t>
    </dgm:pt>
    <dgm:pt modelId="{007B7550-C00C-4F4C-8235-07EC097AFC2F}" type="sibTrans" cxnId="{61D94A34-F40D-4667-B199-CE75E867E342}">
      <dgm:prSet/>
      <dgm:spPr/>
      <dgm:t>
        <a:bodyPr/>
        <a:lstStyle/>
        <a:p>
          <a:endParaRPr lang="en-IN"/>
        </a:p>
      </dgm:t>
    </dgm:pt>
    <dgm:pt modelId="{0B8AB5BA-5372-4278-97EC-334C5581C3C5}">
      <dgm:prSet/>
      <dgm:spPr/>
      <dgm:t>
        <a:bodyPr/>
        <a:lstStyle/>
        <a:p>
          <a:r>
            <a:rPr lang="en-US" b="0" i="0" dirty="0"/>
            <a:t>This project extends prior work by applying Linear Regression and Decision Tree models.</a:t>
          </a:r>
          <a:endParaRPr lang="en-IN" dirty="0"/>
        </a:p>
      </dgm:t>
    </dgm:pt>
    <dgm:pt modelId="{70269635-9FFC-4E21-928C-BB055AC7486E}" type="parTrans" cxnId="{CE9DA402-B0EC-4D29-BBD5-C03185737BD1}">
      <dgm:prSet/>
      <dgm:spPr/>
      <dgm:t>
        <a:bodyPr/>
        <a:lstStyle/>
        <a:p>
          <a:endParaRPr lang="en-IN"/>
        </a:p>
      </dgm:t>
    </dgm:pt>
    <dgm:pt modelId="{85E0816D-2B06-4561-83D3-0A31C1BC3761}" type="sibTrans" cxnId="{CE9DA402-B0EC-4D29-BBD5-C03185737BD1}">
      <dgm:prSet/>
      <dgm:spPr/>
      <dgm:t>
        <a:bodyPr/>
        <a:lstStyle/>
        <a:p>
          <a:endParaRPr lang="en-IN"/>
        </a:p>
      </dgm:t>
    </dgm:pt>
    <dgm:pt modelId="{AB310624-F10F-44D9-A65A-F0EB07622342}" type="pres">
      <dgm:prSet presAssocID="{5A86AE17-C153-4F62-8390-927ED4F5B1E2}" presName="Name0" presStyleCnt="0">
        <dgm:presLayoutVars>
          <dgm:dir/>
          <dgm:resizeHandles val="exact"/>
        </dgm:presLayoutVars>
      </dgm:prSet>
      <dgm:spPr/>
    </dgm:pt>
    <dgm:pt modelId="{DBA83A92-53DE-4447-95A5-C3660A286E0F}" type="pres">
      <dgm:prSet presAssocID="{6E51E0B4-768E-42FA-AA9F-80661C5EF9A9}" presName="node" presStyleLbl="node1" presStyleIdx="0" presStyleCnt="3">
        <dgm:presLayoutVars>
          <dgm:bulletEnabled val="1"/>
        </dgm:presLayoutVars>
      </dgm:prSet>
      <dgm:spPr/>
    </dgm:pt>
    <dgm:pt modelId="{DA6F3CCD-BCA7-4357-A3FC-F0E938B4E546}" type="pres">
      <dgm:prSet presAssocID="{C433B96C-B81F-41B4-B1DC-8407BFA4B34A}" presName="sibTrans" presStyleCnt="0"/>
      <dgm:spPr/>
    </dgm:pt>
    <dgm:pt modelId="{EBB08BAC-212E-4B92-A679-B03000ADF5B7}" type="pres">
      <dgm:prSet presAssocID="{5EA7D87D-B34E-431A-87B7-C772572BC040}" presName="node" presStyleLbl="node1" presStyleIdx="1" presStyleCnt="3">
        <dgm:presLayoutVars>
          <dgm:bulletEnabled val="1"/>
        </dgm:presLayoutVars>
      </dgm:prSet>
      <dgm:spPr/>
    </dgm:pt>
    <dgm:pt modelId="{5C64C65D-8F6B-432C-8F5D-C257E4AA5252}" type="pres">
      <dgm:prSet presAssocID="{007B7550-C00C-4F4C-8235-07EC097AFC2F}" presName="sibTrans" presStyleCnt="0"/>
      <dgm:spPr/>
    </dgm:pt>
    <dgm:pt modelId="{E1548CDE-C95B-461D-854D-686423FB7FA5}" type="pres">
      <dgm:prSet presAssocID="{0B8AB5BA-5372-4278-97EC-334C5581C3C5}" presName="node" presStyleLbl="node1" presStyleIdx="2" presStyleCnt="3">
        <dgm:presLayoutVars>
          <dgm:bulletEnabled val="1"/>
        </dgm:presLayoutVars>
      </dgm:prSet>
      <dgm:spPr/>
    </dgm:pt>
  </dgm:ptLst>
  <dgm:cxnLst>
    <dgm:cxn modelId="{CE9DA402-B0EC-4D29-BBD5-C03185737BD1}" srcId="{5A86AE17-C153-4F62-8390-927ED4F5B1E2}" destId="{0B8AB5BA-5372-4278-97EC-334C5581C3C5}" srcOrd="2" destOrd="0" parTransId="{70269635-9FFC-4E21-928C-BB055AC7486E}" sibTransId="{85E0816D-2B06-4561-83D3-0A31C1BC3761}"/>
    <dgm:cxn modelId="{3DB51732-5708-4883-B59C-57A4886D5DD6}" type="presOf" srcId="{0B8AB5BA-5372-4278-97EC-334C5581C3C5}" destId="{E1548CDE-C95B-461D-854D-686423FB7FA5}" srcOrd="0" destOrd="0" presId="urn:microsoft.com/office/officeart/2005/8/layout/hList6"/>
    <dgm:cxn modelId="{61D94A34-F40D-4667-B199-CE75E867E342}" srcId="{5A86AE17-C153-4F62-8390-927ED4F5B1E2}" destId="{5EA7D87D-B34E-431A-87B7-C772572BC040}" srcOrd="1" destOrd="0" parTransId="{121DAB95-767C-461D-9646-EE27D2DD6192}" sibTransId="{007B7550-C00C-4F4C-8235-07EC097AFC2F}"/>
    <dgm:cxn modelId="{FB8AD463-8357-4651-AFA3-665E700DE737}" type="presOf" srcId="{6E51E0B4-768E-42FA-AA9F-80661C5EF9A9}" destId="{DBA83A92-53DE-4447-95A5-C3660A286E0F}" srcOrd="0" destOrd="0" presId="urn:microsoft.com/office/officeart/2005/8/layout/hList6"/>
    <dgm:cxn modelId="{9C0F3A9F-E331-4AAC-A812-E53B6B994987}" type="presOf" srcId="{5A86AE17-C153-4F62-8390-927ED4F5B1E2}" destId="{AB310624-F10F-44D9-A65A-F0EB07622342}" srcOrd="0" destOrd="0" presId="urn:microsoft.com/office/officeart/2005/8/layout/hList6"/>
    <dgm:cxn modelId="{F4DAFDB1-28C2-4B5E-9B84-70839899A33A}" srcId="{5A86AE17-C153-4F62-8390-927ED4F5B1E2}" destId="{6E51E0B4-768E-42FA-AA9F-80661C5EF9A9}" srcOrd="0" destOrd="0" parTransId="{74FFD8C6-C6CA-42C4-B232-28F2459B9538}" sibTransId="{C433B96C-B81F-41B4-B1DC-8407BFA4B34A}"/>
    <dgm:cxn modelId="{8330FAF7-EE48-4845-B776-2A3F26D40844}" type="presOf" srcId="{5EA7D87D-B34E-431A-87B7-C772572BC040}" destId="{EBB08BAC-212E-4B92-A679-B03000ADF5B7}" srcOrd="0" destOrd="0" presId="urn:microsoft.com/office/officeart/2005/8/layout/hList6"/>
    <dgm:cxn modelId="{783A8D58-D81F-420D-B0ED-738C12DBF020}" type="presParOf" srcId="{AB310624-F10F-44D9-A65A-F0EB07622342}" destId="{DBA83A92-53DE-4447-95A5-C3660A286E0F}" srcOrd="0" destOrd="0" presId="urn:microsoft.com/office/officeart/2005/8/layout/hList6"/>
    <dgm:cxn modelId="{0968C019-266A-43FF-90F3-EBCE88D3C3C5}" type="presParOf" srcId="{AB310624-F10F-44D9-A65A-F0EB07622342}" destId="{DA6F3CCD-BCA7-4357-A3FC-F0E938B4E546}" srcOrd="1" destOrd="0" presId="urn:microsoft.com/office/officeart/2005/8/layout/hList6"/>
    <dgm:cxn modelId="{AF2524D5-9590-44C8-AEDA-9B4DAE746C96}" type="presParOf" srcId="{AB310624-F10F-44D9-A65A-F0EB07622342}" destId="{EBB08BAC-212E-4B92-A679-B03000ADF5B7}" srcOrd="2" destOrd="0" presId="urn:microsoft.com/office/officeart/2005/8/layout/hList6"/>
    <dgm:cxn modelId="{D824F7FB-7390-45DC-82B4-E9C5CC53D43E}" type="presParOf" srcId="{AB310624-F10F-44D9-A65A-F0EB07622342}" destId="{5C64C65D-8F6B-432C-8F5D-C257E4AA5252}" srcOrd="3" destOrd="0" presId="urn:microsoft.com/office/officeart/2005/8/layout/hList6"/>
    <dgm:cxn modelId="{7240D6B0-1498-4122-89B4-BF8E31592403}" type="presParOf" srcId="{AB310624-F10F-44D9-A65A-F0EB07622342}" destId="{E1548CDE-C95B-461D-854D-686423FB7FA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2F91F-6C5F-47DB-AD7F-3287BE03CD3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52DBAF-0315-49F6-8D44-621CB141A285}">
      <dgm:prSet/>
      <dgm:spPr/>
      <dgm:t>
        <a:bodyPr/>
        <a:lstStyle/>
        <a:p>
          <a:r>
            <a:rPr lang="en-IN" b="0" i="0"/>
            <a:t>Python</a:t>
          </a:r>
          <a:endParaRPr lang="en-IN"/>
        </a:p>
      </dgm:t>
    </dgm:pt>
    <dgm:pt modelId="{072BB76B-557A-44DF-9A44-445DC2CA7AEC}" type="parTrans" cxnId="{CEB2AD46-B4BE-4F34-8653-34E60D87BD40}">
      <dgm:prSet/>
      <dgm:spPr/>
      <dgm:t>
        <a:bodyPr/>
        <a:lstStyle/>
        <a:p>
          <a:endParaRPr lang="en-IN"/>
        </a:p>
      </dgm:t>
    </dgm:pt>
    <dgm:pt modelId="{1719F505-9266-4258-AA46-09E82528E02A}" type="sibTrans" cxnId="{CEB2AD46-B4BE-4F34-8653-34E60D87BD40}">
      <dgm:prSet/>
      <dgm:spPr/>
      <dgm:t>
        <a:bodyPr/>
        <a:lstStyle/>
        <a:p>
          <a:endParaRPr lang="en-IN"/>
        </a:p>
      </dgm:t>
    </dgm:pt>
    <dgm:pt modelId="{6BF42D5C-FDD5-4A11-878A-B84EE2ECC7E9}">
      <dgm:prSet/>
      <dgm:spPr/>
      <dgm:t>
        <a:bodyPr/>
        <a:lstStyle/>
        <a:p>
          <a:r>
            <a:rPr lang="en-IN" b="0" i="0"/>
            <a:t>Jupyter Notebook</a:t>
          </a:r>
          <a:endParaRPr lang="en-IN"/>
        </a:p>
      </dgm:t>
    </dgm:pt>
    <dgm:pt modelId="{1869E3C4-B8CB-409C-9B47-14CA1FA08651}" type="parTrans" cxnId="{37C0F649-2B76-46AB-A1F0-20E3728959CC}">
      <dgm:prSet/>
      <dgm:spPr/>
      <dgm:t>
        <a:bodyPr/>
        <a:lstStyle/>
        <a:p>
          <a:endParaRPr lang="en-IN"/>
        </a:p>
      </dgm:t>
    </dgm:pt>
    <dgm:pt modelId="{A588F461-0540-4B2D-95B6-BD7A0B871765}" type="sibTrans" cxnId="{37C0F649-2B76-46AB-A1F0-20E3728959CC}">
      <dgm:prSet/>
      <dgm:spPr/>
      <dgm:t>
        <a:bodyPr/>
        <a:lstStyle/>
        <a:p>
          <a:endParaRPr lang="en-IN"/>
        </a:p>
      </dgm:t>
    </dgm:pt>
    <dgm:pt modelId="{7F6917DB-2089-46CB-A17E-C6584DF5062D}">
      <dgm:prSet/>
      <dgm:spPr/>
      <dgm:t>
        <a:bodyPr/>
        <a:lstStyle/>
        <a:p>
          <a:r>
            <a:rPr lang="en-IN" b="0" i="0" dirty="0"/>
            <a:t>Pandas</a:t>
          </a:r>
          <a:endParaRPr lang="en-IN" dirty="0"/>
        </a:p>
      </dgm:t>
    </dgm:pt>
    <dgm:pt modelId="{854D0AB6-3C3E-4FEC-864A-BEA4DF1908EF}" type="parTrans" cxnId="{E2411FED-356C-474D-B1EA-22E5C5A3B93D}">
      <dgm:prSet/>
      <dgm:spPr/>
      <dgm:t>
        <a:bodyPr/>
        <a:lstStyle/>
        <a:p>
          <a:endParaRPr lang="en-IN"/>
        </a:p>
      </dgm:t>
    </dgm:pt>
    <dgm:pt modelId="{41C9DB0F-57AF-4AC2-8216-7E0F7D4EDD00}" type="sibTrans" cxnId="{E2411FED-356C-474D-B1EA-22E5C5A3B93D}">
      <dgm:prSet/>
      <dgm:spPr/>
      <dgm:t>
        <a:bodyPr/>
        <a:lstStyle/>
        <a:p>
          <a:endParaRPr lang="en-IN"/>
        </a:p>
      </dgm:t>
    </dgm:pt>
    <dgm:pt modelId="{1F1F9C53-3146-4867-A8A8-9A91FB7B194F}">
      <dgm:prSet/>
      <dgm:spPr/>
      <dgm:t>
        <a:bodyPr/>
        <a:lstStyle/>
        <a:p>
          <a:r>
            <a:rPr lang="en-IN" b="0" i="0" dirty="0"/>
            <a:t>Scikit-learn </a:t>
          </a:r>
          <a:endParaRPr lang="en-IN" dirty="0"/>
        </a:p>
      </dgm:t>
    </dgm:pt>
    <dgm:pt modelId="{4DF8BCE8-BAD9-4B9F-89A7-67ABDC21FC5F}" type="parTrans" cxnId="{92D38EE5-4AD2-4779-BD86-51D653A79F55}">
      <dgm:prSet/>
      <dgm:spPr/>
      <dgm:t>
        <a:bodyPr/>
        <a:lstStyle/>
        <a:p>
          <a:endParaRPr lang="en-IN"/>
        </a:p>
      </dgm:t>
    </dgm:pt>
    <dgm:pt modelId="{70780A4B-1F7B-46DE-8BDE-B12F9A621E5B}" type="sibTrans" cxnId="{92D38EE5-4AD2-4779-BD86-51D653A79F55}">
      <dgm:prSet/>
      <dgm:spPr/>
      <dgm:t>
        <a:bodyPr/>
        <a:lstStyle/>
        <a:p>
          <a:endParaRPr lang="en-IN"/>
        </a:p>
      </dgm:t>
    </dgm:pt>
    <dgm:pt modelId="{620ACB86-ACA0-4D78-BD72-217F72CB664B}">
      <dgm:prSet/>
      <dgm:spPr/>
      <dgm:t>
        <a:bodyPr/>
        <a:lstStyle/>
        <a:p>
          <a:r>
            <a:rPr lang="en-US" b="0" i="0" baseline="0" dirty="0"/>
            <a:t>Libraries</a:t>
          </a:r>
          <a:endParaRPr lang="en-IN" dirty="0"/>
        </a:p>
      </dgm:t>
    </dgm:pt>
    <dgm:pt modelId="{2D6C9F99-4CF2-4A71-A83B-C108585839F2}" type="parTrans" cxnId="{8CCAE7AA-45FC-441C-8E17-E712BF224F1F}">
      <dgm:prSet/>
      <dgm:spPr/>
      <dgm:t>
        <a:bodyPr/>
        <a:lstStyle/>
        <a:p>
          <a:endParaRPr lang="en-IN"/>
        </a:p>
      </dgm:t>
    </dgm:pt>
    <dgm:pt modelId="{34CDCCA3-E941-47D6-B4DE-7DA406647B98}" type="sibTrans" cxnId="{8CCAE7AA-45FC-441C-8E17-E712BF224F1F}">
      <dgm:prSet/>
      <dgm:spPr/>
      <dgm:t>
        <a:bodyPr/>
        <a:lstStyle/>
        <a:p>
          <a:endParaRPr lang="en-IN"/>
        </a:p>
      </dgm:t>
    </dgm:pt>
    <dgm:pt modelId="{C53EC490-9D8C-4236-A893-40F50FAB7E12}">
      <dgm:prSet/>
      <dgm:spPr/>
      <dgm:t>
        <a:bodyPr/>
        <a:lstStyle/>
        <a:p>
          <a:r>
            <a:rPr lang="en-US" dirty="0"/>
            <a:t>Data set</a:t>
          </a:r>
          <a:endParaRPr lang="en-IN" dirty="0"/>
        </a:p>
      </dgm:t>
    </dgm:pt>
    <dgm:pt modelId="{44E47BA5-F07F-4868-976D-96AC7C77F857}" type="parTrans" cxnId="{ADD36027-6B61-42DF-B46E-02994685C7B6}">
      <dgm:prSet/>
      <dgm:spPr/>
      <dgm:t>
        <a:bodyPr/>
        <a:lstStyle/>
        <a:p>
          <a:endParaRPr lang="en-IN"/>
        </a:p>
      </dgm:t>
    </dgm:pt>
    <dgm:pt modelId="{B14C1384-1946-489C-86AE-05898A322A7B}" type="sibTrans" cxnId="{ADD36027-6B61-42DF-B46E-02994685C7B6}">
      <dgm:prSet/>
      <dgm:spPr/>
      <dgm:t>
        <a:bodyPr/>
        <a:lstStyle/>
        <a:p>
          <a:endParaRPr lang="en-IN"/>
        </a:p>
      </dgm:t>
    </dgm:pt>
    <dgm:pt modelId="{CD3FF494-E014-4F0C-858A-520DABE8822C}" type="pres">
      <dgm:prSet presAssocID="{9A12F91F-6C5F-47DB-AD7F-3287BE03CD30}" presName="linearFlow" presStyleCnt="0">
        <dgm:presLayoutVars>
          <dgm:dir/>
          <dgm:resizeHandles val="exact"/>
        </dgm:presLayoutVars>
      </dgm:prSet>
      <dgm:spPr/>
    </dgm:pt>
    <dgm:pt modelId="{B5D28A4B-BEA7-4D8D-82BA-C9401D537604}" type="pres">
      <dgm:prSet presAssocID="{0452DBAF-0315-49F6-8D44-621CB141A285}" presName="composite" presStyleCnt="0"/>
      <dgm:spPr/>
    </dgm:pt>
    <dgm:pt modelId="{E9DC15F1-ADD7-4C5A-9205-AD47BF17DC1B}" type="pres">
      <dgm:prSet presAssocID="{0452DBAF-0315-49F6-8D44-621CB141A285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E3A630D3-B3D7-4772-B6F0-4B36599A485A}" type="pres">
      <dgm:prSet presAssocID="{0452DBAF-0315-49F6-8D44-621CB141A285}" presName="txShp" presStyleLbl="node1" presStyleIdx="0" presStyleCnt="6">
        <dgm:presLayoutVars>
          <dgm:bulletEnabled val="1"/>
        </dgm:presLayoutVars>
      </dgm:prSet>
      <dgm:spPr/>
    </dgm:pt>
    <dgm:pt modelId="{DCD87DB1-5B7E-4345-9F68-872556A06EAF}" type="pres">
      <dgm:prSet presAssocID="{1719F505-9266-4258-AA46-09E82528E02A}" presName="spacing" presStyleCnt="0"/>
      <dgm:spPr/>
    </dgm:pt>
    <dgm:pt modelId="{28121A3C-1E21-4F55-953B-1B70E4E64C7E}" type="pres">
      <dgm:prSet presAssocID="{6BF42D5C-FDD5-4A11-878A-B84EE2ECC7E9}" presName="composite" presStyleCnt="0"/>
      <dgm:spPr/>
    </dgm:pt>
    <dgm:pt modelId="{E6AA1C68-0229-49D4-9C2C-A4A20BE7B769}" type="pres">
      <dgm:prSet presAssocID="{6BF42D5C-FDD5-4A11-878A-B84EE2ECC7E9}" presName="imgShp" presStyleLbl="fgImgPlace1" presStyleIdx="1" presStyleCnt="6" custScaleX="104791" custScaleY="9066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51F4E358-DE2E-4B04-BDD6-858CDB4A6976}" type="pres">
      <dgm:prSet presAssocID="{6BF42D5C-FDD5-4A11-878A-B84EE2ECC7E9}" presName="txShp" presStyleLbl="node1" presStyleIdx="1" presStyleCnt="6">
        <dgm:presLayoutVars>
          <dgm:bulletEnabled val="1"/>
        </dgm:presLayoutVars>
      </dgm:prSet>
      <dgm:spPr/>
    </dgm:pt>
    <dgm:pt modelId="{541DF81C-1866-4609-836E-0A1D028452F3}" type="pres">
      <dgm:prSet presAssocID="{A588F461-0540-4B2D-95B6-BD7A0B871765}" presName="spacing" presStyleCnt="0"/>
      <dgm:spPr/>
    </dgm:pt>
    <dgm:pt modelId="{CB074CAB-9E63-4546-8C12-59AF1001062D}" type="pres">
      <dgm:prSet presAssocID="{7F6917DB-2089-46CB-A17E-C6584DF5062D}" presName="composite" presStyleCnt="0"/>
      <dgm:spPr/>
    </dgm:pt>
    <dgm:pt modelId="{95370BF4-9712-4851-8FDE-E696F2417F6D}" type="pres">
      <dgm:prSet presAssocID="{7F6917DB-2089-46CB-A17E-C6584DF5062D}" presName="imgShp" presStyleLbl="fgImgPlace1" presStyleIdx="2" presStyleCnt="6" custScaleX="1225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70C39FC-6602-4E84-860D-3802628AA67A}" type="pres">
      <dgm:prSet presAssocID="{7F6917DB-2089-46CB-A17E-C6584DF5062D}" presName="txShp" presStyleLbl="node1" presStyleIdx="2" presStyleCnt="6">
        <dgm:presLayoutVars>
          <dgm:bulletEnabled val="1"/>
        </dgm:presLayoutVars>
      </dgm:prSet>
      <dgm:spPr/>
    </dgm:pt>
    <dgm:pt modelId="{C854BE0D-990F-4A5D-9443-E3886F35D950}" type="pres">
      <dgm:prSet presAssocID="{41C9DB0F-57AF-4AC2-8216-7E0F7D4EDD00}" presName="spacing" presStyleCnt="0"/>
      <dgm:spPr/>
    </dgm:pt>
    <dgm:pt modelId="{8D6D2EFC-38BD-41BF-9283-43B8B5485E3C}" type="pres">
      <dgm:prSet presAssocID="{1F1F9C53-3146-4867-A8A8-9A91FB7B194F}" presName="composite" presStyleCnt="0"/>
      <dgm:spPr/>
    </dgm:pt>
    <dgm:pt modelId="{11DBF63A-0F29-4134-8B11-8404347A8891}" type="pres">
      <dgm:prSet presAssocID="{1F1F9C53-3146-4867-A8A8-9A91FB7B194F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BBB531D-6F1D-48D7-9083-15B39B8E9112}" type="pres">
      <dgm:prSet presAssocID="{1F1F9C53-3146-4867-A8A8-9A91FB7B194F}" presName="txShp" presStyleLbl="node1" presStyleIdx="3" presStyleCnt="6">
        <dgm:presLayoutVars>
          <dgm:bulletEnabled val="1"/>
        </dgm:presLayoutVars>
      </dgm:prSet>
      <dgm:spPr/>
    </dgm:pt>
    <dgm:pt modelId="{CA041517-1D8A-4BEE-8EA2-30DDA685C23E}" type="pres">
      <dgm:prSet presAssocID="{70780A4B-1F7B-46DE-8BDE-B12F9A621E5B}" presName="spacing" presStyleCnt="0"/>
      <dgm:spPr/>
    </dgm:pt>
    <dgm:pt modelId="{6CB63CD6-7C35-4AE1-93C5-3D657B198715}" type="pres">
      <dgm:prSet presAssocID="{620ACB86-ACA0-4D78-BD72-217F72CB664B}" presName="composite" presStyleCnt="0"/>
      <dgm:spPr/>
    </dgm:pt>
    <dgm:pt modelId="{3D38187E-F3DD-49D1-8E33-C4F82CFB9BAF}" type="pres">
      <dgm:prSet presAssocID="{620ACB86-ACA0-4D78-BD72-217F72CB664B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703FCF8-2C27-4460-BD35-57F242CDF642}" type="pres">
      <dgm:prSet presAssocID="{620ACB86-ACA0-4D78-BD72-217F72CB664B}" presName="txShp" presStyleLbl="node1" presStyleIdx="4" presStyleCnt="6">
        <dgm:presLayoutVars>
          <dgm:bulletEnabled val="1"/>
        </dgm:presLayoutVars>
      </dgm:prSet>
      <dgm:spPr/>
    </dgm:pt>
    <dgm:pt modelId="{3C27E867-EECC-4CC5-B7C0-618263FCFD75}" type="pres">
      <dgm:prSet presAssocID="{34CDCCA3-E941-47D6-B4DE-7DA406647B98}" presName="spacing" presStyleCnt="0"/>
      <dgm:spPr/>
    </dgm:pt>
    <dgm:pt modelId="{755CEB32-4AEC-4EF5-9D22-B4A912038805}" type="pres">
      <dgm:prSet presAssocID="{C53EC490-9D8C-4236-A893-40F50FAB7E12}" presName="composite" presStyleCnt="0"/>
      <dgm:spPr/>
    </dgm:pt>
    <dgm:pt modelId="{F5D37600-A980-42CE-8D65-8038271D210F}" type="pres">
      <dgm:prSet presAssocID="{C53EC490-9D8C-4236-A893-40F50FAB7E12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</dgm:pt>
    <dgm:pt modelId="{4F06EFD3-B202-4CAE-83AE-A9D093D9BA2B}" type="pres">
      <dgm:prSet presAssocID="{C53EC490-9D8C-4236-A893-40F50FAB7E12}" presName="txShp" presStyleLbl="node1" presStyleIdx="5" presStyleCnt="6">
        <dgm:presLayoutVars>
          <dgm:bulletEnabled val="1"/>
        </dgm:presLayoutVars>
      </dgm:prSet>
      <dgm:spPr/>
    </dgm:pt>
  </dgm:ptLst>
  <dgm:cxnLst>
    <dgm:cxn modelId="{ADD36027-6B61-42DF-B46E-02994685C7B6}" srcId="{9A12F91F-6C5F-47DB-AD7F-3287BE03CD30}" destId="{C53EC490-9D8C-4236-A893-40F50FAB7E12}" srcOrd="5" destOrd="0" parTransId="{44E47BA5-F07F-4868-976D-96AC7C77F857}" sibTransId="{B14C1384-1946-489C-86AE-05898A322A7B}"/>
    <dgm:cxn modelId="{CEB2AD46-B4BE-4F34-8653-34E60D87BD40}" srcId="{9A12F91F-6C5F-47DB-AD7F-3287BE03CD30}" destId="{0452DBAF-0315-49F6-8D44-621CB141A285}" srcOrd="0" destOrd="0" parTransId="{072BB76B-557A-44DF-9A44-445DC2CA7AEC}" sibTransId="{1719F505-9266-4258-AA46-09E82528E02A}"/>
    <dgm:cxn modelId="{37C0F649-2B76-46AB-A1F0-20E3728959CC}" srcId="{9A12F91F-6C5F-47DB-AD7F-3287BE03CD30}" destId="{6BF42D5C-FDD5-4A11-878A-B84EE2ECC7E9}" srcOrd="1" destOrd="0" parTransId="{1869E3C4-B8CB-409C-9B47-14CA1FA08651}" sibTransId="{A588F461-0540-4B2D-95B6-BD7A0B871765}"/>
    <dgm:cxn modelId="{FE4A9C73-8B6D-44E2-98B1-95A9E9885911}" type="presOf" srcId="{9A12F91F-6C5F-47DB-AD7F-3287BE03CD30}" destId="{CD3FF494-E014-4F0C-858A-520DABE8822C}" srcOrd="0" destOrd="0" presId="urn:microsoft.com/office/officeart/2005/8/layout/vList3"/>
    <dgm:cxn modelId="{80425D54-6079-4E8E-B7A2-6CA6D50590AC}" type="presOf" srcId="{6BF42D5C-FDD5-4A11-878A-B84EE2ECC7E9}" destId="{51F4E358-DE2E-4B04-BDD6-858CDB4A6976}" srcOrd="0" destOrd="0" presId="urn:microsoft.com/office/officeart/2005/8/layout/vList3"/>
    <dgm:cxn modelId="{B543F275-8050-47B0-9171-17F8301AC148}" type="presOf" srcId="{7F6917DB-2089-46CB-A17E-C6584DF5062D}" destId="{270C39FC-6602-4E84-860D-3802628AA67A}" srcOrd="0" destOrd="0" presId="urn:microsoft.com/office/officeart/2005/8/layout/vList3"/>
    <dgm:cxn modelId="{8CCAE7AA-45FC-441C-8E17-E712BF224F1F}" srcId="{9A12F91F-6C5F-47DB-AD7F-3287BE03CD30}" destId="{620ACB86-ACA0-4D78-BD72-217F72CB664B}" srcOrd="4" destOrd="0" parTransId="{2D6C9F99-4CF2-4A71-A83B-C108585839F2}" sibTransId="{34CDCCA3-E941-47D6-B4DE-7DA406647B98}"/>
    <dgm:cxn modelId="{5B177CDC-D683-405E-9308-A8A14902D4CA}" type="presOf" srcId="{0452DBAF-0315-49F6-8D44-621CB141A285}" destId="{E3A630D3-B3D7-4772-B6F0-4B36599A485A}" srcOrd="0" destOrd="0" presId="urn:microsoft.com/office/officeart/2005/8/layout/vList3"/>
    <dgm:cxn modelId="{92D38EE5-4AD2-4779-BD86-51D653A79F55}" srcId="{9A12F91F-6C5F-47DB-AD7F-3287BE03CD30}" destId="{1F1F9C53-3146-4867-A8A8-9A91FB7B194F}" srcOrd="3" destOrd="0" parTransId="{4DF8BCE8-BAD9-4B9F-89A7-67ABDC21FC5F}" sibTransId="{70780A4B-1F7B-46DE-8BDE-B12F9A621E5B}"/>
    <dgm:cxn modelId="{9F5ED6E8-6B99-45A7-A5AA-1841969BAE85}" type="presOf" srcId="{C53EC490-9D8C-4236-A893-40F50FAB7E12}" destId="{4F06EFD3-B202-4CAE-83AE-A9D093D9BA2B}" srcOrd="0" destOrd="0" presId="urn:microsoft.com/office/officeart/2005/8/layout/vList3"/>
    <dgm:cxn modelId="{FA1C5AE9-587D-4CDE-9F48-098D44BB0B07}" type="presOf" srcId="{1F1F9C53-3146-4867-A8A8-9A91FB7B194F}" destId="{2BBB531D-6F1D-48D7-9083-15B39B8E9112}" srcOrd="0" destOrd="0" presId="urn:microsoft.com/office/officeart/2005/8/layout/vList3"/>
    <dgm:cxn modelId="{E2411FED-356C-474D-B1EA-22E5C5A3B93D}" srcId="{9A12F91F-6C5F-47DB-AD7F-3287BE03CD30}" destId="{7F6917DB-2089-46CB-A17E-C6584DF5062D}" srcOrd="2" destOrd="0" parTransId="{854D0AB6-3C3E-4FEC-864A-BEA4DF1908EF}" sibTransId="{41C9DB0F-57AF-4AC2-8216-7E0F7D4EDD00}"/>
    <dgm:cxn modelId="{3DA5EEF2-CDC0-490B-A2CD-F1690846016B}" type="presOf" srcId="{620ACB86-ACA0-4D78-BD72-217F72CB664B}" destId="{4703FCF8-2C27-4460-BD35-57F242CDF642}" srcOrd="0" destOrd="0" presId="urn:microsoft.com/office/officeart/2005/8/layout/vList3"/>
    <dgm:cxn modelId="{E86F2CEC-5C93-412A-B1CA-5DC53AED811D}" type="presParOf" srcId="{CD3FF494-E014-4F0C-858A-520DABE8822C}" destId="{B5D28A4B-BEA7-4D8D-82BA-C9401D537604}" srcOrd="0" destOrd="0" presId="urn:microsoft.com/office/officeart/2005/8/layout/vList3"/>
    <dgm:cxn modelId="{63110BA1-0238-426B-A545-D32B41552A4D}" type="presParOf" srcId="{B5D28A4B-BEA7-4D8D-82BA-C9401D537604}" destId="{E9DC15F1-ADD7-4C5A-9205-AD47BF17DC1B}" srcOrd="0" destOrd="0" presId="urn:microsoft.com/office/officeart/2005/8/layout/vList3"/>
    <dgm:cxn modelId="{2E0B585F-8B21-4C03-AAE9-2E15D0DD175D}" type="presParOf" srcId="{B5D28A4B-BEA7-4D8D-82BA-C9401D537604}" destId="{E3A630D3-B3D7-4772-B6F0-4B36599A485A}" srcOrd="1" destOrd="0" presId="urn:microsoft.com/office/officeart/2005/8/layout/vList3"/>
    <dgm:cxn modelId="{A30BEBE1-21DB-4733-A483-F1AF0493AD1F}" type="presParOf" srcId="{CD3FF494-E014-4F0C-858A-520DABE8822C}" destId="{DCD87DB1-5B7E-4345-9F68-872556A06EAF}" srcOrd="1" destOrd="0" presId="urn:microsoft.com/office/officeart/2005/8/layout/vList3"/>
    <dgm:cxn modelId="{060B7EE7-CEB7-4C8C-90D3-DCC8C014C8BA}" type="presParOf" srcId="{CD3FF494-E014-4F0C-858A-520DABE8822C}" destId="{28121A3C-1E21-4F55-953B-1B70E4E64C7E}" srcOrd="2" destOrd="0" presId="urn:microsoft.com/office/officeart/2005/8/layout/vList3"/>
    <dgm:cxn modelId="{AC24D728-BC0B-4FAD-94DA-EFC0FDD2ECE3}" type="presParOf" srcId="{28121A3C-1E21-4F55-953B-1B70E4E64C7E}" destId="{E6AA1C68-0229-49D4-9C2C-A4A20BE7B769}" srcOrd="0" destOrd="0" presId="urn:microsoft.com/office/officeart/2005/8/layout/vList3"/>
    <dgm:cxn modelId="{B4B5AB9D-9CE1-4C77-BDD3-D79A710B4CB7}" type="presParOf" srcId="{28121A3C-1E21-4F55-953B-1B70E4E64C7E}" destId="{51F4E358-DE2E-4B04-BDD6-858CDB4A6976}" srcOrd="1" destOrd="0" presId="urn:microsoft.com/office/officeart/2005/8/layout/vList3"/>
    <dgm:cxn modelId="{9C407B90-F226-4404-BFDC-90F11CAACAA6}" type="presParOf" srcId="{CD3FF494-E014-4F0C-858A-520DABE8822C}" destId="{541DF81C-1866-4609-836E-0A1D028452F3}" srcOrd="3" destOrd="0" presId="urn:microsoft.com/office/officeart/2005/8/layout/vList3"/>
    <dgm:cxn modelId="{595DF2FA-32A2-4FA4-AEED-5D68E0FF5CB0}" type="presParOf" srcId="{CD3FF494-E014-4F0C-858A-520DABE8822C}" destId="{CB074CAB-9E63-4546-8C12-59AF1001062D}" srcOrd="4" destOrd="0" presId="urn:microsoft.com/office/officeart/2005/8/layout/vList3"/>
    <dgm:cxn modelId="{D215E7C7-3A5B-4A9E-B1EE-65E48B304F19}" type="presParOf" srcId="{CB074CAB-9E63-4546-8C12-59AF1001062D}" destId="{95370BF4-9712-4851-8FDE-E696F2417F6D}" srcOrd="0" destOrd="0" presId="urn:microsoft.com/office/officeart/2005/8/layout/vList3"/>
    <dgm:cxn modelId="{D9EFCF3F-A9F1-4FC1-81B9-07A2DB712D2E}" type="presParOf" srcId="{CB074CAB-9E63-4546-8C12-59AF1001062D}" destId="{270C39FC-6602-4E84-860D-3802628AA67A}" srcOrd="1" destOrd="0" presId="urn:microsoft.com/office/officeart/2005/8/layout/vList3"/>
    <dgm:cxn modelId="{0F63012E-2571-4ED5-8BAF-9FB72154AF46}" type="presParOf" srcId="{CD3FF494-E014-4F0C-858A-520DABE8822C}" destId="{C854BE0D-990F-4A5D-9443-E3886F35D950}" srcOrd="5" destOrd="0" presId="urn:microsoft.com/office/officeart/2005/8/layout/vList3"/>
    <dgm:cxn modelId="{CA5AA4CF-BEF4-4FCF-8084-C57D9FB4AEB8}" type="presParOf" srcId="{CD3FF494-E014-4F0C-858A-520DABE8822C}" destId="{8D6D2EFC-38BD-41BF-9283-43B8B5485E3C}" srcOrd="6" destOrd="0" presId="urn:microsoft.com/office/officeart/2005/8/layout/vList3"/>
    <dgm:cxn modelId="{D2D3216B-C178-491D-9E03-0C4D1B66573D}" type="presParOf" srcId="{8D6D2EFC-38BD-41BF-9283-43B8B5485E3C}" destId="{11DBF63A-0F29-4134-8B11-8404347A8891}" srcOrd="0" destOrd="0" presId="urn:microsoft.com/office/officeart/2005/8/layout/vList3"/>
    <dgm:cxn modelId="{E34BBF6B-563A-4CD4-8465-8AA7A50305C3}" type="presParOf" srcId="{8D6D2EFC-38BD-41BF-9283-43B8B5485E3C}" destId="{2BBB531D-6F1D-48D7-9083-15B39B8E9112}" srcOrd="1" destOrd="0" presId="urn:microsoft.com/office/officeart/2005/8/layout/vList3"/>
    <dgm:cxn modelId="{36AA57A4-AD42-4E19-B906-B2EB1821DD34}" type="presParOf" srcId="{CD3FF494-E014-4F0C-858A-520DABE8822C}" destId="{CA041517-1D8A-4BEE-8EA2-30DDA685C23E}" srcOrd="7" destOrd="0" presId="urn:microsoft.com/office/officeart/2005/8/layout/vList3"/>
    <dgm:cxn modelId="{126FF2DC-5551-42FC-BB94-F99CD58E3491}" type="presParOf" srcId="{CD3FF494-E014-4F0C-858A-520DABE8822C}" destId="{6CB63CD6-7C35-4AE1-93C5-3D657B198715}" srcOrd="8" destOrd="0" presId="urn:microsoft.com/office/officeart/2005/8/layout/vList3"/>
    <dgm:cxn modelId="{1B3043FF-4112-425D-A89F-BA9E0883682F}" type="presParOf" srcId="{6CB63CD6-7C35-4AE1-93C5-3D657B198715}" destId="{3D38187E-F3DD-49D1-8E33-C4F82CFB9BAF}" srcOrd="0" destOrd="0" presId="urn:microsoft.com/office/officeart/2005/8/layout/vList3"/>
    <dgm:cxn modelId="{717FA057-7DAD-4A0B-B016-6EB2EBCB5133}" type="presParOf" srcId="{6CB63CD6-7C35-4AE1-93C5-3D657B198715}" destId="{4703FCF8-2C27-4460-BD35-57F242CDF642}" srcOrd="1" destOrd="0" presId="urn:microsoft.com/office/officeart/2005/8/layout/vList3"/>
    <dgm:cxn modelId="{2C937681-AD65-4314-81C7-96C268032E6B}" type="presParOf" srcId="{CD3FF494-E014-4F0C-858A-520DABE8822C}" destId="{3C27E867-EECC-4CC5-B7C0-618263FCFD75}" srcOrd="9" destOrd="0" presId="urn:microsoft.com/office/officeart/2005/8/layout/vList3"/>
    <dgm:cxn modelId="{F8A2751B-F72D-44DD-8439-6CE25C450DC6}" type="presParOf" srcId="{CD3FF494-E014-4F0C-858A-520DABE8822C}" destId="{755CEB32-4AEC-4EF5-9D22-B4A912038805}" srcOrd="10" destOrd="0" presId="urn:microsoft.com/office/officeart/2005/8/layout/vList3"/>
    <dgm:cxn modelId="{D494933D-BD61-4C44-BDF7-759E4E729270}" type="presParOf" srcId="{755CEB32-4AEC-4EF5-9D22-B4A912038805}" destId="{F5D37600-A980-42CE-8D65-8038271D210F}" srcOrd="0" destOrd="0" presId="urn:microsoft.com/office/officeart/2005/8/layout/vList3"/>
    <dgm:cxn modelId="{E1C043D9-D1B5-436D-B906-55DB60CDCC2D}" type="presParOf" srcId="{755CEB32-4AEC-4EF5-9D22-B4A912038805}" destId="{4F06EFD3-B202-4CAE-83AE-A9D093D9BA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81ED05-3AE1-4EB1-8BBB-BB46B4D57CBA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69E08E6-3DE5-43EB-994F-5995DF54C7AE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D8EB2F18-2A6C-44F6-9DC8-02C06DF737B6}" type="parTrans" cxnId="{04DB9991-F85B-4260-82CC-E8DFAA135AEE}">
      <dgm:prSet/>
      <dgm:spPr/>
      <dgm:t>
        <a:bodyPr/>
        <a:lstStyle/>
        <a:p>
          <a:endParaRPr lang="en-IN"/>
        </a:p>
      </dgm:t>
    </dgm:pt>
    <dgm:pt modelId="{6720173F-C6FC-4377-8B1D-759C8FAD6185}" type="sibTrans" cxnId="{04DB9991-F85B-4260-82CC-E8DFAA135AEE}">
      <dgm:prSet/>
      <dgm:spPr/>
      <dgm:t>
        <a:bodyPr/>
        <a:lstStyle/>
        <a:p>
          <a:endParaRPr lang="en-IN"/>
        </a:p>
      </dgm:t>
    </dgm:pt>
    <dgm:pt modelId="{ADB2B58D-5AD9-4C73-A976-9E9701F77BFA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3A29DFE3-8C9A-4753-A772-8280533FE1CA}" type="parTrans" cxnId="{947B73CE-3C26-40E2-B233-B62F51015C45}">
      <dgm:prSet/>
      <dgm:spPr/>
      <dgm:t>
        <a:bodyPr/>
        <a:lstStyle/>
        <a:p>
          <a:endParaRPr lang="en-IN"/>
        </a:p>
      </dgm:t>
    </dgm:pt>
    <dgm:pt modelId="{E1FB24BA-BA78-421A-82AC-7A38CC88BF4A}" type="sibTrans" cxnId="{947B73CE-3C26-40E2-B233-B62F51015C45}">
      <dgm:prSet/>
      <dgm:spPr/>
      <dgm:t>
        <a:bodyPr/>
        <a:lstStyle/>
        <a:p>
          <a:endParaRPr lang="en-IN"/>
        </a:p>
      </dgm:t>
    </dgm:pt>
    <dgm:pt modelId="{AEB713D2-2AE4-426F-BA9F-6641958E482F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8C67B1DC-A49A-445A-B248-F59F781AE087}" type="sibTrans" cxnId="{8725A2CA-CD8D-44FC-9400-58B6D735FAAE}">
      <dgm:prSet/>
      <dgm:spPr/>
      <dgm:t>
        <a:bodyPr/>
        <a:lstStyle/>
        <a:p>
          <a:endParaRPr lang="en-IN"/>
        </a:p>
      </dgm:t>
    </dgm:pt>
    <dgm:pt modelId="{70ED7F9E-FA9D-4A31-B904-1F030ABABF19}" type="parTrans" cxnId="{8725A2CA-CD8D-44FC-9400-58B6D735FAAE}">
      <dgm:prSet/>
      <dgm:spPr/>
      <dgm:t>
        <a:bodyPr/>
        <a:lstStyle/>
        <a:p>
          <a:endParaRPr lang="en-IN"/>
        </a:p>
      </dgm:t>
    </dgm:pt>
    <dgm:pt modelId="{CFCA9A47-A472-4B2B-BEA1-D31A59D88440}">
      <dgm:prSet/>
      <dgm:spPr/>
      <dgm:t>
        <a:bodyPr/>
        <a:lstStyle/>
        <a:p>
          <a:r>
            <a:rPr lang="en-US" dirty="0"/>
            <a:t>Model Evaluation</a:t>
          </a:r>
          <a:endParaRPr lang="en-IN" dirty="0"/>
        </a:p>
      </dgm:t>
    </dgm:pt>
    <dgm:pt modelId="{D0D55BF2-670D-4164-96D4-89B664BDF905}" type="parTrans" cxnId="{1C28E409-B49C-4A7B-A900-5F96FA09B93C}">
      <dgm:prSet/>
      <dgm:spPr/>
      <dgm:t>
        <a:bodyPr/>
        <a:lstStyle/>
        <a:p>
          <a:endParaRPr lang="en-IN"/>
        </a:p>
      </dgm:t>
    </dgm:pt>
    <dgm:pt modelId="{148FE3DE-4348-4A35-9BA7-9C333F390631}" type="sibTrans" cxnId="{1C28E409-B49C-4A7B-A900-5F96FA09B93C}">
      <dgm:prSet/>
      <dgm:spPr/>
      <dgm:t>
        <a:bodyPr/>
        <a:lstStyle/>
        <a:p>
          <a:endParaRPr lang="en-IN"/>
        </a:p>
      </dgm:t>
    </dgm:pt>
    <dgm:pt modelId="{E45A0473-2926-481D-ABE3-48CEBB603069}" type="pres">
      <dgm:prSet presAssocID="{0681ED05-3AE1-4EB1-8BBB-BB46B4D57CBA}" presName="outerComposite" presStyleCnt="0">
        <dgm:presLayoutVars>
          <dgm:chMax val="5"/>
          <dgm:dir/>
          <dgm:resizeHandles val="exact"/>
        </dgm:presLayoutVars>
      </dgm:prSet>
      <dgm:spPr/>
    </dgm:pt>
    <dgm:pt modelId="{33DF0CC3-D648-4289-81F8-737EF5CF2047}" type="pres">
      <dgm:prSet presAssocID="{0681ED05-3AE1-4EB1-8BBB-BB46B4D57CBA}" presName="dummyMaxCanvas" presStyleCnt="0">
        <dgm:presLayoutVars/>
      </dgm:prSet>
      <dgm:spPr/>
    </dgm:pt>
    <dgm:pt modelId="{07CD20BE-7C99-4F4B-BE52-F534C13328D0}" type="pres">
      <dgm:prSet presAssocID="{0681ED05-3AE1-4EB1-8BBB-BB46B4D57CBA}" presName="FourNodes_1" presStyleLbl="node1" presStyleIdx="0" presStyleCnt="4">
        <dgm:presLayoutVars>
          <dgm:bulletEnabled val="1"/>
        </dgm:presLayoutVars>
      </dgm:prSet>
      <dgm:spPr/>
    </dgm:pt>
    <dgm:pt modelId="{420057E4-BCDF-4AA0-B6D3-79F9A701EEEE}" type="pres">
      <dgm:prSet presAssocID="{0681ED05-3AE1-4EB1-8BBB-BB46B4D57CBA}" presName="FourNodes_2" presStyleLbl="node1" presStyleIdx="1" presStyleCnt="4" custLinFactNeighborX="-302" custLinFactNeighborY="4922">
        <dgm:presLayoutVars>
          <dgm:bulletEnabled val="1"/>
        </dgm:presLayoutVars>
      </dgm:prSet>
      <dgm:spPr/>
    </dgm:pt>
    <dgm:pt modelId="{D9D35B3B-890F-4478-9E03-8E01DB52D80F}" type="pres">
      <dgm:prSet presAssocID="{0681ED05-3AE1-4EB1-8BBB-BB46B4D57CBA}" presName="FourNodes_3" presStyleLbl="node1" presStyleIdx="2" presStyleCnt="4">
        <dgm:presLayoutVars>
          <dgm:bulletEnabled val="1"/>
        </dgm:presLayoutVars>
      </dgm:prSet>
      <dgm:spPr/>
    </dgm:pt>
    <dgm:pt modelId="{D5768AF4-C00C-4A3F-96C1-7B7456C332BC}" type="pres">
      <dgm:prSet presAssocID="{0681ED05-3AE1-4EB1-8BBB-BB46B4D57CBA}" presName="FourNodes_4" presStyleLbl="node1" presStyleIdx="3" presStyleCnt="4">
        <dgm:presLayoutVars>
          <dgm:bulletEnabled val="1"/>
        </dgm:presLayoutVars>
      </dgm:prSet>
      <dgm:spPr/>
    </dgm:pt>
    <dgm:pt modelId="{40E667F3-E327-4798-84A8-99167D87415C}" type="pres">
      <dgm:prSet presAssocID="{0681ED05-3AE1-4EB1-8BBB-BB46B4D57CBA}" presName="FourConn_1-2" presStyleLbl="fgAccFollowNode1" presStyleIdx="0" presStyleCnt="3" custLinFactNeighborX="-1262" custLinFactNeighborY="-2524">
        <dgm:presLayoutVars>
          <dgm:bulletEnabled val="1"/>
        </dgm:presLayoutVars>
      </dgm:prSet>
      <dgm:spPr/>
    </dgm:pt>
    <dgm:pt modelId="{9E4135DE-4578-463A-A009-5607055AC643}" type="pres">
      <dgm:prSet presAssocID="{0681ED05-3AE1-4EB1-8BBB-BB46B4D57CBA}" presName="FourConn_2-3" presStyleLbl="fgAccFollowNode1" presStyleIdx="1" presStyleCnt="3">
        <dgm:presLayoutVars>
          <dgm:bulletEnabled val="1"/>
        </dgm:presLayoutVars>
      </dgm:prSet>
      <dgm:spPr/>
    </dgm:pt>
    <dgm:pt modelId="{BDE06559-085F-495E-8758-AF8DF10FD1D9}" type="pres">
      <dgm:prSet presAssocID="{0681ED05-3AE1-4EB1-8BBB-BB46B4D57CBA}" presName="FourConn_3-4" presStyleLbl="fgAccFollowNode1" presStyleIdx="2" presStyleCnt="3">
        <dgm:presLayoutVars>
          <dgm:bulletEnabled val="1"/>
        </dgm:presLayoutVars>
      </dgm:prSet>
      <dgm:spPr/>
    </dgm:pt>
    <dgm:pt modelId="{8D471ACF-33D7-466E-BFFC-96B3E8501D44}" type="pres">
      <dgm:prSet presAssocID="{0681ED05-3AE1-4EB1-8BBB-BB46B4D57CBA}" presName="FourNodes_1_text" presStyleLbl="node1" presStyleIdx="3" presStyleCnt="4">
        <dgm:presLayoutVars>
          <dgm:bulletEnabled val="1"/>
        </dgm:presLayoutVars>
      </dgm:prSet>
      <dgm:spPr/>
    </dgm:pt>
    <dgm:pt modelId="{DFAD84B4-6F3B-4F59-B6F2-7A7E71F6975A}" type="pres">
      <dgm:prSet presAssocID="{0681ED05-3AE1-4EB1-8BBB-BB46B4D57CBA}" presName="FourNodes_2_text" presStyleLbl="node1" presStyleIdx="3" presStyleCnt="4">
        <dgm:presLayoutVars>
          <dgm:bulletEnabled val="1"/>
        </dgm:presLayoutVars>
      </dgm:prSet>
      <dgm:spPr/>
    </dgm:pt>
    <dgm:pt modelId="{14631E74-6ACA-4826-A700-ABCA7813814C}" type="pres">
      <dgm:prSet presAssocID="{0681ED05-3AE1-4EB1-8BBB-BB46B4D57CBA}" presName="FourNodes_3_text" presStyleLbl="node1" presStyleIdx="3" presStyleCnt="4">
        <dgm:presLayoutVars>
          <dgm:bulletEnabled val="1"/>
        </dgm:presLayoutVars>
      </dgm:prSet>
      <dgm:spPr/>
    </dgm:pt>
    <dgm:pt modelId="{EF5DA14B-7DCB-4338-8932-C0D1CF9C03F8}" type="pres">
      <dgm:prSet presAssocID="{0681ED05-3AE1-4EB1-8BBB-BB46B4D57CB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C28E409-B49C-4A7B-A900-5F96FA09B93C}" srcId="{0681ED05-3AE1-4EB1-8BBB-BB46B4D57CBA}" destId="{CFCA9A47-A472-4B2B-BEA1-D31A59D88440}" srcOrd="3" destOrd="0" parTransId="{D0D55BF2-670D-4164-96D4-89B664BDF905}" sibTransId="{148FE3DE-4348-4A35-9BA7-9C333F390631}"/>
    <dgm:cxn modelId="{CD969520-68EF-4FF0-A18C-CF18802EC6BF}" type="presOf" srcId="{CFCA9A47-A472-4B2B-BEA1-D31A59D88440}" destId="{EF5DA14B-7DCB-4338-8932-C0D1CF9C03F8}" srcOrd="1" destOrd="0" presId="urn:microsoft.com/office/officeart/2005/8/layout/vProcess5"/>
    <dgm:cxn modelId="{9175564B-B9EA-4D0D-87FF-64F5C64E4686}" type="presOf" srcId="{C69E08E6-3DE5-43EB-994F-5995DF54C7AE}" destId="{8D471ACF-33D7-466E-BFFC-96B3E8501D44}" srcOrd="1" destOrd="0" presId="urn:microsoft.com/office/officeart/2005/8/layout/vProcess5"/>
    <dgm:cxn modelId="{15855474-62D0-4E64-8CD7-BC96CDC481C2}" type="presOf" srcId="{ADB2B58D-5AD9-4C73-A976-9E9701F77BFA}" destId="{D9D35B3B-890F-4478-9E03-8E01DB52D80F}" srcOrd="0" destOrd="0" presId="urn:microsoft.com/office/officeart/2005/8/layout/vProcess5"/>
    <dgm:cxn modelId="{75F7CD54-4620-4076-8608-F6F9E1786A48}" type="presOf" srcId="{CFCA9A47-A472-4B2B-BEA1-D31A59D88440}" destId="{D5768AF4-C00C-4A3F-96C1-7B7456C332BC}" srcOrd="0" destOrd="0" presId="urn:microsoft.com/office/officeart/2005/8/layout/vProcess5"/>
    <dgm:cxn modelId="{04DB9991-F85B-4260-82CC-E8DFAA135AEE}" srcId="{0681ED05-3AE1-4EB1-8BBB-BB46B4D57CBA}" destId="{C69E08E6-3DE5-43EB-994F-5995DF54C7AE}" srcOrd="0" destOrd="0" parTransId="{D8EB2F18-2A6C-44F6-9DC8-02C06DF737B6}" sibTransId="{6720173F-C6FC-4377-8B1D-759C8FAD6185}"/>
    <dgm:cxn modelId="{3D8904A3-0B89-41EE-8FDA-D9454A69DFF4}" type="presOf" srcId="{C69E08E6-3DE5-43EB-994F-5995DF54C7AE}" destId="{07CD20BE-7C99-4F4B-BE52-F534C13328D0}" srcOrd="0" destOrd="0" presId="urn:microsoft.com/office/officeart/2005/8/layout/vProcess5"/>
    <dgm:cxn modelId="{98B420C3-DE76-484E-95C4-E4BA7537F50F}" type="presOf" srcId="{ADB2B58D-5AD9-4C73-A976-9E9701F77BFA}" destId="{14631E74-6ACA-4826-A700-ABCA7813814C}" srcOrd="1" destOrd="0" presId="urn:microsoft.com/office/officeart/2005/8/layout/vProcess5"/>
    <dgm:cxn modelId="{8725A2CA-CD8D-44FC-9400-58B6D735FAAE}" srcId="{0681ED05-3AE1-4EB1-8BBB-BB46B4D57CBA}" destId="{AEB713D2-2AE4-426F-BA9F-6641958E482F}" srcOrd="1" destOrd="0" parTransId="{70ED7F9E-FA9D-4A31-B904-1F030ABABF19}" sibTransId="{8C67B1DC-A49A-445A-B248-F59F781AE087}"/>
    <dgm:cxn modelId="{947B73CE-3C26-40E2-B233-B62F51015C45}" srcId="{0681ED05-3AE1-4EB1-8BBB-BB46B4D57CBA}" destId="{ADB2B58D-5AD9-4C73-A976-9E9701F77BFA}" srcOrd="2" destOrd="0" parTransId="{3A29DFE3-8C9A-4753-A772-8280533FE1CA}" sibTransId="{E1FB24BA-BA78-421A-82AC-7A38CC88BF4A}"/>
    <dgm:cxn modelId="{5C7C55D0-C6CE-424F-B21B-CC78BFAE7F89}" type="presOf" srcId="{AEB713D2-2AE4-426F-BA9F-6641958E482F}" destId="{DFAD84B4-6F3B-4F59-B6F2-7A7E71F6975A}" srcOrd="1" destOrd="0" presId="urn:microsoft.com/office/officeart/2005/8/layout/vProcess5"/>
    <dgm:cxn modelId="{D91323D3-D4DA-4D41-B1D3-AEDAA2B44274}" type="presOf" srcId="{0681ED05-3AE1-4EB1-8BBB-BB46B4D57CBA}" destId="{E45A0473-2926-481D-ABE3-48CEBB603069}" srcOrd="0" destOrd="0" presId="urn:microsoft.com/office/officeart/2005/8/layout/vProcess5"/>
    <dgm:cxn modelId="{DB9B78DE-A439-4E0E-93B0-573552F69356}" type="presOf" srcId="{E1FB24BA-BA78-421A-82AC-7A38CC88BF4A}" destId="{BDE06559-085F-495E-8758-AF8DF10FD1D9}" srcOrd="0" destOrd="0" presId="urn:microsoft.com/office/officeart/2005/8/layout/vProcess5"/>
    <dgm:cxn modelId="{EB41EADF-C1FC-42A6-812B-9DC149113760}" type="presOf" srcId="{AEB713D2-2AE4-426F-BA9F-6641958E482F}" destId="{420057E4-BCDF-4AA0-B6D3-79F9A701EEEE}" srcOrd="0" destOrd="0" presId="urn:microsoft.com/office/officeart/2005/8/layout/vProcess5"/>
    <dgm:cxn modelId="{C759C1EA-68D0-4905-9E28-C430E9051088}" type="presOf" srcId="{6720173F-C6FC-4377-8B1D-759C8FAD6185}" destId="{40E667F3-E327-4798-84A8-99167D87415C}" srcOrd="0" destOrd="0" presId="urn:microsoft.com/office/officeart/2005/8/layout/vProcess5"/>
    <dgm:cxn modelId="{6EFAB1F7-7C59-4EDF-840F-1F972E169F87}" type="presOf" srcId="{8C67B1DC-A49A-445A-B248-F59F781AE087}" destId="{9E4135DE-4578-463A-A009-5607055AC643}" srcOrd="0" destOrd="0" presId="urn:microsoft.com/office/officeart/2005/8/layout/vProcess5"/>
    <dgm:cxn modelId="{90C8A41D-9C5E-45EA-AE73-0153AE948233}" type="presParOf" srcId="{E45A0473-2926-481D-ABE3-48CEBB603069}" destId="{33DF0CC3-D648-4289-81F8-737EF5CF2047}" srcOrd="0" destOrd="0" presId="urn:microsoft.com/office/officeart/2005/8/layout/vProcess5"/>
    <dgm:cxn modelId="{74822AE3-2542-40F4-A25F-ED7EEB72FDB3}" type="presParOf" srcId="{E45A0473-2926-481D-ABE3-48CEBB603069}" destId="{07CD20BE-7C99-4F4B-BE52-F534C13328D0}" srcOrd="1" destOrd="0" presId="urn:microsoft.com/office/officeart/2005/8/layout/vProcess5"/>
    <dgm:cxn modelId="{90C19CAA-59F5-40B4-9F7E-AE6A9392E307}" type="presParOf" srcId="{E45A0473-2926-481D-ABE3-48CEBB603069}" destId="{420057E4-BCDF-4AA0-B6D3-79F9A701EEEE}" srcOrd="2" destOrd="0" presId="urn:microsoft.com/office/officeart/2005/8/layout/vProcess5"/>
    <dgm:cxn modelId="{9FFD6E17-F1F6-4DA8-8FF8-6D8662C3383D}" type="presParOf" srcId="{E45A0473-2926-481D-ABE3-48CEBB603069}" destId="{D9D35B3B-890F-4478-9E03-8E01DB52D80F}" srcOrd="3" destOrd="0" presId="urn:microsoft.com/office/officeart/2005/8/layout/vProcess5"/>
    <dgm:cxn modelId="{D244629E-F75E-4124-8EC8-FDA78E228DD6}" type="presParOf" srcId="{E45A0473-2926-481D-ABE3-48CEBB603069}" destId="{D5768AF4-C00C-4A3F-96C1-7B7456C332BC}" srcOrd="4" destOrd="0" presId="urn:microsoft.com/office/officeart/2005/8/layout/vProcess5"/>
    <dgm:cxn modelId="{14E2B785-5433-4A28-B1DE-94295B863E0A}" type="presParOf" srcId="{E45A0473-2926-481D-ABE3-48CEBB603069}" destId="{40E667F3-E327-4798-84A8-99167D87415C}" srcOrd="5" destOrd="0" presId="urn:microsoft.com/office/officeart/2005/8/layout/vProcess5"/>
    <dgm:cxn modelId="{BF835C88-6A7F-4FA4-951A-A9E24C13A9C5}" type="presParOf" srcId="{E45A0473-2926-481D-ABE3-48CEBB603069}" destId="{9E4135DE-4578-463A-A009-5607055AC643}" srcOrd="6" destOrd="0" presId="urn:microsoft.com/office/officeart/2005/8/layout/vProcess5"/>
    <dgm:cxn modelId="{73EBF7B4-C007-4364-8D1E-97E715EB46A1}" type="presParOf" srcId="{E45A0473-2926-481D-ABE3-48CEBB603069}" destId="{BDE06559-085F-495E-8758-AF8DF10FD1D9}" srcOrd="7" destOrd="0" presId="urn:microsoft.com/office/officeart/2005/8/layout/vProcess5"/>
    <dgm:cxn modelId="{876F8751-89FE-47B4-82FE-E9548D3ED1B8}" type="presParOf" srcId="{E45A0473-2926-481D-ABE3-48CEBB603069}" destId="{8D471ACF-33D7-466E-BFFC-96B3E8501D44}" srcOrd="8" destOrd="0" presId="urn:microsoft.com/office/officeart/2005/8/layout/vProcess5"/>
    <dgm:cxn modelId="{B91121EA-5A0F-44C9-BDCF-C217BD30250D}" type="presParOf" srcId="{E45A0473-2926-481D-ABE3-48CEBB603069}" destId="{DFAD84B4-6F3B-4F59-B6F2-7A7E71F6975A}" srcOrd="9" destOrd="0" presId="urn:microsoft.com/office/officeart/2005/8/layout/vProcess5"/>
    <dgm:cxn modelId="{F12E1217-B5CB-481D-B21F-0A8903B8CB81}" type="presParOf" srcId="{E45A0473-2926-481D-ABE3-48CEBB603069}" destId="{14631E74-6ACA-4826-A700-ABCA7813814C}" srcOrd="10" destOrd="0" presId="urn:microsoft.com/office/officeart/2005/8/layout/vProcess5"/>
    <dgm:cxn modelId="{10268783-78FF-49BC-84A3-A100B6D9D458}" type="presParOf" srcId="{E45A0473-2926-481D-ABE3-48CEBB603069}" destId="{EF5DA14B-7DCB-4338-8932-C0D1CF9C03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23A727-1A17-488B-BD16-BC3F6ACB9C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44BC046-4F9E-45B8-B2DB-03C0E681605C}">
      <dgm:prSet/>
      <dgm:spPr/>
      <dgm:t>
        <a:bodyPr/>
        <a:lstStyle/>
        <a:p>
          <a:r>
            <a:rPr lang="en-US" b="0" i="0" baseline="0" dirty="0"/>
            <a:t>The dataset is preprocessed by handling missing values, encoding categorical data, and scaling numerical features.</a:t>
          </a:r>
          <a:endParaRPr lang="en-IN" dirty="0"/>
        </a:p>
      </dgm:t>
    </dgm:pt>
    <dgm:pt modelId="{D3AB65C3-23A3-4155-9A72-CA982817AD18}" type="parTrans" cxnId="{238CB208-5E40-4C33-BF6B-93EEC2E31A8B}">
      <dgm:prSet/>
      <dgm:spPr/>
      <dgm:t>
        <a:bodyPr/>
        <a:lstStyle/>
        <a:p>
          <a:endParaRPr lang="en-IN"/>
        </a:p>
      </dgm:t>
    </dgm:pt>
    <dgm:pt modelId="{6E06655C-1F18-40EF-A2E0-CC5DD46BD3AE}" type="sibTrans" cxnId="{238CB208-5E40-4C33-BF6B-93EEC2E31A8B}">
      <dgm:prSet/>
      <dgm:spPr/>
      <dgm:t>
        <a:bodyPr/>
        <a:lstStyle/>
        <a:p>
          <a:endParaRPr lang="en-IN"/>
        </a:p>
      </dgm:t>
    </dgm:pt>
    <dgm:pt modelId="{86E059B9-0BC3-4BA3-A951-A713816F79DD}">
      <dgm:prSet/>
      <dgm:spPr/>
      <dgm:t>
        <a:bodyPr/>
        <a:lstStyle/>
        <a:p>
          <a:r>
            <a:rPr lang="en-US" b="0" i="0" baseline="0"/>
            <a:t>Linear Regression predicts ISO, while a Decision Tree Classifier categorizes performance.</a:t>
          </a:r>
          <a:endParaRPr lang="en-IN"/>
        </a:p>
      </dgm:t>
    </dgm:pt>
    <dgm:pt modelId="{10928B62-67FD-40E4-8374-913CE1BBF270}" type="parTrans" cxnId="{BC5F10E7-609A-4020-AE25-E77B3115BFE7}">
      <dgm:prSet/>
      <dgm:spPr/>
      <dgm:t>
        <a:bodyPr/>
        <a:lstStyle/>
        <a:p>
          <a:endParaRPr lang="en-IN"/>
        </a:p>
      </dgm:t>
    </dgm:pt>
    <dgm:pt modelId="{2866B8E8-7658-4C9B-B5A9-F5BA3EB81923}" type="sibTrans" cxnId="{BC5F10E7-609A-4020-AE25-E77B3115BFE7}">
      <dgm:prSet/>
      <dgm:spPr/>
      <dgm:t>
        <a:bodyPr/>
        <a:lstStyle/>
        <a:p>
          <a:endParaRPr lang="en-IN"/>
        </a:p>
      </dgm:t>
    </dgm:pt>
    <dgm:pt modelId="{797CD9B9-5840-459A-914C-A5312100FCB1}">
      <dgm:prSet/>
      <dgm:spPr/>
      <dgm:t>
        <a:bodyPr/>
        <a:lstStyle/>
        <a:p>
          <a:r>
            <a:rPr lang="en-US" b="0" i="0" baseline="0"/>
            <a:t>Models are trained on </a:t>
          </a:r>
          <a:r>
            <a:rPr lang="en-US" b="1" i="0" baseline="0"/>
            <a:t>80% data</a:t>
          </a:r>
          <a:r>
            <a:rPr lang="en-US" b="0" i="0" baseline="0"/>
            <a:t> and tested on </a:t>
          </a:r>
          <a:r>
            <a:rPr lang="en-US" b="1" i="0" baseline="0"/>
            <a:t>20%</a:t>
          </a:r>
          <a:r>
            <a:rPr lang="en-US" b="0" i="0" baseline="0"/>
            <a:t>, then evaluated using accuracy, F1-score, MAE, MSE, and R-squared.</a:t>
          </a:r>
          <a:endParaRPr lang="en-IN"/>
        </a:p>
      </dgm:t>
    </dgm:pt>
    <dgm:pt modelId="{3F068FF1-4F28-4AD5-930E-1A10B0DE725A}" type="parTrans" cxnId="{FF729819-5E60-434B-BE5F-00B1E64B6363}">
      <dgm:prSet/>
      <dgm:spPr/>
      <dgm:t>
        <a:bodyPr/>
        <a:lstStyle/>
        <a:p>
          <a:endParaRPr lang="en-IN"/>
        </a:p>
      </dgm:t>
    </dgm:pt>
    <dgm:pt modelId="{DF334ADA-ADA2-4258-8C04-4A89E2D47F48}" type="sibTrans" cxnId="{FF729819-5E60-434B-BE5F-00B1E64B6363}">
      <dgm:prSet/>
      <dgm:spPr/>
      <dgm:t>
        <a:bodyPr/>
        <a:lstStyle/>
        <a:p>
          <a:endParaRPr lang="en-IN"/>
        </a:p>
      </dgm:t>
    </dgm:pt>
    <dgm:pt modelId="{AC08D784-EC11-47F6-B08A-2609BFA4DE9F}" type="pres">
      <dgm:prSet presAssocID="{A023A727-1A17-488B-BD16-BC3F6ACB9C37}" presName="linear" presStyleCnt="0">
        <dgm:presLayoutVars>
          <dgm:animLvl val="lvl"/>
          <dgm:resizeHandles val="exact"/>
        </dgm:presLayoutVars>
      </dgm:prSet>
      <dgm:spPr/>
    </dgm:pt>
    <dgm:pt modelId="{438C1A76-38DE-4F5F-AA63-E464018D1015}" type="pres">
      <dgm:prSet presAssocID="{744BC046-4F9E-45B8-B2DB-03C0E68160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BE30D0-F3FE-4E3F-B93F-C379DCDC5923}" type="pres">
      <dgm:prSet presAssocID="{6E06655C-1F18-40EF-A2E0-CC5DD46BD3AE}" presName="spacer" presStyleCnt="0"/>
      <dgm:spPr/>
    </dgm:pt>
    <dgm:pt modelId="{A63D7D1A-DEF9-40E5-BC79-A90ADE4B62DB}" type="pres">
      <dgm:prSet presAssocID="{86E059B9-0BC3-4BA3-A951-A713816F79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453EF5-7B94-44DD-A8FF-993CE33D3DF7}" type="pres">
      <dgm:prSet presAssocID="{2866B8E8-7658-4C9B-B5A9-F5BA3EB81923}" presName="spacer" presStyleCnt="0"/>
      <dgm:spPr/>
    </dgm:pt>
    <dgm:pt modelId="{8B9DD59B-E8D8-4532-8415-6BF6AF28D0B5}" type="pres">
      <dgm:prSet presAssocID="{797CD9B9-5840-459A-914C-A5312100F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8CB208-5E40-4C33-BF6B-93EEC2E31A8B}" srcId="{A023A727-1A17-488B-BD16-BC3F6ACB9C37}" destId="{744BC046-4F9E-45B8-B2DB-03C0E681605C}" srcOrd="0" destOrd="0" parTransId="{D3AB65C3-23A3-4155-9A72-CA982817AD18}" sibTransId="{6E06655C-1F18-40EF-A2E0-CC5DD46BD3AE}"/>
    <dgm:cxn modelId="{E177D40D-7AE3-41B6-91B6-98DD22850E75}" type="presOf" srcId="{A023A727-1A17-488B-BD16-BC3F6ACB9C37}" destId="{AC08D784-EC11-47F6-B08A-2609BFA4DE9F}" srcOrd="0" destOrd="0" presId="urn:microsoft.com/office/officeart/2005/8/layout/vList2"/>
    <dgm:cxn modelId="{FF729819-5E60-434B-BE5F-00B1E64B6363}" srcId="{A023A727-1A17-488B-BD16-BC3F6ACB9C37}" destId="{797CD9B9-5840-459A-914C-A5312100FCB1}" srcOrd="2" destOrd="0" parTransId="{3F068FF1-4F28-4AD5-930E-1A10B0DE725A}" sibTransId="{DF334ADA-ADA2-4258-8C04-4A89E2D47F48}"/>
    <dgm:cxn modelId="{B0E5F719-7517-4635-9798-7AF7FFE9435F}" type="presOf" srcId="{86E059B9-0BC3-4BA3-A951-A713816F79DD}" destId="{A63D7D1A-DEF9-40E5-BC79-A90ADE4B62DB}" srcOrd="0" destOrd="0" presId="urn:microsoft.com/office/officeart/2005/8/layout/vList2"/>
    <dgm:cxn modelId="{6B30FE7B-3335-4185-8197-78E228A52065}" type="presOf" srcId="{797CD9B9-5840-459A-914C-A5312100FCB1}" destId="{8B9DD59B-E8D8-4532-8415-6BF6AF28D0B5}" srcOrd="0" destOrd="0" presId="urn:microsoft.com/office/officeart/2005/8/layout/vList2"/>
    <dgm:cxn modelId="{BC5F10E7-609A-4020-AE25-E77B3115BFE7}" srcId="{A023A727-1A17-488B-BD16-BC3F6ACB9C37}" destId="{86E059B9-0BC3-4BA3-A951-A713816F79DD}" srcOrd="1" destOrd="0" parTransId="{10928B62-67FD-40E4-8374-913CE1BBF270}" sibTransId="{2866B8E8-7658-4C9B-B5A9-F5BA3EB81923}"/>
    <dgm:cxn modelId="{6088AFED-C9BF-4A83-BB80-A61BE35E599A}" type="presOf" srcId="{744BC046-4F9E-45B8-B2DB-03C0E681605C}" destId="{438C1A76-38DE-4F5F-AA63-E464018D1015}" srcOrd="0" destOrd="0" presId="urn:microsoft.com/office/officeart/2005/8/layout/vList2"/>
    <dgm:cxn modelId="{1285C283-2BFA-45FA-8251-46749B64D65B}" type="presParOf" srcId="{AC08D784-EC11-47F6-B08A-2609BFA4DE9F}" destId="{438C1A76-38DE-4F5F-AA63-E464018D1015}" srcOrd="0" destOrd="0" presId="urn:microsoft.com/office/officeart/2005/8/layout/vList2"/>
    <dgm:cxn modelId="{8038BE76-C79A-4D0B-ACE1-23F5200AAE3F}" type="presParOf" srcId="{AC08D784-EC11-47F6-B08A-2609BFA4DE9F}" destId="{02BE30D0-F3FE-4E3F-B93F-C379DCDC5923}" srcOrd="1" destOrd="0" presId="urn:microsoft.com/office/officeart/2005/8/layout/vList2"/>
    <dgm:cxn modelId="{7EABAD80-DF8A-486F-8C45-F02C7AAD848A}" type="presParOf" srcId="{AC08D784-EC11-47F6-B08A-2609BFA4DE9F}" destId="{A63D7D1A-DEF9-40E5-BC79-A90ADE4B62DB}" srcOrd="2" destOrd="0" presId="urn:microsoft.com/office/officeart/2005/8/layout/vList2"/>
    <dgm:cxn modelId="{08F8BB9F-804E-4297-A4C8-9264A9F1344D}" type="presParOf" srcId="{AC08D784-EC11-47F6-B08A-2609BFA4DE9F}" destId="{00453EF5-7B94-44DD-A8FF-993CE33D3DF7}" srcOrd="3" destOrd="0" presId="urn:microsoft.com/office/officeart/2005/8/layout/vList2"/>
    <dgm:cxn modelId="{A925363C-B79E-426E-854A-A5C65CBA777B}" type="presParOf" srcId="{AC08D784-EC11-47F6-B08A-2609BFA4DE9F}" destId="{8B9DD59B-E8D8-4532-8415-6BF6AF28D0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9E57DE-099F-4F9D-82E9-176DC6C1BFB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9F5555-171B-4FB4-A3E6-68E90DD1DA9C}">
      <dgm:prSet/>
      <dgm:spPr>
        <a:solidFill>
          <a:schemeClr val="accent1"/>
        </a:solidFill>
      </dgm:spPr>
      <dgm:t>
        <a:bodyPr/>
        <a:lstStyle/>
        <a:p>
          <a:r>
            <a:rPr lang="en-IN" dirty="0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https://github.com/Rajkumar200526/A-comparative-study-Home-run-Trends-in-the-Major-Leagues-Power-Hitters-Using-machine-Learning-</a:t>
          </a:r>
          <a:endParaRPr lang="en-IN" dirty="0">
            <a:solidFill>
              <a:srgbClr val="FFFF00"/>
            </a:solidFill>
          </a:endParaRPr>
        </a:p>
      </dgm:t>
    </dgm:pt>
    <dgm:pt modelId="{3DC5F633-D239-476A-98E6-FF442E07D522}" type="parTrans" cxnId="{6D881424-8B9A-44CF-9BEC-0A84787C119A}">
      <dgm:prSet/>
      <dgm:spPr/>
      <dgm:t>
        <a:bodyPr/>
        <a:lstStyle/>
        <a:p>
          <a:endParaRPr lang="en-IN"/>
        </a:p>
      </dgm:t>
    </dgm:pt>
    <dgm:pt modelId="{FBB3897C-4F09-4679-AB7E-AE6070817002}" type="sibTrans" cxnId="{6D881424-8B9A-44CF-9BEC-0A84787C119A}">
      <dgm:prSet/>
      <dgm:spPr/>
      <dgm:t>
        <a:bodyPr/>
        <a:lstStyle/>
        <a:p>
          <a:endParaRPr lang="en-IN"/>
        </a:p>
      </dgm:t>
    </dgm:pt>
    <dgm:pt modelId="{0D7061D2-A517-48BC-A9F0-250CB8B07C1B}" type="pres">
      <dgm:prSet presAssocID="{CF9E57DE-099F-4F9D-82E9-176DC6C1BFBD}" presName="linearFlow" presStyleCnt="0">
        <dgm:presLayoutVars>
          <dgm:dir/>
          <dgm:resizeHandles val="exact"/>
        </dgm:presLayoutVars>
      </dgm:prSet>
      <dgm:spPr/>
    </dgm:pt>
    <dgm:pt modelId="{2742BA8D-FB82-47D0-9C00-384D925D784D}" type="pres">
      <dgm:prSet presAssocID="{1F9F5555-171B-4FB4-A3E6-68E90DD1DA9C}" presName="composite" presStyleCnt="0"/>
      <dgm:spPr/>
    </dgm:pt>
    <dgm:pt modelId="{4476EB6C-92B9-4EAA-8459-35A9BCBBF50B}" type="pres">
      <dgm:prSet presAssocID="{1F9F5555-171B-4FB4-A3E6-68E90DD1DA9C}" presName="imgShp" presStyleLbl="fgImgPlace1" presStyleIdx="0" presStyleCnt="1" custLinFactNeighborX="-35771" custLinFactNeighborY="-49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2216061-33D0-4D57-A77B-017CD4DD2C53}" type="pres">
      <dgm:prSet presAssocID="{1F9F5555-171B-4FB4-A3E6-68E90DD1DA9C}" presName="txShp" presStyleLbl="node1" presStyleIdx="0" presStyleCnt="1" custLinFactNeighborX="2385" custLinFactNeighborY="-679">
        <dgm:presLayoutVars>
          <dgm:bulletEnabled val="1"/>
        </dgm:presLayoutVars>
      </dgm:prSet>
      <dgm:spPr/>
    </dgm:pt>
  </dgm:ptLst>
  <dgm:cxnLst>
    <dgm:cxn modelId="{6D881424-8B9A-44CF-9BEC-0A84787C119A}" srcId="{CF9E57DE-099F-4F9D-82E9-176DC6C1BFBD}" destId="{1F9F5555-171B-4FB4-A3E6-68E90DD1DA9C}" srcOrd="0" destOrd="0" parTransId="{3DC5F633-D239-476A-98E6-FF442E07D522}" sibTransId="{FBB3897C-4F09-4679-AB7E-AE6070817002}"/>
    <dgm:cxn modelId="{DCDABF30-BA2A-4F1E-BB53-C00791FA2A5B}" type="presOf" srcId="{1F9F5555-171B-4FB4-A3E6-68E90DD1DA9C}" destId="{02216061-33D0-4D57-A77B-017CD4DD2C53}" srcOrd="0" destOrd="0" presId="urn:microsoft.com/office/officeart/2005/8/layout/vList3"/>
    <dgm:cxn modelId="{8B513860-A3CB-42B1-BC1D-A38D0C6B5C77}" type="presOf" srcId="{CF9E57DE-099F-4F9D-82E9-176DC6C1BFBD}" destId="{0D7061D2-A517-48BC-A9F0-250CB8B07C1B}" srcOrd="0" destOrd="0" presId="urn:microsoft.com/office/officeart/2005/8/layout/vList3"/>
    <dgm:cxn modelId="{40EB5376-2FE1-4F08-AA35-458ECF56C5BA}" type="presParOf" srcId="{0D7061D2-A517-48BC-A9F0-250CB8B07C1B}" destId="{2742BA8D-FB82-47D0-9C00-384D925D784D}" srcOrd="0" destOrd="0" presId="urn:microsoft.com/office/officeart/2005/8/layout/vList3"/>
    <dgm:cxn modelId="{534FF1C0-F40E-49C4-8D45-4AB503E5128E}" type="presParOf" srcId="{2742BA8D-FB82-47D0-9C00-384D925D784D}" destId="{4476EB6C-92B9-4EAA-8459-35A9BCBBF50B}" srcOrd="0" destOrd="0" presId="urn:microsoft.com/office/officeart/2005/8/layout/vList3"/>
    <dgm:cxn modelId="{B3628F2C-8D25-4CC7-9D31-56C4C1E0ACB2}" type="presParOf" srcId="{2742BA8D-FB82-47D0-9C00-384D925D784D}" destId="{02216061-33D0-4D57-A77B-017CD4DD2C5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5F9F1B84-21AE-4FA4-A9BF-4E5D8E273A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DA0B4D0-F978-41C8-92FF-02BE9B13BCAE}">
      <dgm:prSet/>
      <dgm:spPr/>
      <dgm:t>
        <a:bodyPr/>
        <a:lstStyle/>
        <a:p>
          <a:r>
            <a:rPr lang="en-US" b="1" i="0"/>
            <a:t>Linear regression :</a:t>
          </a:r>
          <a:endParaRPr lang="en-IN"/>
        </a:p>
      </dgm:t>
    </dgm:pt>
    <dgm:pt modelId="{51103448-3DA8-4415-9B90-493AA1F5DEC7}" type="parTrans" cxnId="{A9F2CD1F-7F93-4945-B9A6-FA5B3B9405C5}">
      <dgm:prSet/>
      <dgm:spPr/>
      <dgm:t>
        <a:bodyPr/>
        <a:lstStyle/>
        <a:p>
          <a:endParaRPr lang="en-IN"/>
        </a:p>
      </dgm:t>
    </dgm:pt>
    <dgm:pt modelId="{62E3CE69-3264-4D46-ABD9-E450413F92EB}" type="sibTrans" cxnId="{A9F2CD1F-7F93-4945-B9A6-FA5B3B9405C5}">
      <dgm:prSet/>
      <dgm:spPr/>
      <dgm:t>
        <a:bodyPr/>
        <a:lstStyle/>
        <a:p>
          <a:endParaRPr lang="en-IN"/>
        </a:p>
      </dgm:t>
    </dgm:pt>
    <dgm:pt modelId="{4AC29262-395C-44C6-8CF6-4C1BB14C9A46}">
      <dgm:prSet/>
      <dgm:spPr>
        <a:blipFill>
          <a:blip xmlns:r="http://schemas.openxmlformats.org/officeDocument/2006/relationships" r:embed="rId1"/>
          <a:stretch>
            <a:fillRect l="-152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7F2B14C-F8FD-4A5D-BB46-C24F520CED85}" type="parTrans" cxnId="{1337AF4D-E4DF-4B82-8FE2-90CD3AAE531E}">
      <dgm:prSet/>
      <dgm:spPr/>
      <dgm:t>
        <a:bodyPr/>
        <a:lstStyle/>
        <a:p>
          <a:endParaRPr lang="en-IN"/>
        </a:p>
      </dgm:t>
    </dgm:pt>
    <dgm:pt modelId="{13D15791-A29C-43D4-B9E6-ED53287E8E7C}" type="sibTrans" cxnId="{1337AF4D-E4DF-4B82-8FE2-90CD3AAE531E}">
      <dgm:prSet/>
      <dgm:spPr/>
      <dgm:t>
        <a:bodyPr/>
        <a:lstStyle/>
        <a:p>
          <a:endParaRPr lang="en-IN"/>
        </a:p>
      </dgm:t>
    </dgm:pt>
    <dgm:pt modelId="{0763B161-2459-4F1B-9AA7-7877C04434EF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EAE8BFE-99AC-4C57-B88D-B516EB11AC0B}" type="parTrans" cxnId="{60C59ED2-D485-4F9A-B62C-0BBD26F75A1A}">
      <dgm:prSet/>
      <dgm:spPr/>
      <dgm:t>
        <a:bodyPr/>
        <a:lstStyle/>
        <a:p>
          <a:endParaRPr lang="en-IN"/>
        </a:p>
      </dgm:t>
    </dgm:pt>
    <dgm:pt modelId="{2AE41433-35A3-4AEF-A83F-388EB3E5E576}" type="sibTrans" cxnId="{60C59ED2-D485-4F9A-B62C-0BBD26F75A1A}">
      <dgm:prSet/>
      <dgm:spPr/>
      <dgm:t>
        <a:bodyPr/>
        <a:lstStyle/>
        <a:p>
          <a:endParaRPr lang="en-IN"/>
        </a:p>
      </dgm:t>
    </dgm:pt>
    <dgm:pt modelId="{B3676F58-84A7-4838-B487-A13013327D75}">
      <dgm:prSet/>
      <dgm:spPr/>
      <dgm:t>
        <a:bodyPr/>
        <a:lstStyle/>
        <a:p>
          <a:r>
            <a:rPr lang="en-IN" b="1" i="0"/>
            <a:t>Decision Tree:</a:t>
          </a:r>
          <a:endParaRPr lang="en-IN"/>
        </a:p>
      </dgm:t>
    </dgm:pt>
    <dgm:pt modelId="{75BC6F40-0EDA-4006-8AA2-9BE16E4B9AC9}" type="parTrans" cxnId="{146E6944-C792-4777-A872-51B251BE9708}">
      <dgm:prSet/>
      <dgm:spPr/>
      <dgm:t>
        <a:bodyPr/>
        <a:lstStyle/>
        <a:p>
          <a:endParaRPr lang="en-IN"/>
        </a:p>
      </dgm:t>
    </dgm:pt>
    <dgm:pt modelId="{4FE8DBB8-0E29-4A83-A4FD-C66373934813}" type="sibTrans" cxnId="{146E6944-C792-4777-A872-51B251BE9708}">
      <dgm:prSet/>
      <dgm:spPr/>
      <dgm:t>
        <a:bodyPr/>
        <a:lstStyle/>
        <a:p>
          <a:endParaRPr lang="en-IN"/>
        </a:p>
      </dgm:t>
    </dgm:pt>
    <dgm:pt modelId="{B52FE25E-5783-40DE-B178-820828DC374A}">
      <dgm:prSet/>
      <dgm:spPr/>
      <dgm:t>
        <a:bodyPr/>
        <a:lstStyle/>
        <a:p>
          <a:r>
            <a:rPr lang="en-IN" b="0" i="0"/>
            <a:t>Accuracy:3.17%(poor due to imblanced classes)</a:t>
          </a:r>
          <a:endParaRPr lang="en-IN"/>
        </a:p>
      </dgm:t>
    </dgm:pt>
    <dgm:pt modelId="{EEB7AD87-88B3-4F3B-83A0-77BD1AB203B9}" type="parTrans" cxnId="{9396D953-2305-4BE5-B7C3-B170EDCDC5D5}">
      <dgm:prSet/>
      <dgm:spPr/>
      <dgm:t>
        <a:bodyPr/>
        <a:lstStyle/>
        <a:p>
          <a:endParaRPr lang="en-IN"/>
        </a:p>
      </dgm:t>
    </dgm:pt>
    <dgm:pt modelId="{34D926B6-E5F3-4562-BE27-C5EACE638C20}" type="sibTrans" cxnId="{9396D953-2305-4BE5-B7C3-B170EDCDC5D5}">
      <dgm:prSet/>
      <dgm:spPr/>
      <dgm:t>
        <a:bodyPr/>
        <a:lstStyle/>
        <a:p>
          <a:endParaRPr lang="en-IN"/>
        </a:p>
      </dgm:t>
    </dgm:pt>
    <dgm:pt modelId="{ECB9DA47-FDCC-4FCF-BC36-471BA7ABC26F}">
      <dgm:prSet/>
      <dgm:spPr/>
      <dgm:t>
        <a:bodyPr/>
        <a:lstStyle/>
        <a:p>
          <a:r>
            <a:rPr lang="en-IN" b="0" i="0"/>
            <a:t>F1-Score:0.023(Low precision/recall).</a:t>
          </a:r>
          <a:endParaRPr lang="en-IN"/>
        </a:p>
      </dgm:t>
    </dgm:pt>
    <dgm:pt modelId="{F699B46A-0BE4-4E07-B9A4-B1F8F92BB7B9}" type="parTrans" cxnId="{2C452739-DC4C-4D17-9093-A87A322B71E0}">
      <dgm:prSet/>
      <dgm:spPr/>
      <dgm:t>
        <a:bodyPr/>
        <a:lstStyle/>
        <a:p>
          <a:endParaRPr lang="en-IN"/>
        </a:p>
      </dgm:t>
    </dgm:pt>
    <dgm:pt modelId="{0912168E-F580-4A94-AFCD-F7DF2C27FA21}" type="sibTrans" cxnId="{2C452739-DC4C-4D17-9093-A87A322B71E0}">
      <dgm:prSet/>
      <dgm:spPr/>
      <dgm:t>
        <a:bodyPr/>
        <a:lstStyle/>
        <a:p>
          <a:endParaRPr lang="en-IN"/>
        </a:p>
      </dgm:t>
    </dgm:pt>
    <dgm:pt modelId="{A7E52514-7305-48EA-B47C-D0B58ED8616C}" type="pres">
      <dgm:prSet presAssocID="{5F9F1B84-21AE-4FA4-A9BF-4E5D8E273A1E}" presName="Name0" presStyleCnt="0">
        <dgm:presLayoutVars>
          <dgm:dir/>
          <dgm:animLvl val="lvl"/>
          <dgm:resizeHandles val="exact"/>
        </dgm:presLayoutVars>
      </dgm:prSet>
      <dgm:spPr/>
    </dgm:pt>
    <dgm:pt modelId="{B6175C73-1B01-46C5-B1CF-F1E56F6C01A7}" type="pres">
      <dgm:prSet presAssocID="{8DA0B4D0-F978-41C8-92FF-02BE9B13BCAE}" presName="linNode" presStyleCnt="0"/>
      <dgm:spPr/>
    </dgm:pt>
    <dgm:pt modelId="{D495901F-4D80-412F-9D7F-701FB73BF026}" type="pres">
      <dgm:prSet presAssocID="{8DA0B4D0-F978-41C8-92FF-02BE9B13BC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BD3B77A-20EF-48B8-9121-CCD6BF7E7B64}" type="pres">
      <dgm:prSet presAssocID="{8DA0B4D0-F978-41C8-92FF-02BE9B13BCAE}" presName="descendantText" presStyleLbl="alignAccFollowNode1" presStyleIdx="0" presStyleCnt="2">
        <dgm:presLayoutVars>
          <dgm:bulletEnabled val="1"/>
        </dgm:presLayoutVars>
      </dgm:prSet>
      <dgm:spPr/>
    </dgm:pt>
    <dgm:pt modelId="{159C31C3-4FB9-490D-9FAB-C9B139783C20}" type="pres">
      <dgm:prSet presAssocID="{62E3CE69-3264-4D46-ABD9-E450413F92EB}" presName="sp" presStyleCnt="0"/>
      <dgm:spPr/>
    </dgm:pt>
    <dgm:pt modelId="{7E37DCE1-7D42-4062-ADD2-06E42DFE5F8F}" type="pres">
      <dgm:prSet presAssocID="{B3676F58-84A7-4838-B487-A13013327D75}" presName="linNode" presStyleCnt="0"/>
      <dgm:spPr/>
    </dgm:pt>
    <dgm:pt modelId="{14D9A6AF-AEA9-4BC2-8936-9DA75A5B4114}" type="pres">
      <dgm:prSet presAssocID="{B3676F58-84A7-4838-B487-A13013327D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8B97EBD-77E3-4718-A71F-C053DB4873C8}" type="pres">
      <dgm:prSet presAssocID="{B3676F58-84A7-4838-B487-A13013327D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9F2CD1F-7F93-4945-B9A6-FA5B3B9405C5}" srcId="{5F9F1B84-21AE-4FA4-A9BF-4E5D8E273A1E}" destId="{8DA0B4D0-F978-41C8-92FF-02BE9B13BCAE}" srcOrd="0" destOrd="0" parTransId="{51103448-3DA8-4415-9B90-493AA1F5DEC7}" sibTransId="{62E3CE69-3264-4D46-ABD9-E450413F92EB}"/>
    <dgm:cxn modelId="{2C452739-DC4C-4D17-9093-A87A322B71E0}" srcId="{B3676F58-84A7-4838-B487-A13013327D75}" destId="{ECB9DA47-FDCC-4FCF-BC36-471BA7ABC26F}" srcOrd="1" destOrd="0" parTransId="{F699B46A-0BE4-4E07-B9A4-B1F8F92BB7B9}" sibTransId="{0912168E-F580-4A94-AFCD-F7DF2C27FA21}"/>
    <dgm:cxn modelId="{1230873F-E95F-4B38-BAEF-9362A04FFEF8}" type="presOf" srcId="{8DA0B4D0-F978-41C8-92FF-02BE9B13BCAE}" destId="{D495901F-4D80-412F-9D7F-701FB73BF026}" srcOrd="0" destOrd="0" presId="urn:microsoft.com/office/officeart/2005/8/layout/vList5"/>
    <dgm:cxn modelId="{146E6944-C792-4777-A872-51B251BE9708}" srcId="{5F9F1B84-21AE-4FA4-A9BF-4E5D8E273A1E}" destId="{B3676F58-84A7-4838-B487-A13013327D75}" srcOrd="1" destOrd="0" parTransId="{75BC6F40-0EDA-4006-8AA2-9BE16E4B9AC9}" sibTransId="{4FE8DBB8-0E29-4A83-A4FD-C66373934813}"/>
    <dgm:cxn modelId="{1337AF4D-E4DF-4B82-8FE2-90CD3AAE531E}" srcId="{8DA0B4D0-F978-41C8-92FF-02BE9B13BCAE}" destId="{4AC29262-395C-44C6-8CF6-4C1BB14C9A46}" srcOrd="0" destOrd="0" parTransId="{A7F2B14C-F8FD-4A5D-BB46-C24F520CED85}" sibTransId="{13D15791-A29C-43D4-B9E6-ED53287E8E7C}"/>
    <dgm:cxn modelId="{4ADB5851-00AE-41B7-9549-EC43D3A1AAF6}" type="presOf" srcId="{B3676F58-84A7-4838-B487-A13013327D75}" destId="{14D9A6AF-AEA9-4BC2-8936-9DA75A5B4114}" srcOrd="0" destOrd="0" presId="urn:microsoft.com/office/officeart/2005/8/layout/vList5"/>
    <dgm:cxn modelId="{E455A051-C209-4FFC-90AD-7D43F447FA18}" type="presOf" srcId="{0763B161-2459-4F1B-9AA7-7877C04434EF}" destId="{ABD3B77A-20EF-48B8-9121-CCD6BF7E7B64}" srcOrd="0" destOrd="1" presId="urn:microsoft.com/office/officeart/2005/8/layout/vList5"/>
    <dgm:cxn modelId="{9396D953-2305-4BE5-B7C3-B170EDCDC5D5}" srcId="{B3676F58-84A7-4838-B487-A13013327D75}" destId="{B52FE25E-5783-40DE-B178-820828DC374A}" srcOrd="0" destOrd="0" parTransId="{EEB7AD87-88B3-4F3B-83A0-77BD1AB203B9}" sibTransId="{34D926B6-E5F3-4562-BE27-C5EACE638C20}"/>
    <dgm:cxn modelId="{A3606CA1-E0F4-4C94-B93C-BE610FCDE5B4}" type="presOf" srcId="{5F9F1B84-21AE-4FA4-A9BF-4E5D8E273A1E}" destId="{A7E52514-7305-48EA-B47C-D0B58ED8616C}" srcOrd="0" destOrd="0" presId="urn:microsoft.com/office/officeart/2005/8/layout/vList5"/>
    <dgm:cxn modelId="{36CCAFB7-ED0D-470D-B45C-3C10AEB48499}" type="presOf" srcId="{4AC29262-395C-44C6-8CF6-4C1BB14C9A46}" destId="{ABD3B77A-20EF-48B8-9121-CCD6BF7E7B64}" srcOrd="0" destOrd="0" presId="urn:microsoft.com/office/officeart/2005/8/layout/vList5"/>
    <dgm:cxn modelId="{60C59ED2-D485-4F9A-B62C-0BBD26F75A1A}" srcId="{8DA0B4D0-F978-41C8-92FF-02BE9B13BCAE}" destId="{0763B161-2459-4F1B-9AA7-7877C04434EF}" srcOrd="1" destOrd="0" parTransId="{AEAE8BFE-99AC-4C57-B88D-B516EB11AC0B}" sibTransId="{2AE41433-35A3-4AEF-A83F-388EB3E5E576}"/>
    <dgm:cxn modelId="{10343FD5-6F69-4713-A717-8A424B32958D}" type="presOf" srcId="{B52FE25E-5783-40DE-B178-820828DC374A}" destId="{68B97EBD-77E3-4718-A71F-C053DB4873C8}" srcOrd="0" destOrd="0" presId="urn:microsoft.com/office/officeart/2005/8/layout/vList5"/>
    <dgm:cxn modelId="{D19788D9-2C05-4C4A-8858-DE289BB2579E}" type="presOf" srcId="{ECB9DA47-FDCC-4FCF-BC36-471BA7ABC26F}" destId="{68B97EBD-77E3-4718-A71F-C053DB4873C8}" srcOrd="0" destOrd="1" presId="urn:microsoft.com/office/officeart/2005/8/layout/vList5"/>
    <dgm:cxn modelId="{D4A68877-F2CB-48AA-9290-FCC8703070F6}" type="presParOf" srcId="{A7E52514-7305-48EA-B47C-D0B58ED8616C}" destId="{B6175C73-1B01-46C5-B1CF-F1E56F6C01A7}" srcOrd="0" destOrd="0" presId="urn:microsoft.com/office/officeart/2005/8/layout/vList5"/>
    <dgm:cxn modelId="{F90AB9E6-91C0-445D-82A6-824CEA8ED4A3}" type="presParOf" srcId="{B6175C73-1B01-46C5-B1CF-F1E56F6C01A7}" destId="{D495901F-4D80-412F-9D7F-701FB73BF026}" srcOrd="0" destOrd="0" presId="urn:microsoft.com/office/officeart/2005/8/layout/vList5"/>
    <dgm:cxn modelId="{DA030FD3-66DE-487D-B378-5168A1C42CE3}" type="presParOf" srcId="{B6175C73-1B01-46C5-B1CF-F1E56F6C01A7}" destId="{ABD3B77A-20EF-48B8-9121-CCD6BF7E7B64}" srcOrd="1" destOrd="0" presId="urn:microsoft.com/office/officeart/2005/8/layout/vList5"/>
    <dgm:cxn modelId="{88992E95-CAD5-4982-88C3-26BA3C43A4CA}" type="presParOf" srcId="{A7E52514-7305-48EA-B47C-D0B58ED8616C}" destId="{159C31C3-4FB9-490D-9FAB-C9B139783C20}" srcOrd="1" destOrd="0" presId="urn:microsoft.com/office/officeart/2005/8/layout/vList5"/>
    <dgm:cxn modelId="{77EDFE71-8365-4423-B98A-34D44A6A609F}" type="presParOf" srcId="{A7E52514-7305-48EA-B47C-D0B58ED8616C}" destId="{7E37DCE1-7D42-4062-ADD2-06E42DFE5F8F}" srcOrd="2" destOrd="0" presId="urn:microsoft.com/office/officeart/2005/8/layout/vList5"/>
    <dgm:cxn modelId="{F7D98D31-24EC-4314-B363-6E7964BBD1C0}" type="presParOf" srcId="{7E37DCE1-7D42-4062-ADD2-06E42DFE5F8F}" destId="{14D9A6AF-AEA9-4BC2-8936-9DA75A5B4114}" srcOrd="0" destOrd="0" presId="urn:microsoft.com/office/officeart/2005/8/layout/vList5"/>
    <dgm:cxn modelId="{A2D7BA2C-A4CD-4BF7-8B64-A199E6E2CE77}" type="presParOf" srcId="{7E37DCE1-7D42-4062-ADD2-06E42DFE5F8F}" destId="{68B97EBD-77E3-4718-A71F-C053DB4873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9F1B84-21AE-4FA4-A9BF-4E5D8E273A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DA0B4D0-F978-41C8-92FF-02BE9B13BCAE}">
      <dgm:prSet/>
      <dgm:spPr/>
      <dgm:t>
        <a:bodyPr/>
        <a:lstStyle/>
        <a:p>
          <a:r>
            <a:rPr lang="en-US" b="1" i="0"/>
            <a:t>Linear regression :</a:t>
          </a:r>
          <a:endParaRPr lang="en-IN"/>
        </a:p>
      </dgm:t>
    </dgm:pt>
    <dgm:pt modelId="{51103448-3DA8-4415-9B90-493AA1F5DEC7}" type="parTrans" cxnId="{A9F2CD1F-7F93-4945-B9A6-FA5B3B9405C5}">
      <dgm:prSet/>
      <dgm:spPr/>
      <dgm:t>
        <a:bodyPr/>
        <a:lstStyle/>
        <a:p>
          <a:endParaRPr lang="en-IN"/>
        </a:p>
      </dgm:t>
    </dgm:pt>
    <dgm:pt modelId="{62E3CE69-3264-4D46-ABD9-E450413F92EB}" type="sibTrans" cxnId="{A9F2CD1F-7F93-4945-B9A6-FA5B3B9405C5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AC29262-395C-44C6-8CF6-4C1BB14C9A46}">
          <dgm:prSet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IN" b="0" i="0"/>
                <a:t>:0.78(Good fit for regression).</a:t>
              </a:r>
              <a:endParaRPr lang="en-IN"/>
            </a:p>
          </dgm:t>
        </dgm:pt>
      </mc:Choice>
      <mc:Fallback xmlns="">
        <dgm:pt modelId="{4AC29262-395C-44C6-8CF6-4C1BB14C9A46}">
          <dgm:prSet/>
          <dgm:spPr/>
          <dgm:t>
            <a:bodyPr/>
            <a:lstStyle/>
            <a:p>
              <a:r>
                <a:rPr lang="en-US" b="0" i="0"/>
                <a:t>𝑅^2</a:t>
              </a:r>
              <a:r>
                <a:rPr lang="en-IN" b="0" i="0"/>
                <a:t>:0.78(Good fit for regression).</a:t>
              </a:r>
              <a:endParaRPr lang="en-IN"/>
            </a:p>
          </dgm:t>
        </dgm:pt>
      </mc:Fallback>
    </mc:AlternateContent>
    <dgm:pt modelId="{A7F2B14C-F8FD-4A5D-BB46-C24F520CED85}" type="parTrans" cxnId="{1337AF4D-E4DF-4B82-8FE2-90CD3AAE531E}">
      <dgm:prSet/>
      <dgm:spPr/>
      <dgm:t>
        <a:bodyPr/>
        <a:lstStyle/>
        <a:p>
          <a:endParaRPr lang="en-IN"/>
        </a:p>
      </dgm:t>
    </dgm:pt>
    <dgm:pt modelId="{13D15791-A29C-43D4-B9E6-ED53287E8E7C}" type="sibTrans" cxnId="{1337AF4D-E4DF-4B82-8FE2-90CD3AAE531E}">
      <dgm:prSet/>
      <dgm:spPr/>
      <dgm:t>
        <a:bodyPr/>
        <a:lstStyle/>
        <a:p>
          <a:endParaRPr lang="en-IN"/>
        </a:p>
      </dgm:t>
    </dgm:pt>
    <dgm:pt modelId="{0763B161-2459-4F1B-9AA7-7877C04434EF}">
      <dgm:prSet/>
      <dgm:spPr/>
      <dgm:t>
        <a:bodyPr/>
        <a:lstStyle/>
        <a:p>
          <a:r>
            <a:rPr lang="en-IN" b="0" i="0"/>
            <a:t>MAE:12.81(interpretability needed)</a:t>
          </a:r>
          <a:endParaRPr lang="en-IN"/>
        </a:p>
      </dgm:t>
    </dgm:pt>
    <dgm:pt modelId="{AEAE8BFE-99AC-4C57-B88D-B516EB11AC0B}" type="parTrans" cxnId="{60C59ED2-D485-4F9A-B62C-0BBD26F75A1A}">
      <dgm:prSet/>
      <dgm:spPr/>
      <dgm:t>
        <a:bodyPr/>
        <a:lstStyle/>
        <a:p>
          <a:endParaRPr lang="en-IN"/>
        </a:p>
      </dgm:t>
    </dgm:pt>
    <dgm:pt modelId="{2AE41433-35A3-4AEF-A83F-388EB3E5E576}" type="sibTrans" cxnId="{60C59ED2-D485-4F9A-B62C-0BBD26F75A1A}">
      <dgm:prSet/>
      <dgm:spPr/>
      <dgm:t>
        <a:bodyPr/>
        <a:lstStyle/>
        <a:p>
          <a:endParaRPr lang="en-IN"/>
        </a:p>
      </dgm:t>
    </dgm:pt>
    <dgm:pt modelId="{B3676F58-84A7-4838-B487-A13013327D75}">
      <dgm:prSet/>
      <dgm:spPr/>
      <dgm:t>
        <a:bodyPr/>
        <a:lstStyle/>
        <a:p>
          <a:r>
            <a:rPr lang="en-IN" b="1" i="0"/>
            <a:t>Decision Tree:</a:t>
          </a:r>
          <a:endParaRPr lang="en-IN"/>
        </a:p>
      </dgm:t>
    </dgm:pt>
    <dgm:pt modelId="{75BC6F40-0EDA-4006-8AA2-9BE16E4B9AC9}" type="parTrans" cxnId="{146E6944-C792-4777-A872-51B251BE9708}">
      <dgm:prSet/>
      <dgm:spPr/>
      <dgm:t>
        <a:bodyPr/>
        <a:lstStyle/>
        <a:p>
          <a:endParaRPr lang="en-IN"/>
        </a:p>
      </dgm:t>
    </dgm:pt>
    <dgm:pt modelId="{4FE8DBB8-0E29-4A83-A4FD-C66373934813}" type="sibTrans" cxnId="{146E6944-C792-4777-A872-51B251BE9708}">
      <dgm:prSet/>
      <dgm:spPr/>
      <dgm:t>
        <a:bodyPr/>
        <a:lstStyle/>
        <a:p>
          <a:endParaRPr lang="en-IN"/>
        </a:p>
      </dgm:t>
    </dgm:pt>
    <dgm:pt modelId="{B52FE25E-5783-40DE-B178-820828DC374A}">
      <dgm:prSet/>
      <dgm:spPr/>
      <dgm:t>
        <a:bodyPr/>
        <a:lstStyle/>
        <a:p>
          <a:r>
            <a:rPr lang="en-IN" b="0" i="0"/>
            <a:t>Accuracy:3.17%(poor due to imblanced classes)</a:t>
          </a:r>
          <a:endParaRPr lang="en-IN"/>
        </a:p>
      </dgm:t>
    </dgm:pt>
    <dgm:pt modelId="{EEB7AD87-88B3-4F3B-83A0-77BD1AB203B9}" type="parTrans" cxnId="{9396D953-2305-4BE5-B7C3-B170EDCDC5D5}">
      <dgm:prSet/>
      <dgm:spPr/>
      <dgm:t>
        <a:bodyPr/>
        <a:lstStyle/>
        <a:p>
          <a:endParaRPr lang="en-IN"/>
        </a:p>
      </dgm:t>
    </dgm:pt>
    <dgm:pt modelId="{34D926B6-E5F3-4562-BE27-C5EACE638C20}" type="sibTrans" cxnId="{9396D953-2305-4BE5-B7C3-B170EDCDC5D5}">
      <dgm:prSet/>
      <dgm:spPr/>
      <dgm:t>
        <a:bodyPr/>
        <a:lstStyle/>
        <a:p>
          <a:endParaRPr lang="en-IN"/>
        </a:p>
      </dgm:t>
    </dgm:pt>
    <dgm:pt modelId="{ECB9DA47-FDCC-4FCF-BC36-471BA7ABC26F}">
      <dgm:prSet/>
      <dgm:spPr/>
      <dgm:t>
        <a:bodyPr/>
        <a:lstStyle/>
        <a:p>
          <a:r>
            <a:rPr lang="en-IN" b="0" i="0"/>
            <a:t>F1-Score:0.023(Low precision/recall).</a:t>
          </a:r>
          <a:endParaRPr lang="en-IN"/>
        </a:p>
      </dgm:t>
    </dgm:pt>
    <dgm:pt modelId="{F699B46A-0BE4-4E07-B9A4-B1F8F92BB7B9}" type="parTrans" cxnId="{2C452739-DC4C-4D17-9093-A87A322B71E0}">
      <dgm:prSet/>
      <dgm:spPr/>
      <dgm:t>
        <a:bodyPr/>
        <a:lstStyle/>
        <a:p>
          <a:endParaRPr lang="en-IN"/>
        </a:p>
      </dgm:t>
    </dgm:pt>
    <dgm:pt modelId="{0912168E-F580-4A94-AFCD-F7DF2C27FA21}" type="sibTrans" cxnId="{2C452739-DC4C-4D17-9093-A87A322B71E0}">
      <dgm:prSet/>
      <dgm:spPr/>
      <dgm:t>
        <a:bodyPr/>
        <a:lstStyle/>
        <a:p>
          <a:endParaRPr lang="en-IN"/>
        </a:p>
      </dgm:t>
    </dgm:pt>
    <dgm:pt modelId="{A7E52514-7305-48EA-B47C-D0B58ED8616C}" type="pres">
      <dgm:prSet presAssocID="{5F9F1B84-21AE-4FA4-A9BF-4E5D8E273A1E}" presName="Name0" presStyleCnt="0">
        <dgm:presLayoutVars>
          <dgm:dir/>
          <dgm:animLvl val="lvl"/>
          <dgm:resizeHandles val="exact"/>
        </dgm:presLayoutVars>
      </dgm:prSet>
      <dgm:spPr/>
    </dgm:pt>
    <dgm:pt modelId="{B6175C73-1B01-46C5-B1CF-F1E56F6C01A7}" type="pres">
      <dgm:prSet presAssocID="{8DA0B4D0-F978-41C8-92FF-02BE9B13BCAE}" presName="linNode" presStyleCnt="0"/>
      <dgm:spPr/>
    </dgm:pt>
    <dgm:pt modelId="{D495901F-4D80-412F-9D7F-701FB73BF026}" type="pres">
      <dgm:prSet presAssocID="{8DA0B4D0-F978-41C8-92FF-02BE9B13BC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BD3B77A-20EF-48B8-9121-CCD6BF7E7B64}" type="pres">
      <dgm:prSet presAssocID="{8DA0B4D0-F978-41C8-92FF-02BE9B13BCAE}" presName="descendantText" presStyleLbl="alignAccFollowNode1" presStyleIdx="0" presStyleCnt="2">
        <dgm:presLayoutVars>
          <dgm:bulletEnabled val="1"/>
        </dgm:presLayoutVars>
      </dgm:prSet>
      <dgm:spPr/>
    </dgm:pt>
    <dgm:pt modelId="{159C31C3-4FB9-490D-9FAB-C9B139783C20}" type="pres">
      <dgm:prSet presAssocID="{62E3CE69-3264-4D46-ABD9-E450413F92EB}" presName="sp" presStyleCnt="0"/>
      <dgm:spPr/>
    </dgm:pt>
    <dgm:pt modelId="{7E37DCE1-7D42-4062-ADD2-06E42DFE5F8F}" type="pres">
      <dgm:prSet presAssocID="{B3676F58-84A7-4838-B487-A13013327D75}" presName="linNode" presStyleCnt="0"/>
      <dgm:spPr/>
    </dgm:pt>
    <dgm:pt modelId="{14D9A6AF-AEA9-4BC2-8936-9DA75A5B4114}" type="pres">
      <dgm:prSet presAssocID="{B3676F58-84A7-4838-B487-A13013327D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8B97EBD-77E3-4718-A71F-C053DB4873C8}" type="pres">
      <dgm:prSet presAssocID="{B3676F58-84A7-4838-B487-A13013327D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9F2CD1F-7F93-4945-B9A6-FA5B3B9405C5}" srcId="{5F9F1B84-21AE-4FA4-A9BF-4E5D8E273A1E}" destId="{8DA0B4D0-F978-41C8-92FF-02BE9B13BCAE}" srcOrd="0" destOrd="0" parTransId="{51103448-3DA8-4415-9B90-493AA1F5DEC7}" sibTransId="{62E3CE69-3264-4D46-ABD9-E450413F92EB}"/>
    <dgm:cxn modelId="{2C452739-DC4C-4D17-9093-A87A322B71E0}" srcId="{B3676F58-84A7-4838-B487-A13013327D75}" destId="{ECB9DA47-FDCC-4FCF-BC36-471BA7ABC26F}" srcOrd="1" destOrd="0" parTransId="{F699B46A-0BE4-4E07-B9A4-B1F8F92BB7B9}" sibTransId="{0912168E-F580-4A94-AFCD-F7DF2C27FA21}"/>
    <dgm:cxn modelId="{1230873F-E95F-4B38-BAEF-9362A04FFEF8}" type="presOf" srcId="{8DA0B4D0-F978-41C8-92FF-02BE9B13BCAE}" destId="{D495901F-4D80-412F-9D7F-701FB73BF026}" srcOrd="0" destOrd="0" presId="urn:microsoft.com/office/officeart/2005/8/layout/vList5"/>
    <dgm:cxn modelId="{146E6944-C792-4777-A872-51B251BE9708}" srcId="{5F9F1B84-21AE-4FA4-A9BF-4E5D8E273A1E}" destId="{B3676F58-84A7-4838-B487-A13013327D75}" srcOrd="1" destOrd="0" parTransId="{75BC6F40-0EDA-4006-8AA2-9BE16E4B9AC9}" sibTransId="{4FE8DBB8-0E29-4A83-A4FD-C66373934813}"/>
    <dgm:cxn modelId="{1337AF4D-E4DF-4B82-8FE2-90CD3AAE531E}" srcId="{8DA0B4D0-F978-41C8-92FF-02BE9B13BCAE}" destId="{4AC29262-395C-44C6-8CF6-4C1BB14C9A46}" srcOrd="0" destOrd="0" parTransId="{A7F2B14C-F8FD-4A5D-BB46-C24F520CED85}" sibTransId="{13D15791-A29C-43D4-B9E6-ED53287E8E7C}"/>
    <dgm:cxn modelId="{4ADB5851-00AE-41B7-9549-EC43D3A1AAF6}" type="presOf" srcId="{B3676F58-84A7-4838-B487-A13013327D75}" destId="{14D9A6AF-AEA9-4BC2-8936-9DA75A5B4114}" srcOrd="0" destOrd="0" presId="urn:microsoft.com/office/officeart/2005/8/layout/vList5"/>
    <dgm:cxn modelId="{E455A051-C209-4FFC-90AD-7D43F447FA18}" type="presOf" srcId="{0763B161-2459-4F1B-9AA7-7877C04434EF}" destId="{ABD3B77A-20EF-48B8-9121-CCD6BF7E7B64}" srcOrd="0" destOrd="1" presId="urn:microsoft.com/office/officeart/2005/8/layout/vList5"/>
    <dgm:cxn modelId="{9396D953-2305-4BE5-B7C3-B170EDCDC5D5}" srcId="{B3676F58-84A7-4838-B487-A13013327D75}" destId="{B52FE25E-5783-40DE-B178-820828DC374A}" srcOrd="0" destOrd="0" parTransId="{EEB7AD87-88B3-4F3B-83A0-77BD1AB203B9}" sibTransId="{34D926B6-E5F3-4562-BE27-C5EACE638C20}"/>
    <dgm:cxn modelId="{A3606CA1-E0F4-4C94-B93C-BE610FCDE5B4}" type="presOf" srcId="{5F9F1B84-21AE-4FA4-A9BF-4E5D8E273A1E}" destId="{A7E52514-7305-48EA-B47C-D0B58ED8616C}" srcOrd="0" destOrd="0" presId="urn:microsoft.com/office/officeart/2005/8/layout/vList5"/>
    <dgm:cxn modelId="{36CCAFB7-ED0D-470D-B45C-3C10AEB48499}" type="presOf" srcId="{4AC29262-395C-44C6-8CF6-4C1BB14C9A46}" destId="{ABD3B77A-20EF-48B8-9121-CCD6BF7E7B64}" srcOrd="0" destOrd="0" presId="urn:microsoft.com/office/officeart/2005/8/layout/vList5"/>
    <dgm:cxn modelId="{60C59ED2-D485-4F9A-B62C-0BBD26F75A1A}" srcId="{8DA0B4D0-F978-41C8-92FF-02BE9B13BCAE}" destId="{0763B161-2459-4F1B-9AA7-7877C04434EF}" srcOrd="1" destOrd="0" parTransId="{AEAE8BFE-99AC-4C57-B88D-B516EB11AC0B}" sibTransId="{2AE41433-35A3-4AEF-A83F-388EB3E5E576}"/>
    <dgm:cxn modelId="{10343FD5-6F69-4713-A717-8A424B32958D}" type="presOf" srcId="{B52FE25E-5783-40DE-B178-820828DC374A}" destId="{68B97EBD-77E3-4718-A71F-C053DB4873C8}" srcOrd="0" destOrd="0" presId="urn:microsoft.com/office/officeart/2005/8/layout/vList5"/>
    <dgm:cxn modelId="{D19788D9-2C05-4C4A-8858-DE289BB2579E}" type="presOf" srcId="{ECB9DA47-FDCC-4FCF-BC36-471BA7ABC26F}" destId="{68B97EBD-77E3-4718-A71F-C053DB4873C8}" srcOrd="0" destOrd="1" presId="urn:microsoft.com/office/officeart/2005/8/layout/vList5"/>
    <dgm:cxn modelId="{D4A68877-F2CB-48AA-9290-FCC8703070F6}" type="presParOf" srcId="{A7E52514-7305-48EA-B47C-D0B58ED8616C}" destId="{B6175C73-1B01-46C5-B1CF-F1E56F6C01A7}" srcOrd="0" destOrd="0" presId="urn:microsoft.com/office/officeart/2005/8/layout/vList5"/>
    <dgm:cxn modelId="{F90AB9E6-91C0-445D-82A6-824CEA8ED4A3}" type="presParOf" srcId="{B6175C73-1B01-46C5-B1CF-F1E56F6C01A7}" destId="{D495901F-4D80-412F-9D7F-701FB73BF026}" srcOrd="0" destOrd="0" presId="urn:microsoft.com/office/officeart/2005/8/layout/vList5"/>
    <dgm:cxn modelId="{DA030FD3-66DE-487D-B378-5168A1C42CE3}" type="presParOf" srcId="{B6175C73-1B01-46C5-B1CF-F1E56F6C01A7}" destId="{ABD3B77A-20EF-48B8-9121-CCD6BF7E7B64}" srcOrd="1" destOrd="0" presId="urn:microsoft.com/office/officeart/2005/8/layout/vList5"/>
    <dgm:cxn modelId="{88992E95-CAD5-4982-88C3-26BA3C43A4CA}" type="presParOf" srcId="{A7E52514-7305-48EA-B47C-D0B58ED8616C}" destId="{159C31C3-4FB9-490D-9FAB-C9B139783C20}" srcOrd="1" destOrd="0" presId="urn:microsoft.com/office/officeart/2005/8/layout/vList5"/>
    <dgm:cxn modelId="{77EDFE71-8365-4423-B98A-34D44A6A609F}" type="presParOf" srcId="{A7E52514-7305-48EA-B47C-D0B58ED8616C}" destId="{7E37DCE1-7D42-4062-ADD2-06E42DFE5F8F}" srcOrd="2" destOrd="0" presId="urn:microsoft.com/office/officeart/2005/8/layout/vList5"/>
    <dgm:cxn modelId="{F7D98D31-24EC-4314-B363-6E7964BBD1C0}" type="presParOf" srcId="{7E37DCE1-7D42-4062-ADD2-06E42DFE5F8F}" destId="{14D9A6AF-AEA9-4BC2-8936-9DA75A5B4114}" srcOrd="0" destOrd="0" presId="urn:microsoft.com/office/officeart/2005/8/layout/vList5"/>
    <dgm:cxn modelId="{A2D7BA2C-A4CD-4BF7-8B64-A199E6E2CE77}" type="presParOf" srcId="{7E37DCE1-7D42-4062-ADD2-06E42DFE5F8F}" destId="{68B97EBD-77E3-4718-A71F-C053DB4873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22051-91FD-4D98-998A-C81C2029BB7C}">
      <dsp:nvSpPr>
        <dsp:cNvPr id="0" name=""/>
        <dsp:cNvSpPr/>
      </dsp:nvSpPr>
      <dsp:spPr>
        <a:xfrm rot="10800000">
          <a:off x="1099739" y="2429"/>
          <a:ext cx="8947826" cy="47760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39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rgbClr val="FFFF00"/>
              </a:solidFill>
            </a:rPr>
            <a:t>A Comparative Study: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Home Run Trends in the Major Leagues Power Hitters Using Machine Learning</a:t>
          </a:r>
          <a:br>
            <a:rPr lang="en-US" sz="3200" b="1" i="1" kern="1200" dirty="0"/>
          </a:br>
          <a:r>
            <a:rPr lang="en-US" sz="2800" b="0" i="0" kern="1200" dirty="0"/>
            <a:t> </a:t>
          </a:r>
          <a:r>
            <a:rPr lang="en-US" sz="2400" b="0" i="0" kern="1200" dirty="0"/>
            <a:t>---Analyzing ISO (Power Hitting Metric) with Linear Regression &amp; Decision Trees</a:t>
          </a:r>
          <a:endParaRPr lang="en-IN" sz="2400" kern="1200" dirty="0"/>
        </a:p>
      </dsp:txBody>
      <dsp:txXfrm rot="10800000">
        <a:off x="2293751" y="2429"/>
        <a:ext cx="7753814" cy="4776047"/>
      </dsp:txXfrm>
    </dsp:sp>
    <dsp:sp modelId="{54314DE6-382C-4A63-A1C8-DD1E87869522}">
      <dsp:nvSpPr>
        <dsp:cNvPr id="0" name=""/>
        <dsp:cNvSpPr/>
      </dsp:nvSpPr>
      <dsp:spPr>
        <a:xfrm>
          <a:off x="0" y="736924"/>
          <a:ext cx="3441030" cy="34410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1CDAA-8B01-454B-BEC8-27C55A5A1B0E}">
      <dsp:nvSpPr>
        <dsp:cNvPr id="0" name=""/>
        <dsp:cNvSpPr/>
      </dsp:nvSpPr>
      <dsp:spPr>
        <a:xfrm>
          <a:off x="0" y="17547"/>
          <a:ext cx="10436532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rgbClr val="FFC000"/>
              </a:solidFill>
            </a:rPr>
            <a:t>Batting Performance Analysis</a:t>
          </a:r>
          <a:r>
            <a:rPr lang="en-US" sz="2300" b="1" i="0" kern="1200" baseline="0" dirty="0"/>
            <a:t>:</a:t>
          </a:r>
          <a:r>
            <a:rPr lang="en-US" sz="2300" b="0" i="0" kern="1200" baseline="0" dirty="0"/>
            <a:t> Uses machine learning to analyze </a:t>
          </a:r>
          <a:r>
            <a:rPr lang="en-US" sz="2300" b="0" i="0" kern="1200" dirty="0"/>
            <a:t>base ball </a:t>
          </a:r>
          <a:r>
            <a:rPr lang="en-US" sz="2300" b="0" i="0" kern="1200" baseline="0" dirty="0"/>
            <a:t>statistics.</a:t>
          </a:r>
          <a:endParaRPr lang="en-IN" sz="2300" kern="1200" dirty="0"/>
        </a:p>
      </dsp:txBody>
      <dsp:txXfrm>
        <a:off x="44664" y="62211"/>
        <a:ext cx="10347204" cy="825612"/>
      </dsp:txXfrm>
    </dsp:sp>
    <dsp:sp modelId="{A2F88E8B-E398-4872-AAA8-0F7E189DBB41}">
      <dsp:nvSpPr>
        <dsp:cNvPr id="0" name=""/>
        <dsp:cNvSpPr/>
      </dsp:nvSpPr>
      <dsp:spPr>
        <a:xfrm>
          <a:off x="0" y="998727"/>
          <a:ext cx="10436532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rgbClr val="FFC000"/>
              </a:solidFill>
            </a:rPr>
            <a:t>ISO Prediction</a:t>
          </a:r>
          <a:r>
            <a:rPr lang="en-US" sz="2300" b="1" i="0" kern="1200" baseline="0" dirty="0"/>
            <a:t>:</a:t>
          </a:r>
          <a:r>
            <a:rPr lang="en-US" sz="2300" b="0" i="0" kern="1200" baseline="0" dirty="0"/>
            <a:t> Predicts the </a:t>
          </a:r>
          <a:r>
            <a:rPr lang="en-US" sz="2300" b="1" i="0" kern="1200" baseline="0" dirty="0"/>
            <a:t>Isolated Power (ISO)</a:t>
          </a:r>
          <a:r>
            <a:rPr lang="en-US" sz="2300" b="0" i="0" kern="1200" baseline="0" dirty="0"/>
            <a:t> metric to assess power-hitting ability.</a:t>
          </a:r>
          <a:endParaRPr lang="en-IN" sz="2300" kern="1200" dirty="0"/>
        </a:p>
      </dsp:txBody>
      <dsp:txXfrm>
        <a:off x="44664" y="1043391"/>
        <a:ext cx="10347204" cy="825612"/>
      </dsp:txXfrm>
    </dsp:sp>
    <dsp:sp modelId="{9B15E8D3-2E83-41DA-BACF-525A2326B7D6}">
      <dsp:nvSpPr>
        <dsp:cNvPr id="0" name=""/>
        <dsp:cNvSpPr/>
      </dsp:nvSpPr>
      <dsp:spPr>
        <a:xfrm>
          <a:off x="0" y="1979907"/>
          <a:ext cx="10436532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rgbClr val="FFC000"/>
              </a:solidFill>
            </a:rPr>
            <a:t>Machine Learning Models</a:t>
          </a:r>
          <a:r>
            <a:rPr lang="en-US" sz="2300" b="1" i="0" kern="1200" baseline="0" dirty="0"/>
            <a:t>:</a:t>
          </a:r>
          <a:r>
            <a:rPr lang="en-US" sz="2300" b="0" i="0" kern="1200" baseline="0" dirty="0"/>
            <a:t> Uses </a:t>
          </a:r>
          <a:r>
            <a:rPr lang="en-US" sz="2300" b="1" i="0" kern="1200" baseline="0" dirty="0"/>
            <a:t>Linear Regression</a:t>
          </a:r>
          <a:r>
            <a:rPr lang="en-US" sz="2300" b="0" i="0" kern="1200" baseline="0" dirty="0"/>
            <a:t> and </a:t>
          </a:r>
          <a:r>
            <a:rPr lang="en-US" sz="2300" b="1" i="0" kern="1200" baseline="0" dirty="0"/>
            <a:t>Decision Tree Classifier</a:t>
          </a:r>
          <a:r>
            <a:rPr lang="en-US" sz="2300" b="0" i="0" kern="1200" baseline="0" dirty="0"/>
            <a:t> with evaluation metrics like Accuracy and F1-score.</a:t>
          </a:r>
          <a:endParaRPr lang="en-IN" sz="2300" kern="1200" dirty="0"/>
        </a:p>
      </dsp:txBody>
      <dsp:txXfrm>
        <a:off x="44664" y="2024571"/>
        <a:ext cx="10347204" cy="825612"/>
      </dsp:txXfrm>
    </dsp:sp>
    <dsp:sp modelId="{805629A7-FC28-4E3B-890A-8A7B38A42E7F}">
      <dsp:nvSpPr>
        <dsp:cNvPr id="0" name=""/>
        <dsp:cNvSpPr/>
      </dsp:nvSpPr>
      <dsp:spPr>
        <a:xfrm>
          <a:off x="0" y="2961087"/>
          <a:ext cx="10436532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rgbClr val="FFC000"/>
              </a:solidFill>
            </a:rPr>
            <a:t>Real-World Impact</a:t>
          </a:r>
          <a:r>
            <a:rPr lang="en-US" sz="2300" b="1" i="0" kern="1200" baseline="0" dirty="0"/>
            <a:t>:</a:t>
          </a:r>
          <a:r>
            <a:rPr lang="en-US" sz="2300" b="0" i="0" kern="1200" baseline="0" dirty="0"/>
            <a:t> Helps in </a:t>
          </a:r>
          <a:r>
            <a:rPr lang="en-US" sz="2300" b="1" i="0" kern="1200" baseline="0" dirty="0"/>
            <a:t>talent scouting and team selection</a:t>
          </a:r>
          <a:r>
            <a:rPr lang="en-US" sz="2300" b="0" i="0" kern="1200" baseline="0" dirty="0"/>
            <a:t> by identifying key performance factors.</a:t>
          </a:r>
          <a:endParaRPr lang="en-IN" sz="2300" kern="1200" dirty="0"/>
        </a:p>
      </dsp:txBody>
      <dsp:txXfrm>
        <a:off x="44664" y="3005751"/>
        <a:ext cx="10347204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727E2-2E50-4DDA-990C-92BFD218C5DB}">
      <dsp:nvSpPr>
        <dsp:cNvPr id="0" name=""/>
        <dsp:cNvSpPr/>
      </dsp:nvSpPr>
      <dsp:spPr>
        <a:xfrm>
          <a:off x="0" y="30550"/>
          <a:ext cx="882491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predict the </a:t>
          </a:r>
          <a:r>
            <a:rPr lang="en-US" sz="2000" b="1" i="0" kern="1200"/>
            <a:t>ISO (Isolated Power)</a:t>
          </a:r>
          <a:r>
            <a:rPr lang="en-US" sz="2000" b="0" i="0" kern="1200"/>
            <a:t> metric using machine learning models.</a:t>
          </a:r>
          <a:endParaRPr lang="en-IN" sz="2000" kern="1200"/>
        </a:p>
      </dsp:txBody>
      <dsp:txXfrm>
        <a:off x="38838" y="69388"/>
        <a:ext cx="8747237" cy="717924"/>
      </dsp:txXfrm>
    </dsp:sp>
    <dsp:sp modelId="{25A3E58E-803F-4706-AC7E-FD0C7D3F2571}">
      <dsp:nvSpPr>
        <dsp:cNvPr id="0" name=""/>
        <dsp:cNvSpPr/>
      </dsp:nvSpPr>
      <dsp:spPr>
        <a:xfrm>
          <a:off x="0" y="883750"/>
          <a:ext cx="882491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compare the performance of </a:t>
          </a:r>
          <a:r>
            <a:rPr lang="en-US" sz="2000" b="1" i="0" kern="1200"/>
            <a:t>Linear Regression and Decision Tree Classifier</a:t>
          </a:r>
          <a:r>
            <a:rPr lang="en-US" sz="2000" b="0" i="0" kern="1200"/>
            <a:t>.</a:t>
          </a:r>
          <a:endParaRPr lang="en-IN" sz="2000" kern="1200"/>
        </a:p>
      </dsp:txBody>
      <dsp:txXfrm>
        <a:off x="38838" y="922588"/>
        <a:ext cx="8747237" cy="717924"/>
      </dsp:txXfrm>
    </dsp:sp>
    <dsp:sp modelId="{DEDBAB33-2D3F-49FE-A790-7A6D9D2B27BA}">
      <dsp:nvSpPr>
        <dsp:cNvPr id="0" name=""/>
        <dsp:cNvSpPr/>
      </dsp:nvSpPr>
      <dsp:spPr>
        <a:xfrm>
          <a:off x="0" y="1736950"/>
          <a:ext cx="882491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evaluate the effectiveness of different preprocessing techniques.</a:t>
          </a:r>
          <a:endParaRPr lang="en-IN" sz="2000" kern="1200"/>
        </a:p>
      </dsp:txBody>
      <dsp:txXfrm>
        <a:off x="38838" y="1775788"/>
        <a:ext cx="8747237" cy="717924"/>
      </dsp:txXfrm>
    </dsp:sp>
    <dsp:sp modelId="{0E6BF10C-A633-441C-B0DF-53179930C46C}">
      <dsp:nvSpPr>
        <dsp:cNvPr id="0" name=""/>
        <dsp:cNvSpPr/>
      </dsp:nvSpPr>
      <dsp:spPr>
        <a:xfrm>
          <a:off x="0" y="2590150"/>
          <a:ext cx="882491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identify key batting features that impact power-hitting ability.To provide data-driven insights for cricket analysts and coaches.</a:t>
          </a:r>
          <a:endParaRPr lang="en-IN" sz="2000" kern="1200"/>
        </a:p>
      </dsp:txBody>
      <dsp:txXfrm>
        <a:off x="38838" y="2628988"/>
        <a:ext cx="8747237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83A92-53DE-4447-95A5-C3660A286E0F}">
      <dsp:nvSpPr>
        <dsp:cNvPr id="0" name=""/>
        <dsp:cNvSpPr/>
      </dsp:nvSpPr>
      <dsp:spPr>
        <a:xfrm rot="16200000">
          <a:off x="-154713" y="156125"/>
          <a:ext cx="3982064" cy="36698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392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Previous research has utilized machine learning in sports analytics to predict player performance.</a:t>
          </a:r>
          <a:endParaRPr lang="en-IN" sz="2800" kern="1200" dirty="0"/>
        </a:p>
      </dsp:txBody>
      <dsp:txXfrm rot="5400000">
        <a:off x="1413" y="796412"/>
        <a:ext cx="3669813" cy="2389238"/>
      </dsp:txXfrm>
    </dsp:sp>
    <dsp:sp modelId="{EBB08BAC-212E-4B92-A679-B03000ADF5B7}">
      <dsp:nvSpPr>
        <dsp:cNvPr id="0" name=""/>
        <dsp:cNvSpPr/>
      </dsp:nvSpPr>
      <dsp:spPr>
        <a:xfrm rot="16200000">
          <a:off x="3790335" y="156125"/>
          <a:ext cx="3982064" cy="36698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392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Existing models use regression and classification techniques for player evaluation.</a:t>
          </a:r>
          <a:endParaRPr lang="en-IN" sz="2800" kern="1200" dirty="0"/>
        </a:p>
      </dsp:txBody>
      <dsp:txXfrm rot="5400000">
        <a:off x="3946461" y="796412"/>
        <a:ext cx="3669813" cy="2389238"/>
      </dsp:txXfrm>
    </dsp:sp>
    <dsp:sp modelId="{E1548CDE-C95B-461D-854D-686423FB7FA5}">
      <dsp:nvSpPr>
        <dsp:cNvPr id="0" name=""/>
        <dsp:cNvSpPr/>
      </dsp:nvSpPr>
      <dsp:spPr>
        <a:xfrm rot="16200000">
          <a:off x="7735384" y="156125"/>
          <a:ext cx="3982064" cy="36698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392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This project extends prior work by applying Linear Regression and Decision Tree models.</a:t>
          </a:r>
          <a:endParaRPr lang="en-IN" sz="2800" kern="1200" dirty="0"/>
        </a:p>
      </dsp:txBody>
      <dsp:txXfrm rot="5400000">
        <a:off x="7891510" y="796412"/>
        <a:ext cx="3669813" cy="2389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630D3-B3D7-4772-B6F0-4B36599A485A}">
      <dsp:nvSpPr>
        <dsp:cNvPr id="0" name=""/>
        <dsp:cNvSpPr/>
      </dsp:nvSpPr>
      <dsp:spPr>
        <a:xfrm rot="10800000">
          <a:off x="1083447" y="2837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Python</a:t>
          </a:r>
          <a:endParaRPr lang="en-IN" sz="2600" kern="1200"/>
        </a:p>
      </dsp:txBody>
      <dsp:txXfrm rot="10800000">
        <a:off x="1227279" y="2837"/>
        <a:ext cx="3586578" cy="575330"/>
      </dsp:txXfrm>
    </dsp:sp>
    <dsp:sp modelId="{E9DC15F1-ADD7-4C5A-9205-AD47BF17DC1B}">
      <dsp:nvSpPr>
        <dsp:cNvPr id="0" name=""/>
        <dsp:cNvSpPr/>
      </dsp:nvSpPr>
      <dsp:spPr>
        <a:xfrm>
          <a:off x="795782" y="2837"/>
          <a:ext cx="575330" cy="5753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4E358-DE2E-4B04-BDD6-858CDB4A6976}">
      <dsp:nvSpPr>
        <dsp:cNvPr id="0" name=""/>
        <dsp:cNvSpPr/>
      </dsp:nvSpPr>
      <dsp:spPr>
        <a:xfrm rot="10800000">
          <a:off x="1090338" y="749908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/>
            <a:t>Jupyter Notebook</a:t>
          </a:r>
          <a:endParaRPr lang="en-IN" sz="2600" kern="1200"/>
        </a:p>
      </dsp:txBody>
      <dsp:txXfrm rot="10800000">
        <a:off x="1234170" y="749908"/>
        <a:ext cx="3586578" cy="575330"/>
      </dsp:txXfrm>
    </dsp:sp>
    <dsp:sp modelId="{E6AA1C68-0229-49D4-9C2C-A4A20BE7B769}">
      <dsp:nvSpPr>
        <dsp:cNvPr id="0" name=""/>
        <dsp:cNvSpPr/>
      </dsp:nvSpPr>
      <dsp:spPr>
        <a:xfrm>
          <a:off x="788891" y="776750"/>
          <a:ext cx="602894" cy="5216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C39FC-6602-4E84-860D-3802628AA67A}">
      <dsp:nvSpPr>
        <dsp:cNvPr id="0" name=""/>
        <dsp:cNvSpPr/>
      </dsp:nvSpPr>
      <dsp:spPr>
        <a:xfrm rot="10800000">
          <a:off x="1115904" y="1496979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Pandas</a:t>
          </a:r>
          <a:endParaRPr lang="en-IN" sz="2600" kern="1200" dirty="0"/>
        </a:p>
      </dsp:txBody>
      <dsp:txXfrm rot="10800000">
        <a:off x="1259736" y="1496979"/>
        <a:ext cx="3586578" cy="575330"/>
      </dsp:txXfrm>
    </dsp:sp>
    <dsp:sp modelId="{95370BF4-9712-4851-8FDE-E696F2417F6D}">
      <dsp:nvSpPr>
        <dsp:cNvPr id="0" name=""/>
        <dsp:cNvSpPr/>
      </dsp:nvSpPr>
      <dsp:spPr>
        <a:xfrm>
          <a:off x="763324" y="1496979"/>
          <a:ext cx="705159" cy="5753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B531D-6F1D-48D7-9083-15B39B8E9112}">
      <dsp:nvSpPr>
        <dsp:cNvPr id="0" name=""/>
        <dsp:cNvSpPr/>
      </dsp:nvSpPr>
      <dsp:spPr>
        <a:xfrm rot="10800000">
          <a:off x="1083447" y="2244050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Scikit-learn </a:t>
          </a:r>
          <a:endParaRPr lang="en-IN" sz="2600" kern="1200" dirty="0"/>
        </a:p>
      </dsp:txBody>
      <dsp:txXfrm rot="10800000">
        <a:off x="1227279" y="2244050"/>
        <a:ext cx="3586578" cy="575330"/>
      </dsp:txXfrm>
    </dsp:sp>
    <dsp:sp modelId="{11DBF63A-0F29-4134-8B11-8404347A8891}">
      <dsp:nvSpPr>
        <dsp:cNvPr id="0" name=""/>
        <dsp:cNvSpPr/>
      </dsp:nvSpPr>
      <dsp:spPr>
        <a:xfrm>
          <a:off x="795782" y="2244050"/>
          <a:ext cx="575330" cy="57533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FCF8-2C27-4460-BD35-57F242CDF642}">
      <dsp:nvSpPr>
        <dsp:cNvPr id="0" name=""/>
        <dsp:cNvSpPr/>
      </dsp:nvSpPr>
      <dsp:spPr>
        <a:xfrm rot="10800000">
          <a:off x="1083447" y="2991121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Libraries</a:t>
          </a:r>
          <a:endParaRPr lang="en-IN" sz="2600" kern="1200" dirty="0"/>
        </a:p>
      </dsp:txBody>
      <dsp:txXfrm rot="10800000">
        <a:off x="1227279" y="2991121"/>
        <a:ext cx="3586578" cy="575330"/>
      </dsp:txXfrm>
    </dsp:sp>
    <dsp:sp modelId="{3D38187E-F3DD-49D1-8E33-C4F82CFB9BAF}">
      <dsp:nvSpPr>
        <dsp:cNvPr id="0" name=""/>
        <dsp:cNvSpPr/>
      </dsp:nvSpPr>
      <dsp:spPr>
        <a:xfrm>
          <a:off x="795782" y="2991121"/>
          <a:ext cx="575330" cy="57533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EFD3-B202-4CAE-83AE-A9D093D9BA2B}">
      <dsp:nvSpPr>
        <dsp:cNvPr id="0" name=""/>
        <dsp:cNvSpPr/>
      </dsp:nvSpPr>
      <dsp:spPr>
        <a:xfrm rot="10800000">
          <a:off x="1083447" y="3738192"/>
          <a:ext cx="3730410" cy="575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05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set</a:t>
          </a:r>
          <a:endParaRPr lang="en-IN" sz="2600" kern="1200" dirty="0"/>
        </a:p>
      </dsp:txBody>
      <dsp:txXfrm rot="10800000">
        <a:off x="1227279" y="3738192"/>
        <a:ext cx="3586578" cy="575330"/>
      </dsp:txXfrm>
    </dsp:sp>
    <dsp:sp modelId="{F5D37600-A980-42CE-8D65-8038271D210F}">
      <dsp:nvSpPr>
        <dsp:cNvPr id="0" name=""/>
        <dsp:cNvSpPr/>
      </dsp:nvSpPr>
      <dsp:spPr>
        <a:xfrm>
          <a:off x="795782" y="3738192"/>
          <a:ext cx="575330" cy="57533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D20BE-7C99-4F4B-BE52-F534C13328D0}">
      <dsp:nvSpPr>
        <dsp:cNvPr id="0" name=""/>
        <dsp:cNvSpPr/>
      </dsp:nvSpPr>
      <dsp:spPr>
        <a:xfrm>
          <a:off x="0" y="0"/>
          <a:ext cx="6495802" cy="1198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Collection</a:t>
          </a:r>
          <a:endParaRPr lang="en-IN" sz="3900" kern="1200" dirty="0"/>
        </a:p>
      </dsp:txBody>
      <dsp:txXfrm>
        <a:off x="35105" y="35105"/>
        <a:ext cx="5101160" cy="1128371"/>
      </dsp:txXfrm>
    </dsp:sp>
    <dsp:sp modelId="{420057E4-BCDF-4AA0-B6D3-79F9A701EEEE}">
      <dsp:nvSpPr>
        <dsp:cNvPr id="0" name=""/>
        <dsp:cNvSpPr/>
      </dsp:nvSpPr>
      <dsp:spPr>
        <a:xfrm>
          <a:off x="524406" y="1475499"/>
          <a:ext cx="6495802" cy="1198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preprocessing</a:t>
          </a:r>
          <a:endParaRPr lang="en-IN" sz="3900" kern="1200" dirty="0"/>
        </a:p>
      </dsp:txBody>
      <dsp:txXfrm>
        <a:off x="559511" y="1510604"/>
        <a:ext cx="5102491" cy="1128371"/>
      </dsp:txXfrm>
    </dsp:sp>
    <dsp:sp modelId="{D9D35B3B-890F-4478-9E03-8E01DB52D80F}">
      <dsp:nvSpPr>
        <dsp:cNvPr id="0" name=""/>
        <dsp:cNvSpPr/>
      </dsp:nvSpPr>
      <dsp:spPr>
        <a:xfrm>
          <a:off x="1079927" y="2833010"/>
          <a:ext cx="6495802" cy="1198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Model Training</a:t>
          </a:r>
          <a:endParaRPr lang="en-IN" sz="3900" kern="1200" dirty="0"/>
        </a:p>
      </dsp:txBody>
      <dsp:txXfrm>
        <a:off x="1115032" y="2868115"/>
        <a:ext cx="5110610" cy="1128371"/>
      </dsp:txXfrm>
    </dsp:sp>
    <dsp:sp modelId="{D5768AF4-C00C-4A3F-96C1-7B7456C332BC}">
      <dsp:nvSpPr>
        <dsp:cNvPr id="0" name=""/>
        <dsp:cNvSpPr/>
      </dsp:nvSpPr>
      <dsp:spPr>
        <a:xfrm>
          <a:off x="1623950" y="4249515"/>
          <a:ext cx="6495802" cy="1198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Model Evaluation</a:t>
          </a:r>
          <a:endParaRPr lang="en-IN" sz="3900" kern="1200" dirty="0"/>
        </a:p>
      </dsp:txBody>
      <dsp:txXfrm>
        <a:off x="1659055" y="4284620"/>
        <a:ext cx="5102491" cy="1128371"/>
      </dsp:txXfrm>
    </dsp:sp>
    <dsp:sp modelId="{40E667F3-E327-4798-84A8-99167D87415C}">
      <dsp:nvSpPr>
        <dsp:cNvPr id="0" name=""/>
        <dsp:cNvSpPr/>
      </dsp:nvSpPr>
      <dsp:spPr>
        <a:xfrm>
          <a:off x="5706892" y="898340"/>
          <a:ext cx="779077" cy="7790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500" kern="1200"/>
        </a:p>
      </dsp:txBody>
      <dsp:txXfrm>
        <a:off x="5882184" y="898340"/>
        <a:ext cx="428493" cy="586255"/>
      </dsp:txXfrm>
    </dsp:sp>
    <dsp:sp modelId="{9E4135DE-4578-463A-A009-5607055AC643}">
      <dsp:nvSpPr>
        <dsp:cNvPr id="0" name=""/>
        <dsp:cNvSpPr/>
      </dsp:nvSpPr>
      <dsp:spPr>
        <a:xfrm>
          <a:off x="6260747" y="2334509"/>
          <a:ext cx="779077" cy="7790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500" kern="1200"/>
        </a:p>
      </dsp:txBody>
      <dsp:txXfrm>
        <a:off x="6436039" y="2334509"/>
        <a:ext cx="428493" cy="586255"/>
      </dsp:txXfrm>
    </dsp:sp>
    <dsp:sp modelId="{BDE06559-085F-495E-8758-AF8DF10FD1D9}">
      <dsp:nvSpPr>
        <dsp:cNvPr id="0" name=""/>
        <dsp:cNvSpPr/>
      </dsp:nvSpPr>
      <dsp:spPr>
        <a:xfrm>
          <a:off x="6796651" y="3751014"/>
          <a:ext cx="779077" cy="7790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500" kern="1200"/>
        </a:p>
      </dsp:txBody>
      <dsp:txXfrm>
        <a:off x="6971943" y="3751014"/>
        <a:ext cx="428493" cy="5862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C1A76-38DE-4F5F-AA63-E464018D1015}">
      <dsp:nvSpPr>
        <dsp:cNvPr id="0" name=""/>
        <dsp:cNvSpPr/>
      </dsp:nvSpPr>
      <dsp:spPr>
        <a:xfrm>
          <a:off x="0" y="28677"/>
          <a:ext cx="991211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The dataset is preprocessed by handling missing values, encoding categorical data, and scaling numerical features.</a:t>
          </a:r>
          <a:endParaRPr lang="en-IN" sz="2300" kern="1200" dirty="0"/>
        </a:p>
      </dsp:txBody>
      <dsp:txXfrm>
        <a:off x="44664" y="73341"/>
        <a:ext cx="9822786" cy="825612"/>
      </dsp:txXfrm>
    </dsp:sp>
    <dsp:sp modelId="{A63D7D1A-DEF9-40E5-BC79-A90ADE4B62DB}">
      <dsp:nvSpPr>
        <dsp:cNvPr id="0" name=""/>
        <dsp:cNvSpPr/>
      </dsp:nvSpPr>
      <dsp:spPr>
        <a:xfrm>
          <a:off x="0" y="1009857"/>
          <a:ext cx="991211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Linear Regression predicts ISO, while a Decision Tree Classifier categorizes performance.</a:t>
          </a:r>
          <a:endParaRPr lang="en-IN" sz="2300" kern="1200"/>
        </a:p>
      </dsp:txBody>
      <dsp:txXfrm>
        <a:off x="44664" y="1054521"/>
        <a:ext cx="9822786" cy="825612"/>
      </dsp:txXfrm>
    </dsp:sp>
    <dsp:sp modelId="{8B9DD59B-E8D8-4532-8415-6BF6AF28D0B5}">
      <dsp:nvSpPr>
        <dsp:cNvPr id="0" name=""/>
        <dsp:cNvSpPr/>
      </dsp:nvSpPr>
      <dsp:spPr>
        <a:xfrm>
          <a:off x="0" y="1991037"/>
          <a:ext cx="9912114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Models are trained on </a:t>
          </a:r>
          <a:r>
            <a:rPr lang="en-US" sz="2300" b="1" i="0" kern="1200" baseline="0"/>
            <a:t>80% data</a:t>
          </a:r>
          <a:r>
            <a:rPr lang="en-US" sz="2300" b="0" i="0" kern="1200" baseline="0"/>
            <a:t> and tested on </a:t>
          </a:r>
          <a:r>
            <a:rPr lang="en-US" sz="2300" b="1" i="0" kern="1200" baseline="0"/>
            <a:t>20%</a:t>
          </a:r>
          <a:r>
            <a:rPr lang="en-US" sz="2300" b="0" i="0" kern="1200" baseline="0"/>
            <a:t>, then evaluated using accuracy, F1-score, MAE, MSE, and R-squared.</a:t>
          </a:r>
          <a:endParaRPr lang="en-IN" sz="2300" kern="1200"/>
        </a:p>
      </dsp:txBody>
      <dsp:txXfrm>
        <a:off x="44664" y="2035701"/>
        <a:ext cx="9822786" cy="82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6061-33D0-4D57-A77B-017CD4DD2C53}">
      <dsp:nvSpPr>
        <dsp:cNvPr id="0" name=""/>
        <dsp:cNvSpPr/>
      </dsp:nvSpPr>
      <dsp:spPr>
        <a:xfrm rot="10800000">
          <a:off x="2305449" y="0"/>
          <a:ext cx="5869063" cy="2748699"/>
        </a:xfrm>
        <a:prstGeom prst="homePlate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100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https://github.com/Rajkumar200526/A-comparative-study-Home-run-Trends-in-the-Major-Leagues-Power-Hitters-Using-machine-Learning-</a:t>
          </a:r>
          <a:endParaRPr lang="en-IN" sz="1600" kern="1200" dirty="0">
            <a:solidFill>
              <a:srgbClr val="FFFF00"/>
            </a:solidFill>
          </a:endParaRPr>
        </a:p>
      </dsp:txBody>
      <dsp:txXfrm rot="10800000">
        <a:off x="2992624" y="0"/>
        <a:ext cx="5181888" cy="2748699"/>
      </dsp:txXfrm>
    </dsp:sp>
    <dsp:sp modelId="{4476EB6C-92B9-4EAA-8459-35A9BCBBF50B}">
      <dsp:nvSpPr>
        <dsp:cNvPr id="0" name=""/>
        <dsp:cNvSpPr/>
      </dsp:nvSpPr>
      <dsp:spPr>
        <a:xfrm>
          <a:off x="0" y="0"/>
          <a:ext cx="2748699" cy="27486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3B77A-20EF-48B8-9121-CCD6BF7E7B64}">
      <dsp:nvSpPr>
        <dsp:cNvPr id="0" name=""/>
        <dsp:cNvSpPr/>
      </dsp:nvSpPr>
      <dsp:spPr>
        <a:xfrm rot="5400000">
          <a:off x="5192099" y="-1873046"/>
          <a:ext cx="1463279" cy="557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200" b="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IN" sz="2200" b="0" i="0" kern="1200"/>
            <a:t>:0.78(Good fit for regression).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0" i="0" kern="1200"/>
            <a:t>MAE:12.81(interpretability needed)</a:t>
          </a:r>
          <a:endParaRPr lang="en-IN" sz="2200" kern="1200"/>
        </a:p>
      </dsp:txBody>
      <dsp:txXfrm rot="-5400000">
        <a:off x="3136098" y="254386"/>
        <a:ext cx="5503852" cy="1320417"/>
      </dsp:txXfrm>
    </dsp:sp>
    <dsp:sp modelId="{D495901F-4D80-412F-9D7F-701FB73BF026}">
      <dsp:nvSpPr>
        <dsp:cNvPr id="0" name=""/>
        <dsp:cNvSpPr/>
      </dsp:nvSpPr>
      <dsp:spPr>
        <a:xfrm>
          <a:off x="0" y="45"/>
          <a:ext cx="3136097" cy="182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/>
            <a:t>Linear regression :</a:t>
          </a:r>
          <a:endParaRPr lang="en-IN" sz="3800" kern="1200"/>
        </a:p>
      </dsp:txBody>
      <dsp:txXfrm>
        <a:off x="89289" y="89334"/>
        <a:ext cx="2957519" cy="1650520"/>
      </dsp:txXfrm>
    </dsp:sp>
    <dsp:sp modelId="{68B97EBD-77E3-4718-A71F-C053DB4873C8}">
      <dsp:nvSpPr>
        <dsp:cNvPr id="0" name=""/>
        <dsp:cNvSpPr/>
      </dsp:nvSpPr>
      <dsp:spPr>
        <a:xfrm rot="5400000">
          <a:off x="5192099" y="47506"/>
          <a:ext cx="1463279" cy="557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0" i="0" kern="1200"/>
            <a:t>Accuracy:3.17%(poor due to imblanced classes)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0" i="0" kern="1200"/>
            <a:t>F1-Score:0.023(Low precision/recall).</a:t>
          </a:r>
          <a:endParaRPr lang="en-IN" sz="2200" kern="1200"/>
        </a:p>
      </dsp:txBody>
      <dsp:txXfrm rot="-5400000">
        <a:off x="3136098" y="2174939"/>
        <a:ext cx="5503852" cy="1320417"/>
      </dsp:txXfrm>
    </dsp:sp>
    <dsp:sp modelId="{14D9A6AF-AEA9-4BC2-8936-9DA75A5B4114}">
      <dsp:nvSpPr>
        <dsp:cNvPr id="0" name=""/>
        <dsp:cNvSpPr/>
      </dsp:nvSpPr>
      <dsp:spPr>
        <a:xfrm>
          <a:off x="0" y="1920599"/>
          <a:ext cx="3136097" cy="182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1" i="0" kern="1200"/>
            <a:t>Decision Tree:</a:t>
          </a:r>
          <a:endParaRPr lang="en-IN" sz="3800" kern="1200"/>
        </a:p>
      </dsp:txBody>
      <dsp:txXfrm>
        <a:off x="89289" y="2009888"/>
        <a:ext cx="2957519" cy="165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F062-645C-4D3E-B2D1-AD9950A922A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A1F5C-2971-4B89-89DB-213529E0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9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A1F5C-2971-4B89-89DB-213529E01CD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5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A1F5C-2971-4B89-89DB-213529E01CD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9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0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8A6BEF-6A78-4A12-904A-F331BDB6E51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1D4536-87D4-47AA-A7A3-612BAEA4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7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7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etcompass.ai/appreciation-thank-you-message/" TargetMode="External"/><Relationship Id="rId2" Type="http://schemas.openxmlformats.org/officeDocument/2006/relationships/image" Target="../media/image1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B40F9-8FD5-C326-5807-B432DAA79872}"/>
              </a:ext>
            </a:extLst>
          </p:cNvPr>
          <p:cNvSpPr txBox="1"/>
          <p:nvPr/>
        </p:nvSpPr>
        <p:spPr>
          <a:xfrm>
            <a:off x="785813" y="481013"/>
            <a:ext cx="10682287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Seshadri Rao Gudlavalleru Engineering College</a:t>
            </a:r>
            <a:br>
              <a:rPr lang="en-US" sz="4400" b="1" dirty="0">
                <a:solidFill>
                  <a:srgbClr val="00B0F0"/>
                </a:solidFill>
                <a:latin typeface="Arial Rounded MT Bold" panose="020F0704030504030204" pitchFamily="34" charset="0"/>
                <a:cs typeface="+mn-cs"/>
              </a:rPr>
            </a:br>
            <a:r>
              <a:rPr lang="en-IN" sz="2800" dirty="0">
                <a:solidFill>
                  <a:srgbClr val="00B0F0"/>
                </a:solidFill>
              </a:rPr>
              <a:t>Department of CSE (Artificial Intelligence &amp; Machine Learning)</a:t>
            </a:r>
            <a:endParaRPr lang="en-US" sz="2800" b="1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TextBox 3">
            <a:extLst>
              <a:ext uri="{FF2B5EF4-FFF2-40B4-BE49-F238E27FC236}">
                <a16:creationId xmlns:a16="http://schemas.microsoft.com/office/drawing/2014/main" id="{57C7FCC7-A229-9849-2496-02F093607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74975"/>
            <a:ext cx="10682287" cy="378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 eaLnBrk="1" hangingPunct="1">
              <a:lnSpc>
                <a:spcPct val="150000"/>
              </a:lnSpc>
            </a:pPr>
            <a:r>
              <a:rPr lang="en-I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A.C.V.S.Sanjay-23481A4201</a:t>
            </a:r>
          </a:p>
          <a:p>
            <a:pPr algn="ctr" eaLnBrk="1" hangingPunct="1">
              <a:lnSpc>
                <a:spcPct val="150000"/>
              </a:lnSpc>
            </a:pPr>
            <a:r>
              <a:rPr lang="en-I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A.Rajkumar-23481A4205</a:t>
            </a:r>
          </a:p>
          <a:p>
            <a:pPr algn="ctr" eaLnBrk="1" hangingPunct="1">
              <a:lnSpc>
                <a:spcPct val="150000"/>
              </a:lnSpc>
            </a:pPr>
            <a:r>
              <a:rPr lang="en-I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B.Raatna Sai-23481A4207</a:t>
            </a:r>
          </a:p>
          <a:p>
            <a:pPr algn="ctr" eaLnBrk="1" hangingPunct="1">
              <a:lnSpc>
                <a:spcPct val="150000"/>
              </a:lnSpc>
            </a:pPr>
            <a:r>
              <a:rPr lang="en-I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B.Vishal-23481A4209</a:t>
            </a:r>
          </a:p>
          <a:p>
            <a:pPr algn="ctr" eaLnBrk="1" hangingPunct="1">
              <a:lnSpc>
                <a:spcPct val="150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7">
            <a:extLst>
              <a:ext uri="{FF2B5EF4-FFF2-40B4-BE49-F238E27FC236}">
                <a16:creationId xmlns:a16="http://schemas.microsoft.com/office/drawing/2014/main" id="{24D5AF5A-FA34-5273-E4EE-D7C052EF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0" y="2073896"/>
            <a:ext cx="2123440" cy="169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5FCB3F8-756D-CE16-3CE2-C57A64E3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621000" y="2099733"/>
            <a:ext cx="76200" cy="2677648"/>
          </a:xfrm>
        </p:spPr>
        <p:txBody>
          <a:bodyPr/>
          <a:lstStyle/>
          <a:p>
            <a:r>
              <a:rPr lang="en-US" dirty="0"/>
              <a:t>[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E7A69AC-19B2-74BC-056B-2DB847B1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773399" y="4777380"/>
            <a:ext cx="45719" cy="86142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EBBB-3D28-3E59-B948-76A896A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Result/conclusion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A988CC09-7EDC-2CD4-E38E-B95E362A0248}"/>
                  </a:ext>
                </a:extLst>
              </p:cNvPr>
              <p:cNvGraphicFramePr/>
              <p:nvPr/>
            </p:nvGraphicFramePr>
            <p:xfrm>
              <a:off x="924232" y="2985336"/>
              <a:ext cx="8711381" cy="37497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A988CC09-7EDC-2CD4-E38E-B95E362A0248}"/>
                  </a:ext>
                </a:extLst>
              </p:cNvPr>
              <p:cNvGraphicFramePr/>
              <p:nvPr/>
            </p:nvGraphicFramePr>
            <p:xfrm>
              <a:off x="924232" y="2985336"/>
              <a:ext cx="8711381" cy="37497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24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4A4AE-42AD-068B-8A37-B47E3106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F2B0BA-4E8D-C1BD-E285-8B103818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150069"/>
            <a:ext cx="12192000" cy="94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F7E02D-38C7-11BA-BAB8-8AE6E0B39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216985"/>
              </p:ext>
            </p:extLst>
          </p:nvPr>
        </p:nvGraphicFramePr>
        <p:xfrm>
          <a:off x="1524000" y="835742"/>
          <a:ext cx="10373032" cy="477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14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BD8D-725C-404A-0E73-D0D060C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Introduction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6E6DBFF-DC36-F5EE-686B-830FD33D3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677185"/>
              </p:ext>
            </p:extLst>
          </p:nvPr>
        </p:nvGraphicFramePr>
        <p:xfrm>
          <a:off x="1155700" y="2418735"/>
          <a:ext cx="10436532" cy="389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3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8BED-CBF9-8856-A7C0-11042ACA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EABF06-1FEA-4BF2-B612-FAE6FDB42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36443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5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2CE-8CF3-7FF4-CA66-6186B1BE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FCAFD6-E002-444E-EDA0-10E5C2C5F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25849"/>
              </p:ext>
            </p:extLst>
          </p:nvPr>
        </p:nvGraphicFramePr>
        <p:xfrm>
          <a:off x="314632" y="2399071"/>
          <a:ext cx="11562735" cy="398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0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4-F953-7AF1-E09A-E6310651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096CE9-F9BE-4706-E1EF-3FBA4ABA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922314"/>
              </p:ext>
            </p:extLst>
          </p:nvPr>
        </p:nvGraphicFramePr>
        <p:xfrm>
          <a:off x="1154954" y="2428567"/>
          <a:ext cx="5609640" cy="43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1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978D4D-2C49-68A5-A721-19F158387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835412"/>
              </p:ext>
            </p:extLst>
          </p:nvPr>
        </p:nvGraphicFramePr>
        <p:xfrm>
          <a:off x="1809134" y="1229032"/>
          <a:ext cx="8119753" cy="544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F0A6C-435B-FA9E-5E9D-2AE1CB8329DB}"/>
              </a:ext>
            </a:extLst>
          </p:cNvPr>
          <p:cNvSpPr txBox="1"/>
          <p:nvPr/>
        </p:nvSpPr>
        <p:spPr>
          <a:xfrm>
            <a:off x="3496827" y="180871"/>
            <a:ext cx="342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METHODOLOGY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5F61-BAC8-BEA5-8661-5DBE64BB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DC6AE9A-0289-AA5E-04B5-31B2529EF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952162"/>
              </p:ext>
            </p:extLst>
          </p:nvPr>
        </p:nvGraphicFramePr>
        <p:xfrm>
          <a:off x="1154955" y="2949676"/>
          <a:ext cx="9912114" cy="293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5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A2B-F612-3627-DD67-C5FEA43D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Code LINK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1AD02C-E5C1-EA9A-5E7F-B4830BC44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499547"/>
              </p:ext>
            </p:extLst>
          </p:nvPr>
        </p:nvGraphicFramePr>
        <p:xfrm>
          <a:off x="1154954" y="3271101"/>
          <a:ext cx="8825659" cy="274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247</TotalTime>
  <Words>366</Words>
  <Application>Microsoft Office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Cambria Math</vt:lpstr>
      <vt:lpstr>Century Gothic</vt:lpstr>
      <vt:lpstr>Times New Roman</vt:lpstr>
      <vt:lpstr>Wingdings 3</vt:lpstr>
      <vt:lpstr>Ion Boardroom</vt:lpstr>
      <vt:lpstr>[</vt:lpstr>
      <vt:lpstr>PowerPoint Presentation</vt:lpstr>
      <vt:lpstr>Introduction</vt:lpstr>
      <vt:lpstr>Objective</vt:lpstr>
      <vt:lpstr>Related Work</vt:lpstr>
      <vt:lpstr>Requirements</vt:lpstr>
      <vt:lpstr>PowerPoint Presentation</vt:lpstr>
      <vt:lpstr>Implementation</vt:lpstr>
      <vt:lpstr>GIT HUB Code LINK</vt:lpstr>
      <vt:lpstr>Result/conclusion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eswari sowmya</dc:creator>
  <cp:lastModifiedBy>Ampolurajkumar@outlook.com</cp:lastModifiedBy>
  <cp:revision>8</cp:revision>
  <dcterms:created xsi:type="dcterms:W3CDTF">2025-04-01T14:25:46Z</dcterms:created>
  <dcterms:modified xsi:type="dcterms:W3CDTF">2025-04-03T17:04:03Z</dcterms:modified>
</cp:coreProperties>
</file>