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5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5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4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A4A-F712-4A0E-B7FA-A2690B8FD82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9A4A-F712-4A0E-B7FA-A2690B8FD82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BE4C-6284-4028-ABD4-8775DD50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First</a:t>
            </a:r>
            <a:endParaRPr lang="en-US" dirty="0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3670852" y="1577009"/>
            <a:ext cx="3392557" cy="72886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3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2022-02-06T15:19:40Z</dcterms:created>
  <dcterms:modified xsi:type="dcterms:W3CDTF">2022-02-07T06:00:56Z</dcterms:modified>
</cp:coreProperties>
</file>