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9A4A-F712-4A0E-B7FA-A2690B8FD82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BE4C-6284-4028-ABD4-8775DD50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1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9A4A-F712-4A0E-B7FA-A2690B8FD82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BE4C-6284-4028-ABD4-8775DD50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5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9A4A-F712-4A0E-B7FA-A2690B8FD82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BE4C-6284-4028-ABD4-8775DD50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5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9A4A-F712-4A0E-B7FA-A2690B8FD82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BE4C-6284-4028-ABD4-8775DD50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7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9A4A-F712-4A0E-B7FA-A2690B8FD82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BE4C-6284-4028-ABD4-8775DD50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9A4A-F712-4A0E-B7FA-A2690B8FD82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BE4C-6284-4028-ABD4-8775DD50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8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9A4A-F712-4A0E-B7FA-A2690B8FD82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BE4C-6284-4028-ABD4-8775DD50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9A4A-F712-4A0E-B7FA-A2690B8FD82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BE4C-6284-4028-ABD4-8775DD50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3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9A4A-F712-4A0E-B7FA-A2690B8FD82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BE4C-6284-4028-ABD4-8775DD50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4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9A4A-F712-4A0E-B7FA-A2690B8FD82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BE4C-6284-4028-ABD4-8775DD50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6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9A4A-F712-4A0E-B7FA-A2690B8FD82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BE4C-6284-4028-ABD4-8775DD50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19A4A-F712-4A0E-B7FA-A2690B8FD82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DBE4C-6284-4028-ABD4-8775DD50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2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en-US" smtClean="0"/>
              <a:t>git</a:t>
            </a:r>
            <a:endParaRPr lang="en-US" dirty="0"/>
          </a:p>
        </p:txBody>
      </p:sp>
      <p:sp>
        <p:nvSpPr>
          <p:cNvPr id="4" name="Snip and Round Single Corner Rectangle 3"/>
          <p:cNvSpPr/>
          <p:nvPr/>
        </p:nvSpPr>
        <p:spPr>
          <a:xfrm>
            <a:off x="3670852" y="1577009"/>
            <a:ext cx="3392557" cy="728869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35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</cp:revision>
  <dcterms:created xsi:type="dcterms:W3CDTF">2022-02-06T15:19:40Z</dcterms:created>
  <dcterms:modified xsi:type="dcterms:W3CDTF">2022-02-06T15:22:28Z</dcterms:modified>
</cp:coreProperties>
</file>