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sldIdLst>
    <p:sldId id="256" r:id="rId5"/>
    <p:sldId id="257" r:id="rId6"/>
    <p:sldId id="277" r:id="rId7"/>
    <p:sldId id="278" r:id="rId8"/>
    <p:sldId id="258" r:id="rId9"/>
    <p:sldId id="259" r:id="rId10"/>
    <p:sldId id="279" r:id="rId11"/>
    <p:sldId id="281" r:id="rId12"/>
    <p:sldId id="282" r:id="rId13"/>
    <p:sldId id="283" r:id="rId14"/>
    <p:sldId id="289" r:id="rId15"/>
    <p:sldId id="294" r:id="rId16"/>
    <p:sldId id="284" r:id="rId17"/>
    <p:sldId id="285" r:id="rId18"/>
    <p:sldId id="290" r:id="rId19"/>
    <p:sldId id="293" r:id="rId20"/>
    <p:sldId id="286" r:id="rId21"/>
    <p:sldId id="287" r:id="rId22"/>
    <p:sldId id="291" r:id="rId23"/>
    <p:sldId id="292" r:id="rId24"/>
    <p:sldId id="267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18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E90A7C-A513-4FA0-B3CE-7E2358B766E7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17D64725-0969-4D52-BA76-3219AE64131A}">
      <dgm:prSet/>
      <dgm:spPr/>
      <dgm:t>
        <a:bodyPr/>
        <a:lstStyle/>
        <a:p>
          <a:pPr algn="l"/>
          <a:r>
            <a:rPr lang="en-US" b="1" dirty="0"/>
            <a:t>Experiment</a:t>
          </a:r>
          <a:endParaRPr lang="en-IN" dirty="0"/>
        </a:p>
      </dgm:t>
    </dgm:pt>
    <dgm:pt modelId="{65A87006-F2C6-4801-9933-BC061F8959D2}" type="parTrans" cxnId="{D825E581-935E-4C2C-BBDB-35EDE3AC9660}">
      <dgm:prSet/>
      <dgm:spPr/>
      <dgm:t>
        <a:bodyPr/>
        <a:lstStyle/>
        <a:p>
          <a:endParaRPr lang="en-IN"/>
        </a:p>
      </dgm:t>
    </dgm:pt>
    <dgm:pt modelId="{6B28F412-3FA9-42F9-8152-ED289FBC44E7}" type="sibTrans" cxnId="{D825E581-935E-4C2C-BBDB-35EDE3AC9660}">
      <dgm:prSet/>
      <dgm:spPr/>
      <dgm:t>
        <a:bodyPr/>
        <a:lstStyle/>
        <a:p>
          <a:endParaRPr lang="en-IN"/>
        </a:p>
      </dgm:t>
    </dgm:pt>
    <dgm:pt modelId="{128B45BE-1446-4A40-A440-5571B36DE84E}" type="pres">
      <dgm:prSet presAssocID="{8AE90A7C-A513-4FA0-B3CE-7E2358B766E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1123BA8-88FC-48C3-92A6-2AF8284D22DD}" type="pres">
      <dgm:prSet presAssocID="{17D64725-0969-4D52-BA76-3219AE64131A}" presName="vertOne" presStyleCnt="0"/>
      <dgm:spPr/>
    </dgm:pt>
    <dgm:pt modelId="{82F6E1C9-7AFD-4195-8EEC-80F741D83DD8}" type="pres">
      <dgm:prSet presAssocID="{17D64725-0969-4D52-BA76-3219AE64131A}" presName="txOne" presStyleLbl="node0" presStyleIdx="0" presStyleCnt="1">
        <dgm:presLayoutVars>
          <dgm:chPref val="3"/>
        </dgm:presLayoutVars>
      </dgm:prSet>
      <dgm:spPr/>
    </dgm:pt>
    <dgm:pt modelId="{EE170331-FF6A-4C81-B175-8C8699D7B6F6}" type="pres">
      <dgm:prSet presAssocID="{17D64725-0969-4D52-BA76-3219AE64131A}" presName="horzOne" presStyleCnt="0"/>
      <dgm:spPr/>
    </dgm:pt>
  </dgm:ptLst>
  <dgm:cxnLst>
    <dgm:cxn modelId="{D825E581-935E-4C2C-BBDB-35EDE3AC9660}" srcId="{8AE90A7C-A513-4FA0-B3CE-7E2358B766E7}" destId="{17D64725-0969-4D52-BA76-3219AE64131A}" srcOrd="0" destOrd="0" parTransId="{65A87006-F2C6-4801-9933-BC061F8959D2}" sibTransId="{6B28F412-3FA9-42F9-8152-ED289FBC44E7}"/>
    <dgm:cxn modelId="{ACE94C8B-DCDB-46AA-998F-70CA716D54C8}" type="presOf" srcId="{8AE90A7C-A513-4FA0-B3CE-7E2358B766E7}" destId="{128B45BE-1446-4A40-A440-5571B36DE84E}" srcOrd="0" destOrd="0" presId="urn:microsoft.com/office/officeart/2005/8/layout/hierarchy4"/>
    <dgm:cxn modelId="{11AE14BD-8880-4413-A23E-08AAAA325863}" type="presOf" srcId="{17D64725-0969-4D52-BA76-3219AE64131A}" destId="{82F6E1C9-7AFD-4195-8EEC-80F741D83DD8}" srcOrd="0" destOrd="0" presId="urn:microsoft.com/office/officeart/2005/8/layout/hierarchy4"/>
    <dgm:cxn modelId="{0E874D77-05F0-42B1-A254-F329CB7A5E1B}" type="presParOf" srcId="{128B45BE-1446-4A40-A440-5571B36DE84E}" destId="{31123BA8-88FC-48C3-92A6-2AF8284D22DD}" srcOrd="0" destOrd="0" presId="urn:microsoft.com/office/officeart/2005/8/layout/hierarchy4"/>
    <dgm:cxn modelId="{67540F3D-7437-47B1-BA7F-A4EC084B5579}" type="presParOf" srcId="{31123BA8-88FC-48C3-92A6-2AF8284D22DD}" destId="{82F6E1C9-7AFD-4195-8EEC-80F741D83DD8}" srcOrd="0" destOrd="0" presId="urn:microsoft.com/office/officeart/2005/8/layout/hierarchy4"/>
    <dgm:cxn modelId="{8B261886-0E1D-44F9-A761-90A1DDCB0552}" type="presParOf" srcId="{31123BA8-88FC-48C3-92A6-2AF8284D22DD}" destId="{EE170331-FF6A-4C81-B175-8C8699D7B6F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02AD0E3-6CBE-4F65-AB93-6138BFDA96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E66AC77-8055-4DA9-92A8-73A178834BDA}">
      <dgm:prSet/>
      <dgm:spPr/>
      <dgm:t>
        <a:bodyPr/>
        <a:lstStyle/>
        <a:p>
          <a:pPr algn="ctr"/>
          <a:r>
            <a:rPr lang="en-US" b="1" dirty="0"/>
            <a:t>Output</a:t>
          </a:r>
          <a:endParaRPr lang="en-IN" dirty="0"/>
        </a:p>
      </dgm:t>
    </dgm:pt>
    <dgm:pt modelId="{BDFCAC94-D323-4EED-B8C5-9AF8EDC6B733}" type="parTrans" cxnId="{FCB29F0C-3E32-4ADE-A71C-D3D6F293F9C0}">
      <dgm:prSet/>
      <dgm:spPr/>
      <dgm:t>
        <a:bodyPr/>
        <a:lstStyle/>
        <a:p>
          <a:endParaRPr lang="en-IN"/>
        </a:p>
      </dgm:t>
    </dgm:pt>
    <dgm:pt modelId="{44207591-074F-4746-9375-DC76753CF915}" type="sibTrans" cxnId="{FCB29F0C-3E32-4ADE-A71C-D3D6F293F9C0}">
      <dgm:prSet/>
      <dgm:spPr/>
      <dgm:t>
        <a:bodyPr/>
        <a:lstStyle/>
        <a:p>
          <a:endParaRPr lang="en-IN"/>
        </a:p>
      </dgm:t>
    </dgm:pt>
    <dgm:pt modelId="{EC0A998F-7B14-46F2-A678-E64C62E84119}" type="pres">
      <dgm:prSet presAssocID="{C02AD0E3-6CBE-4F65-AB93-6138BFDA96CD}" presName="linear" presStyleCnt="0">
        <dgm:presLayoutVars>
          <dgm:animLvl val="lvl"/>
          <dgm:resizeHandles val="exact"/>
        </dgm:presLayoutVars>
      </dgm:prSet>
      <dgm:spPr/>
    </dgm:pt>
    <dgm:pt modelId="{47A33023-BBB2-490F-8A25-342B719F5009}" type="pres">
      <dgm:prSet presAssocID="{4E66AC77-8055-4DA9-92A8-73A178834BDA}" presName="parentText" presStyleLbl="node1" presStyleIdx="0" presStyleCnt="1" custScaleX="77497">
        <dgm:presLayoutVars>
          <dgm:chMax val="0"/>
          <dgm:bulletEnabled val="1"/>
        </dgm:presLayoutVars>
      </dgm:prSet>
      <dgm:spPr/>
    </dgm:pt>
  </dgm:ptLst>
  <dgm:cxnLst>
    <dgm:cxn modelId="{FCB29F0C-3E32-4ADE-A71C-D3D6F293F9C0}" srcId="{C02AD0E3-6CBE-4F65-AB93-6138BFDA96CD}" destId="{4E66AC77-8055-4DA9-92A8-73A178834BDA}" srcOrd="0" destOrd="0" parTransId="{BDFCAC94-D323-4EED-B8C5-9AF8EDC6B733}" sibTransId="{44207591-074F-4746-9375-DC76753CF915}"/>
    <dgm:cxn modelId="{29E2F6AC-8910-4095-A03A-B0D56308E467}" type="presOf" srcId="{4E66AC77-8055-4DA9-92A8-73A178834BDA}" destId="{47A33023-BBB2-490F-8A25-342B719F5009}" srcOrd="0" destOrd="0" presId="urn:microsoft.com/office/officeart/2005/8/layout/vList2"/>
    <dgm:cxn modelId="{C91A2CDD-3F8F-4C9E-888F-45C073002347}" type="presOf" srcId="{C02AD0E3-6CBE-4F65-AB93-6138BFDA96CD}" destId="{EC0A998F-7B14-46F2-A678-E64C62E84119}" srcOrd="0" destOrd="0" presId="urn:microsoft.com/office/officeart/2005/8/layout/vList2"/>
    <dgm:cxn modelId="{1ABECABF-2F26-4225-AD9D-FB697C67B504}" type="presParOf" srcId="{EC0A998F-7B14-46F2-A678-E64C62E84119}" destId="{47A33023-BBB2-490F-8A25-342B719F50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6989D85-EE03-477D-A66F-A326F00A6F5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90B42C-22C5-4E3A-9CC9-95E646B3A08F}">
      <dgm:prSet custT="1"/>
      <dgm:spPr/>
      <dgm:t>
        <a:bodyPr/>
        <a:lstStyle/>
        <a:p>
          <a:pPr algn="ctr"/>
          <a:r>
            <a:rPr lang="en-US" sz="3200" b="1" dirty="0"/>
            <a:t>3)Using NOR Gates Only</a:t>
          </a:r>
          <a:endParaRPr lang="en-IN" sz="3200" dirty="0"/>
        </a:p>
      </dgm:t>
    </dgm:pt>
    <dgm:pt modelId="{6E28AAA0-839A-4349-9B23-B04426BEE15D}" type="parTrans" cxnId="{4ABEA17C-805C-45AE-B9C5-6FC833A0CEA9}">
      <dgm:prSet/>
      <dgm:spPr/>
      <dgm:t>
        <a:bodyPr/>
        <a:lstStyle/>
        <a:p>
          <a:endParaRPr lang="en-IN"/>
        </a:p>
      </dgm:t>
    </dgm:pt>
    <dgm:pt modelId="{557DB0C9-0D34-4D95-B12B-1534FDECD565}" type="sibTrans" cxnId="{4ABEA17C-805C-45AE-B9C5-6FC833A0CEA9}">
      <dgm:prSet/>
      <dgm:spPr/>
      <dgm:t>
        <a:bodyPr/>
        <a:lstStyle/>
        <a:p>
          <a:endParaRPr lang="en-IN"/>
        </a:p>
      </dgm:t>
    </dgm:pt>
    <dgm:pt modelId="{D5EDE5F4-6964-4140-AE1F-F569B5F49889}" type="pres">
      <dgm:prSet presAssocID="{B6989D85-EE03-477D-A66F-A326F00A6F50}" presName="linear" presStyleCnt="0">
        <dgm:presLayoutVars>
          <dgm:animLvl val="lvl"/>
          <dgm:resizeHandles val="exact"/>
        </dgm:presLayoutVars>
      </dgm:prSet>
      <dgm:spPr/>
    </dgm:pt>
    <dgm:pt modelId="{4B2124D2-9448-469D-9671-B735D910C08D}" type="pres">
      <dgm:prSet presAssocID="{7390B42C-22C5-4E3A-9CC9-95E646B3A08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ABEA17C-805C-45AE-B9C5-6FC833A0CEA9}" srcId="{B6989D85-EE03-477D-A66F-A326F00A6F50}" destId="{7390B42C-22C5-4E3A-9CC9-95E646B3A08F}" srcOrd="0" destOrd="0" parTransId="{6E28AAA0-839A-4349-9B23-B04426BEE15D}" sibTransId="{557DB0C9-0D34-4D95-B12B-1534FDECD565}"/>
    <dgm:cxn modelId="{D3FAC48B-8274-40F6-AAAB-19C509E461D9}" type="presOf" srcId="{B6989D85-EE03-477D-A66F-A326F00A6F50}" destId="{D5EDE5F4-6964-4140-AE1F-F569B5F49889}" srcOrd="0" destOrd="0" presId="urn:microsoft.com/office/officeart/2005/8/layout/vList2"/>
    <dgm:cxn modelId="{BC36E0CA-1D09-45E3-8B83-BC875585EAE2}" type="presOf" srcId="{7390B42C-22C5-4E3A-9CC9-95E646B3A08F}" destId="{4B2124D2-9448-469D-9671-B735D910C08D}" srcOrd="0" destOrd="0" presId="urn:microsoft.com/office/officeart/2005/8/layout/vList2"/>
    <dgm:cxn modelId="{B5330797-1C0F-43E6-8B1D-27336794152A}" type="presParOf" srcId="{D5EDE5F4-6964-4140-AE1F-F569B5F49889}" destId="{4B2124D2-9448-469D-9671-B735D910C0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02AD0E3-6CBE-4F65-AB93-6138BFDA96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E66AC77-8055-4DA9-92A8-73A178834BDA}">
      <dgm:prSet/>
      <dgm:spPr/>
      <dgm:t>
        <a:bodyPr/>
        <a:lstStyle/>
        <a:p>
          <a:pPr algn="ctr"/>
          <a:r>
            <a:rPr lang="en-US" b="1" dirty="0"/>
            <a:t>Truth Table (Using NOR Gates)</a:t>
          </a:r>
          <a:endParaRPr lang="en-IN" dirty="0"/>
        </a:p>
      </dgm:t>
    </dgm:pt>
    <dgm:pt modelId="{BDFCAC94-D323-4EED-B8C5-9AF8EDC6B733}" type="parTrans" cxnId="{FCB29F0C-3E32-4ADE-A71C-D3D6F293F9C0}">
      <dgm:prSet/>
      <dgm:spPr/>
      <dgm:t>
        <a:bodyPr/>
        <a:lstStyle/>
        <a:p>
          <a:endParaRPr lang="en-IN"/>
        </a:p>
      </dgm:t>
    </dgm:pt>
    <dgm:pt modelId="{44207591-074F-4746-9375-DC76753CF915}" type="sibTrans" cxnId="{FCB29F0C-3E32-4ADE-A71C-D3D6F293F9C0}">
      <dgm:prSet/>
      <dgm:spPr/>
      <dgm:t>
        <a:bodyPr/>
        <a:lstStyle/>
        <a:p>
          <a:endParaRPr lang="en-IN"/>
        </a:p>
      </dgm:t>
    </dgm:pt>
    <dgm:pt modelId="{EC0A998F-7B14-46F2-A678-E64C62E84119}" type="pres">
      <dgm:prSet presAssocID="{C02AD0E3-6CBE-4F65-AB93-6138BFDA96CD}" presName="linear" presStyleCnt="0">
        <dgm:presLayoutVars>
          <dgm:animLvl val="lvl"/>
          <dgm:resizeHandles val="exact"/>
        </dgm:presLayoutVars>
      </dgm:prSet>
      <dgm:spPr/>
    </dgm:pt>
    <dgm:pt modelId="{47A33023-BBB2-490F-8A25-342B719F5009}" type="pres">
      <dgm:prSet presAssocID="{4E66AC77-8055-4DA9-92A8-73A178834BDA}" presName="parentText" presStyleLbl="node1" presStyleIdx="0" presStyleCnt="1" custScaleX="77497">
        <dgm:presLayoutVars>
          <dgm:chMax val="0"/>
          <dgm:bulletEnabled val="1"/>
        </dgm:presLayoutVars>
      </dgm:prSet>
      <dgm:spPr/>
    </dgm:pt>
  </dgm:ptLst>
  <dgm:cxnLst>
    <dgm:cxn modelId="{FCB29F0C-3E32-4ADE-A71C-D3D6F293F9C0}" srcId="{C02AD0E3-6CBE-4F65-AB93-6138BFDA96CD}" destId="{4E66AC77-8055-4DA9-92A8-73A178834BDA}" srcOrd="0" destOrd="0" parTransId="{BDFCAC94-D323-4EED-B8C5-9AF8EDC6B733}" sibTransId="{44207591-074F-4746-9375-DC76753CF915}"/>
    <dgm:cxn modelId="{29E2F6AC-8910-4095-A03A-B0D56308E467}" type="presOf" srcId="{4E66AC77-8055-4DA9-92A8-73A178834BDA}" destId="{47A33023-BBB2-490F-8A25-342B719F5009}" srcOrd="0" destOrd="0" presId="urn:microsoft.com/office/officeart/2005/8/layout/vList2"/>
    <dgm:cxn modelId="{C91A2CDD-3F8F-4C9E-888F-45C073002347}" type="presOf" srcId="{C02AD0E3-6CBE-4F65-AB93-6138BFDA96CD}" destId="{EC0A998F-7B14-46F2-A678-E64C62E84119}" srcOrd="0" destOrd="0" presId="urn:microsoft.com/office/officeart/2005/8/layout/vList2"/>
    <dgm:cxn modelId="{1ABECABF-2F26-4225-AD9D-FB697C67B504}" type="presParOf" srcId="{EC0A998F-7B14-46F2-A678-E64C62E84119}" destId="{47A33023-BBB2-490F-8A25-342B719F50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02AD0E3-6CBE-4F65-AB93-6138BFDA96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E66AC77-8055-4DA9-92A8-73A178834BDA}">
      <dgm:prSet/>
      <dgm:spPr/>
      <dgm:t>
        <a:bodyPr/>
        <a:lstStyle/>
        <a:p>
          <a:pPr algn="ctr"/>
          <a:r>
            <a:rPr lang="en-US" b="1" dirty="0"/>
            <a:t>Circuit Diagram</a:t>
          </a:r>
          <a:endParaRPr lang="en-IN" dirty="0"/>
        </a:p>
      </dgm:t>
    </dgm:pt>
    <dgm:pt modelId="{BDFCAC94-D323-4EED-B8C5-9AF8EDC6B733}" type="parTrans" cxnId="{FCB29F0C-3E32-4ADE-A71C-D3D6F293F9C0}">
      <dgm:prSet/>
      <dgm:spPr/>
      <dgm:t>
        <a:bodyPr/>
        <a:lstStyle/>
        <a:p>
          <a:endParaRPr lang="en-IN"/>
        </a:p>
      </dgm:t>
    </dgm:pt>
    <dgm:pt modelId="{44207591-074F-4746-9375-DC76753CF915}" type="sibTrans" cxnId="{FCB29F0C-3E32-4ADE-A71C-D3D6F293F9C0}">
      <dgm:prSet/>
      <dgm:spPr/>
      <dgm:t>
        <a:bodyPr/>
        <a:lstStyle/>
        <a:p>
          <a:endParaRPr lang="en-IN"/>
        </a:p>
      </dgm:t>
    </dgm:pt>
    <dgm:pt modelId="{EC0A998F-7B14-46F2-A678-E64C62E84119}" type="pres">
      <dgm:prSet presAssocID="{C02AD0E3-6CBE-4F65-AB93-6138BFDA96CD}" presName="linear" presStyleCnt="0">
        <dgm:presLayoutVars>
          <dgm:animLvl val="lvl"/>
          <dgm:resizeHandles val="exact"/>
        </dgm:presLayoutVars>
      </dgm:prSet>
      <dgm:spPr/>
    </dgm:pt>
    <dgm:pt modelId="{47A33023-BBB2-490F-8A25-342B719F5009}" type="pres">
      <dgm:prSet presAssocID="{4E66AC77-8055-4DA9-92A8-73A178834BDA}" presName="parentText" presStyleLbl="node1" presStyleIdx="0" presStyleCnt="1" custScaleX="77497">
        <dgm:presLayoutVars>
          <dgm:chMax val="0"/>
          <dgm:bulletEnabled val="1"/>
        </dgm:presLayoutVars>
      </dgm:prSet>
      <dgm:spPr/>
    </dgm:pt>
  </dgm:ptLst>
  <dgm:cxnLst>
    <dgm:cxn modelId="{FCB29F0C-3E32-4ADE-A71C-D3D6F293F9C0}" srcId="{C02AD0E3-6CBE-4F65-AB93-6138BFDA96CD}" destId="{4E66AC77-8055-4DA9-92A8-73A178834BDA}" srcOrd="0" destOrd="0" parTransId="{BDFCAC94-D323-4EED-B8C5-9AF8EDC6B733}" sibTransId="{44207591-074F-4746-9375-DC76753CF915}"/>
    <dgm:cxn modelId="{29E2F6AC-8910-4095-A03A-B0D56308E467}" type="presOf" srcId="{4E66AC77-8055-4DA9-92A8-73A178834BDA}" destId="{47A33023-BBB2-490F-8A25-342B719F5009}" srcOrd="0" destOrd="0" presId="urn:microsoft.com/office/officeart/2005/8/layout/vList2"/>
    <dgm:cxn modelId="{C91A2CDD-3F8F-4C9E-888F-45C073002347}" type="presOf" srcId="{C02AD0E3-6CBE-4F65-AB93-6138BFDA96CD}" destId="{EC0A998F-7B14-46F2-A678-E64C62E84119}" srcOrd="0" destOrd="0" presId="urn:microsoft.com/office/officeart/2005/8/layout/vList2"/>
    <dgm:cxn modelId="{1ABECABF-2F26-4225-AD9D-FB697C67B504}" type="presParOf" srcId="{EC0A998F-7B14-46F2-A678-E64C62E84119}" destId="{47A33023-BBB2-490F-8A25-342B719F50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02AD0E3-6CBE-4F65-AB93-6138BFDA96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E66AC77-8055-4DA9-92A8-73A178834BDA}">
      <dgm:prSet/>
      <dgm:spPr/>
      <dgm:t>
        <a:bodyPr/>
        <a:lstStyle/>
        <a:p>
          <a:pPr algn="ctr"/>
          <a:r>
            <a:rPr lang="en-US" b="1" dirty="0"/>
            <a:t>Output</a:t>
          </a:r>
          <a:endParaRPr lang="en-IN" dirty="0"/>
        </a:p>
      </dgm:t>
    </dgm:pt>
    <dgm:pt modelId="{BDFCAC94-D323-4EED-B8C5-9AF8EDC6B733}" type="parTrans" cxnId="{FCB29F0C-3E32-4ADE-A71C-D3D6F293F9C0}">
      <dgm:prSet/>
      <dgm:spPr/>
      <dgm:t>
        <a:bodyPr/>
        <a:lstStyle/>
        <a:p>
          <a:endParaRPr lang="en-IN"/>
        </a:p>
      </dgm:t>
    </dgm:pt>
    <dgm:pt modelId="{44207591-074F-4746-9375-DC76753CF915}" type="sibTrans" cxnId="{FCB29F0C-3E32-4ADE-A71C-D3D6F293F9C0}">
      <dgm:prSet/>
      <dgm:spPr/>
      <dgm:t>
        <a:bodyPr/>
        <a:lstStyle/>
        <a:p>
          <a:endParaRPr lang="en-IN"/>
        </a:p>
      </dgm:t>
    </dgm:pt>
    <dgm:pt modelId="{EC0A998F-7B14-46F2-A678-E64C62E84119}" type="pres">
      <dgm:prSet presAssocID="{C02AD0E3-6CBE-4F65-AB93-6138BFDA96CD}" presName="linear" presStyleCnt="0">
        <dgm:presLayoutVars>
          <dgm:animLvl val="lvl"/>
          <dgm:resizeHandles val="exact"/>
        </dgm:presLayoutVars>
      </dgm:prSet>
      <dgm:spPr/>
    </dgm:pt>
    <dgm:pt modelId="{47A33023-BBB2-490F-8A25-342B719F5009}" type="pres">
      <dgm:prSet presAssocID="{4E66AC77-8055-4DA9-92A8-73A178834BDA}" presName="parentText" presStyleLbl="node1" presStyleIdx="0" presStyleCnt="1" custScaleX="77497">
        <dgm:presLayoutVars>
          <dgm:chMax val="0"/>
          <dgm:bulletEnabled val="1"/>
        </dgm:presLayoutVars>
      </dgm:prSet>
      <dgm:spPr/>
    </dgm:pt>
  </dgm:ptLst>
  <dgm:cxnLst>
    <dgm:cxn modelId="{FCB29F0C-3E32-4ADE-A71C-D3D6F293F9C0}" srcId="{C02AD0E3-6CBE-4F65-AB93-6138BFDA96CD}" destId="{4E66AC77-8055-4DA9-92A8-73A178834BDA}" srcOrd="0" destOrd="0" parTransId="{BDFCAC94-D323-4EED-B8C5-9AF8EDC6B733}" sibTransId="{44207591-074F-4746-9375-DC76753CF915}"/>
    <dgm:cxn modelId="{29E2F6AC-8910-4095-A03A-B0D56308E467}" type="presOf" srcId="{4E66AC77-8055-4DA9-92A8-73A178834BDA}" destId="{47A33023-BBB2-490F-8A25-342B719F5009}" srcOrd="0" destOrd="0" presId="urn:microsoft.com/office/officeart/2005/8/layout/vList2"/>
    <dgm:cxn modelId="{C91A2CDD-3F8F-4C9E-888F-45C073002347}" type="presOf" srcId="{C02AD0E3-6CBE-4F65-AB93-6138BFDA96CD}" destId="{EC0A998F-7B14-46F2-A678-E64C62E84119}" srcOrd="0" destOrd="0" presId="urn:microsoft.com/office/officeart/2005/8/layout/vList2"/>
    <dgm:cxn modelId="{1ABECABF-2F26-4225-AD9D-FB697C67B504}" type="presParOf" srcId="{EC0A998F-7B14-46F2-A678-E64C62E84119}" destId="{47A33023-BBB2-490F-8A25-342B719F50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2E80A9-FD94-40E7-9582-C906A160F0F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892B9F9-0C53-444B-91D6-D02F04028556}">
      <dgm:prSet/>
      <dgm:spPr/>
      <dgm:t>
        <a:bodyPr/>
        <a:lstStyle/>
        <a:p>
          <a:r>
            <a:rPr lang="en-US" b="1" dirty="0"/>
            <a:t>Aim:</a:t>
          </a:r>
          <a:endParaRPr lang="en-IN" dirty="0"/>
        </a:p>
      </dgm:t>
    </dgm:pt>
    <dgm:pt modelId="{04B0C01A-CDB2-48AC-B659-61ADC6B002B9}" type="parTrans" cxnId="{23FBF8AC-770C-4EFD-80A1-73674E42FE72}">
      <dgm:prSet/>
      <dgm:spPr/>
      <dgm:t>
        <a:bodyPr/>
        <a:lstStyle/>
        <a:p>
          <a:endParaRPr lang="en-IN"/>
        </a:p>
      </dgm:t>
    </dgm:pt>
    <dgm:pt modelId="{8CEE8E50-DB60-4A35-9E0B-8F12253552B9}" type="sibTrans" cxnId="{23FBF8AC-770C-4EFD-80A1-73674E42FE72}">
      <dgm:prSet/>
      <dgm:spPr/>
      <dgm:t>
        <a:bodyPr/>
        <a:lstStyle/>
        <a:p>
          <a:endParaRPr lang="en-IN"/>
        </a:p>
      </dgm:t>
    </dgm:pt>
    <dgm:pt modelId="{64C1D64D-A424-40DC-8BD9-4C536259CE91}">
      <dgm:prSet/>
      <dgm:spPr/>
      <dgm:t>
        <a:bodyPr/>
        <a:lstStyle/>
        <a:p>
          <a:r>
            <a:rPr lang="en-US" b="1"/>
            <a:t>Learning Objective:</a:t>
          </a:r>
          <a:endParaRPr lang="en-IN"/>
        </a:p>
      </dgm:t>
    </dgm:pt>
    <dgm:pt modelId="{A27066A5-790E-4BD0-A260-8627413D82D9}" type="parTrans" cxnId="{8326DB30-D590-470F-BAF6-7B966A6F21AA}">
      <dgm:prSet/>
      <dgm:spPr/>
      <dgm:t>
        <a:bodyPr/>
        <a:lstStyle/>
        <a:p>
          <a:endParaRPr lang="en-IN"/>
        </a:p>
      </dgm:t>
    </dgm:pt>
    <dgm:pt modelId="{833BF469-3024-4CE7-8F73-9ACD13B234DB}" type="sibTrans" cxnId="{8326DB30-D590-470F-BAF6-7B966A6F21AA}">
      <dgm:prSet/>
      <dgm:spPr/>
      <dgm:t>
        <a:bodyPr/>
        <a:lstStyle/>
        <a:p>
          <a:endParaRPr lang="en-IN"/>
        </a:p>
      </dgm:t>
    </dgm:pt>
    <dgm:pt modelId="{68F99EB0-334E-4438-B0F5-C5D4DE6F27A4}">
      <dgm:prSet/>
      <dgm:spPr/>
      <dgm:t>
        <a:bodyPr/>
        <a:lstStyle/>
        <a:p>
          <a:r>
            <a:rPr lang="en-IN"/>
            <a:t>To simplify the Boolean expression and build the logic circuit.</a:t>
          </a:r>
        </a:p>
      </dgm:t>
    </dgm:pt>
    <dgm:pt modelId="{D2301462-F778-476F-923A-61B1C39FEBF7}" type="parTrans" cxnId="{A3D3FA55-582E-437B-AE57-3F82FAE5097D}">
      <dgm:prSet/>
      <dgm:spPr/>
      <dgm:t>
        <a:bodyPr/>
        <a:lstStyle/>
        <a:p>
          <a:endParaRPr lang="en-IN"/>
        </a:p>
      </dgm:t>
    </dgm:pt>
    <dgm:pt modelId="{9553B49C-FB35-4FDB-BF2C-0B8F80E178CB}" type="sibTrans" cxnId="{A3D3FA55-582E-437B-AE57-3F82FAE5097D}">
      <dgm:prSet/>
      <dgm:spPr/>
      <dgm:t>
        <a:bodyPr/>
        <a:lstStyle/>
        <a:p>
          <a:endParaRPr lang="en-IN"/>
        </a:p>
      </dgm:t>
    </dgm:pt>
    <dgm:pt modelId="{02F2C857-BBED-4BCB-A46F-4A46993855BD}">
      <dgm:prSet/>
      <dgm:spPr/>
      <dgm:t>
        <a:bodyPr/>
        <a:lstStyle/>
        <a:p>
          <a:r>
            <a:rPr lang="en-IN"/>
            <a:t>Make truth table and verify the logic circuit.</a:t>
          </a:r>
        </a:p>
      </dgm:t>
    </dgm:pt>
    <dgm:pt modelId="{9102DD29-3FBD-4C46-A9FB-F548D62D8D7F}" type="parTrans" cxnId="{2562B657-42EA-41F6-9C76-40530DE63417}">
      <dgm:prSet/>
      <dgm:spPr/>
      <dgm:t>
        <a:bodyPr/>
        <a:lstStyle/>
        <a:p>
          <a:endParaRPr lang="en-IN"/>
        </a:p>
      </dgm:t>
    </dgm:pt>
    <dgm:pt modelId="{C09A5E87-8F55-416D-8527-BA9078255ED7}" type="sibTrans" cxnId="{2562B657-42EA-41F6-9C76-40530DE63417}">
      <dgm:prSet/>
      <dgm:spPr/>
      <dgm:t>
        <a:bodyPr/>
        <a:lstStyle/>
        <a:p>
          <a:endParaRPr lang="en-IN"/>
        </a:p>
      </dgm:t>
    </dgm:pt>
    <dgm:pt modelId="{41E0B965-76D8-4A8F-8635-89BF345CB40F}">
      <dgm:prSet/>
      <dgm:spPr/>
      <dgm:t>
        <a:bodyPr/>
        <a:lstStyle/>
        <a:p>
          <a:endParaRPr lang="en-IN"/>
        </a:p>
      </dgm:t>
    </dgm:pt>
    <dgm:pt modelId="{7D3633A1-1034-49AA-824F-752FD1F3AD62}" type="parTrans" cxnId="{DAADC7DC-D210-4420-B6B3-389DAB312A89}">
      <dgm:prSet/>
      <dgm:spPr/>
      <dgm:t>
        <a:bodyPr/>
        <a:lstStyle/>
        <a:p>
          <a:endParaRPr lang="en-IN"/>
        </a:p>
      </dgm:t>
    </dgm:pt>
    <dgm:pt modelId="{3E96F4D0-749C-4575-88A2-D8604B555C52}" type="sibTrans" cxnId="{DAADC7DC-D210-4420-B6B3-389DAB312A89}">
      <dgm:prSet/>
      <dgm:spPr/>
      <dgm:t>
        <a:bodyPr/>
        <a:lstStyle/>
        <a:p>
          <a:endParaRPr lang="en-IN"/>
        </a:p>
      </dgm:t>
    </dgm:pt>
    <dgm:pt modelId="{4A935E25-160A-4A0C-B364-7A20F40BAF62}">
      <dgm:prSet/>
      <dgm:spPr/>
      <dgm:t>
        <a:bodyPr/>
        <a:lstStyle/>
        <a:p>
          <a:r>
            <a:rPr lang="en-US"/>
            <a:t>To simplify the given expression and realize it using Basic Gates and Universal Gates.</a:t>
          </a:r>
          <a:endParaRPr lang="en-IN"/>
        </a:p>
      </dgm:t>
    </dgm:pt>
    <dgm:pt modelId="{99243F97-DB2A-423F-A233-CF6ACCE11DBB}" type="parTrans" cxnId="{4B8EECB8-6BFA-4F7A-BCF4-598145F89BDE}">
      <dgm:prSet/>
      <dgm:spPr/>
      <dgm:t>
        <a:bodyPr/>
        <a:lstStyle/>
        <a:p>
          <a:endParaRPr lang="en-IN"/>
        </a:p>
      </dgm:t>
    </dgm:pt>
    <dgm:pt modelId="{00C7CCD2-DD5C-49E3-9629-D166C1F7E078}" type="sibTrans" cxnId="{4B8EECB8-6BFA-4F7A-BCF4-598145F89BDE}">
      <dgm:prSet/>
      <dgm:spPr/>
      <dgm:t>
        <a:bodyPr/>
        <a:lstStyle/>
        <a:p>
          <a:endParaRPr lang="en-IN"/>
        </a:p>
      </dgm:t>
    </dgm:pt>
    <dgm:pt modelId="{93EFC195-157E-4FBE-A8E5-B78886E2C44D}" type="pres">
      <dgm:prSet presAssocID="{0D2E80A9-FD94-40E7-9582-C906A160F0F3}" presName="Name0" presStyleCnt="0">
        <dgm:presLayoutVars>
          <dgm:dir/>
          <dgm:animLvl val="lvl"/>
          <dgm:resizeHandles val="exact"/>
        </dgm:presLayoutVars>
      </dgm:prSet>
      <dgm:spPr/>
    </dgm:pt>
    <dgm:pt modelId="{780F3FD7-6E9B-4A67-B2A2-04A48003DBBA}" type="pres">
      <dgm:prSet presAssocID="{F892B9F9-0C53-444B-91D6-D02F04028556}" presName="linNode" presStyleCnt="0"/>
      <dgm:spPr/>
    </dgm:pt>
    <dgm:pt modelId="{091C3DBC-91EF-4338-BA65-FE43E86D3D71}" type="pres">
      <dgm:prSet presAssocID="{F892B9F9-0C53-444B-91D6-D02F0402855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BF35F7F7-18A1-4B9A-9069-4BF9A90A69E3}" type="pres">
      <dgm:prSet presAssocID="{F892B9F9-0C53-444B-91D6-D02F04028556}" presName="descendantText" presStyleLbl="alignAccFollowNode1" presStyleIdx="0" presStyleCnt="2">
        <dgm:presLayoutVars>
          <dgm:bulletEnabled val="1"/>
        </dgm:presLayoutVars>
      </dgm:prSet>
      <dgm:spPr/>
    </dgm:pt>
    <dgm:pt modelId="{DC28504E-5AC3-461A-9A83-5EE5FF9A1724}" type="pres">
      <dgm:prSet presAssocID="{8CEE8E50-DB60-4A35-9E0B-8F12253552B9}" presName="sp" presStyleCnt="0"/>
      <dgm:spPr/>
    </dgm:pt>
    <dgm:pt modelId="{7A22F288-65E6-447B-AAE1-4AC4F4489E97}" type="pres">
      <dgm:prSet presAssocID="{64C1D64D-A424-40DC-8BD9-4C536259CE91}" presName="linNode" presStyleCnt="0"/>
      <dgm:spPr/>
    </dgm:pt>
    <dgm:pt modelId="{880A7FF4-7685-4D01-83EE-940967CE1E8E}" type="pres">
      <dgm:prSet presAssocID="{64C1D64D-A424-40DC-8BD9-4C536259CE91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794EB27C-3915-4F40-8A12-F7F6F77CA619}" type="pres">
      <dgm:prSet presAssocID="{64C1D64D-A424-40DC-8BD9-4C536259CE91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E2C0C903-E7BA-423B-9804-85A075D97F7E}" type="presOf" srcId="{64C1D64D-A424-40DC-8BD9-4C536259CE91}" destId="{880A7FF4-7685-4D01-83EE-940967CE1E8E}" srcOrd="0" destOrd="0" presId="urn:microsoft.com/office/officeart/2005/8/layout/vList5"/>
    <dgm:cxn modelId="{7624AF30-DEDD-4A5D-89D2-E0B8C6A72FBC}" type="presOf" srcId="{41E0B965-76D8-4A8F-8635-89BF345CB40F}" destId="{BF35F7F7-18A1-4B9A-9069-4BF9A90A69E3}" srcOrd="0" destOrd="0" presId="urn:microsoft.com/office/officeart/2005/8/layout/vList5"/>
    <dgm:cxn modelId="{8326DB30-D590-470F-BAF6-7B966A6F21AA}" srcId="{0D2E80A9-FD94-40E7-9582-C906A160F0F3}" destId="{64C1D64D-A424-40DC-8BD9-4C536259CE91}" srcOrd="1" destOrd="0" parTransId="{A27066A5-790E-4BD0-A260-8627413D82D9}" sibTransId="{833BF469-3024-4CE7-8F73-9ACD13B234DB}"/>
    <dgm:cxn modelId="{FA18ED52-2F43-42B7-B548-C54C0EEEAE44}" type="presOf" srcId="{68F99EB0-334E-4438-B0F5-C5D4DE6F27A4}" destId="{794EB27C-3915-4F40-8A12-F7F6F77CA619}" srcOrd="0" destOrd="0" presId="urn:microsoft.com/office/officeart/2005/8/layout/vList5"/>
    <dgm:cxn modelId="{A3D3FA55-582E-437B-AE57-3F82FAE5097D}" srcId="{64C1D64D-A424-40DC-8BD9-4C536259CE91}" destId="{68F99EB0-334E-4438-B0F5-C5D4DE6F27A4}" srcOrd="0" destOrd="0" parTransId="{D2301462-F778-476F-923A-61B1C39FEBF7}" sibTransId="{9553B49C-FB35-4FDB-BF2C-0B8F80E178CB}"/>
    <dgm:cxn modelId="{2562B657-42EA-41F6-9C76-40530DE63417}" srcId="{64C1D64D-A424-40DC-8BD9-4C536259CE91}" destId="{02F2C857-BBED-4BCB-A46F-4A46993855BD}" srcOrd="1" destOrd="0" parTransId="{9102DD29-3FBD-4C46-A9FB-F548D62D8D7F}" sibTransId="{C09A5E87-8F55-416D-8527-BA9078255ED7}"/>
    <dgm:cxn modelId="{36189DA4-E6AB-4C18-9592-7F1F6DDF249D}" type="presOf" srcId="{4A935E25-160A-4A0C-B364-7A20F40BAF62}" destId="{BF35F7F7-18A1-4B9A-9069-4BF9A90A69E3}" srcOrd="0" destOrd="1" presId="urn:microsoft.com/office/officeart/2005/8/layout/vList5"/>
    <dgm:cxn modelId="{23FBF8AC-770C-4EFD-80A1-73674E42FE72}" srcId="{0D2E80A9-FD94-40E7-9582-C906A160F0F3}" destId="{F892B9F9-0C53-444B-91D6-D02F04028556}" srcOrd="0" destOrd="0" parTransId="{04B0C01A-CDB2-48AC-B659-61ADC6B002B9}" sibTransId="{8CEE8E50-DB60-4A35-9E0B-8F12253552B9}"/>
    <dgm:cxn modelId="{88AB04B4-2A1E-4D83-A1C2-4C1E7523CF17}" type="presOf" srcId="{F892B9F9-0C53-444B-91D6-D02F04028556}" destId="{091C3DBC-91EF-4338-BA65-FE43E86D3D71}" srcOrd="0" destOrd="0" presId="urn:microsoft.com/office/officeart/2005/8/layout/vList5"/>
    <dgm:cxn modelId="{225A35B8-C290-4284-82F2-BB8D65E64C61}" type="presOf" srcId="{02F2C857-BBED-4BCB-A46F-4A46993855BD}" destId="{794EB27C-3915-4F40-8A12-F7F6F77CA619}" srcOrd="0" destOrd="1" presId="urn:microsoft.com/office/officeart/2005/8/layout/vList5"/>
    <dgm:cxn modelId="{4B8EECB8-6BFA-4F7A-BCF4-598145F89BDE}" srcId="{F892B9F9-0C53-444B-91D6-D02F04028556}" destId="{4A935E25-160A-4A0C-B364-7A20F40BAF62}" srcOrd="1" destOrd="0" parTransId="{99243F97-DB2A-423F-A233-CF6ACCE11DBB}" sibTransId="{00C7CCD2-DD5C-49E3-9629-D166C1F7E078}"/>
    <dgm:cxn modelId="{DAADC7DC-D210-4420-B6B3-389DAB312A89}" srcId="{F892B9F9-0C53-444B-91D6-D02F04028556}" destId="{41E0B965-76D8-4A8F-8635-89BF345CB40F}" srcOrd="0" destOrd="0" parTransId="{7D3633A1-1034-49AA-824F-752FD1F3AD62}" sibTransId="{3E96F4D0-749C-4575-88A2-D8604B555C52}"/>
    <dgm:cxn modelId="{8461CEF3-2DA7-4FD7-8C9D-9838177499E5}" type="presOf" srcId="{0D2E80A9-FD94-40E7-9582-C906A160F0F3}" destId="{93EFC195-157E-4FBE-A8E5-B78886E2C44D}" srcOrd="0" destOrd="0" presId="urn:microsoft.com/office/officeart/2005/8/layout/vList5"/>
    <dgm:cxn modelId="{2EEE0B15-5A5B-4712-9C7F-C0C3444DA268}" type="presParOf" srcId="{93EFC195-157E-4FBE-A8E5-B78886E2C44D}" destId="{780F3FD7-6E9B-4A67-B2A2-04A48003DBBA}" srcOrd="0" destOrd="0" presId="urn:microsoft.com/office/officeart/2005/8/layout/vList5"/>
    <dgm:cxn modelId="{CAF7A4A5-9988-44F7-8D03-87DC70648FED}" type="presParOf" srcId="{780F3FD7-6E9B-4A67-B2A2-04A48003DBBA}" destId="{091C3DBC-91EF-4338-BA65-FE43E86D3D71}" srcOrd="0" destOrd="0" presId="urn:microsoft.com/office/officeart/2005/8/layout/vList5"/>
    <dgm:cxn modelId="{0531BB36-A7A3-41D3-8EAB-9AC1A41BB0B9}" type="presParOf" srcId="{780F3FD7-6E9B-4A67-B2A2-04A48003DBBA}" destId="{BF35F7F7-18A1-4B9A-9069-4BF9A90A69E3}" srcOrd="1" destOrd="0" presId="urn:microsoft.com/office/officeart/2005/8/layout/vList5"/>
    <dgm:cxn modelId="{7F56BFF4-62AD-4342-A3DF-2016D5D3D256}" type="presParOf" srcId="{93EFC195-157E-4FBE-A8E5-B78886E2C44D}" destId="{DC28504E-5AC3-461A-9A83-5EE5FF9A1724}" srcOrd="1" destOrd="0" presId="urn:microsoft.com/office/officeart/2005/8/layout/vList5"/>
    <dgm:cxn modelId="{F490D807-7557-4429-978F-E416D5790120}" type="presParOf" srcId="{93EFC195-157E-4FBE-A8E5-B78886E2C44D}" destId="{7A22F288-65E6-447B-AAE1-4AC4F4489E97}" srcOrd="2" destOrd="0" presId="urn:microsoft.com/office/officeart/2005/8/layout/vList5"/>
    <dgm:cxn modelId="{FF48BA4E-3ED2-4241-9AE4-964DEABAFB2E}" type="presParOf" srcId="{7A22F288-65E6-447B-AAE1-4AC4F4489E97}" destId="{880A7FF4-7685-4D01-83EE-940967CE1E8E}" srcOrd="0" destOrd="0" presId="urn:microsoft.com/office/officeart/2005/8/layout/vList5"/>
    <dgm:cxn modelId="{D4C9599E-FB3C-42B9-8DF0-E46DCB7F4C7D}" type="presParOf" srcId="{7A22F288-65E6-447B-AAE1-4AC4F4489E97}" destId="{794EB27C-3915-4F40-8A12-F7F6F77CA61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58F985-43FA-496E-B821-0250F90EB3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DBDF213-7180-4AB2-8662-5BA38A934100}">
      <dgm:prSet/>
      <dgm:spPr/>
      <dgm:t>
        <a:bodyPr/>
        <a:lstStyle/>
        <a:p>
          <a:r>
            <a:rPr lang="en-US" b="1" dirty="0"/>
            <a:t>Apparatus:</a:t>
          </a:r>
          <a:endParaRPr lang="en-IN" dirty="0"/>
        </a:p>
      </dgm:t>
    </dgm:pt>
    <dgm:pt modelId="{56BC325E-1450-42F5-938B-23B3EC376CFC}" type="parTrans" cxnId="{C4ABD670-D45A-4547-B0FC-21DFBA0FB521}">
      <dgm:prSet/>
      <dgm:spPr/>
      <dgm:t>
        <a:bodyPr/>
        <a:lstStyle/>
        <a:p>
          <a:endParaRPr lang="en-IN"/>
        </a:p>
      </dgm:t>
    </dgm:pt>
    <dgm:pt modelId="{1C710521-0367-4B07-AACB-32E568C2C13C}" type="sibTrans" cxnId="{C4ABD670-D45A-4547-B0FC-21DFBA0FB521}">
      <dgm:prSet/>
      <dgm:spPr/>
      <dgm:t>
        <a:bodyPr/>
        <a:lstStyle/>
        <a:p>
          <a:endParaRPr lang="en-IN"/>
        </a:p>
      </dgm:t>
    </dgm:pt>
    <dgm:pt modelId="{552EFAEB-A3A6-4F34-9A3F-1974A6D5A785}" type="pres">
      <dgm:prSet presAssocID="{B558F985-43FA-496E-B821-0250F90EB3A0}" presName="linear" presStyleCnt="0">
        <dgm:presLayoutVars>
          <dgm:animLvl val="lvl"/>
          <dgm:resizeHandles val="exact"/>
        </dgm:presLayoutVars>
      </dgm:prSet>
      <dgm:spPr/>
    </dgm:pt>
    <dgm:pt modelId="{0AAE7064-2666-428B-B50B-64C6D51E3439}" type="pres">
      <dgm:prSet presAssocID="{CDBDF213-7180-4AB2-8662-5BA38A93410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4ABD670-D45A-4547-B0FC-21DFBA0FB521}" srcId="{B558F985-43FA-496E-B821-0250F90EB3A0}" destId="{CDBDF213-7180-4AB2-8662-5BA38A934100}" srcOrd="0" destOrd="0" parTransId="{56BC325E-1450-42F5-938B-23B3EC376CFC}" sibTransId="{1C710521-0367-4B07-AACB-32E568C2C13C}"/>
    <dgm:cxn modelId="{92B86B54-9280-4EF7-928D-631881D77CC2}" type="presOf" srcId="{B558F985-43FA-496E-B821-0250F90EB3A0}" destId="{552EFAEB-A3A6-4F34-9A3F-1974A6D5A785}" srcOrd="0" destOrd="0" presId="urn:microsoft.com/office/officeart/2005/8/layout/vList2"/>
    <dgm:cxn modelId="{F0696CF1-3878-4D8D-AAD7-BCB90F36D182}" type="presOf" srcId="{CDBDF213-7180-4AB2-8662-5BA38A934100}" destId="{0AAE7064-2666-428B-B50B-64C6D51E3439}" srcOrd="0" destOrd="0" presId="urn:microsoft.com/office/officeart/2005/8/layout/vList2"/>
    <dgm:cxn modelId="{E00A4B61-126F-48D5-9EF0-7FB44D550A30}" type="presParOf" srcId="{552EFAEB-A3A6-4F34-9A3F-1974A6D5A785}" destId="{0AAE7064-2666-428B-B50B-64C6D51E343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2AD0E3-6CBE-4F65-AB93-6138BFDA96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E66AC77-8055-4DA9-92A8-73A178834BDA}">
      <dgm:prSet/>
      <dgm:spPr/>
      <dgm:t>
        <a:bodyPr/>
        <a:lstStyle/>
        <a:p>
          <a:pPr algn="ctr"/>
          <a:r>
            <a:rPr lang="en-US" b="1" dirty="0"/>
            <a:t>Truth Table (Using Mixed Gates)</a:t>
          </a:r>
          <a:endParaRPr lang="en-IN" dirty="0"/>
        </a:p>
      </dgm:t>
    </dgm:pt>
    <dgm:pt modelId="{BDFCAC94-D323-4EED-B8C5-9AF8EDC6B733}" type="parTrans" cxnId="{FCB29F0C-3E32-4ADE-A71C-D3D6F293F9C0}">
      <dgm:prSet/>
      <dgm:spPr/>
      <dgm:t>
        <a:bodyPr/>
        <a:lstStyle/>
        <a:p>
          <a:endParaRPr lang="en-IN"/>
        </a:p>
      </dgm:t>
    </dgm:pt>
    <dgm:pt modelId="{44207591-074F-4746-9375-DC76753CF915}" type="sibTrans" cxnId="{FCB29F0C-3E32-4ADE-A71C-D3D6F293F9C0}">
      <dgm:prSet/>
      <dgm:spPr/>
      <dgm:t>
        <a:bodyPr/>
        <a:lstStyle/>
        <a:p>
          <a:endParaRPr lang="en-IN"/>
        </a:p>
      </dgm:t>
    </dgm:pt>
    <dgm:pt modelId="{EC0A998F-7B14-46F2-A678-E64C62E84119}" type="pres">
      <dgm:prSet presAssocID="{C02AD0E3-6CBE-4F65-AB93-6138BFDA96CD}" presName="linear" presStyleCnt="0">
        <dgm:presLayoutVars>
          <dgm:animLvl val="lvl"/>
          <dgm:resizeHandles val="exact"/>
        </dgm:presLayoutVars>
      </dgm:prSet>
      <dgm:spPr/>
    </dgm:pt>
    <dgm:pt modelId="{47A33023-BBB2-490F-8A25-342B719F5009}" type="pres">
      <dgm:prSet presAssocID="{4E66AC77-8055-4DA9-92A8-73A178834BDA}" presName="parentText" presStyleLbl="node1" presStyleIdx="0" presStyleCnt="1" custScaleX="77497">
        <dgm:presLayoutVars>
          <dgm:chMax val="0"/>
          <dgm:bulletEnabled val="1"/>
        </dgm:presLayoutVars>
      </dgm:prSet>
      <dgm:spPr/>
    </dgm:pt>
  </dgm:ptLst>
  <dgm:cxnLst>
    <dgm:cxn modelId="{FCB29F0C-3E32-4ADE-A71C-D3D6F293F9C0}" srcId="{C02AD0E3-6CBE-4F65-AB93-6138BFDA96CD}" destId="{4E66AC77-8055-4DA9-92A8-73A178834BDA}" srcOrd="0" destOrd="0" parTransId="{BDFCAC94-D323-4EED-B8C5-9AF8EDC6B733}" sibTransId="{44207591-074F-4746-9375-DC76753CF915}"/>
    <dgm:cxn modelId="{29E2F6AC-8910-4095-A03A-B0D56308E467}" type="presOf" srcId="{4E66AC77-8055-4DA9-92A8-73A178834BDA}" destId="{47A33023-BBB2-490F-8A25-342B719F5009}" srcOrd="0" destOrd="0" presId="urn:microsoft.com/office/officeart/2005/8/layout/vList2"/>
    <dgm:cxn modelId="{C91A2CDD-3F8F-4C9E-888F-45C073002347}" type="presOf" srcId="{C02AD0E3-6CBE-4F65-AB93-6138BFDA96CD}" destId="{EC0A998F-7B14-46F2-A678-E64C62E84119}" srcOrd="0" destOrd="0" presId="urn:microsoft.com/office/officeart/2005/8/layout/vList2"/>
    <dgm:cxn modelId="{1ABECABF-2F26-4225-AD9D-FB697C67B504}" type="presParOf" srcId="{EC0A998F-7B14-46F2-A678-E64C62E84119}" destId="{47A33023-BBB2-490F-8A25-342B719F50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2AD0E3-6CBE-4F65-AB93-6138BFDA96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E66AC77-8055-4DA9-92A8-73A178834BDA}">
      <dgm:prSet/>
      <dgm:spPr/>
      <dgm:t>
        <a:bodyPr/>
        <a:lstStyle/>
        <a:p>
          <a:pPr algn="ctr"/>
          <a:r>
            <a:rPr lang="en-US" b="1" dirty="0"/>
            <a:t>Circuit Diagram</a:t>
          </a:r>
          <a:endParaRPr lang="en-IN" dirty="0"/>
        </a:p>
      </dgm:t>
    </dgm:pt>
    <dgm:pt modelId="{BDFCAC94-D323-4EED-B8C5-9AF8EDC6B733}" type="parTrans" cxnId="{FCB29F0C-3E32-4ADE-A71C-D3D6F293F9C0}">
      <dgm:prSet/>
      <dgm:spPr/>
      <dgm:t>
        <a:bodyPr/>
        <a:lstStyle/>
        <a:p>
          <a:endParaRPr lang="en-IN"/>
        </a:p>
      </dgm:t>
    </dgm:pt>
    <dgm:pt modelId="{44207591-074F-4746-9375-DC76753CF915}" type="sibTrans" cxnId="{FCB29F0C-3E32-4ADE-A71C-D3D6F293F9C0}">
      <dgm:prSet/>
      <dgm:spPr/>
      <dgm:t>
        <a:bodyPr/>
        <a:lstStyle/>
        <a:p>
          <a:endParaRPr lang="en-IN"/>
        </a:p>
      </dgm:t>
    </dgm:pt>
    <dgm:pt modelId="{EC0A998F-7B14-46F2-A678-E64C62E84119}" type="pres">
      <dgm:prSet presAssocID="{C02AD0E3-6CBE-4F65-AB93-6138BFDA96CD}" presName="linear" presStyleCnt="0">
        <dgm:presLayoutVars>
          <dgm:animLvl val="lvl"/>
          <dgm:resizeHandles val="exact"/>
        </dgm:presLayoutVars>
      </dgm:prSet>
      <dgm:spPr/>
    </dgm:pt>
    <dgm:pt modelId="{47A33023-BBB2-490F-8A25-342B719F5009}" type="pres">
      <dgm:prSet presAssocID="{4E66AC77-8055-4DA9-92A8-73A178834BDA}" presName="parentText" presStyleLbl="node1" presStyleIdx="0" presStyleCnt="1" custScaleX="77497">
        <dgm:presLayoutVars>
          <dgm:chMax val="0"/>
          <dgm:bulletEnabled val="1"/>
        </dgm:presLayoutVars>
      </dgm:prSet>
      <dgm:spPr/>
    </dgm:pt>
  </dgm:ptLst>
  <dgm:cxnLst>
    <dgm:cxn modelId="{FCB29F0C-3E32-4ADE-A71C-D3D6F293F9C0}" srcId="{C02AD0E3-6CBE-4F65-AB93-6138BFDA96CD}" destId="{4E66AC77-8055-4DA9-92A8-73A178834BDA}" srcOrd="0" destOrd="0" parTransId="{BDFCAC94-D323-4EED-B8C5-9AF8EDC6B733}" sibTransId="{44207591-074F-4746-9375-DC76753CF915}"/>
    <dgm:cxn modelId="{29E2F6AC-8910-4095-A03A-B0D56308E467}" type="presOf" srcId="{4E66AC77-8055-4DA9-92A8-73A178834BDA}" destId="{47A33023-BBB2-490F-8A25-342B719F5009}" srcOrd="0" destOrd="0" presId="urn:microsoft.com/office/officeart/2005/8/layout/vList2"/>
    <dgm:cxn modelId="{C91A2CDD-3F8F-4C9E-888F-45C073002347}" type="presOf" srcId="{C02AD0E3-6CBE-4F65-AB93-6138BFDA96CD}" destId="{EC0A998F-7B14-46F2-A678-E64C62E84119}" srcOrd="0" destOrd="0" presId="urn:microsoft.com/office/officeart/2005/8/layout/vList2"/>
    <dgm:cxn modelId="{1ABECABF-2F26-4225-AD9D-FB697C67B504}" type="presParOf" srcId="{EC0A998F-7B14-46F2-A678-E64C62E84119}" destId="{47A33023-BBB2-490F-8A25-342B719F50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2AD0E3-6CBE-4F65-AB93-6138BFDA96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E66AC77-8055-4DA9-92A8-73A178834BDA}">
      <dgm:prSet/>
      <dgm:spPr/>
      <dgm:t>
        <a:bodyPr/>
        <a:lstStyle/>
        <a:p>
          <a:pPr algn="ctr"/>
          <a:r>
            <a:rPr lang="en-US" b="1" dirty="0"/>
            <a:t>Output</a:t>
          </a:r>
          <a:endParaRPr lang="en-IN" dirty="0"/>
        </a:p>
      </dgm:t>
    </dgm:pt>
    <dgm:pt modelId="{BDFCAC94-D323-4EED-B8C5-9AF8EDC6B733}" type="parTrans" cxnId="{FCB29F0C-3E32-4ADE-A71C-D3D6F293F9C0}">
      <dgm:prSet/>
      <dgm:spPr/>
      <dgm:t>
        <a:bodyPr/>
        <a:lstStyle/>
        <a:p>
          <a:endParaRPr lang="en-IN"/>
        </a:p>
      </dgm:t>
    </dgm:pt>
    <dgm:pt modelId="{44207591-074F-4746-9375-DC76753CF915}" type="sibTrans" cxnId="{FCB29F0C-3E32-4ADE-A71C-D3D6F293F9C0}">
      <dgm:prSet/>
      <dgm:spPr/>
      <dgm:t>
        <a:bodyPr/>
        <a:lstStyle/>
        <a:p>
          <a:endParaRPr lang="en-IN"/>
        </a:p>
      </dgm:t>
    </dgm:pt>
    <dgm:pt modelId="{EC0A998F-7B14-46F2-A678-E64C62E84119}" type="pres">
      <dgm:prSet presAssocID="{C02AD0E3-6CBE-4F65-AB93-6138BFDA96CD}" presName="linear" presStyleCnt="0">
        <dgm:presLayoutVars>
          <dgm:animLvl val="lvl"/>
          <dgm:resizeHandles val="exact"/>
        </dgm:presLayoutVars>
      </dgm:prSet>
      <dgm:spPr/>
    </dgm:pt>
    <dgm:pt modelId="{47A33023-BBB2-490F-8A25-342B719F5009}" type="pres">
      <dgm:prSet presAssocID="{4E66AC77-8055-4DA9-92A8-73A178834BDA}" presName="parentText" presStyleLbl="node1" presStyleIdx="0" presStyleCnt="1" custScaleX="77497">
        <dgm:presLayoutVars>
          <dgm:chMax val="0"/>
          <dgm:bulletEnabled val="1"/>
        </dgm:presLayoutVars>
      </dgm:prSet>
      <dgm:spPr/>
    </dgm:pt>
  </dgm:ptLst>
  <dgm:cxnLst>
    <dgm:cxn modelId="{FCB29F0C-3E32-4ADE-A71C-D3D6F293F9C0}" srcId="{C02AD0E3-6CBE-4F65-AB93-6138BFDA96CD}" destId="{4E66AC77-8055-4DA9-92A8-73A178834BDA}" srcOrd="0" destOrd="0" parTransId="{BDFCAC94-D323-4EED-B8C5-9AF8EDC6B733}" sibTransId="{44207591-074F-4746-9375-DC76753CF915}"/>
    <dgm:cxn modelId="{29E2F6AC-8910-4095-A03A-B0D56308E467}" type="presOf" srcId="{4E66AC77-8055-4DA9-92A8-73A178834BDA}" destId="{47A33023-BBB2-490F-8A25-342B719F5009}" srcOrd="0" destOrd="0" presId="urn:microsoft.com/office/officeart/2005/8/layout/vList2"/>
    <dgm:cxn modelId="{C91A2CDD-3F8F-4C9E-888F-45C073002347}" type="presOf" srcId="{C02AD0E3-6CBE-4F65-AB93-6138BFDA96CD}" destId="{EC0A998F-7B14-46F2-A678-E64C62E84119}" srcOrd="0" destOrd="0" presId="urn:microsoft.com/office/officeart/2005/8/layout/vList2"/>
    <dgm:cxn modelId="{1ABECABF-2F26-4225-AD9D-FB697C67B504}" type="presParOf" srcId="{EC0A998F-7B14-46F2-A678-E64C62E84119}" destId="{47A33023-BBB2-490F-8A25-342B719F50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989D85-EE03-477D-A66F-A326F00A6F5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390B42C-22C5-4E3A-9CC9-95E646B3A08F}">
      <dgm:prSet custT="1"/>
      <dgm:spPr/>
      <dgm:t>
        <a:bodyPr/>
        <a:lstStyle/>
        <a:p>
          <a:pPr algn="ctr"/>
          <a:r>
            <a:rPr lang="en-US" sz="3200" b="1" dirty="0"/>
            <a:t>2)Using NAND Gates Only</a:t>
          </a:r>
          <a:endParaRPr lang="en-IN" sz="3200" dirty="0"/>
        </a:p>
      </dgm:t>
    </dgm:pt>
    <dgm:pt modelId="{6E28AAA0-839A-4349-9B23-B04426BEE15D}" type="parTrans" cxnId="{4ABEA17C-805C-45AE-B9C5-6FC833A0CEA9}">
      <dgm:prSet/>
      <dgm:spPr/>
      <dgm:t>
        <a:bodyPr/>
        <a:lstStyle/>
        <a:p>
          <a:endParaRPr lang="en-IN"/>
        </a:p>
      </dgm:t>
    </dgm:pt>
    <dgm:pt modelId="{557DB0C9-0D34-4D95-B12B-1534FDECD565}" type="sibTrans" cxnId="{4ABEA17C-805C-45AE-B9C5-6FC833A0CEA9}">
      <dgm:prSet/>
      <dgm:spPr/>
      <dgm:t>
        <a:bodyPr/>
        <a:lstStyle/>
        <a:p>
          <a:endParaRPr lang="en-IN"/>
        </a:p>
      </dgm:t>
    </dgm:pt>
    <dgm:pt modelId="{D5EDE5F4-6964-4140-AE1F-F569B5F49889}" type="pres">
      <dgm:prSet presAssocID="{B6989D85-EE03-477D-A66F-A326F00A6F50}" presName="linear" presStyleCnt="0">
        <dgm:presLayoutVars>
          <dgm:animLvl val="lvl"/>
          <dgm:resizeHandles val="exact"/>
        </dgm:presLayoutVars>
      </dgm:prSet>
      <dgm:spPr/>
    </dgm:pt>
    <dgm:pt modelId="{4B2124D2-9448-469D-9671-B735D910C08D}" type="pres">
      <dgm:prSet presAssocID="{7390B42C-22C5-4E3A-9CC9-95E646B3A08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ABEA17C-805C-45AE-B9C5-6FC833A0CEA9}" srcId="{B6989D85-EE03-477D-A66F-A326F00A6F50}" destId="{7390B42C-22C5-4E3A-9CC9-95E646B3A08F}" srcOrd="0" destOrd="0" parTransId="{6E28AAA0-839A-4349-9B23-B04426BEE15D}" sibTransId="{557DB0C9-0D34-4D95-B12B-1534FDECD565}"/>
    <dgm:cxn modelId="{D3FAC48B-8274-40F6-AAAB-19C509E461D9}" type="presOf" srcId="{B6989D85-EE03-477D-A66F-A326F00A6F50}" destId="{D5EDE5F4-6964-4140-AE1F-F569B5F49889}" srcOrd="0" destOrd="0" presId="urn:microsoft.com/office/officeart/2005/8/layout/vList2"/>
    <dgm:cxn modelId="{BC36E0CA-1D09-45E3-8B83-BC875585EAE2}" type="presOf" srcId="{7390B42C-22C5-4E3A-9CC9-95E646B3A08F}" destId="{4B2124D2-9448-469D-9671-B735D910C08D}" srcOrd="0" destOrd="0" presId="urn:microsoft.com/office/officeart/2005/8/layout/vList2"/>
    <dgm:cxn modelId="{B5330797-1C0F-43E6-8B1D-27336794152A}" type="presParOf" srcId="{D5EDE5F4-6964-4140-AE1F-F569B5F49889}" destId="{4B2124D2-9448-469D-9671-B735D910C0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2AD0E3-6CBE-4F65-AB93-6138BFDA96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E66AC77-8055-4DA9-92A8-73A178834BDA}">
      <dgm:prSet/>
      <dgm:spPr/>
      <dgm:t>
        <a:bodyPr/>
        <a:lstStyle/>
        <a:p>
          <a:pPr algn="ctr"/>
          <a:r>
            <a:rPr lang="en-US" b="1" dirty="0"/>
            <a:t>Truth Table (Using NAND Gates)</a:t>
          </a:r>
          <a:endParaRPr lang="en-IN" dirty="0"/>
        </a:p>
      </dgm:t>
    </dgm:pt>
    <dgm:pt modelId="{BDFCAC94-D323-4EED-B8C5-9AF8EDC6B733}" type="parTrans" cxnId="{FCB29F0C-3E32-4ADE-A71C-D3D6F293F9C0}">
      <dgm:prSet/>
      <dgm:spPr/>
      <dgm:t>
        <a:bodyPr/>
        <a:lstStyle/>
        <a:p>
          <a:endParaRPr lang="en-IN"/>
        </a:p>
      </dgm:t>
    </dgm:pt>
    <dgm:pt modelId="{44207591-074F-4746-9375-DC76753CF915}" type="sibTrans" cxnId="{FCB29F0C-3E32-4ADE-A71C-D3D6F293F9C0}">
      <dgm:prSet/>
      <dgm:spPr/>
      <dgm:t>
        <a:bodyPr/>
        <a:lstStyle/>
        <a:p>
          <a:endParaRPr lang="en-IN"/>
        </a:p>
      </dgm:t>
    </dgm:pt>
    <dgm:pt modelId="{EC0A998F-7B14-46F2-A678-E64C62E84119}" type="pres">
      <dgm:prSet presAssocID="{C02AD0E3-6CBE-4F65-AB93-6138BFDA96CD}" presName="linear" presStyleCnt="0">
        <dgm:presLayoutVars>
          <dgm:animLvl val="lvl"/>
          <dgm:resizeHandles val="exact"/>
        </dgm:presLayoutVars>
      </dgm:prSet>
      <dgm:spPr/>
    </dgm:pt>
    <dgm:pt modelId="{47A33023-BBB2-490F-8A25-342B719F5009}" type="pres">
      <dgm:prSet presAssocID="{4E66AC77-8055-4DA9-92A8-73A178834BDA}" presName="parentText" presStyleLbl="node1" presStyleIdx="0" presStyleCnt="1" custScaleX="77497">
        <dgm:presLayoutVars>
          <dgm:chMax val="0"/>
          <dgm:bulletEnabled val="1"/>
        </dgm:presLayoutVars>
      </dgm:prSet>
      <dgm:spPr/>
    </dgm:pt>
  </dgm:ptLst>
  <dgm:cxnLst>
    <dgm:cxn modelId="{FCB29F0C-3E32-4ADE-A71C-D3D6F293F9C0}" srcId="{C02AD0E3-6CBE-4F65-AB93-6138BFDA96CD}" destId="{4E66AC77-8055-4DA9-92A8-73A178834BDA}" srcOrd="0" destOrd="0" parTransId="{BDFCAC94-D323-4EED-B8C5-9AF8EDC6B733}" sibTransId="{44207591-074F-4746-9375-DC76753CF915}"/>
    <dgm:cxn modelId="{29E2F6AC-8910-4095-A03A-B0D56308E467}" type="presOf" srcId="{4E66AC77-8055-4DA9-92A8-73A178834BDA}" destId="{47A33023-BBB2-490F-8A25-342B719F5009}" srcOrd="0" destOrd="0" presId="urn:microsoft.com/office/officeart/2005/8/layout/vList2"/>
    <dgm:cxn modelId="{C91A2CDD-3F8F-4C9E-888F-45C073002347}" type="presOf" srcId="{C02AD0E3-6CBE-4F65-AB93-6138BFDA96CD}" destId="{EC0A998F-7B14-46F2-A678-E64C62E84119}" srcOrd="0" destOrd="0" presId="urn:microsoft.com/office/officeart/2005/8/layout/vList2"/>
    <dgm:cxn modelId="{1ABECABF-2F26-4225-AD9D-FB697C67B504}" type="presParOf" srcId="{EC0A998F-7B14-46F2-A678-E64C62E84119}" destId="{47A33023-BBB2-490F-8A25-342B719F50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02AD0E3-6CBE-4F65-AB93-6138BFDA96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E66AC77-8055-4DA9-92A8-73A178834BDA}">
      <dgm:prSet/>
      <dgm:spPr/>
      <dgm:t>
        <a:bodyPr/>
        <a:lstStyle/>
        <a:p>
          <a:pPr algn="ctr"/>
          <a:r>
            <a:rPr lang="en-US" b="1" dirty="0"/>
            <a:t>Circuit Diagram</a:t>
          </a:r>
          <a:endParaRPr lang="en-IN" dirty="0"/>
        </a:p>
      </dgm:t>
    </dgm:pt>
    <dgm:pt modelId="{BDFCAC94-D323-4EED-B8C5-9AF8EDC6B733}" type="parTrans" cxnId="{FCB29F0C-3E32-4ADE-A71C-D3D6F293F9C0}">
      <dgm:prSet/>
      <dgm:spPr/>
      <dgm:t>
        <a:bodyPr/>
        <a:lstStyle/>
        <a:p>
          <a:endParaRPr lang="en-IN"/>
        </a:p>
      </dgm:t>
    </dgm:pt>
    <dgm:pt modelId="{44207591-074F-4746-9375-DC76753CF915}" type="sibTrans" cxnId="{FCB29F0C-3E32-4ADE-A71C-D3D6F293F9C0}">
      <dgm:prSet/>
      <dgm:spPr/>
      <dgm:t>
        <a:bodyPr/>
        <a:lstStyle/>
        <a:p>
          <a:endParaRPr lang="en-IN"/>
        </a:p>
      </dgm:t>
    </dgm:pt>
    <dgm:pt modelId="{EC0A998F-7B14-46F2-A678-E64C62E84119}" type="pres">
      <dgm:prSet presAssocID="{C02AD0E3-6CBE-4F65-AB93-6138BFDA96CD}" presName="linear" presStyleCnt="0">
        <dgm:presLayoutVars>
          <dgm:animLvl val="lvl"/>
          <dgm:resizeHandles val="exact"/>
        </dgm:presLayoutVars>
      </dgm:prSet>
      <dgm:spPr/>
    </dgm:pt>
    <dgm:pt modelId="{47A33023-BBB2-490F-8A25-342B719F5009}" type="pres">
      <dgm:prSet presAssocID="{4E66AC77-8055-4DA9-92A8-73A178834BDA}" presName="parentText" presStyleLbl="node1" presStyleIdx="0" presStyleCnt="1" custScaleX="77497">
        <dgm:presLayoutVars>
          <dgm:chMax val="0"/>
          <dgm:bulletEnabled val="1"/>
        </dgm:presLayoutVars>
      </dgm:prSet>
      <dgm:spPr/>
    </dgm:pt>
  </dgm:ptLst>
  <dgm:cxnLst>
    <dgm:cxn modelId="{FCB29F0C-3E32-4ADE-A71C-D3D6F293F9C0}" srcId="{C02AD0E3-6CBE-4F65-AB93-6138BFDA96CD}" destId="{4E66AC77-8055-4DA9-92A8-73A178834BDA}" srcOrd="0" destOrd="0" parTransId="{BDFCAC94-D323-4EED-B8C5-9AF8EDC6B733}" sibTransId="{44207591-074F-4746-9375-DC76753CF915}"/>
    <dgm:cxn modelId="{29E2F6AC-8910-4095-A03A-B0D56308E467}" type="presOf" srcId="{4E66AC77-8055-4DA9-92A8-73A178834BDA}" destId="{47A33023-BBB2-490F-8A25-342B719F5009}" srcOrd="0" destOrd="0" presId="urn:microsoft.com/office/officeart/2005/8/layout/vList2"/>
    <dgm:cxn modelId="{C91A2CDD-3F8F-4C9E-888F-45C073002347}" type="presOf" srcId="{C02AD0E3-6CBE-4F65-AB93-6138BFDA96CD}" destId="{EC0A998F-7B14-46F2-A678-E64C62E84119}" srcOrd="0" destOrd="0" presId="urn:microsoft.com/office/officeart/2005/8/layout/vList2"/>
    <dgm:cxn modelId="{1ABECABF-2F26-4225-AD9D-FB697C67B504}" type="presParOf" srcId="{EC0A998F-7B14-46F2-A678-E64C62E84119}" destId="{47A33023-BBB2-490F-8A25-342B719F50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6E1C9-7AFD-4195-8EEC-80F741D83DD8}">
      <dsp:nvSpPr>
        <dsp:cNvPr id="0" name=""/>
        <dsp:cNvSpPr/>
      </dsp:nvSpPr>
      <dsp:spPr>
        <a:xfrm>
          <a:off x="0" y="0"/>
          <a:ext cx="8863198" cy="1325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b="1" kern="1200" dirty="0"/>
            <a:t>Experiment</a:t>
          </a:r>
          <a:endParaRPr lang="en-IN" sz="5800" kern="1200" dirty="0"/>
        </a:p>
      </dsp:txBody>
      <dsp:txXfrm>
        <a:off x="38824" y="38824"/>
        <a:ext cx="8785550" cy="124791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33023-BBB2-490F-8A25-342B719F5009}">
      <dsp:nvSpPr>
        <dsp:cNvPr id="0" name=""/>
        <dsp:cNvSpPr/>
      </dsp:nvSpPr>
      <dsp:spPr>
        <a:xfrm>
          <a:off x="1100304" y="5695"/>
          <a:ext cx="7578573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Output</a:t>
          </a:r>
          <a:endParaRPr lang="en-IN" sz="3200" kern="1200" dirty="0"/>
        </a:p>
      </dsp:txBody>
      <dsp:txXfrm>
        <a:off x="1137771" y="43162"/>
        <a:ext cx="7503639" cy="69258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2124D2-9448-469D-9671-B735D910C08D}">
      <dsp:nvSpPr>
        <dsp:cNvPr id="0" name=""/>
        <dsp:cNvSpPr/>
      </dsp:nvSpPr>
      <dsp:spPr>
        <a:xfrm>
          <a:off x="0" y="633"/>
          <a:ext cx="7036904" cy="82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3)Using NOR Gates Only</a:t>
          </a:r>
          <a:endParaRPr lang="en-IN" sz="3200" kern="1200" dirty="0"/>
        </a:p>
      </dsp:txBody>
      <dsp:txXfrm>
        <a:off x="40209" y="40842"/>
        <a:ext cx="6956486" cy="74326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33023-BBB2-490F-8A25-342B719F5009}">
      <dsp:nvSpPr>
        <dsp:cNvPr id="0" name=""/>
        <dsp:cNvSpPr/>
      </dsp:nvSpPr>
      <dsp:spPr>
        <a:xfrm>
          <a:off x="1100304" y="5695"/>
          <a:ext cx="7578573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Truth Table (Using NOR Gates)</a:t>
          </a:r>
          <a:endParaRPr lang="en-IN" sz="3200" kern="1200" dirty="0"/>
        </a:p>
      </dsp:txBody>
      <dsp:txXfrm>
        <a:off x="1137771" y="43162"/>
        <a:ext cx="7503639" cy="69258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33023-BBB2-490F-8A25-342B719F5009}">
      <dsp:nvSpPr>
        <dsp:cNvPr id="0" name=""/>
        <dsp:cNvSpPr/>
      </dsp:nvSpPr>
      <dsp:spPr>
        <a:xfrm>
          <a:off x="1100304" y="5695"/>
          <a:ext cx="7578573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Circuit Diagram</a:t>
          </a:r>
          <a:endParaRPr lang="en-IN" sz="3200" kern="1200" dirty="0"/>
        </a:p>
      </dsp:txBody>
      <dsp:txXfrm>
        <a:off x="1137771" y="43162"/>
        <a:ext cx="7503639" cy="69258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33023-BBB2-490F-8A25-342B719F5009}">
      <dsp:nvSpPr>
        <dsp:cNvPr id="0" name=""/>
        <dsp:cNvSpPr/>
      </dsp:nvSpPr>
      <dsp:spPr>
        <a:xfrm>
          <a:off x="1100304" y="5695"/>
          <a:ext cx="7578573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Output</a:t>
          </a:r>
          <a:endParaRPr lang="en-IN" sz="3200" kern="1200" dirty="0"/>
        </a:p>
      </dsp:txBody>
      <dsp:txXfrm>
        <a:off x="1137771" y="43162"/>
        <a:ext cx="7503639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5F7F7-18A1-4B9A-9069-4BF9A90A69E3}">
      <dsp:nvSpPr>
        <dsp:cNvPr id="0" name=""/>
        <dsp:cNvSpPr/>
      </dsp:nvSpPr>
      <dsp:spPr>
        <a:xfrm rot="5400000">
          <a:off x="5608494" y="-1905053"/>
          <a:ext cx="1883930" cy="61651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To simplify the given expression and realize it using Basic Gates and Universal Gates.</a:t>
          </a:r>
          <a:endParaRPr lang="en-IN" sz="2700" kern="1200"/>
        </a:p>
      </dsp:txBody>
      <dsp:txXfrm rot="-5400000">
        <a:off x="3467890" y="327517"/>
        <a:ext cx="6073172" cy="1699998"/>
      </dsp:txXfrm>
    </dsp:sp>
    <dsp:sp modelId="{091C3DBC-91EF-4338-BA65-FE43E86D3D71}">
      <dsp:nvSpPr>
        <dsp:cNvPr id="0" name=""/>
        <dsp:cNvSpPr/>
      </dsp:nvSpPr>
      <dsp:spPr>
        <a:xfrm>
          <a:off x="0" y="58"/>
          <a:ext cx="3467890" cy="23549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/>
            <a:t>Aim:</a:t>
          </a:r>
          <a:endParaRPr lang="en-IN" sz="4900" kern="1200" dirty="0"/>
        </a:p>
      </dsp:txBody>
      <dsp:txXfrm>
        <a:off x="114957" y="115015"/>
        <a:ext cx="3237976" cy="2124999"/>
      </dsp:txXfrm>
    </dsp:sp>
    <dsp:sp modelId="{794EB27C-3915-4F40-8A12-F7F6F77CA619}">
      <dsp:nvSpPr>
        <dsp:cNvPr id="0" name=""/>
        <dsp:cNvSpPr/>
      </dsp:nvSpPr>
      <dsp:spPr>
        <a:xfrm rot="5400000">
          <a:off x="5608494" y="567605"/>
          <a:ext cx="1883930" cy="61651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/>
            <a:t>To simplify the Boolean expression and build the logic circuit.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/>
            <a:t>Make truth table and verify the logic circuit.</a:t>
          </a:r>
        </a:p>
      </dsp:txBody>
      <dsp:txXfrm rot="-5400000">
        <a:off x="3467890" y="2800175"/>
        <a:ext cx="6073172" cy="1699998"/>
      </dsp:txXfrm>
    </dsp:sp>
    <dsp:sp modelId="{880A7FF4-7685-4D01-83EE-940967CE1E8E}">
      <dsp:nvSpPr>
        <dsp:cNvPr id="0" name=""/>
        <dsp:cNvSpPr/>
      </dsp:nvSpPr>
      <dsp:spPr>
        <a:xfrm>
          <a:off x="0" y="2472718"/>
          <a:ext cx="3467890" cy="23549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/>
            <a:t>Learning Objective:</a:t>
          </a:r>
          <a:endParaRPr lang="en-IN" sz="4900" kern="1200"/>
        </a:p>
      </dsp:txBody>
      <dsp:txXfrm>
        <a:off x="114957" y="2587675"/>
        <a:ext cx="3237976" cy="21249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E7064-2666-428B-B50B-64C6D51E3439}">
      <dsp:nvSpPr>
        <dsp:cNvPr id="0" name=""/>
        <dsp:cNvSpPr/>
      </dsp:nvSpPr>
      <dsp:spPr>
        <a:xfrm>
          <a:off x="0" y="3193"/>
          <a:ext cx="8780072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b="1" kern="1200" dirty="0"/>
            <a:t>Apparatus:</a:t>
          </a:r>
          <a:endParaRPr lang="en-IN" sz="5500" kern="1200" dirty="0"/>
        </a:p>
      </dsp:txBody>
      <dsp:txXfrm>
        <a:off x="64397" y="67590"/>
        <a:ext cx="8651278" cy="11903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33023-BBB2-490F-8A25-342B719F5009}">
      <dsp:nvSpPr>
        <dsp:cNvPr id="0" name=""/>
        <dsp:cNvSpPr/>
      </dsp:nvSpPr>
      <dsp:spPr>
        <a:xfrm>
          <a:off x="1100304" y="5695"/>
          <a:ext cx="7578573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Truth Table (Using Mixed Gates)</a:t>
          </a:r>
          <a:endParaRPr lang="en-IN" sz="3200" kern="1200" dirty="0"/>
        </a:p>
      </dsp:txBody>
      <dsp:txXfrm>
        <a:off x="1137771" y="43162"/>
        <a:ext cx="7503639" cy="6925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33023-BBB2-490F-8A25-342B719F5009}">
      <dsp:nvSpPr>
        <dsp:cNvPr id="0" name=""/>
        <dsp:cNvSpPr/>
      </dsp:nvSpPr>
      <dsp:spPr>
        <a:xfrm>
          <a:off x="1100304" y="5695"/>
          <a:ext cx="7578573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Circuit Diagram</a:t>
          </a:r>
          <a:endParaRPr lang="en-IN" sz="3200" kern="1200" dirty="0"/>
        </a:p>
      </dsp:txBody>
      <dsp:txXfrm>
        <a:off x="1137771" y="43162"/>
        <a:ext cx="7503639" cy="692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33023-BBB2-490F-8A25-342B719F5009}">
      <dsp:nvSpPr>
        <dsp:cNvPr id="0" name=""/>
        <dsp:cNvSpPr/>
      </dsp:nvSpPr>
      <dsp:spPr>
        <a:xfrm>
          <a:off x="1100304" y="5695"/>
          <a:ext cx="7578573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Output</a:t>
          </a:r>
          <a:endParaRPr lang="en-IN" sz="3200" kern="1200" dirty="0"/>
        </a:p>
      </dsp:txBody>
      <dsp:txXfrm>
        <a:off x="1137771" y="43162"/>
        <a:ext cx="7503639" cy="6925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2124D2-9448-469D-9671-B735D910C08D}">
      <dsp:nvSpPr>
        <dsp:cNvPr id="0" name=""/>
        <dsp:cNvSpPr/>
      </dsp:nvSpPr>
      <dsp:spPr>
        <a:xfrm>
          <a:off x="0" y="633"/>
          <a:ext cx="7036904" cy="82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2)Using NAND Gates Only</a:t>
          </a:r>
          <a:endParaRPr lang="en-IN" sz="3200" kern="1200" dirty="0"/>
        </a:p>
      </dsp:txBody>
      <dsp:txXfrm>
        <a:off x="40209" y="40842"/>
        <a:ext cx="6956486" cy="7432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33023-BBB2-490F-8A25-342B719F5009}">
      <dsp:nvSpPr>
        <dsp:cNvPr id="0" name=""/>
        <dsp:cNvSpPr/>
      </dsp:nvSpPr>
      <dsp:spPr>
        <a:xfrm>
          <a:off x="1100304" y="5695"/>
          <a:ext cx="7578573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Truth Table (Using NAND Gates)</a:t>
          </a:r>
          <a:endParaRPr lang="en-IN" sz="3200" kern="1200" dirty="0"/>
        </a:p>
      </dsp:txBody>
      <dsp:txXfrm>
        <a:off x="1137771" y="43162"/>
        <a:ext cx="7503639" cy="6925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33023-BBB2-490F-8A25-342B719F5009}">
      <dsp:nvSpPr>
        <dsp:cNvPr id="0" name=""/>
        <dsp:cNvSpPr/>
      </dsp:nvSpPr>
      <dsp:spPr>
        <a:xfrm>
          <a:off x="1100304" y="5695"/>
          <a:ext cx="7578573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Circuit Diagram</a:t>
          </a:r>
          <a:endParaRPr lang="en-IN" sz="3200" kern="1200" dirty="0"/>
        </a:p>
      </dsp:txBody>
      <dsp:txXfrm>
        <a:off x="1137771" y="43162"/>
        <a:ext cx="7503639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FBC14880-96FB-4E34-97D0-A7CD0C1E935B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Boolean Expression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A0D5708-99CE-4A85-A964-B3CE984DBA02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Boolean Expression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C2673033-D475-4995-B375-AC832FB7AC83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Boolean Expression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3943548B-CA85-4DF9-A288-455D5C8B4539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Boolean Expression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B4836B7F-B9E0-42AB-92F2-DC6A02E0BDB7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Boolean Expression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870AA57-E858-477B-828E-23D9FE8DFD28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Boolean Expression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FF5B7B5B-C7C2-4D2F-BFAF-7CED7322F180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Boolean Expression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628EA736-4BB2-42DD-A343-24DAC54F34F4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Boolean Expression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037BD61-C23A-4FB8-BACB-E06EA90369FE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Boolean Expression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84B5476E-6797-49A6-9B0B-B7A25E0D321F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Boolean Expression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B9F8E64-E590-4D3A-B90C-574E313900EA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Boolean Expression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3.JP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4.JP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5.JP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6.JP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Boolean Expression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By Rajkumar Choudhury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8398FB66-43E9-4534-BCC2-B6C59F51EB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9659069"/>
              </p:ext>
            </p:extLst>
          </p:nvPr>
        </p:nvGraphicFramePr>
        <p:xfrm>
          <a:off x="1167491" y="317974"/>
          <a:ext cx="9779183" cy="778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EAD74BD-577F-4EEF-9E56-04E3F56C0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441056"/>
              </p:ext>
            </p:extLst>
          </p:nvPr>
        </p:nvGraphicFramePr>
        <p:xfrm>
          <a:off x="1166813" y="1364974"/>
          <a:ext cx="9780582" cy="3990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226">
                  <a:extLst>
                    <a:ext uri="{9D8B030D-6E8A-4147-A177-3AD203B41FA5}">
                      <a16:colId xmlns:a16="http://schemas.microsoft.com/office/drawing/2014/main" val="4234726029"/>
                    </a:ext>
                  </a:extLst>
                </a:gridCol>
                <a:gridCol w="1397226">
                  <a:extLst>
                    <a:ext uri="{9D8B030D-6E8A-4147-A177-3AD203B41FA5}">
                      <a16:colId xmlns:a16="http://schemas.microsoft.com/office/drawing/2014/main" val="930924255"/>
                    </a:ext>
                  </a:extLst>
                </a:gridCol>
                <a:gridCol w="1397226">
                  <a:extLst>
                    <a:ext uri="{9D8B030D-6E8A-4147-A177-3AD203B41FA5}">
                      <a16:colId xmlns:a16="http://schemas.microsoft.com/office/drawing/2014/main" val="2970491330"/>
                    </a:ext>
                  </a:extLst>
                </a:gridCol>
                <a:gridCol w="1397226">
                  <a:extLst>
                    <a:ext uri="{9D8B030D-6E8A-4147-A177-3AD203B41FA5}">
                      <a16:colId xmlns:a16="http://schemas.microsoft.com/office/drawing/2014/main" val="1857750900"/>
                    </a:ext>
                  </a:extLst>
                </a:gridCol>
                <a:gridCol w="1397226">
                  <a:extLst>
                    <a:ext uri="{9D8B030D-6E8A-4147-A177-3AD203B41FA5}">
                      <a16:colId xmlns:a16="http://schemas.microsoft.com/office/drawing/2014/main" val="1416039661"/>
                    </a:ext>
                  </a:extLst>
                </a:gridCol>
                <a:gridCol w="1397226">
                  <a:extLst>
                    <a:ext uri="{9D8B030D-6E8A-4147-A177-3AD203B41FA5}">
                      <a16:colId xmlns:a16="http://schemas.microsoft.com/office/drawing/2014/main" val="2531697348"/>
                    </a:ext>
                  </a:extLst>
                </a:gridCol>
                <a:gridCol w="1397226">
                  <a:extLst>
                    <a:ext uri="{9D8B030D-6E8A-4147-A177-3AD203B41FA5}">
                      <a16:colId xmlns:a16="http://schemas.microsoft.com/office/drawing/2014/main" val="1185096316"/>
                    </a:ext>
                  </a:extLst>
                </a:gridCol>
              </a:tblGrid>
              <a:tr h="4433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C'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BC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AC'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AC' + BC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424961"/>
                  </a:ext>
                </a:extLst>
              </a:tr>
              <a:tr h="4433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618423"/>
                  </a:ext>
                </a:extLst>
              </a:tr>
              <a:tr h="4433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974244"/>
                  </a:ext>
                </a:extLst>
              </a:tr>
              <a:tr h="4433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079587"/>
                  </a:ext>
                </a:extLst>
              </a:tr>
              <a:tr h="4433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012387"/>
                  </a:ext>
                </a:extLst>
              </a:tr>
              <a:tr h="4433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047428"/>
                  </a:ext>
                </a:extLst>
              </a:tr>
              <a:tr h="4433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924600"/>
                  </a:ext>
                </a:extLst>
              </a:tr>
              <a:tr h="4433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452227"/>
                  </a:ext>
                </a:extLst>
              </a:tr>
              <a:tr h="4433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68754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AEB0D-4755-4542-ACF6-7089DBE45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Boolean Expression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CDB04-60CF-4700-90D7-DB7096D60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8398FB66-43E9-4534-BCC2-B6C59F51EB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684663"/>
              </p:ext>
            </p:extLst>
          </p:nvPr>
        </p:nvGraphicFramePr>
        <p:xfrm>
          <a:off x="1167491" y="317974"/>
          <a:ext cx="9779183" cy="778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AEB0D-4755-4542-ACF6-7089DBE45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Boolean Expression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CDB04-60CF-4700-90D7-DB7096D60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C62A2E6-600D-4A79-ACAB-2AFE4610A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497496" y="1431235"/>
            <a:ext cx="8799443" cy="40154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2521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8398FB66-43E9-4534-BCC2-B6C59F51EB6B}"/>
              </a:ext>
            </a:extLst>
          </p:cNvPr>
          <p:cNvGraphicFramePr/>
          <p:nvPr/>
        </p:nvGraphicFramePr>
        <p:xfrm>
          <a:off x="1167491" y="317974"/>
          <a:ext cx="9779183" cy="778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AEB0D-4755-4542-ACF6-7089DBE45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Boolean Expression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CDB04-60CF-4700-90D7-DB7096D60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9EFA40-06EC-4D9D-875E-DF742ACD9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583096" y="1378226"/>
            <a:ext cx="10601739" cy="40949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89881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9857404-12B6-47E5-9D58-84B3A56145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8344671"/>
              </p:ext>
            </p:extLst>
          </p:nvPr>
        </p:nvGraphicFramePr>
        <p:xfrm>
          <a:off x="2637184" y="381001"/>
          <a:ext cx="7036904" cy="824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C6551-0AE9-4434-B24D-C9281C606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417983"/>
            <a:ext cx="9779182" cy="4015408"/>
          </a:xfrm>
        </p:spPr>
        <p:txBody>
          <a:bodyPr/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X = AC' + BC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Taking double complement on both sides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X = AC' + BC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Opening the inner complement using De Morgan's Law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We get,  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X =  AC' . BC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This expression can be represented using NAND Gates.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13205-4258-486E-9B96-A12F547F9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Boolean Expression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0077A-947A-413C-B1A8-2E749034D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B31772-A1CD-42D8-8CB5-032F75C841D6}"/>
              </a:ext>
            </a:extLst>
          </p:cNvPr>
          <p:cNvCxnSpPr/>
          <p:nvPr/>
        </p:nvCxnSpPr>
        <p:spPr>
          <a:xfrm>
            <a:off x="2358886" y="2491409"/>
            <a:ext cx="12059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467E9A-EDD7-42C3-B9F3-C1E1AED3E323}"/>
              </a:ext>
            </a:extLst>
          </p:cNvPr>
          <p:cNvCxnSpPr/>
          <p:nvPr/>
        </p:nvCxnSpPr>
        <p:spPr>
          <a:xfrm>
            <a:off x="2358886" y="2388704"/>
            <a:ext cx="12059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509AFC7-611F-4077-915D-D15B634EA610}"/>
              </a:ext>
            </a:extLst>
          </p:cNvPr>
          <p:cNvCxnSpPr/>
          <p:nvPr/>
        </p:nvCxnSpPr>
        <p:spPr>
          <a:xfrm>
            <a:off x="2345636" y="3988905"/>
            <a:ext cx="530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9112693-34C5-4448-8793-E438D78EBBF9}"/>
              </a:ext>
            </a:extLst>
          </p:cNvPr>
          <p:cNvCxnSpPr/>
          <p:nvPr/>
        </p:nvCxnSpPr>
        <p:spPr>
          <a:xfrm>
            <a:off x="3101009" y="4002157"/>
            <a:ext cx="4638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6FF9647-A34B-4CB8-956D-2C4D391A6115}"/>
              </a:ext>
            </a:extLst>
          </p:cNvPr>
          <p:cNvCxnSpPr/>
          <p:nvPr/>
        </p:nvCxnSpPr>
        <p:spPr>
          <a:xfrm>
            <a:off x="2345636" y="3882887"/>
            <a:ext cx="1298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727E0D-F5D5-41F1-B29C-0DC64D7AF128}"/>
              </a:ext>
            </a:extLst>
          </p:cNvPr>
          <p:cNvCxnSpPr/>
          <p:nvPr/>
        </p:nvCxnSpPr>
        <p:spPr>
          <a:xfrm>
            <a:off x="1696278" y="2491409"/>
            <a:ext cx="2385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2DEEB50-BB7B-4A47-A680-8F58D8B94F3C}"/>
              </a:ext>
            </a:extLst>
          </p:cNvPr>
          <p:cNvCxnSpPr>
            <a:cxnSpLocks/>
          </p:cNvCxnSpPr>
          <p:nvPr/>
        </p:nvCxnSpPr>
        <p:spPr>
          <a:xfrm>
            <a:off x="1696278" y="2388704"/>
            <a:ext cx="2517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086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8398FB66-43E9-4534-BCC2-B6C59F51EB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4390500"/>
              </p:ext>
            </p:extLst>
          </p:nvPr>
        </p:nvGraphicFramePr>
        <p:xfrm>
          <a:off x="756673" y="278218"/>
          <a:ext cx="9779183" cy="778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EAD74BD-577F-4EEF-9E56-04E3F56C0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217010"/>
              </p:ext>
            </p:extLst>
          </p:nvPr>
        </p:nvGraphicFramePr>
        <p:xfrm>
          <a:off x="1250545" y="1332633"/>
          <a:ext cx="9178920" cy="4192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892">
                  <a:extLst>
                    <a:ext uri="{9D8B030D-6E8A-4147-A177-3AD203B41FA5}">
                      <a16:colId xmlns:a16="http://schemas.microsoft.com/office/drawing/2014/main" val="4234726029"/>
                    </a:ext>
                  </a:extLst>
                </a:gridCol>
                <a:gridCol w="917892">
                  <a:extLst>
                    <a:ext uri="{9D8B030D-6E8A-4147-A177-3AD203B41FA5}">
                      <a16:colId xmlns:a16="http://schemas.microsoft.com/office/drawing/2014/main" val="930924255"/>
                    </a:ext>
                  </a:extLst>
                </a:gridCol>
                <a:gridCol w="917892">
                  <a:extLst>
                    <a:ext uri="{9D8B030D-6E8A-4147-A177-3AD203B41FA5}">
                      <a16:colId xmlns:a16="http://schemas.microsoft.com/office/drawing/2014/main" val="2970491330"/>
                    </a:ext>
                  </a:extLst>
                </a:gridCol>
                <a:gridCol w="917892">
                  <a:extLst>
                    <a:ext uri="{9D8B030D-6E8A-4147-A177-3AD203B41FA5}">
                      <a16:colId xmlns:a16="http://schemas.microsoft.com/office/drawing/2014/main" val="1857750900"/>
                    </a:ext>
                  </a:extLst>
                </a:gridCol>
                <a:gridCol w="917892">
                  <a:extLst>
                    <a:ext uri="{9D8B030D-6E8A-4147-A177-3AD203B41FA5}">
                      <a16:colId xmlns:a16="http://schemas.microsoft.com/office/drawing/2014/main" val="1416039661"/>
                    </a:ext>
                  </a:extLst>
                </a:gridCol>
                <a:gridCol w="917892">
                  <a:extLst>
                    <a:ext uri="{9D8B030D-6E8A-4147-A177-3AD203B41FA5}">
                      <a16:colId xmlns:a16="http://schemas.microsoft.com/office/drawing/2014/main" val="2531697348"/>
                    </a:ext>
                  </a:extLst>
                </a:gridCol>
                <a:gridCol w="917892">
                  <a:extLst>
                    <a:ext uri="{9D8B030D-6E8A-4147-A177-3AD203B41FA5}">
                      <a16:colId xmlns:a16="http://schemas.microsoft.com/office/drawing/2014/main" val="1185096316"/>
                    </a:ext>
                  </a:extLst>
                </a:gridCol>
                <a:gridCol w="917892">
                  <a:extLst>
                    <a:ext uri="{9D8B030D-6E8A-4147-A177-3AD203B41FA5}">
                      <a16:colId xmlns:a16="http://schemas.microsoft.com/office/drawing/2014/main" val="3288636961"/>
                    </a:ext>
                  </a:extLst>
                </a:gridCol>
                <a:gridCol w="917892">
                  <a:extLst>
                    <a:ext uri="{9D8B030D-6E8A-4147-A177-3AD203B41FA5}">
                      <a16:colId xmlns:a16="http://schemas.microsoft.com/office/drawing/2014/main" val="2532814712"/>
                    </a:ext>
                  </a:extLst>
                </a:gridCol>
                <a:gridCol w="917892">
                  <a:extLst>
                    <a:ext uri="{9D8B030D-6E8A-4147-A177-3AD203B41FA5}">
                      <a16:colId xmlns:a16="http://schemas.microsoft.com/office/drawing/2014/main" val="4279102100"/>
                    </a:ext>
                  </a:extLst>
                </a:gridCol>
              </a:tblGrid>
              <a:tr h="4433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C'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BC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AC'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BC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AC'.BC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AC'.BC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424961"/>
                  </a:ext>
                </a:extLst>
              </a:tr>
              <a:tr h="4433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618423"/>
                  </a:ext>
                </a:extLst>
              </a:tr>
              <a:tr h="4490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974244"/>
                  </a:ext>
                </a:extLst>
              </a:tr>
              <a:tr h="4433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079587"/>
                  </a:ext>
                </a:extLst>
              </a:tr>
              <a:tr h="4433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012387"/>
                  </a:ext>
                </a:extLst>
              </a:tr>
              <a:tr h="4433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047428"/>
                  </a:ext>
                </a:extLst>
              </a:tr>
              <a:tr h="4433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924600"/>
                  </a:ext>
                </a:extLst>
              </a:tr>
              <a:tr h="4433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452227"/>
                  </a:ext>
                </a:extLst>
              </a:tr>
              <a:tr h="4433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68754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AEB0D-4755-4542-ACF6-7089DBE45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Boolean Expression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CDB04-60CF-4700-90D7-DB7096D60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C31846-31E6-4368-B8AE-E167E802EB84}"/>
              </a:ext>
            </a:extLst>
          </p:cNvPr>
          <p:cNvCxnSpPr/>
          <p:nvPr/>
        </p:nvCxnSpPr>
        <p:spPr>
          <a:xfrm>
            <a:off x="7036904" y="1669774"/>
            <a:ext cx="35780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422E34-C4AF-49F3-9E56-4FFD57C3A6DB}"/>
              </a:ext>
            </a:extLst>
          </p:cNvPr>
          <p:cNvCxnSpPr/>
          <p:nvPr/>
        </p:nvCxnSpPr>
        <p:spPr>
          <a:xfrm>
            <a:off x="7977809" y="1669774"/>
            <a:ext cx="31805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289E4E-B8D4-4045-96E2-CE2E980699C0}"/>
              </a:ext>
            </a:extLst>
          </p:cNvPr>
          <p:cNvCxnSpPr/>
          <p:nvPr/>
        </p:nvCxnSpPr>
        <p:spPr>
          <a:xfrm>
            <a:off x="8719930" y="1669774"/>
            <a:ext cx="3048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AEA382-AB33-448B-8190-169B8AD27C72}"/>
              </a:ext>
            </a:extLst>
          </p:cNvPr>
          <p:cNvCxnSpPr/>
          <p:nvPr/>
        </p:nvCxnSpPr>
        <p:spPr>
          <a:xfrm>
            <a:off x="9117495" y="1669774"/>
            <a:ext cx="25179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D4FDF7-E92A-462A-8F4F-C7ABA85D7259}"/>
              </a:ext>
            </a:extLst>
          </p:cNvPr>
          <p:cNvCxnSpPr/>
          <p:nvPr/>
        </p:nvCxnSpPr>
        <p:spPr>
          <a:xfrm>
            <a:off x="9634330" y="1669774"/>
            <a:ext cx="3048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796A3C-87E7-4828-BB4B-4C05E55B3BC6}"/>
              </a:ext>
            </a:extLst>
          </p:cNvPr>
          <p:cNvCxnSpPr/>
          <p:nvPr/>
        </p:nvCxnSpPr>
        <p:spPr>
          <a:xfrm>
            <a:off x="10027380" y="1669774"/>
            <a:ext cx="25179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030EAB-D7E7-4706-A767-6C7A5B1A648A}"/>
              </a:ext>
            </a:extLst>
          </p:cNvPr>
          <p:cNvCxnSpPr/>
          <p:nvPr/>
        </p:nvCxnSpPr>
        <p:spPr>
          <a:xfrm>
            <a:off x="9634330" y="1563757"/>
            <a:ext cx="64484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944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8398FB66-43E9-4534-BCC2-B6C59F51EB6B}"/>
              </a:ext>
            </a:extLst>
          </p:cNvPr>
          <p:cNvGraphicFramePr/>
          <p:nvPr/>
        </p:nvGraphicFramePr>
        <p:xfrm>
          <a:off x="1167491" y="317974"/>
          <a:ext cx="9779183" cy="778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AEB0D-4755-4542-ACF6-7089DBE45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Boolean Expression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CDB04-60CF-4700-90D7-DB7096D60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52F549-CD1E-4044-8465-E3A6A9D14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298712" y="1417983"/>
            <a:ext cx="9223513" cy="396681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758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8398FB66-43E9-4534-BCC2-B6C59F51EB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401421"/>
              </p:ext>
            </p:extLst>
          </p:nvPr>
        </p:nvGraphicFramePr>
        <p:xfrm>
          <a:off x="1167491" y="317974"/>
          <a:ext cx="9779183" cy="778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AEB0D-4755-4542-ACF6-7089DBE45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Boolean Expression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CDB04-60CF-4700-90D7-DB7096D60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C4F47C-A0AC-436D-9D25-C85C8798F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848139" y="1298713"/>
            <a:ext cx="10270435" cy="42141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65247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9857404-12B6-47E5-9D58-84B3A56145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0988900"/>
              </p:ext>
            </p:extLst>
          </p:nvPr>
        </p:nvGraphicFramePr>
        <p:xfrm>
          <a:off x="2637184" y="381001"/>
          <a:ext cx="7036904" cy="824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C6551-0AE9-4434-B24D-C9281C606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417983"/>
            <a:ext cx="9779182" cy="4015408"/>
          </a:xfrm>
        </p:spPr>
        <p:txBody>
          <a:bodyPr/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X = AC' + BC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Taking double complement on both sides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X = AC' + BC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Opening the complements using De Morgan's Law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X = AC' . BC 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X =  AC'+BC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X = A'+C + B'+C'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This expression can be represented using NOR Gates.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13205-4258-486E-9B96-A12F547F9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Boolean Expression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0077A-947A-413C-B1A8-2E749034D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B31772-A1CD-42D8-8CB5-032F75C841D6}"/>
              </a:ext>
            </a:extLst>
          </p:cNvPr>
          <p:cNvCxnSpPr/>
          <p:nvPr/>
        </p:nvCxnSpPr>
        <p:spPr>
          <a:xfrm>
            <a:off x="2358886" y="2491409"/>
            <a:ext cx="12059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467E9A-EDD7-42C3-B9F3-C1E1AED3E323}"/>
              </a:ext>
            </a:extLst>
          </p:cNvPr>
          <p:cNvCxnSpPr/>
          <p:nvPr/>
        </p:nvCxnSpPr>
        <p:spPr>
          <a:xfrm>
            <a:off x="2358886" y="2388704"/>
            <a:ext cx="12059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509AFC7-611F-4077-915D-D15B634EA610}"/>
              </a:ext>
            </a:extLst>
          </p:cNvPr>
          <p:cNvCxnSpPr/>
          <p:nvPr/>
        </p:nvCxnSpPr>
        <p:spPr>
          <a:xfrm>
            <a:off x="2345636" y="3988905"/>
            <a:ext cx="530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9112693-34C5-4448-8793-E438D78EBBF9}"/>
              </a:ext>
            </a:extLst>
          </p:cNvPr>
          <p:cNvCxnSpPr/>
          <p:nvPr/>
        </p:nvCxnSpPr>
        <p:spPr>
          <a:xfrm>
            <a:off x="3101009" y="4002157"/>
            <a:ext cx="4638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727E0D-F5D5-41F1-B29C-0DC64D7AF128}"/>
              </a:ext>
            </a:extLst>
          </p:cNvPr>
          <p:cNvCxnSpPr/>
          <p:nvPr/>
        </p:nvCxnSpPr>
        <p:spPr>
          <a:xfrm>
            <a:off x="1696278" y="2491409"/>
            <a:ext cx="2385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2DEEB50-BB7B-4A47-A680-8F58D8B94F3C}"/>
              </a:ext>
            </a:extLst>
          </p:cNvPr>
          <p:cNvCxnSpPr>
            <a:cxnSpLocks/>
          </p:cNvCxnSpPr>
          <p:nvPr/>
        </p:nvCxnSpPr>
        <p:spPr>
          <a:xfrm>
            <a:off x="1696278" y="2388704"/>
            <a:ext cx="2517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59FBE3-84A6-4529-83E4-94C85D5C826D}"/>
              </a:ext>
            </a:extLst>
          </p:cNvPr>
          <p:cNvCxnSpPr>
            <a:cxnSpLocks/>
          </p:cNvCxnSpPr>
          <p:nvPr/>
        </p:nvCxnSpPr>
        <p:spPr>
          <a:xfrm>
            <a:off x="2345636" y="3525078"/>
            <a:ext cx="3975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AC1111-5DDD-43D5-97ED-2CFC951DB80E}"/>
              </a:ext>
            </a:extLst>
          </p:cNvPr>
          <p:cNvCxnSpPr/>
          <p:nvPr/>
        </p:nvCxnSpPr>
        <p:spPr>
          <a:xfrm>
            <a:off x="3101009" y="3525078"/>
            <a:ext cx="4638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8949DF-A519-480D-B06D-DC80E855E0D1}"/>
              </a:ext>
            </a:extLst>
          </p:cNvPr>
          <p:cNvCxnSpPr/>
          <p:nvPr/>
        </p:nvCxnSpPr>
        <p:spPr>
          <a:xfrm>
            <a:off x="2345636" y="3429000"/>
            <a:ext cx="12191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6CCA239-5A9A-4D9B-A403-FE94F7E0014D}"/>
              </a:ext>
            </a:extLst>
          </p:cNvPr>
          <p:cNvCxnSpPr/>
          <p:nvPr/>
        </p:nvCxnSpPr>
        <p:spPr>
          <a:xfrm>
            <a:off x="2345636" y="3896139"/>
            <a:ext cx="530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C153165-0B07-4912-AF35-85A19E236B42}"/>
              </a:ext>
            </a:extLst>
          </p:cNvPr>
          <p:cNvCxnSpPr/>
          <p:nvPr/>
        </p:nvCxnSpPr>
        <p:spPr>
          <a:xfrm>
            <a:off x="3101009" y="3896139"/>
            <a:ext cx="4638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CE05DA0-7535-4D8F-A253-06558CC09D29}"/>
              </a:ext>
            </a:extLst>
          </p:cNvPr>
          <p:cNvCxnSpPr/>
          <p:nvPr/>
        </p:nvCxnSpPr>
        <p:spPr>
          <a:xfrm>
            <a:off x="3366052" y="4532243"/>
            <a:ext cx="6725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4D4A27-CB01-4527-BF30-0A3DCD378818}"/>
              </a:ext>
            </a:extLst>
          </p:cNvPr>
          <p:cNvCxnSpPr/>
          <p:nvPr/>
        </p:nvCxnSpPr>
        <p:spPr>
          <a:xfrm>
            <a:off x="2345636" y="4532243"/>
            <a:ext cx="6361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630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8398FB66-43E9-4534-BCC2-B6C59F51EB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4767439"/>
              </p:ext>
            </p:extLst>
          </p:nvPr>
        </p:nvGraphicFramePr>
        <p:xfrm>
          <a:off x="756673" y="278218"/>
          <a:ext cx="9779183" cy="778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EAD74BD-577F-4EEF-9E56-04E3F56C0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611197"/>
              </p:ext>
            </p:extLst>
          </p:nvPr>
        </p:nvGraphicFramePr>
        <p:xfrm>
          <a:off x="1250545" y="1332633"/>
          <a:ext cx="8902728" cy="420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192">
                  <a:extLst>
                    <a:ext uri="{9D8B030D-6E8A-4147-A177-3AD203B41FA5}">
                      <a16:colId xmlns:a16="http://schemas.microsoft.com/office/drawing/2014/main" val="4234726029"/>
                    </a:ext>
                  </a:extLst>
                </a:gridCol>
                <a:gridCol w="989192">
                  <a:extLst>
                    <a:ext uri="{9D8B030D-6E8A-4147-A177-3AD203B41FA5}">
                      <a16:colId xmlns:a16="http://schemas.microsoft.com/office/drawing/2014/main" val="930924255"/>
                    </a:ext>
                  </a:extLst>
                </a:gridCol>
                <a:gridCol w="989192">
                  <a:extLst>
                    <a:ext uri="{9D8B030D-6E8A-4147-A177-3AD203B41FA5}">
                      <a16:colId xmlns:a16="http://schemas.microsoft.com/office/drawing/2014/main" val="2970491330"/>
                    </a:ext>
                  </a:extLst>
                </a:gridCol>
                <a:gridCol w="989192">
                  <a:extLst>
                    <a:ext uri="{9D8B030D-6E8A-4147-A177-3AD203B41FA5}">
                      <a16:colId xmlns:a16="http://schemas.microsoft.com/office/drawing/2014/main" val="1857750900"/>
                    </a:ext>
                  </a:extLst>
                </a:gridCol>
                <a:gridCol w="989192">
                  <a:extLst>
                    <a:ext uri="{9D8B030D-6E8A-4147-A177-3AD203B41FA5}">
                      <a16:colId xmlns:a16="http://schemas.microsoft.com/office/drawing/2014/main" val="1416039661"/>
                    </a:ext>
                  </a:extLst>
                </a:gridCol>
                <a:gridCol w="989192">
                  <a:extLst>
                    <a:ext uri="{9D8B030D-6E8A-4147-A177-3AD203B41FA5}">
                      <a16:colId xmlns:a16="http://schemas.microsoft.com/office/drawing/2014/main" val="2531697348"/>
                    </a:ext>
                  </a:extLst>
                </a:gridCol>
                <a:gridCol w="989192">
                  <a:extLst>
                    <a:ext uri="{9D8B030D-6E8A-4147-A177-3AD203B41FA5}">
                      <a16:colId xmlns:a16="http://schemas.microsoft.com/office/drawing/2014/main" val="1185096316"/>
                    </a:ext>
                  </a:extLst>
                </a:gridCol>
                <a:gridCol w="989192">
                  <a:extLst>
                    <a:ext uri="{9D8B030D-6E8A-4147-A177-3AD203B41FA5}">
                      <a16:colId xmlns:a16="http://schemas.microsoft.com/office/drawing/2014/main" val="3288636961"/>
                    </a:ext>
                  </a:extLst>
                </a:gridCol>
                <a:gridCol w="989192">
                  <a:extLst>
                    <a:ext uri="{9D8B030D-6E8A-4147-A177-3AD203B41FA5}">
                      <a16:colId xmlns:a16="http://schemas.microsoft.com/office/drawing/2014/main" val="2532814712"/>
                    </a:ext>
                  </a:extLst>
                </a:gridCol>
              </a:tblGrid>
              <a:tr h="87920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A'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B'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C'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A'+C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B'+C'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A’+C+</a:t>
                      </a:r>
                    </a:p>
                    <a:p>
                      <a:pPr algn="ctr"/>
                      <a:r>
                        <a:rPr lang="en-US" dirty="0"/>
                        <a:t>B’+C'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424961"/>
                  </a:ext>
                </a:extLst>
              </a:tr>
              <a:tr h="410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618423"/>
                  </a:ext>
                </a:extLst>
              </a:tr>
              <a:tr h="415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974244"/>
                  </a:ext>
                </a:extLst>
              </a:tr>
              <a:tr h="410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079587"/>
                  </a:ext>
                </a:extLst>
              </a:tr>
              <a:tr h="410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012387"/>
                  </a:ext>
                </a:extLst>
              </a:tr>
              <a:tr h="410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047428"/>
                  </a:ext>
                </a:extLst>
              </a:tr>
              <a:tr h="410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924600"/>
                  </a:ext>
                </a:extLst>
              </a:tr>
              <a:tr h="410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452227"/>
                  </a:ext>
                </a:extLst>
              </a:tr>
              <a:tr h="410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68754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AEB0D-4755-4542-ACF6-7089DBE45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Boolean Expression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CDB04-60CF-4700-90D7-DB7096D60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245D54-60F8-4584-AA31-2D980D1FFC7D}"/>
              </a:ext>
            </a:extLst>
          </p:cNvPr>
          <p:cNvCxnSpPr/>
          <p:nvPr/>
        </p:nvCxnSpPr>
        <p:spPr>
          <a:xfrm>
            <a:off x="9369287" y="1669774"/>
            <a:ext cx="56984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20FFE9C-6501-4A51-91EE-9B86618E73DF}"/>
              </a:ext>
            </a:extLst>
          </p:cNvPr>
          <p:cNvCxnSpPr/>
          <p:nvPr/>
        </p:nvCxnSpPr>
        <p:spPr>
          <a:xfrm>
            <a:off x="9369287" y="1948070"/>
            <a:ext cx="56984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571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8398FB66-43E9-4534-BCC2-B6C59F51EB6B}"/>
              </a:ext>
            </a:extLst>
          </p:cNvPr>
          <p:cNvGraphicFramePr/>
          <p:nvPr/>
        </p:nvGraphicFramePr>
        <p:xfrm>
          <a:off x="1167491" y="317974"/>
          <a:ext cx="9779183" cy="778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AEB0D-4755-4542-ACF6-7089DBE45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Boolean Expression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CDB04-60CF-4700-90D7-DB7096D60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4EE3FD-9BD1-4A80-A9CB-09E8FCEA9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298713" y="1417982"/>
            <a:ext cx="9170504" cy="40021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120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E6275846-2F0D-4665-88DC-A5E88FDDD5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3581389"/>
              </p:ext>
            </p:extLst>
          </p:nvPr>
        </p:nvGraphicFramePr>
        <p:xfrm>
          <a:off x="1167493" y="381000"/>
          <a:ext cx="8863198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Boolean Expression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936551F-2B7E-4673-BCB3-3D7C9E8DF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Aim</a:t>
            </a:r>
            <a:endParaRPr lang="en-IN" dirty="0"/>
          </a:p>
          <a:p>
            <a:pPr marL="457200" lvl="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Apparatus</a:t>
            </a:r>
            <a:endParaRPr lang="en-IN" dirty="0"/>
          </a:p>
          <a:p>
            <a:pPr marL="457200" lvl="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Procedure</a:t>
            </a:r>
            <a:endParaRPr lang="en-IN" dirty="0"/>
          </a:p>
          <a:p>
            <a:pPr marL="457200" lvl="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Observations</a:t>
            </a:r>
            <a:endParaRPr lang="en-IN" dirty="0"/>
          </a:p>
          <a:p>
            <a:pPr marL="457200" lvl="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Result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8398FB66-43E9-4534-BCC2-B6C59F51EB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4754434"/>
              </p:ext>
            </p:extLst>
          </p:nvPr>
        </p:nvGraphicFramePr>
        <p:xfrm>
          <a:off x="1167491" y="317974"/>
          <a:ext cx="9779183" cy="778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AEB0D-4755-4542-ACF6-7089DBE45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Boolean Expression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CDB04-60CF-4700-90D7-DB7096D60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8CA0B0-A5DD-4DC6-A54D-758416288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821635" y="1338471"/>
            <a:ext cx="10336694" cy="40816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1560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672548"/>
            <a:ext cx="9779183" cy="1325563"/>
          </a:xfrm>
        </p:spPr>
        <p:txBody>
          <a:bodyPr/>
          <a:lstStyle/>
          <a:p>
            <a:r>
              <a:rPr lang="en-US" sz="6600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The Given Boolean Expression (A+BC) . (B+AC') is simplified to BC + AC' and verified using truth table through Mixed Gates, NAND Gates and NOR Gates.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Boolean Expression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A7F80C60-4D9D-475E-A567-64F25D055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149558"/>
              </p:ext>
            </p:extLst>
          </p:nvPr>
        </p:nvGraphicFramePr>
        <p:xfrm>
          <a:off x="1167493" y="848138"/>
          <a:ext cx="9633029" cy="4827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CE9A8-4589-41A6-9CF6-E3DAB81A1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Boolean Expression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AF10C-98EA-4739-A285-BE6EFDEA8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28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DC3A12C-8704-4981-A5E1-C243B536C9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0576307"/>
              </p:ext>
            </p:extLst>
          </p:nvPr>
        </p:nvGraphicFramePr>
        <p:xfrm>
          <a:off x="1167493" y="381000"/>
          <a:ext cx="8780072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DF617-6845-44E0-9FBB-2C023DA4A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IC 7400 (NAND Gate)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IC 7402 (NOR Gate)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IC 7404 (NOT Gate)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IC 7408 (AND Gate)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IC 7432 (OR Gate)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Breadboard, Connecting Wires, Resistors, Power Supply and LEDs.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7166C0-8A28-47F2-8F89-1F6333EEB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Boolean Expression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5637E-CB7C-4831-A38E-C1F13C1BC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25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67748"/>
            <a:ext cx="9779183" cy="1325563"/>
          </a:xfrm>
        </p:spPr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To design NAND-TO-NAND circuit , Convert the Boolean expression into Sum-of-Products (SOP) form and replace AND , OR Gates with NAND Gates.</a:t>
            </a:r>
          </a:p>
          <a:p>
            <a:r>
              <a:rPr lang="en-US" dirty="0"/>
              <a:t>To design NOR-TO-NOR circuit , Convert the Boolean expression into Product-of-Sums (POS) form and replace OR , AND Gates with NOR Gates.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Boolean Expression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746" y="1483470"/>
            <a:ext cx="6245912" cy="2387600"/>
          </a:xfrm>
        </p:spPr>
        <p:txBody>
          <a:bodyPr/>
          <a:lstStyle/>
          <a:p>
            <a:r>
              <a:rPr lang="en-US" dirty="0"/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08081-C1DE-4CC3-B34D-B857AFDD3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609600"/>
            <a:ext cx="9779182" cy="4774682"/>
          </a:xfrm>
        </p:spPr>
        <p:txBody>
          <a:bodyPr anchor="ctr"/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Simplify the given Boolean expression and solve it :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arenR"/>
            </a:pPr>
            <a:r>
              <a:rPr lang="en-US" dirty="0"/>
              <a:t>Using Mixed Gates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arenR"/>
            </a:pPr>
            <a:r>
              <a:rPr lang="en-US" dirty="0"/>
              <a:t>Using NAND Gates only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arenR"/>
            </a:pPr>
            <a:r>
              <a:rPr lang="en-US" dirty="0"/>
              <a:t>Using NOR Gates only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Insert the appropriate ICs into breadboard.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Make connections as made in corresponding circuit diagram.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Make truth table for all cases.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Provide the input data via the input switches and observe the output on LED and verify the truth table.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7530A-7FB8-4551-9F2A-DE080C032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Boolean Expression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6F669-3255-453B-9B32-FA011844E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49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746" y="1483470"/>
            <a:ext cx="6245912" cy="2387600"/>
          </a:xfrm>
        </p:spPr>
        <p:txBody>
          <a:bodyPr/>
          <a:lstStyle/>
          <a:p>
            <a:r>
              <a:rPr lang="en-US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167562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08081-C1DE-4CC3-B34D-B857AFDD3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980" y="689113"/>
            <a:ext cx="9779182" cy="4774682"/>
          </a:xfrm>
        </p:spPr>
        <p:txBody>
          <a:bodyPr anchor="ctr"/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Given Boolean Expression =&gt; </a:t>
            </a:r>
          </a:p>
          <a:p>
            <a:pPr marL="457200" indent="-457200">
              <a:buClr>
                <a:schemeClr val="accent1"/>
              </a:buClr>
              <a:buFont typeface="Tenorite" panose="00000500000000000000" pitchFamily="2" charset="0"/>
              <a:buChar char="="/>
            </a:pPr>
            <a:r>
              <a:rPr lang="en-US" dirty="0"/>
              <a:t>(A+BC) . (B+AC')                                         (Distributive Law)</a:t>
            </a:r>
          </a:p>
          <a:p>
            <a:pPr marL="457200" indent="-457200">
              <a:buClr>
                <a:schemeClr val="accent1"/>
              </a:buClr>
              <a:buFont typeface="Tenorite" panose="00000500000000000000" pitchFamily="2" charset="0"/>
              <a:buChar char="="/>
            </a:pPr>
            <a:r>
              <a:rPr lang="en-US" dirty="0"/>
              <a:t>AB + AAC' + BBC + ABCC'                          (Idempotent Law)</a:t>
            </a:r>
          </a:p>
          <a:p>
            <a:pPr marL="457200" indent="-457200">
              <a:buClr>
                <a:schemeClr val="accent1"/>
              </a:buClr>
              <a:buFont typeface="Tenorite" panose="00000500000000000000" pitchFamily="2" charset="0"/>
              <a:buChar char="="/>
            </a:pPr>
            <a:r>
              <a:rPr lang="en-US" dirty="0"/>
              <a:t>AB + AC' + BC + ABCC'                             (Complement Law)</a:t>
            </a:r>
          </a:p>
          <a:p>
            <a:pPr marL="457200" indent="-457200">
              <a:buClr>
                <a:schemeClr val="accent1"/>
              </a:buClr>
              <a:buFont typeface="Tenorite" panose="00000500000000000000" pitchFamily="2" charset="0"/>
              <a:buChar char="="/>
            </a:pPr>
            <a:r>
              <a:rPr lang="en-US" dirty="0"/>
              <a:t>AB + AC' + BC                                             </a:t>
            </a:r>
          </a:p>
          <a:p>
            <a:pPr marL="457200" indent="-457200">
              <a:buClr>
                <a:schemeClr val="accent1"/>
              </a:buClr>
              <a:buFont typeface="Tenorite" panose="00000500000000000000" pitchFamily="2" charset="0"/>
              <a:buChar char="="/>
            </a:pPr>
            <a:r>
              <a:rPr lang="en-US" dirty="0"/>
              <a:t>AB (C+C') + AC' + BC                                        [C+C'=1]</a:t>
            </a:r>
          </a:p>
          <a:p>
            <a:pPr marL="457200" indent="-457200">
              <a:buClr>
                <a:schemeClr val="accent1"/>
              </a:buClr>
              <a:buFont typeface="Tenorite" panose="00000500000000000000" pitchFamily="2" charset="0"/>
              <a:buChar char="="/>
            </a:pPr>
            <a:r>
              <a:rPr lang="en-US" dirty="0"/>
              <a:t>ABC + ABC' + AC' + BC                               (Distributive Law)</a:t>
            </a:r>
          </a:p>
          <a:p>
            <a:pPr marL="457200" indent="-457200">
              <a:buClr>
                <a:schemeClr val="accent1"/>
              </a:buClr>
              <a:buFont typeface="Tenorite" panose="00000500000000000000" pitchFamily="2" charset="0"/>
              <a:buChar char="="/>
            </a:pPr>
            <a:r>
              <a:rPr lang="en-US" dirty="0"/>
              <a:t>BC (A+1) + AC' (B+1)                                   (Absorption Law)</a:t>
            </a:r>
          </a:p>
          <a:p>
            <a:pPr marL="457200" indent="-457200">
              <a:buClr>
                <a:schemeClr val="accent1"/>
              </a:buClr>
              <a:buFont typeface="Tenorite" panose="00000500000000000000" pitchFamily="2" charset="0"/>
              <a:buChar char="="/>
            </a:pPr>
            <a:r>
              <a:rPr lang="en-US" dirty="0"/>
              <a:t>BC + AC'</a:t>
            </a:r>
          </a:p>
          <a:p>
            <a:pPr marL="457200" indent="-457200">
              <a:buClr>
                <a:schemeClr val="accent1"/>
              </a:buClr>
              <a:buFont typeface="Tenorite" panose="00000500000000000000" pitchFamily="2" charset="0"/>
              <a:buChar char="="/>
            </a:pPr>
            <a:r>
              <a:rPr lang="en-US" dirty="0"/>
              <a:t>Simplified Expression =&gt; BC + AC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7530A-7FB8-4551-9F2A-DE080C032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Boolean Expression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6F669-3255-453B-9B32-FA011844E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7E73D8-180E-43C0-BBEA-93FBAE048B20}"/>
              </a:ext>
            </a:extLst>
          </p:cNvPr>
          <p:cNvCxnSpPr/>
          <p:nvPr/>
        </p:nvCxnSpPr>
        <p:spPr>
          <a:xfrm>
            <a:off x="6493565" y="5155096"/>
            <a:ext cx="185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97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910</TotalTime>
  <Words>817</Words>
  <Application>Microsoft Office PowerPoint</Application>
  <PresentationFormat>Widescreen</PresentationFormat>
  <Paragraphs>362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Tenorite</vt:lpstr>
      <vt:lpstr>Wingdings</vt:lpstr>
      <vt:lpstr>Office Theme</vt:lpstr>
      <vt:lpstr>Boolean Expression</vt:lpstr>
      <vt:lpstr>PowerPoint Presentation</vt:lpstr>
      <vt:lpstr>PowerPoint Presentation</vt:lpstr>
      <vt:lpstr>PowerPoint Presentation</vt:lpstr>
      <vt:lpstr>Theory</vt:lpstr>
      <vt:lpstr>Procedure</vt:lpstr>
      <vt:lpstr>PowerPoint Presentation</vt:lpstr>
      <vt:lpstr>Observations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Expression</dc:title>
  <dc:creator>Rajkumar Choudhury</dc:creator>
  <cp:lastModifiedBy>Rajkumar Choudhury</cp:lastModifiedBy>
  <cp:revision>4</cp:revision>
  <dcterms:created xsi:type="dcterms:W3CDTF">2021-10-21T19:17:58Z</dcterms:created>
  <dcterms:modified xsi:type="dcterms:W3CDTF">2021-10-24T16:16:07Z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