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617" autoAdjust="0"/>
    <p:restoredTop sz="91283" autoAdjust="0"/>
  </p:normalViewPr>
  <p:slideViewPr>
    <p:cSldViewPr snapToGrid="0" showGuides="1">
      <p:cViewPr varScale="1">
        <p:scale>
          <a:sx n="81" d="100"/>
          <a:sy n="81" d="100"/>
        </p:scale>
        <p:origin x="1224"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9/12/2024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DECEMBER 2024</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6425</TotalTime>
  <Words>671</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Roboto Light</vt:lpstr>
      <vt:lpstr>Roboto</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Rajkumar G</cp:lastModifiedBy>
  <cp:revision>473</cp:revision>
  <dcterms:created xsi:type="dcterms:W3CDTF">2018-02-07T23:23:24Z</dcterms:created>
  <dcterms:modified xsi:type="dcterms:W3CDTF">2024-12-09T06:51:20Z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