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BA26C4-DAF6-4850-A116-3938CF0E0D3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026C421-92CD-45E6-819C-B9EAE2744658}">
      <dgm:prSet/>
      <dgm:spPr/>
      <dgm:t>
        <a:bodyPr/>
        <a:lstStyle/>
        <a:p>
          <a:r>
            <a:rPr lang="en-US"/>
            <a:t>A </a:t>
          </a:r>
          <a:r>
            <a:rPr lang="en-US" b="1"/>
            <a:t>non-functional requirement</a:t>
          </a:r>
          <a:r>
            <a:rPr lang="en-US"/>
            <a:t> describes operational qualities rather than behavioral qualities.</a:t>
          </a:r>
        </a:p>
      </dgm:t>
    </dgm:pt>
    <dgm:pt modelId="{9404001C-22D2-4C48-B397-4F4A26F85F6B}" type="parTrans" cxnId="{D049D887-AF4F-4FFE-9EBF-C5D1699D71ED}">
      <dgm:prSet/>
      <dgm:spPr/>
      <dgm:t>
        <a:bodyPr/>
        <a:lstStyle/>
        <a:p>
          <a:endParaRPr lang="en-US"/>
        </a:p>
      </dgm:t>
    </dgm:pt>
    <dgm:pt modelId="{5CC0E081-1F44-41D2-A82B-688CB7260A7C}" type="sibTrans" cxnId="{D049D887-AF4F-4FFE-9EBF-C5D1699D71ED}">
      <dgm:prSet/>
      <dgm:spPr/>
      <dgm:t>
        <a:bodyPr/>
        <a:lstStyle/>
        <a:p>
          <a:endParaRPr lang="en-US"/>
        </a:p>
      </dgm:t>
    </dgm:pt>
    <dgm:pt modelId="{9824D183-2B5F-4CDB-AC10-1D55ADFC5191}">
      <dgm:prSet/>
      <dgm:spPr/>
      <dgm:t>
        <a:bodyPr/>
        <a:lstStyle/>
        <a:p>
          <a:r>
            <a:rPr lang="en-US"/>
            <a:t>In other words, it talks about “</a:t>
          </a:r>
          <a:r>
            <a:rPr lang="en-US" b="1"/>
            <a:t>how the system will do</a:t>
          </a:r>
          <a:r>
            <a:rPr lang="en-US"/>
            <a:t>” rather than focusing on “</a:t>
          </a:r>
          <a:r>
            <a:rPr lang="en-US" b="1"/>
            <a:t>what the system will do </a:t>
          </a:r>
          <a:r>
            <a:rPr lang="en-US"/>
            <a:t>“</a:t>
          </a:r>
        </a:p>
      </dgm:t>
    </dgm:pt>
    <dgm:pt modelId="{E76E702C-0E67-41AC-800B-07AD47F25FD8}" type="parTrans" cxnId="{F3035879-DF04-4B9C-8562-D17D3D197D83}">
      <dgm:prSet/>
      <dgm:spPr/>
      <dgm:t>
        <a:bodyPr/>
        <a:lstStyle/>
        <a:p>
          <a:endParaRPr lang="en-US"/>
        </a:p>
      </dgm:t>
    </dgm:pt>
    <dgm:pt modelId="{9B4CF140-A276-417F-8BD5-FFC4168C7C74}" type="sibTrans" cxnId="{F3035879-DF04-4B9C-8562-D17D3D197D83}">
      <dgm:prSet/>
      <dgm:spPr/>
      <dgm:t>
        <a:bodyPr/>
        <a:lstStyle/>
        <a:p>
          <a:endParaRPr lang="en-US"/>
        </a:p>
      </dgm:t>
    </dgm:pt>
    <dgm:pt modelId="{E3DF3F91-BFBA-4AB6-8487-810C294B6497}">
      <dgm:prSet/>
      <dgm:spPr/>
      <dgm:t>
        <a:bodyPr/>
        <a:lstStyle/>
        <a:p>
          <a:r>
            <a:rPr lang="en-US"/>
            <a:t>Non-functional testing verifies how well the system meets these requirements by examining its performance, usability, reliability, etc.  For example, a non-functional test of an e-shop would check how many people could simultaneously place an order.</a:t>
          </a:r>
        </a:p>
      </dgm:t>
    </dgm:pt>
    <dgm:pt modelId="{A3ED2E1F-AA99-4F3C-96E1-45B64B62BCA6}" type="parTrans" cxnId="{71BA5608-A993-414A-98AD-55C9127499E3}">
      <dgm:prSet/>
      <dgm:spPr/>
      <dgm:t>
        <a:bodyPr/>
        <a:lstStyle/>
        <a:p>
          <a:endParaRPr lang="en-US"/>
        </a:p>
      </dgm:t>
    </dgm:pt>
    <dgm:pt modelId="{6FC759AF-6B9B-4912-A9BB-1F15E98CB29A}" type="sibTrans" cxnId="{71BA5608-A993-414A-98AD-55C9127499E3}">
      <dgm:prSet/>
      <dgm:spPr/>
      <dgm:t>
        <a:bodyPr/>
        <a:lstStyle/>
        <a:p>
          <a:endParaRPr lang="en-US"/>
        </a:p>
      </dgm:t>
    </dgm:pt>
    <dgm:pt modelId="{863DA2D4-3154-4858-A32F-6DC90D4A44B7}" type="pres">
      <dgm:prSet presAssocID="{7DBA26C4-DAF6-4850-A116-3938CF0E0D3C}" presName="root" presStyleCnt="0">
        <dgm:presLayoutVars>
          <dgm:dir/>
          <dgm:resizeHandles val="exact"/>
        </dgm:presLayoutVars>
      </dgm:prSet>
      <dgm:spPr/>
    </dgm:pt>
    <dgm:pt modelId="{A605381A-73AD-41DE-BE2E-C27E7938F4CA}" type="pres">
      <dgm:prSet presAssocID="{8026C421-92CD-45E6-819C-B9EAE2744658}" presName="compNode" presStyleCnt="0"/>
      <dgm:spPr/>
    </dgm:pt>
    <dgm:pt modelId="{25B2DABB-FA17-4D39-9CB8-5F2B8C7DF152}" type="pres">
      <dgm:prSet presAssocID="{8026C421-92CD-45E6-819C-B9EAE2744658}" presName="bgRect" presStyleLbl="bgShp" presStyleIdx="0" presStyleCnt="3"/>
      <dgm:spPr/>
    </dgm:pt>
    <dgm:pt modelId="{CA605178-37C4-40EC-A400-DEC79C425A23}" type="pres">
      <dgm:prSet presAssocID="{8026C421-92CD-45E6-819C-B9EAE27446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F17B20C0-4C87-49DD-9670-11D5D842118E}" type="pres">
      <dgm:prSet presAssocID="{8026C421-92CD-45E6-819C-B9EAE2744658}" presName="spaceRect" presStyleCnt="0"/>
      <dgm:spPr/>
    </dgm:pt>
    <dgm:pt modelId="{8C9504BF-B5DD-4BF0-A8CF-CE1407859CD6}" type="pres">
      <dgm:prSet presAssocID="{8026C421-92CD-45E6-819C-B9EAE2744658}" presName="parTx" presStyleLbl="revTx" presStyleIdx="0" presStyleCnt="3">
        <dgm:presLayoutVars>
          <dgm:chMax val="0"/>
          <dgm:chPref val="0"/>
        </dgm:presLayoutVars>
      </dgm:prSet>
      <dgm:spPr/>
    </dgm:pt>
    <dgm:pt modelId="{2DF34A8F-B6F0-4EB5-B739-4E782FBFA45E}" type="pres">
      <dgm:prSet presAssocID="{5CC0E081-1F44-41D2-A82B-688CB7260A7C}" presName="sibTrans" presStyleCnt="0"/>
      <dgm:spPr/>
    </dgm:pt>
    <dgm:pt modelId="{CA73C8EE-764D-42BD-9E8D-18304E4EAB50}" type="pres">
      <dgm:prSet presAssocID="{9824D183-2B5F-4CDB-AC10-1D55ADFC5191}" presName="compNode" presStyleCnt="0"/>
      <dgm:spPr/>
    </dgm:pt>
    <dgm:pt modelId="{EB152235-6B16-4882-9793-F82871EB7EB7}" type="pres">
      <dgm:prSet presAssocID="{9824D183-2B5F-4CDB-AC10-1D55ADFC5191}" presName="bgRect" presStyleLbl="bgShp" presStyleIdx="1" presStyleCnt="3"/>
      <dgm:spPr/>
    </dgm:pt>
    <dgm:pt modelId="{8CD7B9A1-AB5B-48A3-A080-6FDD9B6076E2}" type="pres">
      <dgm:prSet presAssocID="{9824D183-2B5F-4CDB-AC10-1D55ADFC51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9BE362FF-DEB2-4BD5-B2D6-BB3991A0A7C0}" type="pres">
      <dgm:prSet presAssocID="{9824D183-2B5F-4CDB-AC10-1D55ADFC5191}" presName="spaceRect" presStyleCnt="0"/>
      <dgm:spPr/>
    </dgm:pt>
    <dgm:pt modelId="{9A7192F9-F3B7-415A-B64B-27F7B0B4AEF9}" type="pres">
      <dgm:prSet presAssocID="{9824D183-2B5F-4CDB-AC10-1D55ADFC5191}" presName="parTx" presStyleLbl="revTx" presStyleIdx="1" presStyleCnt="3">
        <dgm:presLayoutVars>
          <dgm:chMax val="0"/>
          <dgm:chPref val="0"/>
        </dgm:presLayoutVars>
      </dgm:prSet>
      <dgm:spPr/>
    </dgm:pt>
    <dgm:pt modelId="{B9DD7C08-9B85-4280-ACFF-E043C7E9786B}" type="pres">
      <dgm:prSet presAssocID="{9B4CF140-A276-417F-8BD5-FFC4168C7C74}" presName="sibTrans" presStyleCnt="0"/>
      <dgm:spPr/>
    </dgm:pt>
    <dgm:pt modelId="{F0B1C8DC-4F32-43CB-B6F0-C9E992DDC29A}" type="pres">
      <dgm:prSet presAssocID="{E3DF3F91-BFBA-4AB6-8487-810C294B6497}" presName="compNode" presStyleCnt="0"/>
      <dgm:spPr/>
    </dgm:pt>
    <dgm:pt modelId="{86A77C6E-EF6B-4BB3-914F-85715B9A1801}" type="pres">
      <dgm:prSet presAssocID="{E3DF3F91-BFBA-4AB6-8487-810C294B6497}" presName="bgRect" presStyleLbl="bgShp" presStyleIdx="2" presStyleCnt="3"/>
      <dgm:spPr/>
    </dgm:pt>
    <dgm:pt modelId="{3C40646A-90D8-4F26-8E45-F8B24632F245}" type="pres">
      <dgm:prSet presAssocID="{E3DF3F91-BFBA-4AB6-8487-810C294B64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762ABD07-75BB-43C4-91E2-346ABD7C96B8}" type="pres">
      <dgm:prSet presAssocID="{E3DF3F91-BFBA-4AB6-8487-810C294B6497}" presName="spaceRect" presStyleCnt="0"/>
      <dgm:spPr/>
    </dgm:pt>
    <dgm:pt modelId="{AC12D088-EB3B-45AD-AEF3-A8E42FEAB8E0}" type="pres">
      <dgm:prSet presAssocID="{E3DF3F91-BFBA-4AB6-8487-810C294B6497}" presName="parTx" presStyleLbl="revTx" presStyleIdx="2" presStyleCnt="3">
        <dgm:presLayoutVars>
          <dgm:chMax val="0"/>
          <dgm:chPref val="0"/>
        </dgm:presLayoutVars>
      </dgm:prSet>
      <dgm:spPr/>
    </dgm:pt>
  </dgm:ptLst>
  <dgm:cxnLst>
    <dgm:cxn modelId="{71BA5608-A993-414A-98AD-55C9127499E3}" srcId="{7DBA26C4-DAF6-4850-A116-3938CF0E0D3C}" destId="{E3DF3F91-BFBA-4AB6-8487-810C294B6497}" srcOrd="2" destOrd="0" parTransId="{A3ED2E1F-AA99-4F3C-96E1-45B64B62BCA6}" sibTransId="{6FC759AF-6B9B-4912-A9BB-1F15E98CB29A}"/>
    <dgm:cxn modelId="{0CF4781A-D75E-4CBF-95DA-5B29F69CE48C}" type="presOf" srcId="{8026C421-92CD-45E6-819C-B9EAE2744658}" destId="{8C9504BF-B5DD-4BF0-A8CF-CE1407859CD6}" srcOrd="0" destOrd="0" presId="urn:microsoft.com/office/officeart/2018/2/layout/IconVerticalSolidList"/>
    <dgm:cxn modelId="{0BDDC631-7B20-4707-8981-CB39F1192A04}" type="presOf" srcId="{7DBA26C4-DAF6-4850-A116-3938CF0E0D3C}" destId="{863DA2D4-3154-4858-A32F-6DC90D4A44B7}" srcOrd="0" destOrd="0" presId="urn:microsoft.com/office/officeart/2018/2/layout/IconVerticalSolidList"/>
    <dgm:cxn modelId="{F3035879-DF04-4B9C-8562-D17D3D197D83}" srcId="{7DBA26C4-DAF6-4850-A116-3938CF0E0D3C}" destId="{9824D183-2B5F-4CDB-AC10-1D55ADFC5191}" srcOrd="1" destOrd="0" parTransId="{E76E702C-0E67-41AC-800B-07AD47F25FD8}" sibTransId="{9B4CF140-A276-417F-8BD5-FFC4168C7C74}"/>
    <dgm:cxn modelId="{D049D887-AF4F-4FFE-9EBF-C5D1699D71ED}" srcId="{7DBA26C4-DAF6-4850-A116-3938CF0E0D3C}" destId="{8026C421-92CD-45E6-819C-B9EAE2744658}" srcOrd="0" destOrd="0" parTransId="{9404001C-22D2-4C48-B397-4F4A26F85F6B}" sibTransId="{5CC0E081-1F44-41D2-A82B-688CB7260A7C}"/>
    <dgm:cxn modelId="{5F801889-36C5-424A-91E9-3C75A4297A1B}" type="presOf" srcId="{9824D183-2B5F-4CDB-AC10-1D55ADFC5191}" destId="{9A7192F9-F3B7-415A-B64B-27F7B0B4AEF9}" srcOrd="0" destOrd="0" presId="urn:microsoft.com/office/officeart/2018/2/layout/IconVerticalSolidList"/>
    <dgm:cxn modelId="{C4CB048A-D0C6-439D-AF91-196C2CA2FD9F}" type="presOf" srcId="{E3DF3F91-BFBA-4AB6-8487-810C294B6497}" destId="{AC12D088-EB3B-45AD-AEF3-A8E42FEAB8E0}" srcOrd="0" destOrd="0" presId="urn:microsoft.com/office/officeart/2018/2/layout/IconVerticalSolidList"/>
    <dgm:cxn modelId="{2F0BBFDE-6E6F-4F92-9628-09193D0496FE}" type="presParOf" srcId="{863DA2D4-3154-4858-A32F-6DC90D4A44B7}" destId="{A605381A-73AD-41DE-BE2E-C27E7938F4CA}" srcOrd="0" destOrd="0" presId="urn:microsoft.com/office/officeart/2018/2/layout/IconVerticalSolidList"/>
    <dgm:cxn modelId="{7CDE07E0-EC59-4F3A-9E4F-A37AA1094797}" type="presParOf" srcId="{A605381A-73AD-41DE-BE2E-C27E7938F4CA}" destId="{25B2DABB-FA17-4D39-9CB8-5F2B8C7DF152}" srcOrd="0" destOrd="0" presId="urn:microsoft.com/office/officeart/2018/2/layout/IconVerticalSolidList"/>
    <dgm:cxn modelId="{E02F69A1-B8F4-4DA2-A92C-B34AFDA739C5}" type="presParOf" srcId="{A605381A-73AD-41DE-BE2E-C27E7938F4CA}" destId="{CA605178-37C4-40EC-A400-DEC79C425A23}" srcOrd="1" destOrd="0" presId="urn:microsoft.com/office/officeart/2018/2/layout/IconVerticalSolidList"/>
    <dgm:cxn modelId="{D3D5938A-4FF6-48D7-B2DB-E43343F0D985}" type="presParOf" srcId="{A605381A-73AD-41DE-BE2E-C27E7938F4CA}" destId="{F17B20C0-4C87-49DD-9670-11D5D842118E}" srcOrd="2" destOrd="0" presId="urn:microsoft.com/office/officeart/2018/2/layout/IconVerticalSolidList"/>
    <dgm:cxn modelId="{3B56DB1A-B19C-49E8-BE59-EB6AAB175206}" type="presParOf" srcId="{A605381A-73AD-41DE-BE2E-C27E7938F4CA}" destId="{8C9504BF-B5DD-4BF0-A8CF-CE1407859CD6}" srcOrd="3" destOrd="0" presId="urn:microsoft.com/office/officeart/2018/2/layout/IconVerticalSolidList"/>
    <dgm:cxn modelId="{ACC628E3-C40D-423C-B8E8-7746344F8444}" type="presParOf" srcId="{863DA2D4-3154-4858-A32F-6DC90D4A44B7}" destId="{2DF34A8F-B6F0-4EB5-B739-4E782FBFA45E}" srcOrd="1" destOrd="0" presId="urn:microsoft.com/office/officeart/2018/2/layout/IconVerticalSolidList"/>
    <dgm:cxn modelId="{31E14C16-1E8A-490E-B813-96A65E65BD0B}" type="presParOf" srcId="{863DA2D4-3154-4858-A32F-6DC90D4A44B7}" destId="{CA73C8EE-764D-42BD-9E8D-18304E4EAB50}" srcOrd="2" destOrd="0" presId="urn:microsoft.com/office/officeart/2018/2/layout/IconVerticalSolidList"/>
    <dgm:cxn modelId="{EF64B353-811A-43BF-9D5C-910C0273CAA9}" type="presParOf" srcId="{CA73C8EE-764D-42BD-9E8D-18304E4EAB50}" destId="{EB152235-6B16-4882-9793-F82871EB7EB7}" srcOrd="0" destOrd="0" presId="urn:microsoft.com/office/officeart/2018/2/layout/IconVerticalSolidList"/>
    <dgm:cxn modelId="{466BC95B-BC2F-4491-BE17-4BE879DD5319}" type="presParOf" srcId="{CA73C8EE-764D-42BD-9E8D-18304E4EAB50}" destId="{8CD7B9A1-AB5B-48A3-A080-6FDD9B6076E2}" srcOrd="1" destOrd="0" presId="urn:microsoft.com/office/officeart/2018/2/layout/IconVerticalSolidList"/>
    <dgm:cxn modelId="{7B084273-E1EE-4572-9AE6-F030537F8889}" type="presParOf" srcId="{CA73C8EE-764D-42BD-9E8D-18304E4EAB50}" destId="{9BE362FF-DEB2-4BD5-B2D6-BB3991A0A7C0}" srcOrd="2" destOrd="0" presId="urn:microsoft.com/office/officeart/2018/2/layout/IconVerticalSolidList"/>
    <dgm:cxn modelId="{095802B6-FE92-428C-AD88-3499E4976B59}" type="presParOf" srcId="{CA73C8EE-764D-42BD-9E8D-18304E4EAB50}" destId="{9A7192F9-F3B7-415A-B64B-27F7B0B4AEF9}" srcOrd="3" destOrd="0" presId="urn:microsoft.com/office/officeart/2018/2/layout/IconVerticalSolidList"/>
    <dgm:cxn modelId="{59556C7E-55B8-4971-921D-AEC5751A397F}" type="presParOf" srcId="{863DA2D4-3154-4858-A32F-6DC90D4A44B7}" destId="{B9DD7C08-9B85-4280-ACFF-E043C7E9786B}" srcOrd="3" destOrd="0" presId="urn:microsoft.com/office/officeart/2018/2/layout/IconVerticalSolidList"/>
    <dgm:cxn modelId="{3A462B8E-DCC7-47AC-B34B-0BC0FC1F2BA3}" type="presParOf" srcId="{863DA2D4-3154-4858-A32F-6DC90D4A44B7}" destId="{F0B1C8DC-4F32-43CB-B6F0-C9E992DDC29A}" srcOrd="4" destOrd="0" presId="urn:microsoft.com/office/officeart/2018/2/layout/IconVerticalSolidList"/>
    <dgm:cxn modelId="{36F172D7-63CE-4F57-B326-62C3BAE8A454}" type="presParOf" srcId="{F0B1C8DC-4F32-43CB-B6F0-C9E992DDC29A}" destId="{86A77C6E-EF6B-4BB3-914F-85715B9A1801}" srcOrd="0" destOrd="0" presId="urn:microsoft.com/office/officeart/2018/2/layout/IconVerticalSolidList"/>
    <dgm:cxn modelId="{825E9C48-F96C-4854-9D12-FC602231DD2A}" type="presParOf" srcId="{F0B1C8DC-4F32-43CB-B6F0-C9E992DDC29A}" destId="{3C40646A-90D8-4F26-8E45-F8B24632F245}" srcOrd="1" destOrd="0" presId="urn:microsoft.com/office/officeart/2018/2/layout/IconVerticalSolidList"/>
    <dgm:cxn modelId="{C16ABD62-341B-4D0A-BD1A-F83A2ACB2103}" type="presParOf" srcId="{F0B1C8DC-4F32-43CB-B6F0-C9E992DDC29A}" destId="{762ABD07-75BB-43C4-91E2-346ABD7C96B8}" srcOrd="2" destOrd="0" presId="urn:microsoft.com/office/officeart/2018/2/layout/IconVerticalSolidList"/>
    <dgm:cxn modelId="{85022E85-5A48-4D59-A183-B493ACED4469}" type="presParOf" srcId="{F0B1C8DC-4F32-43CB-B6F0-C9E992DDC29A}" destId="{AC12D088-EB3B-45AD-AEF3-A8E42FEAB8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FB21E5-F6E3-4EF3-A120-758611A11CE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233CF4-46E8-4FEF-92B3-31FC1E0BFEFC}">
      <dgm:prSet/>
      <dgm:spPr/>
      <dgm:t>
        <a:bodyPr/>
        <a:lstStyle/>
        <a:p>
          <a:r>
            <a:rPr lang="en-US"/>
            <a:t>Increase the security of the product</a:t>
          </a:r>
        </a:p>
      </dgm:t>
    </dgm:pt>
    <dgm:pt modelId="{0FF91FED-FBB7-485A-9F57-366E395EC10F}" type="parTrans" cxnId="{2B7FDB0D-BDBC-49D6-957D-1169C515B137}">
      <dgm:prSet/>
      <dgm:spPr/>
      <dgm:t>
        <a:bodyPr/>
        <a:lstStyle/>
        <a:p>
          <a:endParaRPr lang="en-US"/>
        </a:p>
      </dgm:t>
    </dgm:pt>
    <dgm:pt modelId="{AD6B0CC8-FB02-4795-AB29-CCBE1A46BD62}" type="sibTrans" cxnId="{2B7FDB0D-BDBC-49D6-957D-1169C515B137}">
      <dgm:prSet/>
      <dgm:spPr/>
      <dgm:t>
        <a:bodyPr/>
        <a:lstStyle/>
        <a:p>
          <a:endParaRPr lang="en-US"/>
        </a:p>
      </dgm:t>
    </dgm:pt>
    <dgm:pt modelId="{46C80559-06CF-46B2-AD8D-647E1B009C13}">
      <dgm:prSet/>
      <dgm:spPr/>
      <dgm:t>
        <a:bodyPr/>
        <a:lstStyle/>
        <a:p>
          <a:r>
            <a:rPr lang="en-US"/>
            <a:t>Improving the performance of the system</a:t>
          </a:r>
        </a:p>
      </dgm:t>
    </dgm:pt>
    <dgm:pt modelId="{F466F1F0-7D24-4A43-9293-78FEE124A03E}" type="parTrans" cxnId="{ADAB7A12-2914-44BC-B1F2-F99ECB36C3CD}">
      <dgm:prSet/>
      <dgm:spPr/>
      <dgm:t>
        <a:bodyPr/>
        <a:lstStyle/>
        <a:p>
          <a:endParaRPr lang="en-US"/>
        </a:p>
      </dgm:t>
    </dgm:pt>
    <dgm:pt modelId="{188434D5-582D-41A8-B46A-9162274CA749}" type="sibTrans" cxnId="{ADAB7A12-2914-44BC-B1F2-F99ECB36C3CD}">
      <dgm:prSet/>
      <dgm:spPr/>
      <dgm:t>
        <a:bodyPr/>
        <a:lstStyle/>
        <a:p>
          <a:endParaRPr lang="en-US"/>
        </a:p>
      </dgm:t>
    </dgm:pt>
    <dgm:pt modelId="{28C3FCCF-ADB0-4FAD-8378-5DB8E6210CC0}">
      <dgm:prSet/>
      <dgm:spPr/>
      <dgm:t>
        <a:bodyPr/>
        <a:lstStyle/>
        <a:p>
          <a:r>
            <a:rPr lang="en-US"/>
            <a:t>Improving the user experience and ease of operating the software</a:t>
          </a:r>
        </a:p>
      </dgm:t>
    </dgm:pt>
    <dgm:pt modelId="{D5D15956-B7BA-469A-892D-C131FDF4C846}" type="parTrans" cxnId="{F003F340-90C6-467D-8E55-D4B871849273}">
      <dgm:prSet/>
      <dgm:spPr/>
      <dgm:t>
        <a:bodyPr/>
        <a:lstStyle/>
        <a:p>
          <a:endParaRPr lang="en-US"/>
        </a:p>
      </dgm:t>
    </dgm:pt>
    <dgm:pt modelId="{B59F1071-0440-462D-9EF6-77F206928BC3}" type="sibTrans" cxnId="{F003F340-90C6-467D-8E55-D4B871849273}">
      <dgm:prSet/>
      <dgm:spPr/>
      <dgm:t>
        <a:bodyPr/>
        <a:lstStyle/>
        <a:p>
          <a:endParaRPr lang="en-US"/>
        </a:p>
      </dgm:t>
    </dgm:pt>
    <dgm:pt modelId="{6DCF55AB-F933-4E9B-9A5D-EC035428F7E8}" type="pres">
      <dgm:prSet presAssocID="{97FB21E5-F6E3-4EF3-A120-758611A11CEB}" presName="root" presStyleCnt="0">
        <dgm:presLayoutVars>
          <dgm:dir/>
          <dgm:resizeHandles val="exact"/>
        </dgm:presLayoutVars>
      </dgm:prSet>
      <dgm:spPr/>
    </dgm:pt>
    <dgm:pt modelId="{B9C8A041-DB76-4EDC-ABB1-61A0D2D18502}" type="pres">
      <dgm:prSet presAssocID="{40233CF4-46E8-4FEF-92B3-31FC1E0BFEFC}" presName="compNode" presStyleCnt="0"/>
      <dgm:spPr/>
    </dgm:pt>
    <dgm:pt modelId="{FAF90D91-32CA-4C79-89B6-BA6DFF6F334F}" type="pres">
      <dgm:prSet presAssocID="{40233CF4-46E8-4FEF-92B3-31FC1E0BFEFC}" presName="bgRect" presStyleLbl="bgShp" presStyleIdx="0" presStyleCnt="3"/>
      <dgm:spPr/>
    </dgm:pt>
    <dgm:pt modelId="{172168F3-B449-4B63-B480-A4AF57629AC5}" type="pres">
      <dgm:prSet presAssocID="{40233CF4-46E8-4FEF-92B3-31FC1E0BFE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721476C7-79EE-4982-8D9E-D2A95DEF0AAC}" type="pres">
      <dgm:prSet presAssocID="{40233CF4-46E8-4FEF-92B3-31FC1E0BFEFC}" presName="spaceRect" presStyleCnt="0"/>
      <dgm:spPr/>
    </dgm:pt>
    <dgm:pt modelId="{AB312AB2-644D-4776-BAB5-72DEFB707F17}" type="pres">
      <dgm:prSet presAssocID="{40233CF4-46E8-4FEF-92B3-31FC1E0BFEFC}" presName="parTx" presStyleLbl="revTx" presStyleIdx="0" presStyleCnt="3">
        <dgm:presLayoutVars>
          <dgm:chMax val="0"/>
          <dgm:chPref val="0"/>
        </dgm:presLayoutVars>
      </dgm:prSet>
      <dgm:spPr/>
    </dgm:pt>
    <dgm:pt modelId="{CA663312-D0AC-43AA-8D5E-01669D22F3B2}" type="pres">
      <dgm:prSet presAssocID="{AD6B0CC8-FB02-4795-AB29-CCBE1A46BD62}" presName="sibTrans" presStyleCnt="0"/>
      <dgm:spPr/>
    </dgm:pt>
    <dgm:pt modelId="{CEF8DBC3-E0C6-4610-BC3D-4E391DCF7B01}" type="pres">
      <dgm:prSet presAssocID="{46C80559-06CF-46B2-AD8D-647E1B009C13}" presName="compNode" presStyleCnt="0"/>
      <dgm:spPr/>
    </dgm:pt>
    <dgm:pt modelId="{0D0588BD-060F-4F9E-9590-E5E7BF0E7355}" type="pres">
      <dgm:prSet presAssocID="{46C80559-06CF-46B2-AD8D-647E1B009C13}" presName="bgRect" presStyleLbl="bgShp" presStyleIdx="1" presStyleCnt="3"/>
      <dgm:spPr/>
    </dgm:pt>
    <dgm:pt modelId="{033A3CB8-B441-450F-A621-972C6A414AA2}" type="pres">
      <dgm:prSet presAssocID="{46C80559-06CF-46B2-AD8D-647E1B009C1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FCEB0B1-2CF4-4396-B9A3-9E854EA158F1}" type="pres">
      <dgm:prSet presAssocID="{46C80559-06CF-46B2-AD8D-647E1B009C13}" presName="spaceRect" presStyleCnt="0"/>
      <dgm:spPr/>
    </dgm:pt>
    <dgm:pt modelId="{4C739144-D1D2-4A79-91B9-E08634879120}" type="pres">
      <dgm:prSet presAssocID="{46C80559-06CF-46B2-AD8D-647E1B009C13}" presName="parTx" presStyleLbl="revTx" presStyleIdx="1" presStyleCnt="3">
        <dgm:presLayoutVars>
          <dgm:chMax val="0"/>
          <dgm:chPref val="0"/>
        </dgm:presLayoutVars>
      </dgm:prSet>
      <dgm:spPr/>
    </dgm:pt>
    <dgm:pt modelId="{72453F7F-AF67-4D66-8F03-184421ACC0E5}" type="pres">
      <dgm:prSet presAssocID="{188434D5-582D-41A8-B46A-9162274CA749}" presName="sibTrans" presStyleCnt="0"/>
      <dgm:spPr/>
    </dgm:pt>
    <dgm:pt modelId="{95FC1432-F3C1-46B9-957D-941AE1413DFC}" type="pres">
      <dgm:prSet presAssocID="{28C3FCCF-ADB0-4FAD-8378-5DB8E6210CC0}" presName="compNode" presStyleCnt="0"/>
      <dgm:spPr/>
    </dgm:pt>
    <dgm:pt modelId="{4E25E73D-FBD7-4DC7-9DDA-FE43DBCCCCEA}" type="pres">
      <dgm:prSet presAssocID="{28C3FCCF-ADB0-4FAD-8378-5DB8E6210CC0}" presName="bgRect" presStyleLbl="bgShp" presStyleIdx="2" presStyleCnt="3"/>
      <dgm:spPr/>
    </dgm:pt>
    <dgm:pt modelId="{F3A1637A-97B2-465A-91E8-6DA7FA5C9C63}" type="pres">
      <dgm:prSet presAssocID="{28C3FCCF-ADB0-4FAD-8378-5DB8E6210C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11690F10-A22F-4CED-9C03-294375AE0452}" type="pres">
      <dgm:prSet presAssocID="{28C3FCCF-ADB0-4FAD-8378-5DB8E6210CC0}" presName="spaceRect" presStyleCnt="0"/>
      <dgm:spPr/>
    </dgm:pt>
    <dgm:pt modelId="{0BAFBC02-773C-47B0-A938-ED38CB027172}" type="pres">
      <dgm:prSet presAssocID="{28C3FCCF-ADB0-4FAD-8378-5DB8E6210CC0}" presName="parTx" presStyleLbl="revTx" presStyleIdx="2" presStyleCnt="3">
        <dgm:presLayoutVars>
          <dgm:chMax val="0"/>
          <dgm:chPref val="0"/>
        </dgm:presLayoutVars>
      </dgm:prSet>
      <dgm:spPr/>
    </dgm:pt>
  </dgm:ptLst>
  <dgm:cxnLst>
    <dgm:cxn modelId="{2B7FDB0D-BDBC-49D6-957D-1169C515B137}" srcId="{97FB21E5-F6E3-4EF3-A120-758611A11CEB}" destId="{40233CF4-46E8-4FEF-92B3-31FC1E0BFEFC}" srcOrd="0" destOrd="0" parTransId="{0FF91FED-FBB7-485A-9F57-366E395EC10F}" sibTransId="{AD6B0CC8-FB02-4795-AB29-CCBE1A46BD62}"/>
    <dgm:cxn modelId="{ADAB7A12-2914-44BC-B1F2-F99ECB36C3CD}" srcId="{97FB21E5-F6E3-4EF3-A120-758611A11CEB}" destId="{46C80559-06CF-46B2-AD8D-647E1B009C13}" srcOrd="1" destOrd="0" parTransId="{F466F1F0-7D24-4A43-9293-78FEE124A03E}" sibTransId="{188434D5-582D-41A8-B46A-9162274CA749}"/>
    <dgm:cxn modelId="{F003F340-90C6-467D-8E55-D4B871849273}" srcId="{97FB21E5-F6E3-4EF3-A120-758611A11CEB}" destId="{28C3FCCF-ADB0-4FAD-8378-5DB8E6210CC0}" srcOrd="2" destOrd="0" parTransId="{D5D15956-B7BA-469A-892D-C131FDF4C846}" sibTransId="{B59F1071-0440-462D-9EF6-77F206928BC3}"/>
    <dgm:cxn modelId="{D7B4515A-9308-4805-B210-6D957BD702B7}" type="presOf" srcId="{40233CF4-46E8-4FEF-92B3-31FC1E0BFEFC}" destId="{AB312AB2-644D-4776-BAB5-72DEFB707F17}" srcOrd="0" destOrd="0" presId="urn:microsoft.com/office/officeart/2018/2/layout/IconVerticalSolidList"/>
    <dgm:cxn modelId="{9E8109B0-96F7-4C5F-8117-1156A01E780C}" type="presOf" srcId="{46C80559-06CF-46B2-AD8D-647E1B009C13}" destId="{4C739144-D1D2-4A79-91B9-E08634879120}" srcOrd="0" destOrd="0" presId="urn:microsoft.com/office/officeart/2018/2/layout/IconVerticalSolidList"/>
    <dgm:cxn modelId="{30568EBE-7F1C-4455-BDC8-F4DE31F82103}" type="presOf" srcId="{28C3FCCF-ADB0-4FAD-8378-5DB8E6210CC0}" destId="{0BAFBC02-773C-47B0-A938-ED38CB027172}" srcOrd="0" destOrd="0" presId="urn:microsoft.com/office/officeart/2018/2/layout/IconVerticalSolidList"/>
    <dgm:cxn modelId="{035F45D5-D65B-46C4-9DBD-06E23DAB1A0C}" type="presOf" srcId="{97FB21E5-F6E3-4EF3-A120-758611A11CEB}" destId="{6DCF55AB-F933-4E9B-9A5D-EC035428F7E8}" srcOrd="0" destOrd="0" presId="urn:microsoft.com/office/officeart/2018/2/layout/IconVerticalSolidList"/>
    <dgm:cxn modelId="{00916EC0-E839-4A34-984C-859DEC2D0D33}" type="presParOf" srcId="{6DCF55AB-F933-4E9B-9A5D-EC035428F7E8}" destId="{B9C8A041-DB76-4EDC-ABB1-61A0D2D18502}" srcOrd="0" destOrd="0" presId="urn:microsoft.com/office/officeart/2018/2/layout/IconVerticalSolidList"/>
    <dgm:cxn modelId="{242C1CA4-2B0A-4686-AECC-F12243BCCFDF}" type="presParOf" srcId="{B9C8A041-DB76-4EDC-ABB1-61A0D2D18502}" destId="{FAF90D91-32CA-4C79-89B6-BA6DFF6F334F}" srcOrd="0" destOrd="0" presId="urn:microsoft.com/office/officeart/2018/2/layout/IconVerticalSolidList"/>
    <dgm:cxn modelId="{41D93A9C-A91C-43FA-9327-73BB8E1C27B6}" type="presParOf" srcId="{B9C8A041-DB76-4EDC-ABB1-61A0D2D18502}" destId="{172168F3-B449-4B63-B480-A4AF57629AC5}" srcOrd="1" destOrd="0" presId="urn:microsoft.com/office/officeart/2018/2/layout/IconVerticalSolidList"/>
    <dgm:cxn modelId="{5A196969-C5AF-4635-A6B2-DB8358BA67A1}" type="presParOf" srcId="{B9C8A041-DB76-4EDC-ABB1-61A0D2D18502}" destId="{721476C7-79EE-4982-8D9E-D2A95DEF0AAC}" srcOrd="2" destOrd="0" presId="urn:microsoft.com/office/officeart/2018/2/layout/IconVerticalSolidList"/>
    <dgm:cxn modelId="{C5C3A4C8-1168-4408-808D-8563BC6CE9A8}" type="presParOf" srcId="{B9C8A041-DB76-4EDC-ABB1-61A0D2D18502}" destId="{AB312AB2-644D-4776-BAB5-72DEFB707F17}" srcOrd="3" destOrd="0" presId="urn:microsoft.com/office/officeart/2018/2/layout/IconVerticalSolidList"/>
    <dgm:cxn modelId="{EB0247F2-D968-4119-A9CC-CD6D80583038}" type="presParOf" srcId="{6DCF55AB-F933-4E9B-9A5D-EC035428F7E8}" destId="{CA663312-D0AC-43AA-8D5E-01669D22F3B2}" srcOrd="1" destOrd="0" presId="urn:microsoft.com/office/officeart/2018/2/layout/IconVerticalSolidList"/>
    <dgm:cxn modelId="{F717F97A-3EB9-4A01-A04A-6801A77A8FAE}" type="presParOf" srcId="{6DCF55AB-F933-4E9B-9A5D-EC035428F7E8}" destId="{CEF8DBC3-E0C6-4610-BC3D-4E391DCF7B01}" srcOrd="2" destOrd="0" presId="urn:microsoft.com/office/officeart/2018/2/layout/IconVerticalSolidList"/>
    <dgm:cxn modelId="{6B471600-6E97-45CC-931A-250FCD916AEB}" type="presParOf" srcId="{CEF8DBC3-E0C6-4610-BC3D-4E391DCF7B01}" destId="{0D0588BD-060F-4F9E-9590-E5E7BF0E7355}" srcOrd="0" destOrd="0" presId="urn:microsoft.com/office/officeart/2018/2/layout/IconVerticalSolidList"/>
    <dgm:cxn modelId="{F9994F9B-2085-4214-A6F2-1F0F9C5DDA70}" type="presParOf" srcId="{CEF8DBC3-E0C6-4610-BC3D-4E391DCF7B01}" destId="{033A3CB8-B441-450F-A621-972C6A414AA2}" srcOrd="1" destOrd="0" presId="urn:microsoft.com/office/officeart/2018/2/layout/IconVerticalSolidList"/>
    <dgm:cxn modelId="{018F17A3-2E22-4976-BCD2-6F27EEE299E7}" type="presParOf" srcId="{CEF8DBC3-E0C6-4610-BC3D-4E391DCF7B01}" destId="{3FCEB0B1-2CF4-4396-B9A3-9E854EA158F1}" srcOrd="2" destOrd="0" presId="urn:microsoft.com/office/officeart/2018/2/layout/IconVerticalSolidList"/>
    <dgm:cxn modelId="{062E6C85-8962-4D6B-ACAC-1AD81C4B3397}" type="presParOf" srcId="{CEF8DBC3-E0C6-4610-BC3D-4E391DCF7B01}" destId="{4C739144-D1D2-4A79-91B9-E08634879120}" srcOrd="3" destOrd="0" presId="urn:microsoft.com/office/officeart/2018/2/layout/IconVerticalSolidList"/>
    <dgm:cxn modelId="{B4287D39-A3C2-43DE-A5ED-CAB75E3BC211}" type="presParOf" srcId="{6DCF55AB-F933-4E9B-9A5D-EC035428F7E8}" destId="{72453F7F-AF67-4D66-8F03-184421ACC0E5}" srcOrd="3" destOrd="0" presId="urn:microsoft.com/office/officeart/2018/2/layout/IconVerticalSolidList"/>
    <dgm:cxn modelId="{A907E6A3-D548-47FC-9966-CAB6A601EA6B}" type="presParOf" srcId="{6DCF55AB-F933-4E9B-9A5D-EC035428F7E8}" destId="{95FC1432-F3C1-46B9-957D-941AE1413DFC}" srcOrd="4" destOrd="0" presId="urn:microsoft.com/office/officeart/2018/2/layout/IconVerticalSolidList"/>
    <dgm:cxn modelId="{ABDCE68B-F7CD-4F32-97D3-7868581DAB0E}" type="presParOf" srcId="{95FC1432-F3C1-46B9-957D-941AE1413DFC}" destId="{4E25E73D-FBD7-4DC7-9DDA-FE43DBCCCCEA}" srcOrd="0" destOrd="0" presId="urn:microsoft.com/office/officeart/2018/2/layout/IconVerticalSolidList"/>
    <dgm:cxn modelId="{4C8847B4-147C-4C90-B5B9-FD044E4C7DB8}" type="presParOf" srcId="{95FC1432-F3C1-46B9-957D-941AE1413DFC}" destId="{F3A1637A-97B2-465A-91E8-6DA7FA5C9C63}" srcOrd="1" destOrd="0" presId="urn:microsoft.com/office/officeart/2018/2/layout/IconVerticalSolidList"/>
    <dgm:cxn modelId="{B225A9F8-FEEA-45B2-A5B0-DA503A70EEF5}" type="presParOf" srcId="{95FC1432-F3C1-46B9-957D-941AE1413DFC}" destId="{11690F10-A22F-4CED-9C03-294375AE0452}" srcOrd="2" destOrd="0" presId="urn:microsoft.com/office/officeart/2018/2/layout/IconVerticalSolidList"/>
    <dgm:cxn modelId="{3B30E2AE-6EFF-4FF4-B40A-82BF4271E125}" type="presParOf" srcId="{95FC1432-F3C1-46B9-957D-941AE1413DFC}" destId="{0BAFBC02-773C-47B0-A938-ED38CB02717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64AB7C-B525-48B6-B6D1-9A8A9F5EBE8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D4032E-FD54-420F-A716-2CED75CC71A1}">
      <dgm:prSet/>
      <dgm:spPr/>
      <dgm:t>
        <a:bodyPr/>
        <a:lstStyle/>
        <a:p>
          <a:r>
            <a:rPr lang="en-US"/>
            <a:t>Load testing</a:t>
          </a:r>
        </a:p>
      </dgm:t>
    </dgm:pt>
    <dgm:pt modelId="{99427575-F9CB-4DC2-B08B-6C5C8D13CAEA}" type="parTrans" cxnId="{23FCAF6E-30DB-4EEF-BAD2-31BAC19618C2}">
      <dgm:prSet/>
      <dgm:spPr/>
      <dgm:t>
        <a:bodyPr/>
        <a:lstStyle/>
        <a:p>
          <a:endParaRPr lang="en-US"/>
        </a:p>
      </dgm:t>
    </dgm:pt>
    <dgm:pt modelId="{659BFEE5-43BC-4620-90BA-2A7272B2D40F}" type="sibTrans" cxnId="{23FCAF6E-30DB-4EEF-BAD2-31BAC19618C2}">
      <dgm:prSet/>
      <dgm:spPr/>
      <dgm:t>
        <a:bodyPr/>
        <a:lstStyle/>
        <a:p>
          <a:endParaRPr lang="en-US"/>
        </a:p>
      </dgm:t>
    </dgm:pt>
    <dgm:pt modelId="{C5D8D2BC-4C86-48AD-9550-BFAF4F8E2F17}">
      <dgm:prSet/>
      <dgm:spPr/>
      <dgm:t>
        <a:bodyPr/>
        <a:lstStyle/>
        <a:p>
          <a:r>
            <a:rPr lang="en-US"/>
            <a:t>verifies an application’s ability to perform under anticipated user loads.</a:t>
          </a:r>
        </a:p>
      </dgm:t>
    </dgm:pt>
    <dgm:pt modelId="{690E5AB3-E618-409D-ACD2-D9015132F18C}" type="parTrans" cxnId="{4FCB56C9-6D11-4F58-8D61-09E4D2634D0C}">
      <dgm:prSet/>
      <dgm:spPr/>
      <dgm:t>
        <a:bodyPr/>
        <a:lstStyle/>
        <a:p>
          <a:endParaRPr lang="en-US"/>
        </a:p>
      </dgm:t>
    </dgm:pt>
    <dgm:pt modelId="{33A701E1-F35B-4BD0-B899-9130B82044AD}" type="sibTrans" cxnId="{4FCB56C9-6D11-4F58-8D61-09E4D2634D0C}">
      <dgm:prSet/>
      <dgm:spPr/>
      <dgm:t>
        <a:bodyPr/>
        <a:lstStyle/>
        <a:p>
          <a:endParaRPr lang="en-US"/>
        </a:p>
      </dgm:t>
    </dgm:pt>
    <dgm:pt modelId="{9188093B-4206-453E-A49C-FE4EFCF01BDA}">
      <dgm:prSet/>
      <dgm:spPr/>
      <dgm:t>
        <a:bodyPr/>
        <a:lstStyle/>
        <a:p>
          <a:r>
            <a:rPr lang="en-US"/>
            <a:t>Stress testing</a:t>
          </a:r>
        </a:p>
      </dgm:t>
    </dgm:pt>
    <dgm:pt modelId="{66F029D2-4208-46B2-9D12-57D0F6CBE483}" type="parTrans" cxnId="{0D6C57B6-F917-4099-A0CF-79FA84C0FCA1}">
      <dgm:prSet/>
      <dgm:spPr/>
      <dgm:t>
        <a:bodyPr/>
        <a:lstStyle/>
        <a:p>
          <a:endParaRPr lang="en-US"/>
        </a:p>
      </dgm:t>
    </dgm:pt>
    <dgm:pt modelId="{2538BDE6-7477-421E-A098-5D916CA9AAFF}" type="sibTrans" cxnId="{0D6C57B6-F917-4099-A0CF-79FA84C0FCA1}">
      <dgm:prSet/>
      <dgm:spPr/>
      <dgm:t>
        <a:bodyPr/>
        <a:lstStyle/>
        <a:p>
          <a:endParaRPr lang="en-US"/>
        </a:p>
      </dgm:t>
    </dgm:pt>
    <dgm:pt modelId="{681E4700-6D46-4AD2-850E-2F19C25F195F}">
      <dgm:prSet/>
      <dgm:spPr/>
      <dgm:t>
        <a:bodyPr/>
        <a:lstStyle/>
        <a:p>
          <a:r>
            <a:rPr lang="en-US"/>
            <a:t>checks an application under extreme workloads to see how it handles high traffic or data processing</a:t>
          </a:r>
        </a:p>
      </dgm:t>
    </dgm:pt>
    <dgm:pt modelId="{516E3A33-BEFE-4311-B69D-7DB2A35C4994}" type="parTrans" cxnId="{DA9018D8-F09F-4C20-AA41-F98981C27F33}">
      <dgm:prSet/>
      <dgm:spPr/>
      <dgm:t>
        <a:bodyPr/>
        <a:lstStyle/>
        <a:p>
          <a:endParaRPr lang="en-US"/>
        </a:p>
      </dgm:t>
    </dgm:pt>
    <dgm:pt modelId="{6A2DDC65-BCEC-43DF-9B2C-A5A557A34505}" type="sibTrans" cxnId="{DA9018D8-F09F-4C20-AA41-F98981C27F33}">
      <dgm:prSet/>
      <dgm:spPr/>
      <dgm:t>
        <a:bodyPr/>
        <a:lstStyle/>
        <a:p>
          <a:endParaRPr lang="en-US"/>
        </a:p>
      </dgm:t>
    </dgm:pt>
    <dgm:pt modelId="{AABB0DC0-1B84-434F-8D95-B9BDFB7F6248}">
      <dgm:prSet/>
      <dgm:spPr/>
      <dgm:t>
        <a:bodyPr/>
        <a:lstStyle/>
        <a:p>
          <a:r>
            <a:rPr lang="en-US"/>
            <a:t>Endurance testing</a:t>
          </a:r>
        </a:p>
      </dgm:t>
    </dgm:pt>
    <dgm:pt modelId="{BDC11536-BC2A-4666-8918-2DA5DBB61C61}" type="parTrans" cxnId="{55383CED-4445-4B9C-B88F-64129C7BACD4}">
      <dgm:prSet/>
      <dgm:spPr/>
      <dgm:t>
        <a:bodyPr/>
        <a:lstStyle/>
        <a:p>
          <a:endParaRPr lang="en-US"/>
        </a:p>
      </dgm:t>
    </dgm:pt>
    <dgm:pt modelId="{BC65D48F-7B88-4B68-A2D5-487D93AB1C68}" type="sibTrans" cxnId="{55383CED-4445-4B9C-B88F-64129C7BACD4}">
      <dgm:prSet/>
      <dgm:spPr/>
      <dgm:t>
        <a:bodyPr/>
        <a:lstStyle/>
        <a:p>
          <a:endParaRPr lang="en-US"/>
        </a:p>
      </dgm:t>
    </dgm:pt>
    <dgm:pt modelId="{7E4573B5-7FB8-44F2-A76D-B422B5549405}">
      <dgm:prSet/>
      <dgm:spPr/>
      <dgm:t>
        <a:bodyPr/>
        <a:lstStyle/>
        <a:p>
          <a:r>
            <a:rPr lang="en-US"/>
            <a:t>Checks whether software can handle the expected load over a long period of time.</a:t>
          </a:r>
        </a:p>
      </dgm:t>
    </dgm:pt>
    <dgm:pt modelId="{5061E6C9-D2FF-4B71-B6E7-2186B109F7A4}" type="parTrans" cxnId="{6CBEB2FF-B516-4304-B131-8EE2FD963D62}">
      <dgm:prSet/>
      <dgm:spPr/>
      <dgm:t>
        <a:bodyPr/>
        <a:lstStyle/>
        <a:p>
          <a:endParaRPr lang="en-US"/>
        </a:p>
      </dgm:t>
    </dgm:pt>
    <dgm:pt modelId="{B5A85241-E26D-45B8-8428-E707F4B64E9B}" type="sibTrans" cxnId="{6CBEB2FF-B516-4304-B131-8EE2FD963D62}">
      <dgm:prSet/>
      <dgm:spPr/>
      <dgm:t>
        <a:bodyPr/>
        <a:lstStyle/>
        <a:p>
          <a:endParaRPr lang="en-US"/>
        </a:p>
      </dgm:t>
    </dgm:pt>
    <dgm:pt modelId="{06FBA0EB-2CAF-4248-BB2B-7FA757705BDA}">
      <dgm:prSet/>
      <dgm:spPr/>
      <dgm:t>
        <a:bodyPr/>
        <a:lstStyle/>
        <a:p>
          <a:r>
            <a:rPr lang="en-US"/>
            <a:t>Scalability testing</a:t>
          </a:r>
        </a:p>
      </dgm:t>
    </dgm:pt>
    <dgm:pt modelId="{3AC5674A-79F8-4B04-944D-A0E5F8316668}" type="parTrans" cxnId="{B93A4C98-8AE9-47EC-9A91-C26E9F01E24D}">
      <dgm:prSet/>
      <dgm:spPr/>
      <dgm:t>
        <a:bodyPr/>
        <a:lstStyle/>
        <a:p>
          <a:endParaRPr lang="en-US"/>
        </a:p>
      </dgm:t>
    </dgm:pt>
    <dgm:pt modelId="{04C37915-E0DA-472B-9129-BAEF107B98F1}" type="sibTrans" cxnId="{B93A4C98-8AE9-47EC-9A91-C26E9F01E24D}">
      <dgm:prSet/>
      <dgm:spPr/>
      <dgm:t>
        <a:bodyPr/>
        <a:lstStyle/>
        <a:p>
          <a:endParaRPr lang="en-US"/>
        </a:p>
      </dgm:t>
    </dgm:pt>
    <dgm:pt modelId="{8A9F50C5-E4CF-4DA5-9E1B-2041C5F5C0C4}">
      <dgm:prSet/>
      <dgm:spPr/>
      <dgm:t>
        <a:bodyPr/>
        <a:lstStyle/>
        <a:p>
          <a:r>
            <a:rPr lang="en-US"/>
            <a:t>determines how effectively an application scales up to support an increase in user load. </a:t>
          </a:r>
        </a:p>
      </dgm:t>
    </dgm:pt>
    <dgm:pt modelId="{701EFD7C-C58C-496F-9CAB-057BD777CD64}" type="parTrans" cxnId="{48308A62-D60E-492F-AD54-D252CD2BC192}">
      <dgm:prSet/>
      <dgm:spPr/>
      <dgm:t>
        <a:bodyPr/>
        <a:lstStyle/>
        <a:p>
          <a:endParaRPr lang="en-US"/>
        </a:p>
      </dgm:t>
    </dgm:pt>
    <dgm:pt modelId="{8F58121F-CD38-4C2D-A152-1C932A6AB8B8}" type="sibTrans" cxnId="{48308A62-D60E-492F-AD54-D252CD2BC192}">
      <dgm:prSet/>
      <dgm:spPr/>
      <dgm:t>
        <a:bodyPr/>
        <a:lstStyle/>
        <a:p>
          <a:endParaRPr lang="en-US"/>
        </a:p>
      </dgm:t>
    </dgm:pt>
    <dgm:pt modelId="{EE262059-3AAD-4C5E-A725-E99166AB8085}" type="pres">
      <dgm:prSet presAssocID="{3F64AB7C-B525-48B6-B6D1-9A8A9F5EBE89}" presName="root" presStyleCnt="0">
        <dgm:presLayoutVars>
          <dgm:dir/>
          <dgm:resizeHandles val="exact"/>
        </dgm:presLayoutVars>
      </dgm:prSet>
      <dgm:spPr/>
    </dgm:pt>
    <dgm:pt modelId="{45EF4F83-B9C8-448C-9BD9-F12FDDEF816C}" type="pres">
      <dgm:prSet presAssocID="{96D4032E-FD54-420F-A716-2CED75CC71A1}" presName="compNode" presStyleCnt="0"/>
      <dgm:spPr/>
    </dgm:pt>
    <dgm:pt modelId="{94F6B61E-7E2F-475E-BAD6-8EC2039F19D1}" type="pres">
      <dgm:prSet presAssocID="{96D4032E-FD54-420F-A716-2CED75CC71A1}" presName="bgRect" presStyleLbl="bgShp" presStyleIdx="0" presStyleCnt="4"/>
      <dgm:spPr/>
    </dgm:pt>
    <dgm:pt modelId="{867918D5-3BFC-4C3E-9EB9-C2786DC72CA8}" type="pres">
      <dgm:prSet presAssocID="{96D4032E-FD54-420F-A716-2CED75CC71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7C803D7C-3764-490F-9EC0-538793CC7103}" type="pres">
      <dgm:prSet presAssocID="{96D4032E-FD54-420F-A716-2CED75CC71A1}" presName="spaceRect" presStyleCnt="0"/>
      <dgm:spPr/>
    </dgm:pt>
    <dgm:pt modelId="{28C124F4-A17E-42BC-A8D5-216F58306D9E}" type="pres">
      <dgm:prSet presAssocID="{96D4032E-FD54-420F-A716-2CED75CC71A1}" presName="parTx" presStyleLbl="revTx" presStyleIdx="0" presStyleCnt="8">
        <dgm:presLayoutVars>
          <dgm:chMax val="0"/>
          <dgm:chPref val="0"/>
        </dgm:presLayoutVars>
      </dgm:prSet>
      <dgm:spPr/>
    </dgm:pt>
    <dgm:pt modelId="{E2DE4D6D-F3A8-4FB1-B744-C26AF05E8C9B}" type="pres">
      <dgm:prSet presAssocID="{96D4032E-FD54-420F-A716-2CED75CC71A1}" presName="desTx" presStyleLbl="revTx" presStyleIdx="1" presStyleCnt="8">
        <dgm:presLayoutVars/>
      </dgm:prSet>
      <dgm:spPr/>
    </dgm:pt>
    <dgm:pt modelId="{1342F026-FEAC-4A36-8D05-4E3E74E18D2D}" type="pres">
      <dgm:prSet presAssocID="{659BFEE5-43BC-4620-90BA-2A7272B2D40F}" presName="sibTrans" presStyleCnt="0"/>
      <dgm:spPr/>
    </dgm:pt>
    <dgm:pt modelId="{5FBB6887-4A08-4201-88AA-387976429574}" type="pres">
      <dgm:prSet presAssocID="{9188093B-4206-453E-A49C-FE4EFCF01BDA}" presName="compNode" presStyleCnt="0"/>
      <dgm:spPr/>
    </dgm:pt>
    <dgm:pt modelId="{0DD21993-3E21-4F8E-A485-531422648778}" type="pres">
      <dgm:prSet presAssocID="{9188093B-4206-453E-A49C-FE4EFCF01BDA}" presName="bgRect" presStyleLbl="bgShp" presStyleIdx="1" presStyleCnt="4"/>
      <dgm:spPr/>
    </dgm:pt>
    <dgm:pt modelId="{2552363F-278C-4782-9A2A-85F86B9801E6}" type="pres">
      <dgm:prSet presAssocID="{9188093B-4206-453E-A49C-FE4EFCF01BD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BA740F8-D8C3-4549-93D1-5956E48E4DAA}" type="pres">
      <dgm:prSet presAssocID="{9188093B-4206-453E-A49C-FE4EFCF01BDA}" presName="spaceRect" presStyleCnt="0"/>
      <dgm:spPr/>
    </dgm:pt>
    <dgm:pt modelId="{81553BD6-C99E-4C3A-A7C9-7701DEC75563}" type="pres">
      <dgm:prSet presAssocID="{9188093B-4206-453E-A49C-FE4EFCF01BDA}" presName="parTx" presStyleLbl="revTx" presStyleIdx="2" presStyleCnt="8">
        <dgm:presLayoutVars>
          <dgm:chMax val="0"/>
          <dgm:chPref val="0"/>
        </dgm:presLayoutVars>
      </dgm:prSet>
      <dgm:spPr/>
    </dgm:pt>
    <dgm:pt modelId="{5D4B72C7-03CA-4E38-A242-8BC37D7A622B}" type="pres">
      <dgm:prSet presAssocID="{9188093B-4206-453E-A49C-FE4EFCF01BDA}" presName="desTx" presStyleLbl="revTx" presStyleIdx="3" presStyleCnt="8">
        <dgm:presLayoutVars/>
      </dgm:prSet>
      <dgm:spPr/>
    </dgm:pt>
    <dgm:pt modelId="{F7505448-339F-4B3B-87B0-646746B8CA84}" type="pres">
      <dgm:prSet presAssocID="{2538BDE6-7477-421E-A098-5D916CA9AAFF}" presName="sibTrans" presStyleCnt="0"/>
      <dgm:spPr/>
    </dgm:pt>
    <dgm:pt modelId="{6BDBA24B-4A68-4608-9848-87AA79F03C66}" type="pres">
      <dgm:prSet presAssocID="{AABB0DC0-1B84-434F-8D95-B9BDFB7F6248}" presName="compNode" presStyleCnt="0"/>
      <dgm:spPr/>
    </dgm:pt>
    <dgm:pt modelId="{D541B991-20A3-4022-88A2-F17319511B68}" type="pres">
      <dgm:prSet presAssocID="{AABB0DC0-1B84-434F-8D95-B9BDFB7F6248}" presName="bgRect" presStyleLbl="bgShp" presStyleIdx="2" presStyleCnt="4"/>
      <dgm:spPr/>
    </dgm:pt>
    <dgm:pt modelId="{C2566B83-A3E4-41CE-8EA7-BED73394D8BD}" type="pres">
      <dgm:prSet presAssocID="{AABB0DC0-1B84-434F-8D95-B9BDFB7F62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1C003C03-CEAB-466E-A483-12C206C7D3FE}" type="pres">
      <dgm:prSet presAssocID="{AABB0DC0-1B84-434F-8D95-B9BDFB7F6248}" presName="spaceRect" presStyleCnt="0"/>
      <dgm:spPr/>
    </dgm:pt>
    <dgm:pt modelId="{EA7144E0-E235-4BA7-8B3A-029895F0BD83}" type="pres">
      <dgm:prSet presAssocID="{AABB0DC0-1B84-434F-8D95-B9BDFB7F6248}" presName="parTx" presStyleLbl="revTx" presStyleIdx="4" presStyleCnt="8">
        <dgm:presLayoutVars>
          <dgm:chMax val="0"/>
          <dgm:chPref val="0"/>
        </dgm:presLayoutVars>
      </dgm:prSet>
      <dgm:spPr/>
    </dgm:pt>
    <dgm:pt modelId="{7E66E52E-74F6-46E8-92FF-CA22664AC9E1}" type="pres">
      <dgm:prSet presAssocID="{AABB0DC0-1B84-434F-8D95-B9BDFB7F6248}" presName="desTx" presStyleLbl="revTx" presStyleIdx="5" presStyleCnt="8">
        <dgm:presLayoutVars/>
      </dgm:prSet>
      <dgm:spPr/>
    </dgm:pt>
    <dgm:pt modelId="{1F45F346-122E-49D9-A8A4-7A2C544E32BC}" type="pres">
      <dgm:prSet presAssocID="{BC65D48F-7B88-4B68-A2D5-487D93AB1C68}" presName="sibTrans" presStyleCnt="0"/>
      <dgm:spPr/>
    </dgm:pt>
    <dgm:pt modelId="{472EDCBA-5801-461D-9E0E-96E25E57E4C0}" type="pres">
      <dgm:prSet presAssocID="{06FBA0EB-2CAF-4248-BB2B-7FA757705BDA}" presName="compNode" presStyleCnt="0"/>
      <dgm:spPr/>
    </dgm:pt>
    <dgm:pt modelId="{D93D8819-773E-47F9-AF7D-BCB9B1DEE556}" type="pres">
      <dgm:prSet presAssocID="{06FBA0EB-2CAF-4248-BB2B-7FA757705BDA}" presName="bgRect" presStyleLbl="bgShp" presStyleIdx="3" presStyleCnt="4"/>
      <dgm:spPr/>
    </dgm:pt>
    <dgm:pt modelId="{926DEE7B-B3DE-475B-B508-3DE09B9597C5}" type="pres">
      <dgm:prSet presAssocID="{06FBA0EB-2CAF-4248-BB2B-7FA757705BD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691C0D92-272D-480C-9582-4903E6120CA6}" type="pres">
      <dgm:prSet presAssocID="{06FBA0EB-2CAF-4248-BB2B-7FA757705BDA}" presName="spaceRect" presStyleCnt="0"/>
      <dgm:spPr/>
    </dgm:pt>
    <dgm:pt modelId="{96B13B64-279C-4DDC-AB48-7B343BFCE94F}" type="pres">
      <dgm:prSet presAssocID="{06FBA0EB-2CAF-4248-BB2B-7FA757705BDA}" presName="parTx" presStyleLbl="revTx" presStyleIdx="6" presStyleCnt="8">
        <dgm:presLayoutVars>
          <dgm:chMax val="0"/>
          <dgm:chPref val="0"/>
        </dgm:presLayoutVars>
      </dgm:prSet>
      <dgm:spPr/>
    </dgm:pt>
    <dgm:pt modelId="{5D56A2E6-8C67-47B8-8526-83D7814E7AD6}" type="pres">
      <dgm:prSet presAssocID="{06FBA0EB-2CAF-4248-BB2B-7FA757705BDA}" presName="desTx" presStyleLbl="revTx" presStyleIdx="7" presStyleCnt="8">
        <dgm:presLayoutVars/>
      </dgm:prSet>
      <dgm:spPr/>
    </dgm:pt>
  </dgm:ptLst>
  <dgm:cxnLst>
    <dgm:cxn modelId="{71E76101-11FE-498C-956A-F29C639126C6}" type="presOf" srcId="{C5D8D2BC-4C86-48AD-9550-BFAF4F8E2F17}" destId="{E2DE4D6D-F3A8-4FB1-B744-C26AF05E8C9B}" srcOrd="0" destOrd="0" presId="urn:microsoft.com/office/officeart/2018/2/layout/IconVerticalSolidList"/>
    <dgm:cxn modelId="{02B2A134-E3B7-47F0-9543-6B1FEF989DA8}" type="presOf" srcId="{7E4573B5-7FB8-44F2-A76D-B422B5549405}" destId="{7E66E52E-74F6-46E8-92FF-CA22664AC9E1}" srcOrd="0" destOrd="0" presId="urn:microsoft.com/office/officeart/2018/2/layout/IconVerticalSolidList"/>
    <dgm:cxn modelId="{B000073C-5739-4C15-B6EB-640059FF9F6B}" type="presOf" srcId="{8A9F50C5-E4CF-4DA5-9E1B-2041C5F5C0C4}" destId="{5D56A2E6-8C67-47B8-8526-83D7814E7AD6}" srcOrd="0" destOrd="0" presId="urn:microsoft.com/office/officeart/2018/2/layout/IconVerticalSolidList"/>
    <dgm:cxn modelId="{1F4BC440-9B4C-48A9-9B95-5088FC17BD7B}" type="presOf" srcId="{681E4700-6D46-4AD2-850E-2F19C25F195F}" destId="{5D4B72C7-03CA-4E38-A242-8BC37D7A622B}" srcOrd="0" destOrd="0" presId="urn:microsoft.com/office/officeart/2018/2/layout/IconVerticalSolidList"/>
    <dgm:cxn modelId="{48308A62-D60E-492F-AD54-D252CD2BC192}" srcId="{06FBA0EB-2CAF-4248-BB2B-7FA757705BDA}" destId="{8A9F50C5-E4CF-4DA5-9E1B-2041C5F5C0C4}" srcOrd="0" destOrd="0" parTransId="{701EFD7C-C58C-496F-9CAB-057BD777CD64}" sibTransId="{8F58121F-CD38-4C2D-A152-1C932A6AB8B8}"/>
    <dgm:cxn modelId="{23FCAF6E-30DB-4EEF-BAD2-31BAC19618C2}" srcId="{3F64AB7C-B525-48B6-B6D1-9A8A9F5EBE89}" destId="{96D4032E-FD54-420F-A716-2CED75CC71A1}" srcOrd="0" destOrd="0" parTransId="{99427575-F9CB-4DC2-B08B-6C5C8D13CAEA}" sibTransId="{659BFEE5-43BC-4620-90BA-2A7272B2D40F}"/>
    <dgm:cxn modelId="{FC74F280-CBEA-4BB4-91FF-A9EA0CC8282D}" type="presOf" srcId="{06FBA0EB-2CAF-4248-BB2B-7FA757705BDA}" destId="{96B13B64-279C-4DDC-AB48-7B343BFCE94F}" srcOrd="0" destOrd="0" presId="urn:microsoft.com/office/officeart/2018/2/layout/IconVerticalSolidList"/>
    <dgm:cxn modelId="{6FD2A186-0D98-453C-A3A5-24FD66E07FF5}" type="presOf" srcId="{96D4032E-FD54-420F-A716-2CED75CC71A1}" destId="{28C124F4-A17E-42BC-A8D5-216F58306D9E}" srcOrd="0" destOrd="0" presId="urn:microsoft.com/office/officeart/2018/2/layout/IconVerticalSolidList"/>
    <dgm:cxn modelId="{B93A4C98-8AE9-47EC-9A91-C26E9F01E24D}" srcId="{3F64AB7C-B525-48B6-B6D1-9A8A9F5EBE89}" destId="{06FBA0EB-2CAF-4248-BB2B-7FA757705BDA}" srcOrd="3" destOrd="0" parTransId="{3AC5674A-79F8-4B04-944D-A0E5F8316668}" sibTransId="{04C37915-E0DA-472B-9129-BAEF107B98F1}"/>
    <dgm:cxn modelId="{0D6C57B6-F917-4099-A0CF-79FA84C0FCA1}" srcId="{3F64AB7C-B525-48B6-B6D1-9A8A9F5EBE89}" destId="{9188093B-4206-453E-A49C-FE4EFCF01BDA}" srcOrd="1" destOrd="0" parTransId="{66F029D2-4208-46B2-9D12-57D0F6CBE483}" sibTransId="{2538BDE6-7477-421E-A098-5D916CA9AAFF}"/>
    <dgm:cxn modelId="{919194BA-C88B-4E73-B7B5-3ABC594B3575}" type="presOf" srcId="{9188093B-4206-453E-A49C-FE4EFCF01BDA}" destId="{81553BD6-C99E-4C3A-A7C9-7701DEC75563}" srcOrd="0" destOrd="0" presId="urn:microsoft.com/office/officeart/2018/2/layout/IconVerticalSolidList"/>
    <dgm:cxn modelId="{4FCB56C9-6D11-4F58-8D61-09E4D2634D0C}" srcId="{96D4032E-FD54-420F-A716-2CED75CC71A1}" destId="{C5D8D2BC-4C86-48AD-9550-BFAF4F8E2F17}" srcOrd="0" destOrd="0" parTransId="{690E5AB3-E618-409D-ACD2-D9015132F18C}" sibTransId="{33A701E1-F35B-4BD0-B899-9130B82044AD}"/>
    <dgm:cxn modelId="{DA9018D8-F09F-4C20-AA41-F98981C27F33}" srcId="{9188093B-4206-453E-A49C-FE4EFCF01BDA}" destId="{681E4700-6D46-4AD2-850E-2F19C25F195F}" srcOrd="0" destOrd="0" parTransId="{516E3A33-BEFE-4311-B69D-7DB2A35C4994}" sibTransId="{6A2DDC65-BCEC-43DF-9B2C-A5A557A34505}"/>
    <dgm:cxn modelId="{D5ABE9DC-6DE4-425A-AC87-22221FE5ECB9}" type="presOf" srcId="{3F64AB7C-B525-48B6-B6D1-9A8A9F5EBE89}" destId="{EE262059-3AAD-4C5E-A725-E99166AB8085}" srcOrd="0" destOrd="0" presId="urn:microsoft.com/office/officeart/2018/2/layout/IconVerticalSolidList"/>
    <dgm:cxn modelId="{E80DBCE5-CEB0-477E-9F4F-98AE5EE25562}" type="presOf" srcId="{AABB0DC0-1B84-434F-8D95-B9BDFB7F6248}" destId="{EA7144E0-E235-4BA7-8B3A-029895F0BD83}" srcOrd="0" destOrd="0" presId="urn:microsoft.com/office/officeart/2018/2/layout/IconVerticalSolidList"/>
    <dgm:cxn modelId="{55383CED-4445-4B9C-B88F-64129C7BACD4}" srcId="{3F64AB7C-B525-48B6-B6D1-9A8A9F5EBE89}" destId="{AABB0DC0-1B84-434F-8D95-B9BDFB7F6248}" srcOrd="2" destOrd="0" parTransId="{BDC11536-BC2A-4666-8918-2DA5DBB61C61}" sibTransId="{BC65D48F-7B88-4B68-A2D5-487D93AB1C68}"/>
    <dgm:cxn modelId="{6CBEB2FF-B516-4304-B131-8EE2FD963D62}" srcId="{AABB0DC0-1B84-434F-8D95-B9BDFB7F6248}" destId="{7E4573B5-7FB8-44F2-A76D-B422B5549405}" srcOrd="0" destOrd="0" parTransId="{5061E6C9-D2FF-4B71-B6E7-2186B109F7A4}" sibTransId="{B5A85241-E26D-45B8-8428-E707F4B64E9B}"/>
    <dgm:cxn modelId="{2928F714-09FD-49D4-8854-29ED7DCC807C}" type="presParOf" srcId="{EE262059-3AAD-4C5E-A725-E99166AB8085}" destId="{45EF4F83-B9C8-448C-9BD9-F12FDDEF816C}" srcOrd="0" destOrd="0" presId="urn:microsoft.com/office/officeart/2018/2/layout/IconVerticalSolidList"/>
    <dgm:cxn modelId="{B5E67FD7-6756-4ED5-B457-46F7ABF95991}" type="presParOf" srcId="{45EF4F83-B9C8-448C-9BD9-F12FDDEF816C}" destId="{94F6B61E-7E2F-475E-BAD6-8EC2039F19D1}" srcOrd="0" destOrd="0" presId="urn:microsoft.com/office/officeart/2018/2/layout/IconVerticalSolidList"/>
    <dgm:cxn modelId="{4D21AD26-662D-46CC-8991-D2C1D9B9A253}" type="presParOf" srcId="{45EF4F83-B9C8-448C-9BD9-F12FDDEF816C}" destId="{867918D5-3BFC-4C3E-9EB9-C2786DC72CA8}" srcOrd="1" destOrd="0" presId="urn:microsoft.com/office/officeart/2018/2/layout/IconVerticalSolidList"/>
    <dgm:cxn modelId="{5AACFCFB-FE5D-4122-BBFB-EF3C2E7A9E35}" type="presParOf" srcId="{45EF4F83-B9C8-448C-9BD9-F12FDDEF816C}" destId="{7C803D7C-3764-490F-9EC0-538793CC7103}" srcOrd="2" destOrd="0" presId="urn:microsoft.com/office/officeart/2018/2/layout/IconVerticalSolidList"/>
    <dgm:cxn modelId="{86565BED-DC57-4E0F-BAE7-A1D797EDAB80}" type="presParOf" srcId="{45EF4F83-B9C8-448C-9BD9-F12FDDEF816C}" destId="{28C124F4-A17E-42BC-A8D5-216F58306D9E}" srcOrd="3" destOrd="0" presId="urn:microsoft.com/office/officeart/2018/2/layout/IconVerticalSolidList"/>
    <dgm:cxn modelId="{B31DF9F7-F853-46E6-B45F-F7F6C9713647}" type="presParOf" srcId="{45EF4F83-B9C8-448C-9BD9-F12FDDEF816C}" destId="{E2DE4D6D-F3A8-4FB1-B744-C26AF05E8C9B}" srcOrd="4" destOrd="0" presId="urn:microsoft.com/office/officeart/2018/2/layout/IconVerticalSolidList"/>
    <dgm:cxn modelId="{F5D6E467-C653-44D4-B6DF-3F6E8B825B1E}" type="presParOf" srcId="{EE262059-3AAD-4C5E-A725-E99166AB8085}" destId="{1342F026-FEAC-4A36-8D05-4E3E74E18D2D}" srcOrd="1" destOrd="0" presId="urn:microsoft.com/office/officeart/2018/2/layout/IconVerticalSolidList"/>
    <dgm:cxn modelId="{83C965D9-0A9A-4F6F-A4B8-9DB45F530C8C}" type="presParOf" srcId="{EE262059-3AAD-4C5E-A725-E99166AB8085}" destId="{5FBB6887-4A08-4201-88AA-387976429574}" srcOrd="2" destOrd="0" presId="urn:microsoft.com/office/officeart/2018/2/layout/IconVerticalSolidList"/>
    <dgm:cxn modelId="{3F963348-EB84-477A-965B-1A05DB90B103}" type="presParOf" srcId="{5FBB6887-4A08-4201-88AA-387976429574}" destId="{0DD21993-3E21-4F8E-A485-531422648778}" srcOrd="0" destOrd="0" presId="urn:microsoft.com/office/officeart/2018/2/layout/IconVerticalSolidList"/>
    <dgm:cxn modelId="{DB51175A-3D3D-47A3-930A-65071F775904}" type="presParOf" srcId="{5FBB6887-4A08-4201-88AA-387976429574}" destId="{2552363F-278C-4782-9A2A-85F86B9801E6}" srcOrd="1" destOrd="0" presId="urn:microsoft.com/office/officeart/2018/2/layout/IconVerticalSolidList"/>
    <dgm:cxn modelId="{10288069-79E4-44DF-BC14-C647E36DA4BE}" type="presParOf" srcId="{5FBB6887-4A08-4201-88AA-387976429574}" destId="{8BA740F8-D8C3-4549-93D1-5956E48E4DAA}" srcOrd="2" destOrd="0" presId="urn:microsoft.com/office/officeart/2018/2/layout/IconVerticalSolidList"/>
    <dgm:cxn modelId="{5DD47181-47DE-406B-AE5B-A73054E5F007}" type="presParOf" srcId="{5FBB6887-4A08-4201-88AA-387976429574}" destId="{81553BD6-C99E-4C3A-A7C9-7701DEC75563}" srcOrd="3" destOrd="0" presId="urn:microsoft.com/office/officeart/2018/2/layout/IconVerticalSolidList"/>
    <dgm:cxn modelId="{13414FFF-A81A-405B-94F8-8B42C6740967}" type="presParOf" srcId="{5FBB6887-4A08-4201-88AA-387976429574}" destId="{5D4B72C7-03CA-4E38-A242-8BC37D7A622B}" srcOrd="4" destOrd="0" presId="urn:microsoft.com/office/officeart/2018/2/layout/IconVerticalSolidList"/>
    <dgm:cxn modelId="{4A835B96-EF19-47AD-8F4C-82BF9ACE7949}" type="presParOf" srcId="{EE262059-3AAD-4C5E-A725-E99166AB8085}" destId="{F7505448-339F-4B3B-87B0-646746B8CA84}" srcOrd="3" destOrd="0" presId="urn:microsoft.com/office/officeart/2018/2/layout/IconVerticalSolidList"/>
    <dgm:cxn modelId="{E4273F77-0860-4A87-80B4-6C0C1951D637}" type="presParOf" srcId="{EE262059-3AAD-4C5E-A725-E99166AB8085}" destId="{6BDBA24B-4A68-4608-9848-87AA79F03C66}" srcOrd="4" destOrd="0" presId="urn:microsoft.com/office/officeart/2018/2/layout/IconVerticalSolidList"/>
    <dgm:cxn modelId="{9A92AF35-5E13-475C-8FC6-CA7060F273BF}" type="presParOf" srcId="{6BDBA24B-4A68-4608-9848-87AA79F03C66}" destId="{D541B991-20A3-4022-88A2-F17319511B68}" srcOrd="0" destOrd="0" presId="urn:microsoft.com/office/officeart/2018/2/layout/IconVerticalSolidList"/>
    <dgm:cxn modelId="{C928A38E-57C0-4C3B-80F6-B70C0A08C4C2}" type="presParOf" srcId="{6BDBA24B-4A68-4608-9848-87AA79F03C66}" destId="{C2566B83-A3E4-41CE-8EA7-BED73394D8BD}" srcOrd="1" destOrd="0" presId="urn:microsoft.com/office/officeart/2018/2/layout/IconVerticalSolidList"/>
    <dgm:cxn modelId="{FCA70AF7-25BB-440D-88D4-3635068BAC9D}" type="presParOf" srcId="{6BDBA24B-4A68-4608-9848-87AA79F03C66}" destId="{1C003C03-CEAB-466E-A483-12C206C7D3FE}" srcOrd="2" destOrd="0" presId="urn:microsoft.com/office/officeart/2018/2/layout/IconVerticalSolidList"/>
    <dgm:cxn modelId="{47C1DB15-7E4C-4FEA-B9E3-F121C88E334C}" type="presParOf" srcId="{6BDBA24B-4A68-4608-9848-87AA79F03C66}" destId="{EA7144E0-E235-4BA7-8B3A-029895F0BD83}" srcOrd="3" destOrd="0" presId="urn:microsoft.com/office/officeart/2018/2/layout/IconVerticalSolidList"/>
    <dgm:cxn modelId="{19D7FBEF-C638-4BB0-81AC-BB8F301341B1}" type="presParOf" srcId="{6BDBA24B-4A68-4608-9848-87AA79F03C66}" destId="{7E66E52E-74F6-46E8-92FF-CA22664AC9E1}" srcOrd="4" destOrd="0" presId="urn:microsoft.com/office/officeart/2018/2/layout/IconVerticalSolidList"/>
    <dgm:cxn modelId="{A6FF5812-BF64-4243-9F0D-078C5CBFD641}" type="presParOf" srcId="{EE262059-3AAD-4C5E-A725-E99166AB8085}" destId="{1F45F346-122E-49D9-A8A4-7A2C544E32BC}" srcOrd="5" destOrd="0" presId="urn:microsoft.com/office/officeart/2018/2/layout/IconVerticalSolidList"/>
    <dgm:cxn modelId="{8C879440-8A23-4F37-B4C8-EC9D3BF3F58A}" type="presParOf" srcId="{EE262059-3AAD-4C5E-A725-E99166AB8085}" destId="{472EDCBA-5801-461D-9E0E-96E25E57E4C0}" srcOrd="6" destOrd="0" presId="urn:microsoft.com/office/officeart/2018/2/layout/IconVerticalSolidList"/>
    <dgm:cxn modelId="{BEAFF8DA-D27E-431D-B988-53459A9C81A1}" type="presParOf" srcId="{472EDCBA-5801-461D-9E0E-96E25E57E4C0}" destId="{D93D8819-773E-47F9-AF7D-BCB9B1DEE556}" srcOrd="0" destOrd="0" presId="urn:microsoft.com/office/officeart/2018/2/layout/IconVerticalSolidList"/>
    <dgm:cxn modelId="{F840E295-3769-4C3C-8AF7-F1608EE60455}" type="presParOf" srcId="{472EDCBA-5801-461D-9E0E-96E25E57E4C0}" destId="{926DEE7B-B3DE-475B-B508-3DE09B9597C5}" srcOrd="1" destOrd="0" presId="urn:microsoft.com/office/officeart/2018/2/layout/IconVerticalSolidList"/>
    <dgm:cxn modelId="{A350F005-3011-453D-B107-AB9E1FA277BF}" type="presParOf" srcId="{472EDCBA-5801-461D-9E0E-96E25E57E4C0}" destId="{691C0D92-272D-480C-9582-4903E6120CA6}" srcOrd="2" destOrd="0" presId="urn:microsoft.com/office/officeart/2018/2/layout/IconVerticalSolidList"/>
    <dgm:cxn modelId="{C7553E2C-CD40-4745-A39D-B4D1A4AEE111}" type="presParOf" srcId="{472EDCBA-5801-461D-9E0E-96E25E57E4C0}" destId="{96B13B64-279C-4DDC-AB48-7B343BFCE94F}" srcOrd="3" destOrd="0" presId="urn:microsoft.com/office/officeart/2018/2/layout/IconVerticalSolidList"/>
    <dgm:cxn modelId="{6FCDC8F9-5663-40B8-9EC0-4BFDC678BBD7}" type="presParOf" srcId="{472EDCBA-5801-461D-9E0E-96E25E57E4C0}" destId="{5D56A2E6-8C67-47B8-8526-83D7814E7AD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2DABB-FA17-4D39-9CB8-5F2B8C7DF152}">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05178-37C4-40EC-A400-DEC79C425A23}">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9504BF-B5DD-4BF0-A8CF-CE1407859CD6}">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711200">
            <a:lnSpc>
              <a:spcPct val="90000"/>
            </a:lnSpc>
            <a:spcBef>
              <a:spcPct val="0"/>
            </a:spcBef>
            <a:spcAft>
              <a:spcPct val="35000"/>
            </a:spcAft>
            <a:buNone/>
          </a:pPr>
          <a:r>
            <a:rPr lang="en-US" sz="1600" kern="1200"/>
            <a:t>A </a:t>
          </a:r>
          <a:r>
            <a:rPr lang="en-US" sz="1600" b="1" kern="1200"/>
            <a:t>non-functional requirement</a:t>
          </a:r>
          <a:r>
            <a:rPr lang="en-US" sz="1600" kern="1200"/>
            <a:t> describes operational qualities rather than behavioral qualities.</a:t>
          </a:r>
        </a:p>
      </dsp:txBody>
      <dsp:txXfrm>
        <a:off x="1945450" y="719"/>
        <a:ext cx="4643240" cy="1684372"/>
      </dsp:txXfrm>
    </dsp:sp>
    <dsp:sp modelId="{EB152235-6B16-4882-9793-F82871EB7EB7}">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D7B9A1-AB5B-48A3-A080-6FDD9B6076E2}">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7192F9-F3B7-415A-B64B-27F7B0B4AEF9}">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711200">
            <a:lnSpc>
              <a:spcPct val="90000"/>
            </a:lnSpc>
            <a:spcBef>
              <a:spcPct val="0"/>
            </a:spcBef>
            <a:spcAft>
              <a:spcPct val="35000"/>
            </a:spcAft>
            <a:buNone/>
          </a:pPr>
          <a:r>
            <a:rPr lang="en-US" sz="1600" kern="1200"/>
            <a:t>In other words, it talks about “</a:t>
          </a:r>
          <a:r>
            <a:rPr lang="en-US" sz="1600" b="1" kern="1200"/>
            <a:t>how the system will do</a:t>
          </a:r>
          <a:r>
            <a:rPr lang="en-US" sz="1600" kern="1200"/>
            <a:t>” rather than focusing on “</a:t>
          </a:r>
          <a:r>
            <a:rPr lang="en-US" sz="1600" b="1" kern="1200"/>
            <a:t>what the system will do </a:t>
          </a:r>
          <a:r>
            <a:rPr lang="en-US" sz="1600" kern="1200"/>
            <a:t>“</a:t>
          </a:r>
        </a:p>
      </dsp:txBody>
      <dsp:txXfrm>
        <a:off x="1945450" y="2106185"/>
        <a:ext cx="4643240" cy="1684372"/>
      </dsp:txXfrm>
    </dsp:sp>
    <dsp:sp modelId="{86A77C6E-EF6B-4BB3-914F-85715B9A1801}">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0646A-90D8-4F26-8E45-F8B24632F245}">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12D088-EB3B-45AD-AEF3-A8E42FEAB8E0}">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711200">
            <a:lnSpc>
              <a:spcPct val="90000"/>
            </a:lnSpc>
            <a:spcBef>
              <a:spcPct val="0"/>
            </a:spcBef>
            <a:spcAft>
              <a:spcPct val="35000"/>
            </a:spcAft>
            <a:buNone/>
          </a:pPr>
          <a:r>
            <a:rPr lang="en-US" sz="1600" kern="1200"/>
            <a:t>Non-functional testing verifies how well the system meets these requirements by examining its performance, usability, reliability, etc.  For example, a non-functional test of an e-shop would check how many people could simultaneously place an order.</a:t>
          </a:r>
        </a:p>
      </dsp:txBody>
      <dsp:txXfrm>
        <a:off x="1945450" y="4211650"/>
        <a:ext cx="4643240" cy="1684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90D91-32CA-4C79-89B6-BA6DFF6F334F}">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168F3-B449-4B63-B480-A4AF57629AC5}">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312AB2-644D-4776-BAB5-72DEFB707F17}">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Increase the security of the product</a:t>
          </a:r>
        </a:p>
      </dsp:txBody>
      <dsp:txXfrm>
        <a:off x="1945450" y="719"/>
        <a:ext cx="4643240" cy="1684372"/>
      </dsp:txXfrm>
    </dsp:sp>
    <dsp:sp modelId="{0D0588BD-060F-4F9E-9590-E5E7BF0E7355}">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3A3CB8-B441-450F-A621-972C6A414AA2}">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739144-D1D2-4A79-91B9-E08634879120}">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Improving the performance of the system</a:t>
          </a:r>
        </a:p>
      </dsp:txBody>
      <dsp:txXfrm>
        <a:off x="1945450" y="2106185"/>
        <a:ext cx="4643240" cy="1684372"/>
      </dsp:txXfrm>
    </dsp:sp>
    <dsp:sp modelId="{4E25E73D-FBD7-4DC7-9DDA-FE43DBCCCCEA}">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A1637A-97B2-465A-91E8-6DA7FA5C9C63}">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AFBC02-773C-47B0-A938-ED38CB027172}">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Improving the user experience and ease of operating the software</a:t>
          </a:r>
        </a:p>
      </dsp:txBody>
      <dsp:txXfrm>
        <a:off x="1945450" y="4211650"/>
        <a:ext cx="4643240" cy="16843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6B61E-7E2F-475E-BAD6-8EC2039F19D1}">
      <dsp:nvSpPr>
        <dsp:cNvPr id="0" name=""/>
        <dsp:cNvSpPr/>
      </dsp:nvSpPr>
      <dsp:spPr>
        <a:xfrm>
          <a:off x="0" y="2447"/>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7918D5-3BFC-4C3E-9EB9-C2786DC72CA8}">
      <dsp:nvSpPr>
        <dsp:cNvPr id="0" name=""/>
        <dsp:cNvSpPr/>
      </dsp:nvSpPr>
      <dsp:spPr>
        <a:xfrm>
          <a:off x="375217" y="281534"/>
          <a:ext cx="682214" cy="682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C124F4-A17E-42BC-A8D5-216F58306D9E}">
      <dsp:nvSpPr>
        <dsp:cNvPr id="0" name=""/>
        <dsp:cNvSpPr/>
      </dsp:nvSpPr>
      <dsp:spPr>
        <a:xfrm>
          <a:off x="1432649" y="2447"/>
          <a:ext cx="2964910"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a:t>Load testing</a:t>
          </a:r>
        </a:p>
      </dsp:txBody>
      <dsp:txXfrm>
        <a:off x="1432649" y="2447"/>
        <a:ext cx="2964910" cy="1240389"/>
      </dsp:txXfrm>
    </dsp:sp>
    <dsp:sp modelId="{E2DE4D6D-F3A8-4FB1-B744-C26AF05E8C9B}">
      <dsp:nvSpPr>
        <dsp:cNvPr id="0" name=""/>
        <dsp:cNvSpPr/>
      </dsp:nvSpPr>
      <dsp:spPr>
        <a:xfrm>
          <a:off x="4397560" y="2447"/>
          <a:ext cx="2191130"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577850">
            <a:lnSpc>
              <a:spcPct val="90000"/>
            </a:lnSpc>
            <a:spcBef>
              <a:spcPct val="0"/>
            </a:spcBef>
            <a:spcAft>
              <a:spcPct val="35000"/>
            </a:spcAft>
            <a:buNone/>
          </a:pPr>
          <a:r>
            <a:rPr lang="en-US" sz="1300" kern="1200"/>
            <a:t>verifies an application’s ability to perform under anticipated user loads.</a:t>
          </a:r>
        </a:p>
      </dsp:txBody>
      <dsp:txXfrm>
        <a:off x="4397560" y="2447"/>
        <a:ext cx="2191130" cy="1240389"/>
      </dsp:txXfrm>
    </dsp:sp>
    <dsp:sp modelId="{0DD21993-3E21-4F8E-A485-531422648778}">
      <dsp:nvSpPr>
        <dsp:cNvPr id="0" name=""/>
        <dsp:cNvSpPr/>
      </dsp:nvSpPr>
      <dsp:spPr>
        <a:xfrm>
          <a:off x="0" y="1552933"/>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52363F-278C-4782-9A2A-85F86B9801E6}">
      <dsp:nvSpPr>
        <dsp:cNvPr id="0" name=""/>
        <dsp:cNvSpPr/>
      </dsp:nvSpPr>
      <dsp:spPr>
        <a:xfrm>
          <a:off x="375217" y="1832021"/>
          <a:ext cx="682214" cy="682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553BD6-C99E-4C3A-A7C9-7701DEC75563}">
      <dsp:nvSpPr>
        <dsp:cNvPr id="0" name=""/>
        <dsp:cNvSpPr/>
      </dsp:nvSpPr>
      <dsp:spPr>
        <a:xfrm>
          <a:off x="1432649" y="1552933"/>
          <a:ext cx="2964910"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a:t>Stress testing</a:t>
          </a:r>
        </a:p>
      </dsp:txBody>
      <dsp:txXfrm>
        <a:off x="1432649" y="1552933"/>
        <a:ext cx="2964910" cy="1240389"/>
      </dsp:txXfrm>
    </dsp:sp>
    <dsp:sp modelId="{5D4B72C7-03CA-4E38-A242-8BC37D7A622B}">
      <dsp:nvSpPr>
        <dsp:cNvPr id="0" name=""/>
        <dsp:cNvSpPr/>
      </dsp:nvSpPr>
      <dsp:spPr>
        <a:xfrm>
          <a:off x="4397560" y="1552933"/>
          <a:ext cx="2191130"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577850">
            <a:lnSpc>
              <a:spcPct val="90000"/>
            </a:lnSpc>
            <a:spcBef>
              <a:spcPct val="0"/>
            </a:spcBef>
            <a:spcAft>
              <a:spcPct val="35000"/>
            </a:spcAft>
            <a:buNone/>
          </a:pPr>
          <a:r>
            <a:rPr lang="en-US" sz="1300" kern="1200"/>
            <a:t>checks an application under extreme workloads to see how it handles high traffic or data processing</a:t>
          </a:r>
        </a:p>
      </dsp:txBody>
      <dsp:txXfrm>
        <a:off x="4397560" y="1552933"/>
        <a:ext cx="2191130" cy="1240389"/>
      </dsp:txXfrm>
    </dsp:sp>
    <dsp:sp modelId="{D541B991-20A3-4022-88A2-F17319511B68}">
      <dsp:nvSpPr>
        <dsp:cNvPr id="0" name=""/>
        <dsp:cNvSpPr/>
      </dsp:nvSpPr>
      <dsp:spPr>
        <a:xfrm>
          <a:off x="0" y="3103420"/>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66B83-A3E4-41CE-8EA7-BED73394D8BD}">
      <dsp:nvSpPr>
        <dsp:cNvPr id="0" name=""/>
        <dsp:cNvSpPr/>
      </dsp:nvSpPr>
      <dsp:spPr>
        <a:xfrm>
          <a:off x="375217" y="3382507"/>
          <a:ext cx="682214" cy="682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7144E0-E235-4BA7-8B3A-029895F0BD83}">
      <dsp:nvSpPr>
        <dsp:cNvPr id="0" name=""/>
        <dsp:cNvSpPr/>
      </dsp:nvSpPr>
      <dsp:spPr>
        <a:xfrm>
          <a:off x="1432649" y="3103420"/>
          <a:ext cx="2964910"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a:t>Endurance testing</a:t>
          </a:r>
        </a:p>
      </dsp:txBody>
      <dsp:txXfrm>
        <a:off x="1432649" y="3103420"/>
        <a:ext cx="2964910" cy="1240389"/>
      </dsp:txXfrm>
    </dsp:sp>
    <dsp:sp modelId="{7E66E52E-74F6-46E8-92FF-CA22664AC9E1}">
      <dsp:nvSpPr>
        <dsp:cNvPr id="0" name=""/>
        <dsp:cNvSpPr/>
      </dsp:nvSpPr>
      <dsp:spPr>
        <a:xfrm>
          <a:off x="4397560" y="3103420"/>
          <a:ext cx="2191130"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577850">
            <a:lnSpc>
              <a:spcPct val="90000"/>
            </a:lnSpc>
            <a:spcBef>
              <a:spcPct val="0"/>
            </a:spcBef>
            <a:spcAft>
              <a:spcPct val="35000"/>
            </a:spcAft>
            <a:buNone/>
          </a:pPr>
          <a:r>
            <a:rPr lang="en-US" sz="1300" kern="1200"/>
            <a:t>Checks whether software can handle the expected load over a long period of time.</a:t>
          </a:r>
        </a:p>
      </dsp:txBody>
      <dsp:txXfrm>
        <a:off x="4397560" y="3103420"/>
        <a:ext cx="2191130" cy="1240389"/>
      </dsp:txXfrm>
    </dsp:sp>
    <dsp:sp modelId="{D93D8819-773E-47F9-AF7D-BCB9B1DEE556}">
      <dsp:nvSpPr>
        <dsp:cNvPr id="0" name=""/>
        <dsp:cNvSpPr/>
      </dsp:nvSpPr>
      <dsp:spPr>
        <a:xfrm>
          <a:off x="0" y="4653906"/>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6DEE7B-B3DE-475B-B508-3DE09B9597C5}">
      <dsp:nvSpPr>
        <dsp:cNvPr id="0" name=""/>
        <dsp:cNvSpPr/>
      </dsp:nvSpPr>
      <dsp:spPr>
        <a:xfrm>
          <a:off x="375217" y="4932994"/>
          <a:ext cx="682214" cy="6822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B13B64-279C-4DDC-AB48-7B343BFCE94F}">
      <dsp:nvSpPr>
        <dsp:cNvPr id="0" name=""/>
        <dsp:cNvSpPr/>
      </dsp:nvSpPr>
      <dsp:spPr>
        <a:xfrm>
          <a:off x="1432649" y="4653906"/>
          <a:ext cx="2964910"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a:t>Scalability testing</a:t>
          </a:r>
        </a:p>
      </dsp:txBody>
      <dsp:txXfrm>
        <a:off x="1432649" y="4653906"/>
        <a:ext cx="2964910" cy="1240389"/>
      </dsp:txXfrm>
    </dsp:sp>
    <dsp:sp modelId="{5D56A2E6-8C67-47B8-8526-83D7814E7AD6}">
      <dsp:nvSpPr>
        <dsp:cNvPr id="0" name=""/>
        <dsp:cNvSpPr/>
      </dsp:nvSpPr>
      <dsp:spPr>
        <a:xfrm>
          <a:off x="4397560" y="4653906"/>
          <a:ext cx="2191130"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577850">
            <a:lnSpc>
              <a:spcPct val="90000"/>
            </a:lnSpc>
            <a:spcBef>
              <a:spcPct val="0"/>
            </a:spcBef>
            <a:spcAft>
              <a:spcPct val="35000"/>
            </a:spcAft>
            <a:buNone/>
          </a:pPr>
          <a:r>
            <a:rPr lang="en-US" sz="1300" kern="1200"/>
            <a:t>determines how effectively an application scales up to support an increase in user load. </a:t>
          </a:r>
        </a:p>
      </dsp:txBody>
      <dsp:txXfrm>
        <a:off x="4397560" y="4653906"/>
        <a:ext cx="2191130" cy="12403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CCEC6-23A4-450D-AEE3-6F19A83A41D0}" type="datetimeFigureOut">
              <a:rPr lang="en-US" smtClean="0"/>
              <a:t>9/19/2022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7DD02-B768-4358-9FF3-45951E74DB1B}" type="slidenum">
              <a:rPr lang="en-US" smtClean="0"/>
              <a:t>‹#›</a:t>
            </a:fld>
            <a:endParaRPr lang="en-US"/>
          </a:p>
        </p:txBody>
      </p:sp>
    </p:spTree>
    <p:extLst>
      <p:ext uri="{BB962C8B-B14F-4D97-AF65-F5344CB8AC3E}">
        <p14:creationId xmlns:p14="http://schemas.microsoft.com/office/powerpoint/2010/main" val="2211195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5928-1290-1726-3086-A9864CB5B9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37D350-8A5D-751A-DF3A-50155EC0F4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D1CF0D-BA25-F26F-BEE3-3F3516327E44}"/>
              </a:ext>
            </a:extLst>
          </p:cNvPr>
          <p:cNvSpPr>
            <a:spLocks noGrp="1"/>
          </p:cNvSpPr>
          <p:nvPr>
            <p:ph type="dt" sz="half" idx="10"/>
          </p:nvPr>
        </p:nvSpPr>
        <p:spPr/>
        <p:txBody>
          <a:bodyPr/>
          <a:lstStyle/>
          <a:p>
            <a:fld id="{610D112F-66C9-48AE-A248-AF39AC9A78D1}" type="datetimeFigureOut">
              <a:rPr lang="en-US" smtClean="0"/>
              <a:t>9/19/2022</a:t>
            </a:fld>
            <a:endParaRPr lang="en-US"/>
          </a:p>
        </p:txBody>
      </p:sp>
      <p:sp>
        <p:nvSpPr>
          <p:cNvPr id="5" name="Footer Placeholder 4">
            <a:extLst>
              <a:ext uri="{FF2B5EF4-FFF2-40B4-BE49-F238E27FC236}">
                <a16:creationId xmlns:a16="http://schemas.microsoft.com/office/drawing/2014/main" id="{A992A90A-E73E-4CF2-36B2-56FB63A81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D2526-FAFF-6BAF-D086-E03B5DF1CF05}"/>
              </a:ext>
            </a:extLst>
          </p:cNvPr>
          <p:cNvSpPr>
            <a:spLocks noGrp="1"/>
          </p:cNvSpPr>
          <p:nvPr>
            <p:ph type="sldNum" sz="quarter" idx="12"/>
          </p:nvPr>
        </p:nvSpPr>
        <p:spPr/>
        <p:txBody>
          <a:bodyPr/>
          <a:lstStyle/>
          <a:p>
            <a:fld id="{CB37FE62-40DD-491B-9127-B76C08802F45}" type="slidenum">
              <a:rPr lang="en-US" smtClean="0"/>
              <a:t>‹#›</a:t>
            </a:fld>
            <a:endParaRPr lang="en-US"/>
          </a:p>
        </p:txBody>
      </p:sp>
    </p:spTree>
    <p:extLst>
      <p:ext uri="{BB962C8B-B14F-4D97-AF65-F5344CB8AC3E}">
        <p14:creationId xmlns:p14="http://schemas.microsoft.com/office/powerpoint/2010/main" val="282744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2BA2-5E14-FB35-F492-DE7F5D2216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2CB916-38C3-4576-6C30-E44B9278E3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DF3BF-7106-60BE-49D9-36E597325B46}"/>
              </a:ext>
            </a:extLst>
          </p:cNvPr>
          <p:cNvSpPr>
            <a:spLocks noGrp="1"/>
          </p:cNvSpPr>
          <p:nvPr>
            <p:ph type="dt" sz="half" idx="10"/>
          </p:nvPr>
        </p:nvSpPr>
        <p:spPr/>
        <p:txBody>
          <a:bodyPr/>
          <a:lstStyle/>
          <a:p>
            <a:fld id="{610D112F-66C9-48AE-A248-AF39AC9A78D1}" type="datetimeFigureOut">
              <a:rPr lang="en-US" smtClean="0"/>
              <a:t>9/19/2022</a:t>
            </a:fld>
            <a:endParaRPr lang="en-US"/>
          </a:p>
        </p:txBody>
      </p:sp>
      <p:sp>
        <p:nvSpPr>
          <p:cNvPr id="5" name="Footer Placeholder 4">
            <a:extLst>
              <a:ext uri="{FF2B5EF4-FFF2-40B4-BE49-F238E27FC236}">
                <a16:creationId xmlns:a16="http://schemas.microsoft.com/office/drawing/2014/main" id="{3BBE8EA3-11FF-1132-BCCD-DFBBB4A56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7CA19-7E52-4BB6-1FC2-D4491275DC5C}"/>
              </a:ext>
            </a:extLst>
          </p:cNvPr>
          <p:cNvSpPr>
            <a:spLocks noGrp="1"/>
          </p:cNvSpPr>
          <p:nvPr>
            <p:ph type="sldNum" sz="quarter" idx="12"/>
          </p:nvPr>
        </p:nvSpPr>
        <p:spPr/>
        <p:txBody>
          <a:bodyPr/>
          <a:lstStyle/>
          <a:p>
            <a:fld id="{CB37FE62-40DD-491B-9127-B76C08802F45}" type="slidenum">
              <a:rPr lang="en-US" smtClean="0"/>
              <a:t>‹#›</a:t>
            </a:fld>
            <a:endParaRPr lang="en-US"/>
          </a:p>
        </p:txBody>
      </p:sp>
    </p:spTree>
    <p:extLst>
      <p:ext uri="{BB962C8B-B14F-4D97-AF65-F5344CB8AC3E}">
        <p14:creationId xmlns:p14="http://schemas.microsoft.com/office/powerpoint/2010/main" val="63400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77437-39C1-00DE-9BD8-461000C084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D09F3E-5EFA-8190-B109-513778263D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4A775-1A70-7084-700E-2B8EF62E1D90}"/>
              </a:ext>
            </a:extLst>
          </p:cNvPr>
          <p:cNvSpPr>
            <a:spLocks noGrp="1"/>
          </p:cNvSpPr>
          <p:nvPr>
            <p:ph type="dt" sz="half" idx="10"/>
          </p:nvPr>
        </p:nvSpPr>
        <p:spPr/>
        <p:txBody>
          <a:bodyPr/>
          <a:lstStyle/>
          <a:p>
            <a:fld id="{610D112F-66C9-48AE-A248-AF39AC9A78D1}" type="datetimeFigureOut">
              <a:rPr lang="en-US" smtClean="0"/>
              <a:t>9/19/2022</a:t>
            </a:fld>
            <a:endParaRPr lang="en-US"/>
          </a:p>
        </p:txBody>
      </p:sp>
      <p:sp>
        <p:nvSpPr>
          <p:cNvPr id="5" name="Footer Placeholder 4">
            <a:extLst>
              <a:ext uri="{FF2B5EF4-FFF2-40B4-BE49-F238E27FC236}">
                <a16:creationId xmlns:a16="http://schemas.microsoft.com/office/drawing/2014/main" id="{369E5CF6-6C71-62D8-38F7-B09115771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9AE6E-F43D-923F-5B56-22D4601040F8}"/>
              </a:ext>
            </a:extLst>
          </p:cNvPr>
          <p:cNvSpPr>
            <a:spLocks noGrp="1"/>
          </p:cNvSpPr>
          <p:nvPr>
            <p:ph type="sldNum" sz="quarter" idx="12"/>
          </p:nvPr>
        </p:nvSpPr>
        <p:spPr/>
        <p:txBody>
          <a:bodyPr/>
          <a:lstStyle/>
          <a:p>
            <a:fld id="{CB37FE62-40DD-491B-9127-B76C08802F45}" type="slidenum">
              <a:rPr lang="en-US" smtClean="0"/>
              <a:t>‹#›</a:t>
            </a:fld>
            <a:endParaRPr lang="en-US"/>
          </a:p>
        </p:txBody>
      </p:sp>
    </p:spTree>
    <p:extLst>
      <p:ext uri="{BB962C8B-B14F-4D97-AF65-F5344CB8AC3E}">
        <p14:creationId xmlns:p14="http://schemas.microsoft.com/office/powerpoint/2010/main" val="18338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4BCF-757E-1ECC-CF51-A5B05AE09F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2AFE10-B60D-4AD9-8510-9B98AA0627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BD156-5724-86F6-7D91-954E977AE07A}"/>
              </a:ext>
            </a:extLst>
          </p:cNvPr>
          <p:cNvSpPr>
            <a:spLocks noGrp="1"/>
          </p:cNvSpPr>
          <p:nvPr>
            <p:ph type="dt" sz="half" idx="10"/>
          </p:nvPr>
        </p:nvSpPr>
        <p:spPr/>
        <p:txBody>
          <a:bodyPr/>
          <a:lstStyle/>
          <a:p>
            <a:fld id="{610D112F-66C9-48AE-A248-AF39AC9A78D1}" type="datetimeFigureOut">
              <a:rPr lang="en-US" smtClean="0"/>
              <a:t>9/19/2022</a:t>
            </a:fld>
            <a:endParaRPr lang="en-US"/>
          </a:p>
        </p:txBody>
      </p:sp>
      <p:sp>
        <p:nvSpPr>
          <p:cNvPr id="5" name="Footer Placeholder 4">
            <a:extLst>
              <a:ext uri="{FF2B5EF4-FFF2-40B4-BE49-F238E27FC236}">
                <a16:creationId xmlns:a16="http://schemas.microsoft.com/office/drawing/2014/main" id="{1B663FC0-87F5-A482-5EE7-E1BD0B27F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3A7DF-4D0B-DE5E-E59B-81BC83E94562}"/>
              </a:ext>
            </a:extLst>
          </p:cNvPr>
          <p:cNvSpPr>
            <a:spLocks noGrp="1"/>
          </p:cNvSpPr>
          <p:nvPr>
            <p:ph type="sldNum" sz="quarter" idx="12"/>
          </p:nvPr>
        </p:nvSpPr>
        <p:spPr/>
        <p:txBody>
          <a:bodyPr/>
          <a:lstStyle/>
          <a:p>
            <a:fld id="{CB37FE62-40DD-491B-9127-B76C08802F45}" type="slidenum">
              <a:rPr lang="en-US" smtClean="0"/>
              <a:t>‹#›</a:t>
            </a:fld>
            <a:endParaRPr lang="en-US"/>
          </a:p>
        </p:txBody>
      </p:sp>
    </p:spTree>
    <p:extLst>
      <p:ext uri="{BB962C8B-B14F-4D97-AF65-F5344CB8AC3E}">
        <p14:creationId xmlns:p14="http://schemas.microsoft.com/office/powerpoint/2010/main" val="61518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B289-C5AF-265B-CF10-4ACCA19193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53CF1F-5BBA-142E-FC26-7C832D0489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AA1A72-43F2-1693-25DC-335B20D4E939}"/>
              </a:ext>
            </a:extLst>
          </p:cNvPr>
          <p:cNvSpPr>
            <a:spLocks noGrp="1"/>
          </p:cNvSpPr>
          <p:nvPr>
            <p:ph type="dt" sz="half" idx="10"/>
          </p:nvPr>
        </p:nvSpPr>
        <p:spPr/>
        <p:txBody>
          <a:bodyPr/>
          <a:lstStyle/>
          <a:p>
            <a:fld id="{610D112F-66C9-48AE-A248-AF39AC9A78D1}" type="datetimeFigureOut">
              <a:rPr lang="en-US" smtClean="0"/>
              <a:t>9/19/2022</a:t>
            </a:fld>
            <a:endParaRPr lang="en-US"/>
          </a:p>
        </p:txBody>
      </p:sp>
      <p:sp>
        <p:nvSpPr>
          <p:cNvPr id="5" name="Footer Placeholder 4">
            <a:extLst>
              <a:ext uri="{FF2B5EF4-FFF2-40B4-BE49-F238E27FC236}">
                <a16:creationId xmlns:a16="http://schemas.microsoft.com/office/drawing/2014/main" id="{2C22E54B-6CC0-3ACD-211E-D50ACA40F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36C6A-023C-DCD6-4E28-02367FFA7BBF}"/>
              </a:ext>
            </a:extLst>
          </p:cNvPr>
          <p:cNvSpPr>
            <a:spLocks noGrp="1"/>
          </p:cNvSpPr>
          <p:nvPr>
            <p:ph type="sldNum" sz="quarter" idx="12"/>
          </p:nvPr>
        </p:nvSpPr>
        <p:spPr/>
        <p:txBody>
          <a:bodyPr/>
          <a:lstStyle/>
          <a:p>
            <a:fld id="{CB37FE62-40DD-491B-9127-B76C08802F45}" type="slidenum">
              <a:rPr lang="en-US" smtClean="0"/>
              <a:t>‹#›</a:t>
            </a:fld>
            <a:endParaRPr lang="en-US"/>
          </a:p>
        </p:txBody>
      </p:sp>
    </p:spTree>
    <p:extLst>
      <p:ext uri="{BB962C8B-B14F-4D97-AF65-F5344CB8AC3E}">
        <p14:creationId xmlns:p14="http://schemas.microsoft.com/office/powerpoint/2010/main" val="17720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3F9B-6F7F-76CE-0AB5-60D091E93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AA35E-756B-C265-08C4-B5B6FBB251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B0BDF9-CE7A-7712-0EC2-5D2C4EE496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A6E1FC-1AE8-4D24-8CE6-C41F795D16E2}"/>
              </a:ext>
            </a:extLst>
          </p:cNvPr>
          <p:cNvSpPr>
            <a:spLocks noGrp="1"/>
          </p:cNvSpPr>
          <p:nvPr>
            <p:ph type="dt" sz="half" idx="10"/>
          </p:nvPr>
        </p:nvSpPr>
        <p:spPr/>
        <p:txBody>
          <a:bodyPr/>
          <a:lstStyle/>
          <a:p>
            <a:fld id="{610D112F-66C9-48AE-A248-AF39AC9A78D1}" type="datetimeFigureOut">
              <a:rPr lang="en-US" smtClean="0"/>
              <a:t>9/19/2022</a:t>
            </a:fld>
            <a:endParaRPr lang="en-US"/>
          </a:p>
        </p:txBody>
      </p:sp>
      <p:sp>
        <p:nvSpPr>
          <p:cNvPr id="6" name="Footer Placeholder 5">
            <a:extLst>
              <a:ext uri="{FF2B5EF4-FFF2-40B4-BE49-F238E27FC236}">
                <a16:creationId xmlns:a16="http://schemas.microsoft.com/office/drawing/2014/main" id="{BA13DB21-A120-1A20-5222-EE94141B1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213891-A00D-9802-A2D6-79C84AE31FDE}"/>
              </a:ext>
            </a:extLst>
          </p:cNvPr>
          <p:cNvSpPr>
            <a:spLocks noGrp="1"/>
          </p:cNvSpPr>
          <p:nvPr>
            <p:ph type="sldNum" sz="quarter" idx="12"/>
          </p:nvPr>
        </p:nvSpPr>
        <p:spPr/>
        <p:txBody>
          <a:bodyPr/>
          <a:lstStyle/>
          <a:p>
            <a:fld id="{CB37FE62-40DD-491B-9127-B76C08802F45}" type="slidenum">
              <a:rPr lang="en-US" smtClean="0"/>
              <a:t>‹#›</a:t>
            </a:fld>
            <a:endParaRPr lang="en-US"/>
          </a:p>
        </p:txBody>
      </p:sp>
    </p:spTree>
    <p:extLst>
      <p:ext uri="{BB962C8B-B14F-4D97-AF65-F5344CB8AC3E}">
        <p14:creationId xmlns:p14="http://schemas.microsoft.com/office/powerpoint/2010/main" val="2406731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1B1D4-EFA4-9B25-9A2D-A67755E7C8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04CDDB-71E0-8DB4-5308-2D4941C21A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3CF368-AF9F-32BA-598A-28889E612B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BC655B-E924-CBF3-B070-E0CE4E85D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FD4CA8-8E23-8B7A-C7B3-BEF69A87E6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5312F0-7D5B-07C6-FBF2-E1B76D74504B}"/>
              </a:ext>
            </a:extLst>
          </p:cNvPr>
          <p:cNvSpPr>
            <a:spLocks noGrp="1"/>
          </p:cNvSpPr>
          <p:nvPr>
            <p:ph type="dt" sz="half" idx="10"/>
          </p:nvPr>
        </p:nvSpPr>
        <p:spPr/>
        <p:txBody>
          <a:bodyPr/>
          <a:lstStyle/>
          <a:p>
            <a:fld id="{610D112F-66C9-48AE-A248-AF39AC9A78D1}" type="datetimeFigureOut">
              <a:rPr lang="en-US" smtClean="0"/>
              <a:t>9/19/2022</a:t>
            </a:fld>
            <a:endParaRPr lang="en-US"/>
          </a:p>
        </p:txBody>
      </p:sp>
      <p:sp>
        <p:nvSpPr>
          <p:cNvPr id="8" name="Footer Placeholder 7">
            <a:extLst>
              <a:ext uri="{FF2B5EF4-FFF2-40B4-BE49-F238E27FC236}">
                <a16:creationId xmlns:a16="http://schemas.microsoft.com/office/drawing/2014/main" id="{5F8854AF-87EC-6E7B-F70D-21B36D700B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C2A891-11E4-BF1A-B8C9-31FB119050AE}"/>
              </a:ext>
            </a:extLst>
          </p:cNvPr>
          <p:cNvSpPr>
            <a:spLocks noGrp="1"/>
          </p:cNvSpPr>
          <p:nvPr>
            <p:ph type="sldNum" sz="quarter" idx="12"/>
          </p:nvPr>
        </p:nvSpPr>
        <p:spPr/>
        <p:txBody>
          <a:bodyPr/>
          <a:lstStyle/>
          <a:p>
            <a:fld id="{CB37FE62-40DD-491B-9127-B76C08802F45}" type="slidenum">
              <a:rPr lang="en-US" smtClean="0"/>
              <a:t>‹#›</a:t>
            </a:fld>
            <a:endParaRPr lang="en-US"/>
          </a:p>
        </p:txBody>
      </p:sp>
    </p:spTree>
    <p:extLst>
      <p:ext uri="{BB962C8B-B14F-4D97-AF65-F5344CB8AC3E}">
        <p14:creationId xmlns:p14="http://schemas.microsoft.com/office/powerpoint/2010/main" val="316300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69DC-EE91-1DF5-7BC4-EAB6C7547D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3343E8-2E63-710D-32E2-0A07E79BC7ED}"/>
              </a:ext>
            </a:extLst>
          </p:cNvPr>
          <p:cNvSpPr>
            <a:spLocks noGrp="1"/>
          </p:cNvSpPr>
          <p:nvPr>
            <p:ph type="dt" sz="half" idx="10"/>
          </p:nvPr>
        </p:nvSpPr>
        <p:spPr/>
        <p:txBody>
          <a:bodyPr/>
          <a:lstStyle/>
          <a:p>
            <a:fld id="{610D112F-66C9-48AE-A248-AF39AC9A78D1}" type="datetimeFigureOut">
              <a:rPr lang="en-US" smtClean="0"/>
              <a:t>9/19/2022</a:t>
            </a:fld>
            <a:endParaRPr lang="en-US"/>
          </a:p>
        </p:txBody>
      </p:sp>
      <p:sp>
        <p:nvSpPr>
          <p:cNvPr id="4" name="Footer Placeholder 3">
            <a:extLst>
              <a:ext uri="{FF2B5EF4-FFF2-40B4-BE49-F238E27FC236}">
                <a16:creationId xmlns:a16="http://schemas.microsoft.com/office/drawing/2014/main" id="{7A58DA39-6B26-1A04-62A4-D155A8124D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949B6E-B606-0FA9-D740-9688B74816FC}"/>
              </a:ext>
            </a:extLst>
          </p:cNvPr>
          <p:cNvSpPr>
            <a:spLocks noGrp="1"/>
          </p:cNvSpPr>
          <p:nvPr>
            <p:ph type="sldNum" sz="quarter" idx="12"/>
          </p:nvPr>
        </p:nvSpPr>
        <p:spPr/>
        <p:txBody>
          <a:bodyPr/>
          <a:lstStyle/>
          <a:p>
            <a:fld id="{CB37FE62-40DD-491B-9127-B76C08802F45}" type="slidenum">
              <a:rPr lang="en-US" smtClean="0"/>
              <a:t>‹#›</a:t>
            </a:fld>
            <a:endParaRPr lang="en-US"/>
          </a:p>
        </p:txBody>
      </p:sp>
    </p:spTree>
    <p:extLst>
      <p:ext uri="{BB962C8B-B14F-4D97-AF65-F5344CB8AC3E}">
        <p14:creationId xmlns:p14="http://schemas.microsoft.com/office/powerpoint/2010/main" val="1359998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F6F89A-2B9F-AF49-967D-5318063452BB}"/>
              </a:ext>
            </a:extLst>
          </p:cNvPr>
          <p:cNvSpPr>
            <a:spLocks noGrp="1"/>
          </p:cNvSpPr>
          <p:nvPr>
            <p:ph type="dt" sz="half" idx="10"/>
          </p:nvPr>
        </p:nvSpPr>
        <p:spPr/>
        <p:txBody>
          <a:bodyPr/>
          <a:lstStyle/>
          <a:p>
            <a:fld id="{610D112F-66C9-48AE-A248-AF39AC9A78D1}" type="datetimeFigureOut">
              <a:rPr lang="en-US" smtClean="0"/>
              <a:t>9/19/2022</a:t>
            </a:fld>
            <a:endParaRPr lang="en-US"/>
          </a:p>
        </p:txBody>
      </p:sp>
      <p:sp>
        <p:nvSpPr>
          <p:cNvPr id="3" name="Footer Placeholder 2">
            <a:extLst>
              <a:ext uri="{FF2B5EF4-FFF2-40B4-BE49-F238E27FC236}">
                <a16:creationId xmlns:a16="http://schemas.microsoft.com/office/drawing/2014/main" id="{3EFB0605-639B-185F-059E-16DAD59511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89B47A-6D8A-1733-3437-59CC8035D6C6}"/>
              </a:ext>
            </a:extLst>
          </p:cNvPr>
          <p:cNvSpPr>
            <a:spLocks noGrp="1"/>
          </p:cNvSpPr>
          <p:nvPr>
            <p:ph type="sldNum" sz="quarter" idx="12"/>
          </p:nvPr>
        </p:nvSpPr>
        <p:spPr/>
        <p:txBody>
          <a:bodyPr/>
          <a:lstStyle/>
          <a:p>
            <a:fld id="{CB37FE62-40DD-491B-9127-B76C08802F45}" type="slidenum">
              <a:rPr lang="en-US" smtClean="0"/>
              <a:t>‹#›</a:t>
            </a:fld>
            <a:endParaRPr lang="en-US"/>
          </a:p>
        </p:txBody>
      </p:sp>
    </p:spTree>
    <p:extLst>
      <p:ext uri="{BB962C8B-B14F-4D97-AF65-F5344CB8AC3E}">
        <p14:creationId xmlns:p14="http://schemas.microsoft.com/office/powerpoint/2010/main" val="184392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DA1B-B1BD-68F2-C126-5FA9A6DB0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ECB368-8DC2-4D44-76A8-E99E6E7A4B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161BD7-DA1C-8C94-9659-613554DE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646C78-ECD3-84C3-B2C6-6A8F20542896}"/>
              </a:ext>
            </a:extLst>
          </p:cNvPr>
          <p:cNvSpPr>
            <a:spLocks noGrp="1"/>
          </p:cNvSpPr>
          <p:nvPr>
            <p:ph type="dt" sz="half" idx="10"/>
          </p:nvPr>
        </p:nvSpPr>
        <p:spPr/>
        <p:txBody>
          <a:bodyPr/>
          <a:lstStyle/>
          <a:p>
            <a:fld id="{610D112F-66C9-48AE-A248-AF39AC9A78D1}" type="datetimeFigureOut">
              <a:rPr lang="en-US" smtClean="0"/>
              <a:t>9/19/2022</a:t>
            </a:fld>
            <a:endParaRPr lang="en-US"/>
          </a:p>
        </p:txBody>
      </p:sp>
      <p:sp>
        <p:nvSpPr>
          <p:cNvPr id="6" name="Footer Placeholder 5">
            <a:extLst>
              <a:ext uri="{FF2B5EF4-FFF2-40B4-BE49-F238E27FC236}">
                <a16:creationId xmlns:a16="http://schemas.microsoft.com/office/drawing/2014/main" id="{BA2E4E25-15BD-8A69-27CE-BF289C3C0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D4D68-075D-F0B3-17F2-0064630691AD}"/>
              </a:ext>
            </a:extLst>
          </p:cNvPr>
          <p:cNvSpPr>
            <a:spLocks noGrp="1"/>
          </p:cNvSpPr>
          <p:nvPr>
            <p:ph type="sldNum" sz="quarter" idx="12"/>
          </p:nvPr>
        </p:nvSpPr>
        <p:spPr/>
        <p:txBody>
          <a:bodyPr/>
          <a:lstStyle/>
          <a:p>
            <a:fld id="{CB37FE62-40DD-491B-9127-B76C08802F45}" type="slidenum">
              <a:rPr lang="en-US" smtClean="0"/>
              <a:t>‹#›</a:t>
            </a:fld>
            <a:endParaRPr lang="en-US"/>
          </a:p>
        </p:txBody>
      </p:sp>
    </p:spTree>
    <p:extLst>
      <p:ext uri="{BB962C8B-B14F-4D97-AF65-F5344CB8AC3E}">
        <p14:creationId xmlns:p14="http://schemas.microsoft.com/office/powerpoint/2010/main" val="411270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5957-A72B-1643-15AB-11DBFF581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54AD4B-BE08-CE88-E7FF-5CF27F044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4EAD06-FB83-316E-1BC6-2E090442A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D149A-9ACB-E3D9-549A-7D59816677B7}"/>
              </a:ext>
            </a:extLst>
          </p:cNvPr>
          <p:cNvSpPr>
            <a:spLocks noGrp="1"/>
          </p:cNvSpPr>
          <p:nvPr>
            <p:ph type="dt" sz="half" idx="10"/>
          </p:nvPr>
        </p:nvSpPr>
        <p:spPr/>
        <p:txBody>
          <a:bodyPr/>
          <a:lstStyle/>
          <a:p>
            <a:fld id="{610D112F-66C9-48AE-A248-AF39AC9A78D1}" type="datetimeFigureOut">
              <a:rPr lang="en-US" smtClean="0"/>
              <a:t>9/19/2022</a:t>
            </a:fld>
            <a:endParaRPr lang="en-US"/>
          </a:p>
        </p:txBody>
      </p:sp>
      <p:sp>
        <p:nvSpPr>
          <p:cNvPr id="6" name="Footer Placeholder 5">
            <a:extLst>
              <a:ext uri="{FF2B5EF4-FFF2-40B4-BE49-F238E27FC236}">
                <a16:creationId xmlns:a16="http://schemas.microsoft.com/office/drawing/2014/main" id="{030A5727-A062-27B4-2B62-F16A0ED6FB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BFE96A-4991-A126-E9E6-4B83D838180B}"/>
              </a:ext>
            </a:extLst>
          </p:cNvPr>
          <p:cNvSpPr>
            <a:spLocks noGrp="1"/>
          </p:cNvSpPr>
          <p:nvPr>
            <p:ph type="sldNum" sz="quarter" idx="12"/>
          </p:nvPr>
        </p:nvSpPr>
        <p:spPr/>
        <p:txBody>
          <a:bodyPr/>
          <a:lstStyle/>
          <a:p>
            <a:fld id="{CB37FE62-40DD-491B-9127-B76C08802F45}" type="slidenum">
              <a:rPr lang="en-US" smtClean="0"/>
              <a:t>‹#›</a:t>
            </a:fld>
            <a:endParaRPr lang="en-US"/>
          </a:p>
        </p:txBody>
      </p:sp>
    </p:spTree>
    <p:extLst>
      <p:ext uri="{BB962C8B-B14F-4D97-AF65-F5344CB8AC3E}">
        <p14:creationId xmlns:p14="http://schemas.microsoft.com/office/powerpoint/2010/main" val="1249673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DB7B3-FFA4-4BBA-57D8-C95154401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02824E-DDFA-FD71-FD27-40A6F94F96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5A0C4-DD27-7EA6-B6F8-BC9BED154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D112F-66C9-48AE-A248-AF39AC9A78D1}" type="datetimeFigureOut">
              <a:rPr lang="en-US" smtClean="0"/>
              <a:t>9/19/2022</a:t>
            </a:fld>
            <a:endParaRPr lang="en-US"/>
          </a:p>
        </p:txBody>
      </p:sp>
      <p:sp>
        <p:nvSpPr>
          <p:cNvPr id="5" name="Footer Placeholder 4">
            <a:extLst>
              <a:ext uri="{FF2B5EF4-FFF2-40B4-BE49-F238E27FC236}">
                <a16:creationId xmlns:a16="http://schemas.microsoft.com/office/drawing/2014/main" id="{C832E74F-D76A-30F3-DA0B-9D860088FB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C1AF6F-84EA-D4EB-D817-07A9368074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37FE62-40DD-491B-9127-B76C08802F45}" type="slidenum">
              <a:rPr lang="en-US" smtClean="0"/>
              <a:t>‹#›</a:t>
            </a:fld>
            <a:endParaRPr lang="en-US"/>
          </a:p>
        </p:txBody>
      </p:sp>
    </p:spTree>
    <p:extLst>
      <p:ext uri="{BB962C8B-B14F-4D97-AF65-F5344CB8AC3E}">
        <p14:creationId xmlns:p14="http://schemas.microsoft.com/office/powerpoint/2010/main" val="792391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454A3-3446-400B-E016-4FEF2B8182DE}"/>
              </a:ext>
            </a:extLst>
          </p:cNvPr>
          <p:cNvSpPr>
            <a:spLocks noGrp="1"/>
          </p:cNvSpPr>
          <p:nvPr>
            <p:ph type="ctrTitle"/>
          </p:nvPr>
        </p:nvSpPr>
        <p:spPr/>
        <p:txBody>
          <a:bodyPr>
            <a:normAutofit/>
          </a:bodyPr>
          <a:lstStyle/>
          <a:p>
            <a:r>
              <a:rPr lang="en-US" sz="5400" b="1" dirty="0"/>
              <a:t>Non-Functional Requirements</a:t>
            </a:r>
          </a:p>
        </p:txBody>
      </p:sp>
    </p:spTree>
    <p:extLst>
      <p:ext uri="{BB962C8B-B14F-4D97-AF65-F5344CB8AC3E}">
        <p14:creationId xmlns:p14="http://schemas.microsoft.com/office/powerpoint/2010/main" val="43408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05E21A55-611E-D498-CD73-1212BCB5B598}"/>
              </a:ext>
            </a:extLst>
          </p:cNvPr>
          <p:cNvSpPr txBox="1"/>
          <p:nvPr/>
        </p:nvSpPr>
        <p:spPr>
          <a:xfrm>
            <a:off x="1537097" y="1428750"/>
            <a:ext cx="9117807" cy="210502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dirty="0">
                <a:solidFill>
                  <a:schemeClr val="tx1"/>
                </a:solidFill>
                <a:latin typeface="+mj-lt"/>
                <a:ea typeface="+mj-ea"/>
                <a:cs typeface="+mj-cs"/>
              </a:rPr>
              <a:t>Questions?</a:t>
            </a:r>
          </a:p>
        </p:txBody>
      </p:sp>
      <p:cxnSp>
        <p:nvCxnSpPr>
          <p:cNvPr id="11" name="Straight Connector 10">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688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982615F-B12E-7E30-DF2C-6EAA1035D182}"/>
              </a:ext>
            </a:extLst>
          </p:cNvPr>
          <p:cNvSpPr txBox="1"/>
          <p:nvPr/>
        </p:nvSpPr>
        <p:spPr>
          <a:xfrm>
            <a:off x="6590662"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a:solidFill>
                  <a:schemeClr val="tx2"/>
                </a:solidFill>
                <a:latin typeface="+mj-lt"/>
                <a:ea typeface="+mj-ea"/>
                <a:cs typeface="+mj-cs"/>
              </a:rPr>
              <a:t>Thank you </a:t>
            </a:r>
          </a:p>
        </p:txBody>
      </p:sp>
      <p:pic>
        <p:nvPicPr>
          <p:cNvPr id="6" name="Graphic 5" descr="Smiling Face with No Fill">
            <a:extLst>
              <a:ext uri="{FF2B5EF4-FFF2-40B4-BE49-F238E27FC236}">
                <a16:creationId xmlns:a16="http://schemas.microsoft.com/office/drawing/2014/main" id="{DC1A3A35-FFF6-F282-5549-91EB94BFA6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2014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D89E6-E4DA-1586-682A-435814B6A8F1}"/>
              </a:ext>
            </a:extLst>
          </p:cNvPr>
          <p:cNvSpPr>
            <a:spLocks noGrp="1"/>
          </p:cNvSpPr>
          <p:nvPr>
            <p:ph type="title"/>
          </p:nvPr>
        </p:nvSpPr>
        <p:spPr>
          <a:xfrm>
            <a:off x="594360" y="637125"/>
            <a:ext cx="3802276" cy="5256371"/>
          </a:xfrm>
        </p:spPr>
        <p:txBody>
          <a:bodyPr vert="horz" lIns="91440" tIns="45720" rIns="91440" bIns="45720" rtlCol="0" anchor="ctr">
            <a:normAutofit/>
          </a:bodyPr>
          <a:lstStyle/>
          <a:p>
            <a:r>
              <a:rPr lang="en-US" sz="4800" kern="1200">
                <a:solidFill>
                  <a:schemeClr val="bg1"/>
                </a:solidFill>
                <a:latin typeface="+mj-lt"/>
                <a:ea typeface="+mj-ea"/>
                <a:cs typeface="+mj-cs"/>
              </a:rPr>
              <a:t>What is the Non-Functional Requirement?</a:t>
            </a:r>
          </a:p>
        </p:txBody>
      </p:sp>
      <p:graphicFrame>
        <p:nvGraphicFramePr>
          <p:cNvPr id="5" name="TextBox 2">
            <a:extLst>
              <a:ext uri="{FF2B5EF4-FFF2-40B4-BE49-F238E27FC236}">
                <a16:creationId xmlns:a16="http://schemas.microsoft.com/office/drawing/2014/main" id="{675CB9B1-10A0-B2AE-44CC-87DA0F45F136}"/>
              </a:ext>
            </a:extLst>
          </p:cNvPr>
          <p:cNvGraphicFramePr/>
          <p:nvPr>
            <p:extLst>
              <p:ext uri="{D42A27DB-BD31-4B8C-83A1-F6EECF244321}">
                <p14:modId xmlns:p14="http://schemas.microsoft.com/office/powerpoint/2010/main" val="428492999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057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D1BA84-6FE3-C73E-6A21-DB9C652EA154}"/>
              </a:ext>
            </a:extLst>
          </p:cNvPr>
          <p:cNvSpPr txBox="1"/>
          <p:nvPr/>
        </p:nvSpPr>
        <p:spPr>
          <a:xfrm>
            <a:off x="594360" y="637125"/>
            <a:ext cx="3802276" cy="525637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a:solidFill>
                  <a:schemeClr val="bg1"/>
                </a:solidFill>
                <a:latin typeface="+mj-lt"/>
                <a:ea typeface="+mj-ea"/>
                <a:cs typeface="+mj-cs"/>
              </a:rPr>
              <a:t>What is the benefit of Non-Functional Requirements?</a:t>
            </a:r>
          </a:p>
        </p:txBody>
      </p:sp>
      <p:graphicFrame>
        <p:nvGraphicFramePr>
          <p:cNvPr id="7" name="TextBox 4">
            <a:extLst>
              <a:ext uri="{FF2B5EF4-FFF2-40B4-BE49-F238E27FC236}">
                <a16:creationId xmlns:a16="http://schemas.microsoft.com/office/drawing/2014/main" id="{F7C34E84-9D4B-1885-3479-4744FD25DAD5}"/>
              </a:ext>
            </a:extLst>
          </p:cNvPr>
          <p:cNvGraphicFramePr/>
          <p:nvPr>
            <p:extLst>
              <p:ext uri="{D42A27DB-BD31-4B8C-83A1-F6EECF244321}">
                <p14:modId xmlns:p14="http://schemas.microsoft.com/office/powerpoint/2010/main" val="360607131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770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6CBCAD-1C9E-CBC5-68FE-62254F8A5B0F}"/>
              </a:ext>
            </a:extLst>
          </p:cNvPr>
          <p:cNvSpPr txBox="1"/>
          <p:nvPr/>
        </p:nvSpPr>
        <p:spPr>
          <a:xfrm>
            <a:off x="804673" y="1445494"/>
            <a:ext cx="3616856" cy="437657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a:solidFill>
                  <a:schemeClr val="tx1"/>
                </a:solidFill>
                <a:effectLst/>
                <a:latin typeface="+mj-lt"/>
                <a:ea typeface="+mj-ea"/>
                <a:cs typeface="+mj-cs"/>
              </a:rPr>
              <a:t>   Problems of ignoring Non-Functional Requirements?</a:t>
            </a:r>
          </a:p>
          <a:p>
            <a:pPr>
              <a:lnSpc>
                <a:spcPct val="90000"/>
              </a:lnSpc>
              <a:spcBef>
                <a:spcPct val="0"/>
              </a:spcBef>
              <a:spcAft>
                <a:spcPts val="600"/>
              </a:spcAft>
            </a:pPr>
            <a:endParaRPr lang="en-US" sz="4800" kern="1200">
              <a:solidFill>
                <a:schemeClr val="tx1"/>
              </a:solidFill>
              <a:latin typeface="+mj-lt"/>
              <a:ea typeface="+mj-ea"/>
              <a:cs typeface="+mj-cs"/>
            </a:endParaRPr>
          </a:p>
        </p:txBody>
      </p:sp>
      <p:sp>
        <p:nvSpPr>
          <p:cNvPr id="19"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3">
            <a:extLst>
              <a:ext uri="{FF2B5EF4-FFF2-40B4-BE49-F238E27FC236}">
                <a16:creationId xmlns:a16="http://schemas.microsoft.com/office/drawing/2014/main" id="{A8955289-8B19-B709-8A18-278C209C9455}"/>
              </a:ext>
            </a:extLst>
          </p:cNvPr>
          <p:cNvSpPr txBox="1"/>
          <p:nvPr/>
        </p:nvSpPr>
        <p:spPr>
          <a:xfrm>
            <a:off x="6096000" y="1399032"/>
            <a:ext cx="5501834" cy="4471416"/>
          </a:xfrm>
          <a:prstGeom prst="rect">
            <a:avLst/>
          </a:prstGeom>
        </p:spPr>
        <p:txBody>
          <a:bodyPr vert="horz" lIns="91440" tIns="45720" rIns="91440" bIns="45720" rtlCol="0" anchor="ctr">
            <a:normAutofit/>
          </a:bodyPr>
          <a:lstStyle/>
          <a:p>
            <a:pPr marR="0" lvl="0" indent="-228600">
              <a:lnSpc>
                <a:spcPct val="90000"/>
              </a:lnSpc>
              <a:spcBef>
                <a:spcPts val="0"/>
              </a:spcBef>
              <a:spcAft>
                <a:spcPts val="600"/>
              </a:spcAft>
              <a:buFont typeface="Arial" panose="020B0604020202020204" pitchFamily="34" charset="0"/>
              <a:buChar char="•"/>
            </a:pPr>
            <a:r>
              <a:rPr lang="en-US" sz="2000">
                <a:solidFill>
                  <a:schemeClr val="bg1"/>
                </a:solidFill>
                <a:effectLst/>
              </a:rPr>
              <a:t>Running slowly or becoming unresponsive while several users use it simultaneously (Poor performance)</a:t>
            </a:r>
          </a:p>
          <a:p>
            <a:pPr marR="0" lvl="0" indent="-228600">
              <a:lnSpc>
                <a:spcPct val="90000"/>
              </a:lnSpc>
              <a:spcBef>
                <a:spcPts val="0"/>
              </a:spcBef>
              <a:spcAft>
                <a:spcPts val="600"/>
              </a:spcAft>
              <a:buFont typeface="Arial" panose="020B0604020202020204" pitchFamily="34" charset="0"/>
              <a:buChar char="•"/>
            </a:pPr>
            <a:endParaRPr lang="en-US" sz="2000">
              <a:solidFill>
                <a:schemeClr val="bg1"/>
              </a:solidFill>
              <a:effectLst/>
            </a:endParaRPr>
          </a:p>
          <a:p>
            <a:pPr marR="0" lvl="0" indent="-228600">
              <a:lnSpc>
                <a:spcPct val="90000"/>
              </a:lnSpc>
              <a:spcBef>
                <a:spcPts val="0"/>
              </a:spcBef>
              <a:spcAft>
                <a:spcPts val="600"/>
              </a:spcAft>
              <a:buFont typeface="Arial" panose="020B0604020202020204" pitchFamily="34" charset="0"/>
              <a:buChar char="•"/>
            </a:pPr>
            <a:r>
              <a:rPr lang="en-US" sz="2000">
                <a:solidFill>
                  <a:schemeClr val="bg1"/>
                </a:solidFill>
                <a:effectLst/>
              </a:rPr>
              <a:t>Becoming unavailable when it is required most, resulting in a direct impact on business (poor Availability or poor Reliability)</a:t>
            </a:r>
          </a:p>
          <a:p>
            <a:pPr marR="0" lvl="0" indent="-228600">
              <a:lnSpc>
                <a:spcPct val="90000"/>
              </a:lnSpc>
              <a:spcBef>
                <a:spcPts val="0"/>
              </a:spcBef>
              <a:spcAft>
                <a:spcPts val="600"/>
              </a:spcAft>
              <a:buFont typeface="Arial" panose="020B0604020202020204" pitchFamily="34" charset="0"/>
              <a:buChar char="•"/>
            </a:pPr>
            <a:endParaRPr lang="en-US" sz="2000">
              <a:solidFill>
                <a:schemeClr val="bg1"/>
              </a:solidFill>
              <a:effectLst/>
            </a:endParaRPr>
          </a:p>
          <a:p>
            <a:pPr marR="0" lvl="0" indent="-228600">
              <a:lnSpc>
                <a:spcPct val="90000"/>
              </a:lnSpc>
              <a:spcBef>
                <a:spcPts val="0"/>
              </a:spcBef>
              <a:spcAft>
                <a:spcPts val="600"/>
              </a:spcAft>
              <a:buFont typeface="Arial" panose="020B0604020202020204" pitchFamily="34" charset="0"/>
              <a:buChar char="•"/>
            </a:pPr>
            <a:r>
              <a:rPr lang="en-US" sz="2000">
                <a:solidFill>
                  <a:schemeClr val="bg1"/>
                </a:solidFill>
                <a:effectLst/>
              </a:rPr>
              <a:t>Providing poor usability that frustrates users (poor usability)</a:t>
            </a:r>
          </a:p>
          <a:p>
            <a:pPr marL="342900" marR="0" lvl="0" indent="-228600">
              <a:lnSpc>
                <a:spcPct val="90000"/>
              </a:lnSpc>
              <a:spcBef>
                <a:spcPts val="0"/>
              </a:spcBef>
              <a:spcAft>
                <a:spcPts val="600"/>
              </a:spcAft>
              <a:buFont typeface="Arial" panose="020B0604020202020204" pitchFamily="34" charset="0"/>
              <a:buChar char="•"/>
            </a:pPr>
            <a:endParaRPr lang="en-US" sz="2000">
              <a:solidFill>
                <a:schemeClr val="bg1"/>
              </a:solidFill>
              <a:effectLst/>
            </a:endParaRPr>
          </a:p>
          <a:p>
            <a:pPr marR="0" lvl="0" indent="-228600">
              <a:lnSpc>
                <a:spcPct val="90000"/>
              </a:lnSpc>
              <a:spcBef>
                <a:spcPts val="0"/>
              </a:spcBef>
              <a:spcAft>
                <a:spcPts val="600"/>
              </a:spcAft>
              <a:buFont typeface="Arial" panose="020B0604020202020204" pitchFamily="34" charset="0"/>
              <a:buChar char="•"/>
            </a:pPr>
            <a:r>
              <a:rPr lang="en-US" sz="2000">
                <a:solidFill>
                  <a:schemeClr val="bg1"/>
                </a:solidFill>
                <a:effectLst/>
              </a:rPr>
              <a:t>Breaking the security of confidential data (poor security)</a:t>
            </a:r>
          </a:p>
          <a:p>
            <a:pPr indent="-228600">
              <a:lnSpc>
                <a:spcPct val="90000"/>
              </a:lnSpc>
              <a:buFont typeface="Arial" panose="020B0604020202020204" pitchFamily="34" charset="0"/>
              <a:buChar char="•"/>
            </a:pPr>
            <a:endParaRPr lang="en-US" sz="2000">
              <a:solidFill>
                <a:schemeClr val="bg1"/>
              </a:solidFill>
            </a:endParaRPr>
          </a:p>
        </p:txBody>
      </p:sp>
    </p:spTree>
    <p:extLst>
      <p:ext uri="{BB962C8B-B14F-4D97-AF65-F5344CB8AC3E}">
        <p14:creationId xmlns:p14="http://schemas.microsoft.com/office/powerpoint/2010/main" val="92171221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2AAD55-1CC6-4AB0-3E9D-D13ECCE93AFA}"/>
              </a:ext>
            </a:extLst>
          </p:cNvPr>
          <p:cNvSpPr txBox="1"/>
          <p:nvPr/>
        </p:nvSpPr>
        <p:spPr>
          <a:xfrm>
            <a:off x="838199" y="291090"/>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200" kern="1200" dirty="0">
                <a:solidFill>
                  <a:schemeClr val="tx1"/>
                </a:solidFill>
                <a:latin typeface="+mj-lt"/>
                <a:ea typeface="+mj-ea"/>
                <a:cs typeface="+mj-cs"/>
              </a:rPr>
              <a:t>Functional vs Non-Functional Requirements?</a:t>
            </a:r>
          </a:p>
        </p:txBody>
      </p:sp>
      <p:graphicFrame>
        <p:nvGraphicFramePr>
          <p:cNvPr id="3" name="Table 2">
            <a:extLst>
              <a:ext uri="{FF2B5EF4-FFF2-40B4-BE49-F238E27FC236}">
                <a16:creationId xmlns:a16="http://schemas.microsoft.com/office/drawing/2014/main" id="{472AB2EE-341C-633C-E450-A5C0D320DE6D}"/>
              </a:ext>
            </a:extLst>
          </p:cNvPr>
          <p:cNvGraphicFramePr>
            <a:graphicFrameLocks noGrp="1"/>
          </p:cNvGraphicFramePr>
          <p:nvPr>
            <p:extLst>
              <p:ext uri="{D42A27DB-BD31-4B8C-83A1-F6EECF244321}">
                <p14:modId xmlns:p14="http://schemas.microsoft.com/office/powerpoint/2010/main" val="4228606890"/>
              </p:ext>
            </p:extLst>
          </p:nvPr>
        </p:nvGraphicFramePr>
        <p:xfrm>
          <a:off x="1234921" y="1863801"/>
          <a:ext cx="9722159" cy="4440748"/>
        </p:xfrm>
        <a:graphic>
          <a:graphicData uri="http://schemas.openxmlformats.org/drawingml/2006/table">
            <a:tbl>
              <a:tblPr firstRow="1" firstCol="1" bandRow="1"/>
              <a:tblGrid>
                <a:gridCol w="1822403">
                  <a:extLst>
                    <a:ext uri="{9D8B030D-6E8A-4147-A177-3AD203B41FA5}">
                      <a16:colId xmlns:a16="http://schemas.microsoft.com/office/drawing/2014/main" val="3612681899"/>
                    </a:ext>
                  </a:extLst>
                </a:gridCol>
                <a:gridCol w="3648820">
                  <a:extLst>
                    <a:ext uri="{9D8B030D-6E8A-4147-A177-3AD203B41FA5}">
                      <a16:colId xmlns:a16="http://schemas.microsoft.com/office/drawing/2014/main" val="4287810902"/>
                    </a:ext>
                  </a:extLst>
                </a:gridCol>
                <a:gridCol w="4250936">
                  <a:extLst>
                    <a:ext uri="{9D8B030D-6E8A-4147-A177-3AD203B41FA5}">
                      <a16:colId xmlns:a16="http://schemas.microsoft.com/office/drawing/2014/main" val="418020555"/>
                    </a:ext>
                  </a:extLst>
                </a:gridCol>
              </a:tblGrid>
              <a:tr h="431918">
                <a:tc>
                  <a:txBody>
                    <a:bodyPr/>
                    <a:lstStyle/>
                    <a:p>
                      <a:pPr marL="0" marR="0">
                        <a:lnSpc>
                          <a:spcPct val="107000"/>
                        </a:lnSpc>
                        <a:spcBef>
                          <a:spcPts val="0"/>
                        </a:spcBef>
                        <a:spcAft>
                          <a:spcPts val="0"/>
                        </a:spcAft>
                      </a:pPr>
                      <a:r>
                        <a:rPr lang="en-US" sz="2300" b="1">
                          <a:solidFill>
                            <a:srgbClr val="313131"/>
                          </a:solidFill>
                          <a:effectLst/>
                          <a:latin typeface="Calibri" panose="020F0502020204030204" pitchFamily="34" charset="0"/>
                          <a:ea typeface="Calibri" panose="020F0502020204030204" pitchFamily="34" charset="0"/>
                          <a:cs typeface="Calibri" panose="020F0502020204030204" pitchFamily="34" charset="0"/>
                        </a:rPr>
                        <a:t>Parameter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b="1">
                          <a:solidFill>
                            <a:srgbClr val="313131"/>
                          </a:solidFill>
                          <a:effectLst/>
                          <a:latin typeface="Calibri" panose="020F0502020204030204" pitchFamily="34" charset="0"/>
                          <a:ea typeface="Calibri" panose="020F0502020204030204" pitchFamily="34" charset="0"/>
                          <a:cs typeface="Calibri" panose="020F0502020204030204" pitchFamily="34" charset="0"/>
                        </a:rPr>
                        <a:t>Functional Testing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b="1">
                          <a:solidFill>
                            <a:srgbClr val="313131"/>
                          </a:solidFill>
                          <a:effectLst/>
                          <a:latin typeface="Calibri" panose="020F0502020204030204" pitchFamily="34" charset="0"/>
                          <a:ea typeface="Calibri" panose="020F0502020204030204" pitchFamily="34" charset="0"/>
                          <a:cs typeface="Calibri" panose="020F0502020204030204" pitchFamily="34" charset="0"/>
                        </a:rPr>
                        <a:t>Non-Functional testing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520321"/>
                  </a:ext>
                </a:extLst>
              </a:tr>
              <a:tr h="375491">
                <a:tc>
                  <a:txBody>
                    <a:bodyPr/>
                    <a:lstStyle/>
                    <a:p>
                      <a:pPr marL="0" marR="0">
                        <a:lnSpc>
                          <a:spcPct val="107000"/>
                        </a:lnSpc>
                        <a:spcBef>
                          <a:spcPts val="0"/>
                        </a:spcBef>
                        <a:spcAft>
                          <a:spcPts val="0"/>
                        </a:spcAft>
                      </a:pPr>
                      <a:r>
                        <a:rPr lang="en-US" sz="2000" b="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rPr>
                        <a:t>Functionality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rPr>
                        <a:t>Verifies what the product does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rPr>
                        <a:t>Verifies how the product works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326768"/>
                  </a:ext>
                </a:extLst>
              </a:tr>
              <a:tr h="699487">
                <a:tc>
                  <a:txBody>
                    <a:bodyPr/>
                    <a:lstStyle/>
                    <a:p>
                      <a:pPr marL="0" marR="0">
                        <a:lnSpc>
                          <a:spcPct val="107000"/>
                        </a:lnSpc>
                        <a:spcBef>
                          <a:spcPts val="0"/>
                        </a:spcBef>
                        <a:spcAft>
                          <a:spcPts val="0"/>
                        </a:spcAft>
                      </a:pPr>
                      <a:r>
                        <a:rPr lang="en-US" sz="2000" b="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rPr>
                        <a:t>Execution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rPr>
                        <a:t>Is performed before non-functional testing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rPr>
                        <a:t>Is performed after functional testing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490984"/>
                  </a:ext>
                </a:extLst>
              </a:tr>
              <a:tr h="699487">
                <a:tc>
                  <a:txBody>
                    <a:bodyPr/>
                    <a:lstStyle/>
                    <a:p>
                      <a:pPr marL="0" marR="0">
                        <a:lnSpc>
                          <a:spcPct val="107000"/>
                        </a:lnSpc>
                        <a:spcBef>
                          <a:spcPts val="0"/>
                        </a:spcBef>
                        <a:spcAft>
                          <a:spcPts val="0"/>
                        </a:spcAft>
                      </a:pPr>
                      <a:r>
                        <a:rPr lang="en-US" sz="2000" b="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rPr>
                        <a:t>Focus area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rPr>
                        <a:t>Is based on customers’ requirements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rPr>
                        <a:t>Focuses on customers’ expectations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7533350"/>
                  </a:ext>
                </a:extLst>
              </a:tr>
              <a:tr h="1023482">
                <a:tc>
                  <a:txBody>
                    <a:bodyPr/>
                    <a:lstStyle/>
                    <a:p>
                      <a:pPr marL="0" marR="0">
                        <a:lnSpc>
                          <a:spcPct val="107000"/>
                        </a:lnSpc>
                        <a:spcBef>
                          <a:spcPts val="0"/>
                        </a:spcBef>
                        <a:spcAft>
                          <a:spcPts val="0"/>
                        </a:spcAft>
                      </a:pPr>
                      <a:r>
                        <a:rPr lang="en-US" sz="2000" b="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rPr>
                        <a:t>Manual testing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rPr>
                        <a:t>Can be executed either manually or using automation tools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rPr>
                        <a:t>Is preferably performed using automation tools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9450154"/>
                  </a:ext>
                </a:extLst>
              </a:tr>
              <a:tr h="1210883">
                <a:tc>
                  <a:txBody>
                    <a:bodyPr/>
                    <a:lstStyle/>
                    <a:p>
                      <a:pPr marL="0" marR="0">
                        <a:lnSpc>
                          <a:spcPct val="107000"/>
                        </a:lnSpc>
                        <a:spcBef>
                          <a:spcPts val="0"/>
                        </a:spcBef>
                        <a:spcAft>
                          <a:spcPts val="0"/>
                        </a:spcAft>
                      </a:pPr>
                      <a:r>
                        <a:rPr lang="en-US" sz="2300">
                          <a:solidFill>
                            <a:srgbClr val="313131"/>
                          </a:solidFill>
                          <a:effectLst/>
                          <a:latin typeface="Calibri" panose="020F0502020204030204" pitchFamily="34" charset="0"/>
                          <a:ea typeface="Calibri" panose="020F0502020204030204" pitchFamily="34" charset="0"/>
                          <a:cs typeface="Calibri" panose="020F0502020204030204" pitchFamily="34" charset="0"/>
                        </a:rPr>
                        <a:t>Examples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680"/>
                        </a:lnSpc>
                        <a:spcBef>
                          <a:spcPts val="0"/>
                        </a:spcBef>
                        <a:spcAft>
                          <a:spcPts val="600"/>
                        </a:spcAft>
                      </a:pPr>
                      <a:r>
                        <a:rPr lang="en-US" sz="2200">
                          <a:solidFill>
                            <a:srgbClr val="313131"/>
                          </a:solidFill>
                          <a:effectLst/>
                          <a:latin typeface="Source Sans Pro" panose="020B0503030403020204" pitchFamily="34" charset="0"/>
                          <a:ea typeface="Times New Roman" panose="02020603050405020304" pitchFamily="18" charset="0"/>
                          <a:cs typeface="Times New Roman" panose="02020603050405020304" pitchFamily="18" charset="0"/>
                        </a:rPr>
                        <a:t>A login page must show text boxes to enter a username and password.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680"/>
                        </a:lnSpc>
                        <a:spcBef>
                          <a:spcPts val="0"/>
                        </a:spcBef>
                        <a:spcAft>
                          <a:spcPts val="600"/>
                        </a:spcAft>
                      </a:pPr>
                      <a:r>
                        <a:rPr lang="en-US" sz="2200">
                          <a:solidFill>
                            <a:srgbClr val="313131"/>
                          </a:solidFill>
                          <a:effectLst/>
                          <a:latin typeface="Source Sans Pro" panose="020B0503030403020204" pitchFamily="34" charset="0"/>
                          <a:ea typeface="Times New Roman" panose="02020603050405020304" pitchFamily="18" charset="0"/>
                          <a:cs typeface="Times New Roman" panose="02020603050405020304" pitchFamily="18" charset="0"/>
                        </a:rPr>
                        <a:t>The dashboard should load in 2 seconds.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3864" marR="123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5542240"/>
                  </a:ext>
                </a:extLst>
              </a:tr>
            </a:tbl>
          </a:graphicData>
        </a:graphic>
      </p:graphicFrame>
    </p:spTree>
    <p:extLst>
      <p:ext uri="{BB962C8B-B14F-4D97-AF65-F5344CB8AC3E}">
        <p14:creationId xmlns:p14="http://schemas.microsoft.com/office/powerpoint/2010/main" val="152374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FCA100-2464-D411-E108-A9CF3680833F}"/>
              </a:ext>
            </a:extLst>
          </p:cNvPr>
          <p:cNvSpPr txBox="1"/>
          <p:nvPr/>
        </p:nvSpPr>
        <p:spPr>
          <a:xfrm>
            <a:off x="838199" y="291090"/>
            <a:ext cx="10515599" cy="9326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a:solidFill>
                  <a:schemeClr val="tx1"/>
                </a:solidFill>
                <a:latin typeface="+mj-lt"/>
                <a:ea typeface="+mj-ea"/>
                <a:cs typeface="+mj-cs"/>
              </a:rPr>
              <a:t>Types of Non-Functional Testing?</a:t>
            </a:r>
          </a:p>
        </p:txBody>
      </p:sp>
      <p:graphicFrame>
        <p:nvGraphicFramePr>
          <p:cNvPr id="4" name="Table 5">
            <a:extLst>
              <a:ext uri="{FF2B5EF4-FFF2-40B4-BE49-F238E27FC236}">
                <a16:creationId xmlns:a16="http://schemas.microsoft.com/office/drawing/2014/main" id="{A1825B6A-C253-A36B-231E-7901FAEDA10D}"/>
              </a:ext>
            </a:extLst>
          </p:cNvPr>
          <p:cNvGraphicFramePr>
            <a:graphicFrameLocks noGrp="1"/>
          </p:cNvGraphicFramePr>
          <p:nvPr>
            <p:extLst>
              <p:ext uri="{D42A27DB-BD31-4B8C-83A1-F6EECF244321}">
                <p14:modId xmlns:p14="http://schemas.microsoft.com/office/powerpoint/2010/main" val="1445017923"/>
              </p:ext>
            </p:extLst>
          </p:nvPr>
        </p:nvGraphicFramePr>
        <p:xfrm>
          <a:off x="1044107" y="1863801"/>
          <a:ext cx="10103786" cy="4440752"/>
        </p:xfrm>
        <a:graphic>
          <a:graphicData uri="http://schemas.openxmlformats.org/drawingml/2006/table">
            <a:tbl>
              <a:tblPr firstRow="1" bandRow="1">
                <a:tableStyleId>{5C22544A-7EE6-4342-B048-85BDC9FD1C3A}</a:tableStyleId>
              </a:tblPr>
              <a:tblGrid>
                <a:gridCol w="3091190">
                  <a:extLst>
                    <a:ext uri="{9D8B030D-6E8A-4147-A177-3AD203B41FA5}">
                      <a16:colId xmlns:a16="http://schemas.microsoft.com/office/drawing/2014/main" val="2903896289"/>
                    </a:ext>
                  </a:extLst>
                </a:gridCol>
                <a:gridCol w="7012596">
                  <a:extLst>
                    <a:ext uri="{9D8B030D-6E8A-4147-A177-3AD203B41FA5}">
                      <a16:colId xmlns:a16="http://schemas.microsoft.com/office/drawing/2014/main" val="3024641596"/>
                    </a:ext>
                  </a:extLst>
                </a:gridCol>
              </a:tblGrid>
              <a:tr h="256395">
                <a:tc>
                  <a:txBody>
                    <a:bodyPr/>
                    <a:lstStyle/>
                    <a:p>
                      <a:endParaRPr lang="en-US" sz="1000"/>
                    </a:p>
                  </a:txBody>
                  <a:tcPr marL="51279" marR="51279" marT="25639" marB="25639"/>
                </a:tc>
                <a:tc>
                  <a:txBody>
                    <a:bodyPr/>
                    <a:lstStyle/>
                    <a:p>
                      <a:endParaRPr lang="en-US" sz="1000"/>
                    </a:p>
                  </a:txBody>
                  <a:tcPr marL="51279" marR="51279" marT="25639" marB="25639"/>
                </a:tc>
                <a:extLst>
                  <a:ext uri="{0D108BD9-81ED-4DB2-BD59-A6C34878D82A}">
                    <a16:rowId xmlns:a16="http://schemas.microsoft.com/office/drawing/2014/main" val="656843250"/>
                  </a:ext>
                </a:extLst>
              </a:tr>
              <a:tr h="379464">
                <a:tc>
                  <a:txBody>
                    <a:bodyPr/>
                    <a:lstStyle/>
                    <a:p>
                      <a:r>
                        <a:rPr lang="en-US" sz="1000" b="0" kern="1200">
                          <a:solidFill>
                            <a:schemeClr val="dk1"/>
                          </a:solidFill>
                          <a:effectLst/>
                          <a:latin typeface="+mn-lt"/>
                          <a:ea typeface="+mn-ea"/>
                          <a:cs typeface="+mn-cs"/>
                        </a:rPr>
                        <a:t>Compatibility</a:t>
                      </a:r>
                      <a:endParaRPr lang="en-US" sz="1000"/>
                    </a:p>
                  </a:txBody>
                  <a:tcPr marL="51279" marR="51279" marT="25639" marB="2563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What are the minimum hardware requirements? What operating systems (including versions) must be supported?</a:t>
                      </a:r>
                    </a:p>
                    <a:p>
                      <a:endParaRPr lang="en-US" sz="1000"/>
                    </a:p>
                  </a:txBody>
                  <a:tcPr marL="51279" marR="51279" marT="25639" marB="25639"/>
                </a:tc>
                <a:extLst>
                  <a:ext uri="{0D108BD9-81ED-4DB2-BD59-A6C34878D82A}">
                    <a16:rowId xmlns:a16="http://schemas.microsoft.com/office/drawing/2014/main" val="2396887674"/>
                  </a:ext>
                </a:extLst>
              </a:tr>
              <a:tr h="533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a:solidFill>
                            <a:schemeClr val="dk1"/>
                          </a:solidFill>
                          <a:effectLst/>
                          <a:latin typeface="+mn-lt"/>
                          <a:ea typeface="+mn-ea"/>
                          <a:cs typeface="+mn-cs"/>
                        </a:rPr>
                        <a:t>Maintainability and Manageability</a:t>
                      </a:r>
                      <a:endParaRPr lang="en-US" sz="1000" kern="1200">
                        <a:solidFill>
                          <a:schemeClr val="dk1"/>
                        </a:solidFill>
                        <a:effectLst/>
                        <a:latin typeface="+mn-lt"/>
                        <a:ea typeface="+mn-ea"/>
                        <a:cs typeface="+mn-cs"/>
                      </a:endParaRPr>
                    </a:p>
                    <a:p>
                      <a:endParaRPr lang="en-US" sz="1000"/>
                    </a:p>
                  </a:txBody>
                  <a:tcPr marL="51279" marR="51279" marT="25639" marB="2563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How long does it take to fix components? How easily can an administrator service the system? How easy is it to improve performance and adapt to a new operating system?</a:t>
                      </a:r>
                    </a:p>
                    <a:p>
                      <a:endParaRPr lang="en-US" sz="1000"/>
                    </a:p>
                  </a:txBody>
                  <a:tcPr marL="51279" marR="51279" marT="25639" marB="25639"/>
                </a:tc>
                <a:extLst>
                  <a:ext uri="{0D108BD9-81ED-4DB2-BD59-A6C34878D82A}">
                    <a16:rowId xmlns:a16="http://schemas.microsoft.com/office/drawing/2014/main" val="3982582451"/>
                  </a:ext>
                </a:extLst>
              </a:tr>
              <a:tr h="379464">
                <a:tc>
                  <a:txBody>
                    <a:bodyPr/>
                    <a:lstStyle/>
                    <a:p>
                      <a:r>
                        <a:rPr lang="en-US" sz="1000" b="0" kern="1200">
                          <a:solidFill>
                            <a:schemeClr val="dk1"/>
                          </a:solidFill>
                          <a:effectLst/>
                          <a:latin typeface="+mn-lt"/>
                          <a:ea typeface="+mn-ea"/>
                          <a:cs typeface="+mn-cs"/>
                        </a:rPr>
                        <a:t>Usability</a:t>
                      </a:r>
                      <a:endParaRPr lang="en-US" sz="1000"/>
                    </a:p>
                  </a:txBody>
                  <a:tcPr marL="51279" marR="51279" marT="25639" marB="25639"/>
                </a:tc>
                <a:tc>
                  <a:txBody>
                    <a:bodyPr/>
                    <a:lstStyle/>
                    <a:p>
                      <a:r>
                        <a:rPr lang="en-US" sz="1000" kern="1200">
                          <a:solidFill>
                            <a:schemeClr val="dk1"/>
                          </a:solidFill>
                          <a:effectLst/>
                          <a:latin typeface="+mn-lt"/>
                          <a:ea typeface="+mn-ea"/>
                          <a:cs typeface="+mn-cs"/>
                        </a:rPr>
                        <a:t>What determines the user’s satisfaction with the product? How easy is it to use the application? Is your site easy to navigate? Does the user understand the primary purpose of the application?</a:t>
                      </a:r>
                      <a:endParaRPr lang="en-US" sz="1000"/>
                    </a:p>
                  </a:txBody>
                  <a:tcPr marL="51279" marR="51279" marT="25639" marB="25639"/>
                </a:tc>
                <a:extLst>
                  <a:ext uri="{0D108BD9-81ED-4DB2-BD59-A6C34878D82A}">
                    <a16:rowId xmlns:a16="http://schemas.microsoft.com/office/drawing/2014/main" val="3872635347"/>
                  </a:ext>
                </a:extLst>
              </a:tr>
              <a:tr h="6871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a:solidFill>
                            <a:schemeClr val="dk1"/>
                          </a:solidFill>
                          <a:effectLst/>
                          <a:latin typeface="+mn-lt"/>
                          <a:ea typeface="+mn-ea"/>
                          <a:cs typeface="+mn-cs"/>
                        </a:rPr>
                        <a:t>Accessibility</a:t>
                      </a:r>
                      <a:endParaRPr lang="en-US" sz="1000" kern="1200">
                        <a:solidFill>
                          <a:schemeClr val="dk1"/>
                        </a:solidFill>
                        <a:effectLst/>
                        <a:latin typeface="+mn-lt"/>
                        <a:ea typeface="+mn-ea"/>
                        <a:cs typeface="+mn-cs"/>
                      </a:endParaRPr>
                    </a:p>
                    <a:p>
                      <a:endParaRPr lang="en-US" sz="1000"/>
                    </a:p>
                  </a:txBody>
                  <a:tcPr marL="51279" marR="51279" marT="25639" marB="2563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Could people with visual impairments or color blindness use the application? Can users with impaired mobility navigate the system with a keyboard? Will people with cognitive disabilities, or those who are deaf or hard-of-hearing, have full access to the content? Does the application meet all legal requirements for accessibility?</a:t>
                      </a:r>
                    </a:p>
                    <a:p>
                      <a:endParaRPr lang="en-US" sz="1000"/>
                    </a:p>
                  </a:txBody>
                  <a:tcPr marL="51279" marR="51279" marT="25639" marB="25639"/>
                </a:tc>
                <a:extLst>
                  <a:ext uri="{0D108BD9-81ED-4DB2-BD59-A6C34878D82A}">
                    <a16:rowId xmlns:a16="http://schemas.microsoft.com/office/drawing/2014/main" val="2515014121"/>
                  </a:ext>
                </a:extLst>
              </a:tr>
              <a:tr h="379464">
                <a:tc>
                  <a:txBody>
                    <a:bodyPr/>
                    <a:lstStyle/>
                    <a:p>
                      <a:r>
                        <a:rPr lang="en-US" sz="1000" b="0" kern="1200">
                          <a:solidFill>
                            <a:schemeClr val="dk1"/>
                          </a:solidFill>
                          <a:effectLst/>
                          <a:latin typeface="+mn-lt"/>
                          <a:ea typeface="+mn-ea"/>
                          <a:cs typeface="+mn-cs"/>
                        </a:rPr>
                        <a:t>Performance</a:t>
                      </a:r>
                      <a:endParaRPr lang="en-US" sz="1000"/>
                    </a:p>
                  </a:txBody>
                  <a:tcPr marL="51279" marR="51279" marT="25639" marB="2563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How quick is the response to a user’s actions? How much time does a user wait for a specific operation to happen?</a:t>
                      </a:r>
                    </a:p>
                    <a:p>
                      <a:endParaRPr lang="en-US" sz="1000"/>
                    </a:p>
                  </a:txBody>
                  <a:tcPr marL="51279" marR="51279" marT="25639" marB="25639"/>
                </a:tc>
                <a:extLst>
                  <a:ext uri="{0D108BD9-81ED-4DB2-BD59-A6C34878D82A}">
                    <a16:rowId xmlns:a16="http://schemas.microsoft.com/office/drawing/2014/main" val="2426961785"/>
                  </a:ext>
                </a:extLst>
              </a:tr>
              <a:tr h="533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a:solidFill>
                            <a:schemeClr val="dk1"/>
                          </a:solidFill>
                          <a:effectLst/>
                          <a:latin typeface="+mn-lt"/>
                          <a:ea typeface="+mn-ea"/>
                          <a:cs typeface="+mn-cs"/>
                        </a:rPr>
                        <a:t>Capacity</a:t>
                      </a:r>
                      <a:endParaRPr lang="en-US" sz="1000" kern="1200">
                        <a:solidFill>
                          <a:schemeClr val="dk1"/>
                        </a:solidFill>
                        <a:effectLst/>
                        <a:latin typeface="+mn-lt"/>
                        <a:ea typeface="+mn-ea"/>
                        <a:cs typeface="+mn-cs"/>
                      </a:endParaRPr>
                    </a:p>
                    <a:p>
                      <a:endParaRPr lang="en-US" sz="1000"/>
                    </a:p>
                  </a:txBody>
                  <a:tcPr marL="51279" marR="51279" marT="25639" marB="2563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What is the maximum number of users allowed to use the application simultaneously—for example, on Black Friday? Is the user experience compromised at this time?</a:t>
                      </a:r>
                    </a:p>
                    <a:p>
                      <a:endParaRPr lang="en-US" sz="1000"/>
                    </a:p>
                  </a:txBody>
                  <a:tcPr marL="51279" marR="51279" marT="25639" marB="25639"/>
                </a:tc>
                <a:extLst>
                  <a:ext uri="{0D108BD9-81ED-4DB2-BD59-A6C34878D82A}">
                    <a16:rowId xmlns:a16="http://schemas.microsoft.com/office/drawing/2014/main" val="2927114345"/>
                  </a:ext>
                </a:extLst>
              </a:tr>
              <a:tr h="533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a:solidFill>
                            <a:schemeClr val="dk1"/>
                          </a:solidFill>
                          <a:effectLst/>
                          <a:latin typeface="+mn-lt"/>
                          <a:ea typeface="+mn-ea"/>
                          <a:cs typeface="+mn-cs"/>
                        </a:rPr>
                        <a:t>Security</a:t>
                      </a:r>
                      <a:endParaRPr lang="en-US" sz="1000" kern="1200">
                        <a:solidFill>
                          <a:schemeClr val="dk1"/>
                        </a:solidFill>
                        <a:effectLst/>
                        <a:latin typeface="+mn-lt"/>
                        <a:ea typeface="+mn-ea"/>
                        <a:cs typeface="+mn-cs"/>
                      </a:endParaRPr>
                    </a:p>
                    <a:p>
                      <a:endParaRPr lang="en-US" sz="1000"/>
                    </a:p>
                  </a:txBody>
                  <a:tcPr marL="51279" marR="51279" marT="25639" marB="2563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Is every endpoint adequately secured? Does every endpoint require an authentication? Is confidential data, such as the last names of end users, shared in response?</a:t>
                      </a:r>
                    </a:p>
                    <a:p>
                      <a:endParaRPr lang="en-US" sz="1000"/>
                    </a:p>
                  </a:txBody>
                  <a:tcPr marL="51279" marR="51279" marT="25639" marB="25639"/>
                </a:tc>
                <a:extLst>
                  <a:ext uri="{0D108BD9-81ED-4DB2-BD59-A6C34878D82A}">
                    <a16:rowId xmlns:a16="http://schemas.microsoft.com/office/drawing/2014/main" val="4173458939"/>
                  </a:ext>
                </a:extLst>
              </a:tr>
              <a:tr h="379464">
                <a:tc>
                  <a:txBody>
                    <a:bodyPr/>
                    <a:lstStyle/>
                    <a:p>
                      <a:r>
                        <a:rPr lang="en-US" sz="1000" b="0" kern="1200">
                          <a:solidFill>
                            <a:schemeClr val="dk1"/>
                          </a:solidFill>
                          <a:effectLst/>
                          <a:latin typeface="+mn-lt"/>
                          <a:ea typeface="+mn-ea"/>
                          <a:cs typeface="+mn-cs"/>
                        </a:rPr>
                        <a:t>Reliability and Availability</a:t>
                      </a:r>
                      <a:endParaRPr lang="en-US" sz="1000"/>
                    </a:p>
                  </a:txBody>
                  <a:tcPr marL="51279" marR="51279" marT="25639" marB="2563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How often do critical failures happen to the system? Do users need round-the-clock access to the system?</a:t>
                      </a:r>
                    </a:p>
                    <a:p>
                      <a:endParaRPr lang="en-US" sz="1000"/>
                    </a:p>
                  </a:txBody>
                  <a:tcPr marL="51279" marR="51279" marT="25639" marB="25639"/>
                </a:tc>
                <a:extLst>
                  <a:ext uri="{0D108BD9-81ED-4DB2-BD59-A6C34878D82A}">
                    <a16:rowId xmlns:a16="http://schemas.microsoft.com/office/drawing/2014/main" val="847871057"/>
                  </a:ext>
                </a:extLst>
              </a:tr>
              <a:tr h="379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a:solidFill>
                            <a:schemeClr val="dk1"/>
                          </a:solidFill>
                          <a:effectLst/>
                          <a:latin typeface="+mn-lt"/>
                          <a:ea typeface="+mn-ea"/>
                          <a:cs typeface="+mn-cs"/>
                        </a:rPr>
                        <a:t>Scalability</a:t>
                      </a:r>
                      <a:endParaRPr lang="en-US" sz="1000" kern="1200">
                        <a:solidFill>
                          <a:schemeClr val="dk1"/>
                        </a:solidFill>
                        <a:effectLst/>
                        <a:latin typeface="+mn-lt"/>
                        <a:ea typeface="+mn-ea"/>
                        <a:cs typeface="+mn-cs"/>
                      </a:endParaRPr>
                    </a:p>
                    <a:p>
                      <a:endParaRPr lang="en-US" sz="1000"/>
                    </a:p>
                  </a:txBody>
                  <a:tcPr marL="51279" marR="51279" marT="25639" marB="25639"/>
                </a:tc>
                <a:tc>
                  <a:txBody>
                    <a:bodyPr/>
                    <a:lstStyle/>
                    <a:p>
                      <a:r>
                        <a:rPr lang="en-US" sz="1000" kern="1200">
                          <a:solidFill>
                            <a:schemeClr val="dk1"/>
                          </a:solidFill>
                          <a:effectLst/>
                          <a:latin typeface="+mn-lt"/>
                          <a:ea typeface="+mn-ea"/>
                          <a:cs typeface="+mn-cs"/>
                        </a:rPr>
                        <a:t>Is your system able to handle the growing number of users by adding extra resources (e.g., servers, storage, memory) to it?</a:t>
                      </a:r>
                      <a:endParaRPr lang="en-US" sz="1000"/>
                    </a:p>
                  </a:txBody>
                  <a:tcPr marL="51279" marR="51279" marT="25639" marB="25639"/>
                </a:tc>
                <a:extLst>
                  <a:ext uri="{0D108BD9-81ED-4DB2-BD59-A6C34878D82A}">
                    <a16:rowId xmlns:a16="http://schemas.microsoft.com/office/drawing/2014/main" val="3535181446"/>
                  </a:ext>
                </a:extLst>
              </a:tr>
            </a:tbl>
          </a:graphicData>
        </a:graphic>
      </p:graphicFrame>
    </p:spTree>
    <p:extLst>
      <p:ext uri="{BB962C8B-B14F-4D97-AF65-F5344CB8AC3E}">
        <p14:creationId xmlns:p14="http://schemas.microsoft.com/office/powerpoint/2010/main" val="10886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2D13F39-1B64-5332-6055-FA8B1CDDE1A9}"/>
              </a:ext>
            </a:extLst>
          </p:cNvPr>
          <p:cNvSpPr txBox="1"/>
          <p:nvPr/>
        </p:nvSpPr>
        <p:spPr>
          <a:xfrm>
            <a:off x="838200" y="624568"/>
            <a:ext cx="3766457" cy="5412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What is performance testing?</a:t>
            </a:r>
          </a:p>
        </p:txBody>
      </p:sp>
      <p:sp>
        <p:nvSpPr>
          <p:cNvPr id="3" name="TextBox 2">
            <a:extLst>
              <a:ext uri="{FF2B5EF4-FFF2-40B4-BE49-F238E27FC236}">
                <a16:creationId xmlns:a16="http://schemas.microsoft.com/office/drawing/2014/main" id="{D647DA1A-434B-5508-65F5-9FDA17679AA1}"/>
              </a:ext>
            </a:extLst>
          </p:cNvPr>
          <p:cNvSpPr txBox="1"/>
          <p:nvPr/>
        </p:nvSpPr>
        <p:spPr>
          <a:xfrm>
            <a:off x="5600700" y="624568"/>
            <a:ext cx="5753098" cy="5412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effectLst/>
              </a:rPr>
              <a:t>Performance testing is a software testing practice implemented to determine how a system performs in terms of speed, response time, stability, reliability, scalability, and resource usage of a software application under the expected workload.</a:t>
            </a:r>
            <a:endParaRPr lang="en-US" sz="2400"/>
          </a:p>
        </p:txBody>
      </p:sp>
    </p:spTree>
    <p:extLst>
      <p:ext uri="{BB962C8B-B14F-4D97-AF65-F5344CB8AC3E}">
        <p14:creationId xmlns:p14="http://schemas.microsoft.com/office/powerpoint/2010/main" val="1176659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F60E6E0-F704-CC1E-3EEF-1CCE38E74ABC}"/>
              </a:ext>
            </a:extLst>
          </p:cNvPr>
          <p:cNvSpPr txBox="1"/>
          <p:nvPr/>
        </p:nvSpPr>
        <p:spPr>
          <a:xfrm>
            <a:off x="594360" y="637125"/>
            <a:ext cx="3802276" cy="525637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a:solidFill>
                  <a:schemeClr val="bg1"/>
                </a:solidFill>
                <a:latin typeface="+mj-lt"/>
                <a:ea typeface="+mj-ea"/>
                <a:cs typeface="+mj-cs"/>
              </a:rPr>
              <a:t>Types of performance Testing?</a:t>
            </a:r>
          </a:p>
        </p:txBody>
      </p:sp>
      <p:graphicFrame>
        <p:nvGraphicFramePr>
          <p:cNvPr id="5" name="TextBox 2">
            <a:extLst>
              <a:ext uri="{FF2B5EF4-FFF2-40B4-BE49-F238E27FC236}">
                <a16:creationId xmlns:a16="http://schemas.microsoft.com/office/drawing/2014/main" id="{849C0D0A-08B7-B3EE-6733-C5789E5F6B7F}"/>
              </a:ext>
            </a:extLst>
          </p:cNvPr>
          <p:cNvGraphicFramePr/>
          <p:nvPr>
            <p:extLst>
              <p:ext uri="{D42A27DB-BD31-4B8C-83A1-F6EECF244321}">
                <p14:modId xmlns:p14="http://schemas.microsoft.com/office/powerpoint/2010/main" val="139427426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7921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B0434B-B177-B182-4616-5F75C697A37C}"/>
              </a:ext>
            </a:extLst>
          </p:cNvPr>
          <p:cNvSpPr txBox="1"/>
          <p:nvPr/>
        </p:nvSpPr>
        <p:spPr>
          <a:xfrm>
            <a:off x="838200" y="624568"/>
            <a:ext cx="3766457" cy="5412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Automation Testing Tools?</a:t>
            </a:r>
          </a:p>
        </p:txBody>
      </p:sp>
      <p:sp>
        <p:nvSpPr>
          <p:cNvPr id="3" name="TextBox 2">
            <a:extLst>
              <a:ext uri="{FF2B5EF4-FFF2-40B4-BE49-F238E27FC236}">
                <a16:creationId xmlns:a16="http://schemas.microsoft.com/office/drawing/2014/main" id="{0F66BF30-DC5F-3999-DCF9-BA28CC6095B6}"/>
              </a:ext>
            </a:extLst>
          </p:cNvPr>
          <p:cNvSpPr txBox="1"/>
          <p:nvPr/>
        </p:nvSpPr>
        <p:spPr>
          <a:xfrm>
            <a:off x="5600700" y="624568"/>
            <a:ext cx="5753098" cy="5412920"/>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2400" dirty="0">
                <a:effectLst/>
              </a:rPr>
              <a:t>Using manual testing for Non-functional testing is time-consuming and might not achieve desired results. In fact, tests like performance testing are impossible without Automation tests</a:t>
            </a:r>
          </a:p>
          <a:p>
            <a:pPr indent="-228600">
              <a:lnSpc>
                <a:spcPct val="90000"/>
              </a:lnSpc>
              <a:buFont typeface="Arial" panose="020B0604020202020204" pitchFamily="34" charset="0"/>
              <a:buChar char="•"/>
            </a:pPr>
            <a:endParaRPr lang="en-US" sz="2400" dirty="0"/>
          </a:p>
          <a:p>
            <a:pPr indent="-228600">
              <a:lnSpc>
                <a:spcPct val="90000"/>
              </a:lnSpc>
              <a:buFont typeface="Arial" panose="020B0604020202020204" pitchFamily="34" charset="0"/>
              <a:buChar char="•"/>
            </a:pPr>
            <a:endParaRPr lang="en-US" sz="2400" dirty="0"/>
          </a:p>
          <a:p>
            <a:pPr indent="-228600">
              <a:lnSpc>
                <a:spcPct val="90000"/>
              </a:lnSpc>
              <a:buFont typeface="Arial" panose="020B0604020202020204" pitchFamily="34" charset="0"/>
              <a:buChar char="•"/>
            </a:pPr>
            <a:r>
              <a:rPr lang="en-US" sz="2400" b="1" dirty="0"/>
              <a:t>Examples</a:t>
            </a:r>
            <a:r>
              <a:rPr lang="en-US" sz="2400" dirty="0"/>
              <a:t> :</a:t>
            </a:r>
          </a:p>
          <a:p>
            <a:pPr indent="-228600">
              <a:lnSpc>
                <a:spcPct val="90000"/>
              </a:lnSpc>
              <a:buFont typeface="Arial" panose="020B0604020202020204" pitchFamily="34" charset="0"/>
              <a:buChar char="•"/>
            </a:pPr>
            <a:endParaRPr lang="en-US" sz="2400" dirty="0"/>
          </a:p>
          <a:p>
            <a:pPr marL="285750" marR="0" indent="-228600">
              <a:lnSpc>
                <a:spcPct val="90000"/>
              </a:lnSpc>
              <a:spcBef>
                <a:spcPts val="0"/>
              </a:spcBef>
              <a:spcAft>
                <a:spcPts val="800"/>
              </a:spcAft>
              <a:buFont typeface="Arial" panose="020B0604020202020204" pitchFamily="34" charset="0"/>
              <a:buChar char="•"/>
            </a:pPr>
            <a:r>
              <a:rPr lang="en-US" sz="2400" b="1" dirty="0" err="1">
                <a:effectLst/>
              </a:rPr>
              <a:t>Jmeter</a:t>
            </a:r>
            <a:endParaRPr lang="en-US" sz="2400" b="1" dirty="0">
              <a:effectLst/>
            </a:endParaRPr>
          </a:p>
          <a:p>
            <a:pPr marL="285750" marR="0" indent="-228600">
              <a:lnSpc>
                <a:spcPct val="90000"/>
              </a:lnSpc>
              <a:spcBef>
                <a:spcPts val="0"/>
              </a:spcBef>
              <a:spcAft>
                <a:spcPts val="800"/>
              </a:spcAft>
              <a:buFont typeface="Arial" panose="020B0604020202020204" pitchFamily="34" charset="0"/>
              <a:buChar char="•"/>
            </a:pPr>
            <a:r>
              <a:rPr lang="en-US" sz="2400" b="1" dirty="0" err="1">
                <a:effectLst/>
              </a:rPr>
              <a:t>Loadrunner</a:t>
            </a:r>
            <a:r>
              <a:rPr lang="en-US" sz="2400" b="1" dirty="0">
                <a:effectLst/>
              </a:rPr>
              <a:t> </a:t>
            </a:r>
          </a:p>
          <a:p>
            <a:pPr marL="285750" marR="0" indent="-228600">
              <a:lnSpc>
                <a:spcPct val="90000"/>
              </a:lnSpc>
              <a:spcBef>
                <a:spcPts val="0"/>
              </a:spcBef>
              <a:spcAft>
                <a:spcPts val="800"/>
              </a:spcAft>
              <a:buFont typeface="Arial" panose="020B0604020202020204" pitchFamily="34" charset="0"/>
              <a:buChar char="•"/>
            </a:pPr>
            <a:r>
              <a:rPr lang="en-US" sz="2400" b="1" dirty="0">
                <a:effectLst/>
              </a:rPr>
              <a:t>Forecast</a:t>
            </a:r>
          </a:p>
          <a:p>
            <a:pPr indent="-228600">
              <a:lnSpc>
                <a:spcPct val="90000"/>
              </a:lnSpc>
              <a:buFont typeface="Arial" panose="020B0604020202020204" pitchFamily="34" charset="0"/>
              <a:buChar char="•"/>
            </a:pPr>
            <a:endParaRPr lang="en-US" sz="2400" dirty="0"/>
          </a:p>
          <a:p>
            <a:pPr indent="-228600">
              <a:lnSpc>
                <a:spcPct val="9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3115428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711</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Source Sans Pro</vt:lpstr>
      <vt:lpstr>Office Theme</vt:lpstr>
      <vt:lpstr>Non-Functional Requirements</vt:lpstr>
      <vt:lpstr>What is the Non-Functional Requirement?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Non-Functional Requirements</dc:title>
  <dc:creator>Rajkumar Bairy</dc:creator>
  <cp:lastModifiedBy>Rajkumar Bairy</cp:lastModifiedBy>
  <cp:revision>2</cp:revision>
  <dcterms:created xsi:type="dcterms:W3CDTF">2022-09-18T15:29:23Z</dcterms:created>
  <dcterms:modified xsi:type="dcterms:W3CDTF">2022-09-19T04:23:55Z</dcterms:modified>
</cp:coreProperties>
</file>