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sldIdLst>
    <p:sldId id="256" r:id="rId2"/>
    <p:sldId id="261" r:id="rId3"/>
    <p:sldId id="257" r:id="rId4"/>
    <p:sldId id="260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2B9D2D-CD34-4949-AB72-A664F836B00D}" v="84" dt="2025-01-04T15:04:08.1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091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7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68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56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76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7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15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20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04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68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1/31/2025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936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2" r:id="rId6"/>
    <p:sldLayoutId id="2147483778" r:id="rId7"/>
    <p:sldLayoutId id="2147483779" r:id="rId8"/>
    <p:sldLayoutId id="2147483780" r:id="rId9"/>
    <p:sldLayoutId id="2147483781" r:id="rId10"/>
    <p:sldLayoutId id="214748378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B26DD882-9EA6-DF4B-AF70-0C6166EA8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FB2E755-2902-3512-ABBE-E472FC038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510164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AB62B7-066F-9D6E-B152-587E17012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8807" y="3826502"/>
            <a:ext cx="7714388" cy="1048007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D-MART SALES DASHBOARD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5FF665-4364-4BD8-9FBA-F468D2619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75974" y="4874509"/>
            <a:ext cx="2477221" cy="1003777"/>
          </a:xfrm>
        </p:spPr>
        <p:txBody>
          <a:bodyPr>
            <a:normAutofit/>
          </a:bodyPr>
          <a:lstStyle/>
          <a:p>
            <a:pPr algn="ctr"/>
            <a:r>
              <a:rPr lang="en-US" sz="1100" dirty="0"/>
              <a:t>RAJKUMAR MASAL</a:t>
            </a:r>
            <a:endParaRPr lang="en-IN" sz="1100" dirty="0"/>
          </a:p>
        </p:txBody>
      </p:sp>
      <p:pic>
        <p:nvPicPr>
          <p:cNvPr id="7" name="Picture 6" descr="A green and white sign with a christmas tree&#10;&#10;Description automatically generated">
            <a:extLst>
              <a:ext uri="{FF2B5EF4-FFF2-40B4-BE49-F238E27FC236}">
                <a16:creationId xmlns:a16="http://schemas.microsoft.com/office/drawing/2014/main" id="{4BBE5BA3-8010-4C05-5EB4-9089F96BD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1" r="16164" b="2"/>
          <a:stretch/>
        </p:blipFill>
        <p:spPr>
          <a:xfrm>
            <a:off x="4692386" y="761999"/>
            <a:ext cx="2672147" cy="2391295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D6A2EB7-6350-58C2-B619-F0C3C0C06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4" y="517139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081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26DD882-9EA6-DF4B-AF70-0C6166EA8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B2E755-2902-3512-ABBE-E472FC038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510164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68AF2-E59F-F230-9677-19FCA28E4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8807" y="3826502"/>
            <a:ext cx="7714388" cy="1048007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Thank you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C634E7-1F1F-3706-5A85-64B938A99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2238807" y="4415002"/>
            <a:ext cx="7714388" cy="104800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.</a:t>
            </a:r>
            <a:endParaRPr lang="en-IN" dirty="0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B07CE2BF-3E4F-C3F3-2B9B-07AA7C30D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2812" y="761999"/>
            <a:ext cx="2391295" cy="239129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6A2EB7-6350-58C2-B619-F0C3C0C06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4" y="517139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green and white sign with a christmas tree&#10;&#10;Description automatically generated">
            <a:extLst>
              <a:ext uri="{FF2B5EF4-FFF2-40B4-BE49-F238E27FC236}">
                <a16:creationId xmlns:a16="http://schemas.microsoft.com/office/drawing/2014/main" id="{6F37FF91-B1E5-B43B-7688-2E6909B550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5081" y="0"/>
            <a:ext cx="26860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65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A814A-D1BE-BA61-4524-DE184019A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0259" y="1406769"/>
            <a:ext cx="7116502" cy="4079631"/>
          </a:xfrm>
        </p:spPr>
        <p:txBody>
          <a:bodyPr>
            <a:normAutofit/>
          </a:bodyPr>
          <a:lstStyle/>
          <a:p>
            <a:r>
              <a:rPr lang="en-US" sz="2400" spc="0" dirty="0"/>
              <a:t>1. INTRODUCTION</a:t>
            </a:r>
            <a:br>
              <a:rPr lang="en-US" sz="2400" spc="0" dirty="0"/>
            </a:br>
            <a:r>
              <a:rPr lang="en-US" sz="2400" spc="0" dirty="0"/>
              <a:t>2. D-MART DASHBOARD</a:t>
            </a:r>
            <a:br>
              <a:rPr lang="en-US" sz="2400" spc="0" dirty="0"/>
            </a:br>
            <a:r>
              <a:rPr lang="en-US" sz="2400" spc="0" dirty="0"/>
              <a:t>3. SELECTION OF YEAR,STATE AND CITY</a:t>
            </a:r>
            <a:br>
              <a:rPr lang="en-US" sz="2400" spc="0" dirty="0"/>
            </a:br>
            <a:r>
              <a:rPr lang="en-US" sz="2400" spc="0" dirty="0"/>
              <a:t>4. SUM OF DISCOUNT PRICE AND SUM OF MRP BY CITY-WISE</a:t>
            </a:r>
            <a:br>
              <a:rPr lang="en-US" sz="2400" spc="0" dirty="0"/>
            </a:br>
            <a:r>
              <a:rPr lang="en-US" sz="2400" spc="0" dirty="0"/>
              <a:t>5. SUM OF NO OF CLICKS BY  </a:t>
            </a:r>
            <a:r>
              <a:rPr lang="en-US" sz="2400" spc="0" dirty="0">
                <a:solidFill>
                  <a:srgbClr val="000000"/>
                </a:solidFill>
              </a:rPr>
              <a:t>Gender</a:t>
            </a:r>
            <a:br>
              <a:rPr lang="en-US" sz="2400" spc="0" dirty="0"/>
            </a:br>
            <a:r>
              <a:rPr lang="en-US" sz="2400" spc="0" dirty="0"/>
              <a:t>6. MAX OF MRP BY PEYMENT METHOD</a:t>
            </a:r>
            <a:br>
              <a:rPr lang="en-US" sz="2400" spc="0" dirty="0"/>
            </a:br>
            <a:r>
              <a:rPr lang="en-US" sz="2400" spc="0" dirty="0"/>
              <a:t>7. AVERAGE OF DISCOUNT PRICE AND AVERAGE OF MRP PRICE BY CITY</a:t>
            </a:r>
            <a:endParaRPr lang="en-IN" sz="2400" spc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5AB074-8210-B4D6-2312-FA6A9467C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4457" y="5792876"/>
            <a:ext cx="5691868" cy="249624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.</a:t>
            </a:r>
            <a:endParaRPr lang="en-IN" dirty="0"/>
          </a:p>
        </p:txBody>
      </p:sp>
      <p:pic>
        <p:nvPicPr>
          <p:cNvPr id="5" name="Picture 4" descr="A green and white sign with a christmas tree&#10;&#10;Description automatically generated">
            <a:extLst>
              <a:ext uri="{FF2B5EF4-FFF2-40B4-BE49-F238E27FC236}">
                <a16:creationId xmlns:a16="http://schemas.microsoft.com/office/drawing/2014/main" id="{1485B2BF-192E-0394-F1D7-8CAC3F990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959" y="-344784"/>
            <a:ext cx="2582322" cy="16482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8B76F6-465A-B1BE-A4EC-6929BFDEEB44}"/>
              </a:ext>
            </a:extLst>
          </p:cNvPr>
          <p:cNvSpPr txBox="1"/>
          <p:nvPr/>
        </p:nvSpPr>
        <p:spPr>
          <a:xfrm>
            <a:off x="311499" y="1170039"/>
            <a:ext cx="4421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lgerian" panose="04020705040A02060702" pitchFamily="82" charset="0"/>
              </a:rPr>
              <a:t>CLASSIFICATION</a:t>
            </a:r>
            <a:endParaRPr lang="en-IN" sz="3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05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80228E6-18B1-B562-27EA-5DCA23F08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342" y="1245304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7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1DF4A8-B62E-304F-9BB7-4BDB57098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3349" y="1245303"/>
            <a:ext cx="3494458" cy="3543007"/>
          </a:xfrm>
        </p:spPr>
        <p:txBody>
          <a:bodyPr anchor="b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1600" spc="0" dirty="0">
                <a:solidFill>
                  <a:srgbClr val="000000"/>
                </a:solidFill>
              </a:rPr>
              <a:t>INTRODUCTION-</a:t>
            </a:r>
            <a:br>
              <a:rPr lang="en-US" sz="1600" spc="0" dirty="0">
                <a:solidFill>
                  <a:srgbClr val="000000"/>
                </a:solidFill>
              </a:rPr>
            </a:br>
            <a:r>
              <a:rPr lang="en-US" sz="1600" spc="0" dirty="0">
                <a:solidFill>
                  <a:srgbClr val="000000"/>
                </a:solidFill>
              </a:rPr>
              <a:t>D</a:t>
            </a:r>
            <a:r>
              <a:rPr lang="en-US" sz="1600" spc="0" dirty="0">
                <a:solidFill>
                  <a:srgbClr val="000000"/>
                </a:solidFill>
                <a:latin typeface="+mn-lt"/>
              </a:rPr>
              <a:t>-mart is a popular retail chain in India that specializes in providing a one-stop-shop for a variety of consumer products. Founded in 2002 by </a:t>
            </a:r>
            <a:r>
              <a:rPr lang="en-US" sz="1600" spc="0" dirty="0" err="1">
                <a:solidFill>
                  <a:srgbClr val="000000"/>
                </a:solidFill>
                <a:latin typeface="+mn-lt"/>
              </a:rPr>
              <a:t>Mr.Radhakishan</a:t>
            </a:r>
            <a:r>
              <a:rPr lang="en-US" sz="1600" spc="0" dirty="0">
                <a:solidFill>
                  <a:srgbClr val="000000"/>
                </a:solidFill>
                <a:latin typeface="+mn-lt"/>
              </a:rPr>
              <a:t> Damani, D-mart has expanded its presence to over 200 stores in more than 70 cities across India.</a:t>
            </a:r>
            <a:br>
              <a:rPr lang="en-US" sz="1600" spc="0" dirty="0">
                <a:solidFill>
                  <a:srgbClr val="000000"/>
                </a:solidFill>
                <a:latin typeface="+mn-lt"/>
              </a:rPr>
            </a:br>
            <a:endParaRPr lang="en-IN" sz="1600" spc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0D90A4-897E-0881-E938-2FB9E9262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9360"/>
            <a:ext cx="3048000" cy="877585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.</a:t>
            </a:r>
            <a:endParaRPr lang="en-IN">
              <a:solidFill>
                <a:srgbClr val="000000"/>
              </a:solidFill>
            </a:endParaRPr>
          </a:p>
        </p:txBody>
      </p:sp>
      <p:pic>
        <p:nvPicPr>
          <p:cNvPr id="5" name="Picture 4" descr="A green and white sign with a christmas tree&#10;&#10;Description automatically generated">
            <a:extLst>
              <a:ext uri="{FF2B5EF4-FFF2-40B4-BE49-F238E27FC236}">
                <a16:creationId xmlns:a16="http://schemas.microsoft.com/office/drawing/2014/main" id="{42CF619F-0B99-17C5-8FFD-3E6ED4A1A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09" b="5466"/>
          <a:stretch/>
        </p:blipFill>
        <p:spPr>
          <a:xfrm>
            <a:off x="7216805" y="572756"/>
            <a:ext cx="3651846" cy="176851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075FE40-B84D-7658-B383-C7B3EEDE9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51426"/>
            <a:ext cx="971155" cy="0"/>
          </a:xfrm>
          <a:prstGeom prst="line">
            <a:avLst/>
          </a:prstGeom>
          <a:ln w="317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shopping cart with stacks of coins in it&#10;&#10;Description automatically generated">
            <a:extLst>
              <a:ext uri="{FF2B5EF4-FFF2-40B4-BE49-F238E27FC236}">
                <a16:creationId xmlns:a16="http://schemas.microsoft.com/office/drawing/2014/main" id="{E790D897-F309-F96D-17AA-0EC5F2417B8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530670" y="2725930"/>
            <a:ext cx="4791987" cy="332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99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46A5-4A43-9CC4-16DF-F7FE537EFC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90EFD6-CD9A-4E0F-3780-05E830EEA5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A green and white sign with a christmas tree&#10;&#10;Description automatically generated">
            <a:extLst>
              <a:ext uri="{FF2B5EF4-FFF2-40B4-BE49-F238E27FC236}">
                <a16:creationId xmlns:a16="http://schemas.microsoft.com/office/drawing/2014/main" id="{33C8C72F-FDB9-60A1-1735-C514A109F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8394" y="-274549"/>
            <a:ext cx="2354346" cy="1502774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62FCFC15-6C42-2D0C-6E2F-6FC5D127BE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60" y="895550"/>
            <a:ext cx="10255065" cy="582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61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BB079-A695-AE4C-509B-A205F8E78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1304" y="3573000"/>
            <a:ext cx="5683042" cy="1720084"/>
          </a:xfrm>
        </p:spPr>
        <p:txBody>
          <a:bodyPr>
            <a:normAutofit/>
          </a:bodyPr>
          <a:lstStyle/>
          <a:p>
            <a:r>
              <a:rPr lang="en-US" sz="2000" cap="none" spc="0" dirty="0">
                <a:latin typeface="Aptos" panose="020B0004020202020204" pitchFamily="34" charset="0"/>
              </a:rPr>
              <a:t>* To select the year , state and city and show the graphical representation of D-mart sale by using slicer </a:t>
            </a:r>
            <a:endParaRPr lang="en-IN" sz="2000" cap="none" spc="0" dirty="0"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422B9-654C-FC65-C1C8-618BFE184A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54346" y="6654628"/>
            <a:ext cx="491614" cy="434429"/>
          </a:xfrm>
        </p:spPr>
        <p:txBody>
          <a:bodyPr>
            <a:normAutofit/>
          </a:bodyPr>
          <a:lstStyle/>
          <a:p>
            <a:r>
              <a:rPr lang="en-US" sz="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.</a:t>
            </a:r>
          </a:p>
          <a:p>
            <a:endParaRPr lang="en-IN" sz="36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B2A46CC-42E8-2E15-9AB9-2A456BCAE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119" y="2222993"/>
            <a:ext cx="2000529" cy="4648849"/>
          </a:xfrm>
          <a:prstGeom prst="rect">
            <a:avLst/>
          </a:prstGeom>
        </p:spPr>
      </p:pic>
      <p:pic>
        <p:nvPicPr>
          <p:cNvPr id="7" name="Picture 6" descr="A white rectangular box with black text&#10;&#10;Description automatically generated">
            <a:extLst>
              <a:ext uri="{FF2B5EF4-FFF2-40B4-BE49-F238E27FC236}">
                <a16:creationId xmlns:a16="http://schemas.microsoft.com/office/drawing/2014/main" id="{56FF557E-0418-E005-F7E0-B58F8A4A05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35" y="463741"/>
            <a:ext cx="3324689" cy="1381318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7F1D9B-1598-0A34-BA32-6A5BBB50534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32347" y="1154400"/>
            <a:ext cx="5750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AACFD4-9404-0B5C-EEB2-EB105A54EECC}"/>
              </a:ext>
            </a:extLst>
          </p:cNvPr>
          <p:cNvCxnSpPr>
            <a:cxnSpLocks/>
          </p:cNvCxnSpPr>
          <p:nvPr/>
        </p:nvCxnSpPr>
        <p:spPr>
          <a:xfrm flipV="1">
            <a:off x="-1" y="2074604"/>
            <a:ext cx="7416000" cy="36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2B459BC-2C75-4EC2-4884-786D772D1B2F}"/>
              </a:ext>
            </a:extLst>
          </p:cNvPr>
          <p:cNvCxnSpPr>
            <a:cxnSpLocks/>
          </p:cNvCxnSpPr>
          <p:nvPr/>
        </p:nvCxnSpPr>
        <p:spPr>
          <a:xfrm>
            <a:off x="5535561" y="678426"/>
            <a:ext cx="108155" cy="61795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Picture 5" descr="A green and white sign with a christmas tree&#10;&#10;Description automatically generated">
            <a:extLst>
              <a:ext uri="{FF2B5EF4-FFF2-40B4-BE49-F238E27FC236}">
                <a16:creationId xmlns:a16="http://schemas.microsoft.com/office/drawing/2014/main" id="{9EE9A66F-32CF-94F2-0771-463BAEFF1B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950" y="0"/>
            <a:ext cx="26860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44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5258B98-3BD5-0A20-B0E7-944EAEB2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C74AEE6-9CA7-5247-DC34-99634247D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26DD882-9EA6-DF4B-AF70-0C6166EA8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FB2E755-2902-3512-ABBE-E472FC038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510164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with a line going up&#10;&#10;Description automatically generated">
            <a:extLst>
              <a:ext uri="{FF2B5EF4-FFF2-40B4-BE49-F238E27FC236}">
                <a16:creationId xmlns:a16="http://schemas.microsoft.com/office/drawing/2014/main" id="{99DEC066-F334-C091-C919-46280DC452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2179"/>
          <a:stretch/>
        </p:blipFill>
        <p:spPr>
          <a:xfrm>
            <a:off x="984354" y="1167864"/>
            <a:ext cx="6694749" cy="3347383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D6A2EB7-6350-58C2-B619-F0C3C0C06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4" y="517139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FBD1C25-3870-1EB5-1F85-0A747974A4FF}"/>
              </a:ext>
            </a:extLst>
          </p:cNvPr>
          <p:cNvSpPr txBox="1"/>
          <p:nvPr/>
        </p:nvSpPr>
        <p:spPr>
          <a:xfrm>
            <a:off x="3506875" y="6250075"/>
            <a:ext cx="410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5E37F3-33C8-7901-5984-F0CBE88496F0}"/>
              </a:ext>
            </a:extLst>
          </p:cNvPr>
          <p:cNvSpPr txBox="1"/>
          <p:nvPr/>
        </p:nvSpPr>
        <p:spPr>
          <a:xfrm>
            <a:off x="8160774" y="4984954"/>
            <a:ext cx="3637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line and stacked bar chart shows the sum of Discount price and sum of MRP by city</a:t>
            </a:r>
            <a:endParaRPr lang="en-IN" dirty="0"/>
          </a:p>
        </p:txBody>
      </p:sp>
      <p:pic>
        <p:nvPicPr>
          <p:cNvPr id="4" name="Picture 3" descr="A green and white sign with a christmas tree&#10;&#10;Description automatically generated">
            <a:extLst>
              <a:ext uri="{FF2B5EF4-FFF2-40B4-BE49-F238E27FC236}">
                <a16:creationId xmlns:a16="http://schemas.microsoft.com/office/drawing/2014/main" id="{5A9C057D-FE80-36D5-DADA-D538C39C70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034" y="-320181"/>
            <a:ext cx="2458776" cy="156943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B0E3B1-17AB-4EE5-6027-6FDFFA3D3FCB}"/>
              </a:ext>
            </a:extLst>
          </p:cNvPr>
          <p:cNvCxnSpPr>
            <a:cxnSpLocks/>
          </p:cNvCxnSpPr>
          <p:nvPr/>
        </p:nvCxnSpPr>
        <p:spPr>
          <a:xfrm flipH="1">
            <a:off x="7274502" y="3664278"/>
            <a:ext cx="1527511" cy="234765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592349-EC8D-92AB-C415-A84BF439CB8B}"/>
              </a:ext>
            </a:extLst>
          </p:cNvPr>
          <p:cNvCxnSpPr>
            <a:cxnSpLocks/>
          </p:cNvCxnSpPr>
          <p:nvPr/>
        </p:nvCxnSpPr>
        <p:spPr>
          <a:xfrm flipH="1">
            <a:off x="7042012" y="3528929"/>
            <a:ext cx="1513286" cy="237017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44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80228E6-18B1-B562-27EA-5DCA23F08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342" y="1245304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7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49FE7-0C7A-DCE2-3E5C-7D1F747FA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7368" y="1671487"/>
            <a:ext cx="3814854" cy="1982846"/>
          </a:xfrm>
        </p:spPr>
        <p:txBody>
          <a:bodyPr anchor="b">
            <a:normAutofit/>
          </a:bodyPr>
          <a:lstStyle/>
          <a:p>
            <a:pPr algn="ctr"/>
            <a:r>
              <a:rPr lang="en-US" spc="0" dirty="0">
                <a:solidFill>
                  <a:srgbClr val="000000"/>
                </a:solidFill>
              </a:rPr>
              <a:t>This pie-chart shows the sum of no of clicks by Gender</a:t>
            </a:r>
            <a:endParaRPr lang="en-IN" spc="0" dirty="0">
              <a:solidFill>
                <a:srgbClr val="0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3ADEED-7116-69EF-36DB-C3E3383C65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524000" y="3654333"/>
            <a:ext cx="3048000" cy="59502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.</a:t>
            </a:r>
            <a:endParaRPr lang="en-IN" dirty="0">
              <a:solidFill>
                <a:srgbClr val="000000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627FBB-F6B5-B421-7967-9DE1D453E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51426"/>
            <a:ext cx="971155" cy="0"/>
          </a:xfrm>
          <a:prstGeom prst="line">
            <a:avLst/>
          </a:prstGeom>
          <a:ln w="317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green and white sign with a christmas tree&#10;&#10;Description automatically generated">
            <a:extLst>
              <a:ext uri="{FF2B5EF4-FFF2-40B4-BE49-F238E27FC236}">
                <a16:creationId xmlns:a16="http://schemas.microsoft.com/office/drawing/2014/main" id="{5A7CDBD6-186E-210D-0B0A-BE2D833A1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904" y="-283604"/>
            <a:ext cx="2220603" cy="1417406"/>
          </a:xfrm>
          <a:prstGeom prst="rect">
            <a:avLst/>
          </a:prstGeom>
        </p:spPr>
      </p:pic>
      <p:pic>
        <p:nvPicPr>
          <p:cNvPr id="6" name="Picture 5" descr="A blue pie chart with numbers and a blue circle&#10;&#10;Description automatically generated">
            <a:extLst>
              <a:ext uri="{FF2B5EF4-FFF2-40B4-BE49-F238E27FC236}">
                <a16:creationId xmlns:a16="http://schemas.microsoft.com/office/drawing/2014/main" id="{A9CEC190-6014-7BCB-8086-A08D5E1AB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368" y="1130412"/>
            <a:ext cx="4591644" cy="44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15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80228E6-18B1-B562-27EA-5DCA23F08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342" y="1245304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7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F51DE4-6E94-D8CC-9987-4DC770061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7368" y="2194880"/>
            <a:ext cx="3814854" cy="1756546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cap="none" spc="0" dirty="0">
                <a:solidFill>
                  <a:srgbClr val="000000"/>
                </a:solidFill>
              </a:rPr>
              <a:t>This chart shows the maximum of MRP by payment method by using Donut chart</a:t>
            </a:r>
            <a:endParaRPr lang="en-IN" cap="none" spc="0" dirty="0">
              <a:solidFill>
                <a:srgbClr val="0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31E9CB-53B1-CAC4-497D-663C21B41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524000" y="3205317"/>
            <a:ext cx="3048000" cy="103238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.</a:t>
            </a:r>
            <a:endParaRPr lang="en-IN" dirty="0">
              <a:solidFill>
                <a:srgbClr val="000000"/>
              </a:solidFill>
            </a:endParaRPr>
          </a:p>
        </p:txBody>
      </p:sp>
      <p:pic>
        <p:nvPicPr>
          <p:cNvPr id="7" name="Picture 6" descr="A pie chart with numbers and text&#10;&#10;Description automatically generated">
            <a:extLst>
              <a:ext uri="{FF2B5EF4-FFF2-40B4-BE49-F238E27FC236}">
                <a16:creationId xmlns:a16="http://schemas.microsoft.com/office/drawing/2014/main" id="{90376CDD-ED2C-8FD2-8E66-7BC04AE51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420" y="1278243"/>
            <a:ext cx="5132472" cy="4291438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C627FBB-F6B5-B421-7967-9DE1D453E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51426"/>
            <a:ext cx="971155" cy="0"/>
          </a:xfrm>
          <a:prstGeom prst="line">
            <a:avLst/>
          </a:prstGeom>
          <a:ln w="317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3B882-C48D-4E80-0C67-3DB37B936DF0}"/>
              </a:ext>
            </a:extLst>
          </p:cNvPr>
          <p:cNvCxnSpPr>
            <a:cxnSpLocks/>
          </p:cNvCxnSpPr>
          <p:nvPr/>
        </p:nvCxnSpPr>
        <p:spPr>
          <a:xfrm>
            <a:off x="5881316" y="530942"/>
            <a:ext cx="105368" cy="5830529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746C02-1831-E1B9-A97A-23F081676BCD}"/>
              </a:ext>
            </a:extLst>
          </p:cNvPr>
          <p:cNvCxnSpPr>
            <a:cxnSpLocks/>
          </p:cNvCxnSpPr>
          <p:nvPr/>
        </p:nvCxnSpPr>
        <p:spPr>
          <a:xfrm>
            <a:off x="6833420" y="1278243"/>
            <a:ext cx="0" cy="429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8ABB21B-CC4C-7FEF-29F2-45A4D046273C}"/>
              </a:ext>
            </a:extLst>
          </p:cNvPr>
          <p:cNvCxnSpPr>
            <a:cxnSpLocks/>
          </p:cNvCxnSpPr>
          <p:nvPr/>
        </p:nvCxnSpPr>
        <p:spPr>
          <a:xfrm>
            <a:off x="11965892" y="1288319"/>
            <a:ext cx="0" cy="4276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green and white sign with a christmas tree&#10;&#10;Description automatically generated">
            <a:extLst>
              <a:ext uri="{FF2B5EF4-FFF2-40B4-BE49-F238E27FC236}">
                <a16:creationId xmlns:a16="http://schemas.microsoft.com/office/drawing/2014/main" id="{46B4D733-FAE0-6329-78DA-5D549E3497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000" y="-459120"/>
            <a:ext cx="26860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29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80228E6-18B1-B562-27EA-5DCA23F08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342" y="1245304"/>
            <a:ext cx="4357316" cy="4357316"/>
          </a:xfrm>
          <a:custGeom>
            <a:avLst/>
            <a:gdLst>
              <a:gd name="connsiteX0" fmla="*/ 2178658 w 4357316"/>
              <a:gd name="connsiteY0" fmla="*/ 0 h 4357316"/>
              <a:gd name="connsiteX1" fmla="*/ 4357316 w 4357316"/>
              <a:gd name="connsiteY1" fmla="*/ 2178658 h 4357316"/>
              <a:gd name="connsiteX2" fmla="*/ 2178658 w 4357316"/>
              <a:gd name="connsiteY2" fmla="*/ 4357316 h 4357316"/>
              <a:gd name="connsiteX3" fmla="*/ 0 w 4357316"/>
              <a:gd name="connsiteY3" fmla="*/ 2178658 h 4357316"/>
              <a:gd name="connsiteX4" fmla="*/ 2178658 w 4357316"/>
              <a:gd name="connsiteY4" fmla="*/ 0 h 435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7316" h="4357316">
                <a:moveTo>
                  <a:pt x="2178658" y="0"/>
                </a:moveTo>
                <a:cubicBezTo>
                  <a:pt x="3381898" y="0"/>
                  <a:pt x="4357316" y="975418"/>
                  <a:pt x="4357316" y="2178658"/>
                </a:cubicBezTo>
                <a:cubicBezTo>
                  <a:pt x="4357316" y="3381898"/>
                  <a:pt x="3381898" y="4357316"/>
                  <a:pt x="2178658" y="4357316"/>
                </a:cubicBezTo>
                <a:cubicBezTo>
                  <a:pt x="975418" y="4357316"/>
                  <a:pt x="0" y="3381898"/>
                  <a:pt x="0" y="2178658"/>
                </a:cubicBezTo>
                <a:cubicBezTo>
                  <a:pt x="0" y="975418"/>
                  <a:pt x="975418" y="0"/>
                  <a:pt x="2178658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0"/>
                </a:schemeClr>
              </a:gs>
              <a:gs pos="7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5A69E2-0200-3932-4938-33DFFB450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4993" y="1361204"/>
            <a:ext cx="2927007" cy="2045108"/>
          </a:xfrm>
        </p:spPr>
        <p:txBody>
          <a:bodyPr anchor="b">
            <a:normAutofit/>
          </a:bodyPr>
          <a:lstStyle/>
          <a:p>
            <a:pPr algn="ctr"/>
            <a:r>
              <a:rPr lang="en-US" sz="2400" cap="none" spc="0" dirty="0">
                <a:solidFill>
                  <a:srgbClr val="000000"/>
                </a:solidFill>
              </a:rPr>
              <a:t>This KPI indicator  is shows  the average of MRP by city</a:t>
            </a:r>
            <a:endParaRPr lang="en-IN" sz="2400" cap="none" spc="0" dirty="0">
              <a:solidFill>
                <a:srgbClr val="0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B6EF0E-72B3-A049-8526-44E81070A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1426"/>
            <a:ext cx="3048000" cy="1175519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+mj-lt"/>
              </a:rPr>
              <a:t> This KPI indicator is shows the average of discount price by city </a:t>
            </a:r>
            <a:endParaRPr lang="en-IN" sz="2400" dirty="0">
              <a:solidFill>
                <a:srgbClr val="000000"/>
              </a:solidFill>
              <a:latin typeface="+mj-l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627FBB-F6B5-B421-7967-9DE1D453E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51426"/>
            <a:ext cx="971155" cy="0"/>
          </a:xfrm>
          <a:prstGeom prst="line">
            <a:avLst/>
          </a:prstGeom>
          <a:ln w="317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close up of a number&#10;&#10;Description automatically generated">
            <a:extLst>
              <a:ext uri="{FF2B5EF4-FFF2-40B4-BE49-F238E27FC236}">
                <a16:creationId xmlns:a16="http://schemas.microsoft.com/office/drawing/2014/main" id="{5630C25B-DC44-7182-9565-F44650AEA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261" y="849961"/>
            <a:ext cx="3373109" cy="1581740"/>
          </a:xfrm>
          <a:prstGeom prst="rect">
            <a:avLst/>
          </a:prstGeom>
        </p:spPr>
      </p:pic>
      <p:pic>
        <p:nvPicPr>
          <p:cNvPr id="9" name="Picture 8" descr="A green and black tag with black text&#10;&#10;Description automatically generated">
            <a:extLst>
              <a:ext uri="{FF2B5EF4-FFF2-40B4-BE49-F238E27FC236}">
                <a16:creationId xmlns:a16="http://schemas.microsoft.com/office/drawing/2014/main" id="{12D0022F-66C3-3DC0-F350-BF18E14C3D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354" y="4249360"/>
            <a:ext cx="3677949" cy="146062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C80507D-3F4D-44C1-6401-468383FCF495}"/>
              </a:ext>
            </a:extLst>
          </p:cNvPr>
          <p:cNvCxnSpPr>
            <a:cxnSpLocks/>
          </p:cNvCxnSpPr>
          <p:nvPr/>
        </p:nvCxnSpPr>
        <p:spPr>
          <a:xfrm>
            <a:off x="6870354" y="5709980"/>
            <a:ext cx="367794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80EA0E4-0BD5-17EC-273D-9B0C94F2CEFB}"/>
              </a:ext>
            </a:extLst>
          </p:cNvPr>
          <p:cNvCxnSpPr>
            <a:cxnSpLocks/>
          </p:cNvCxnSpPr>
          <p:nvPr/>
        </p:nvCxnSpPr>
        <p:spPr>
          <a:xfrm>
            <a:off x="10548303" y="4249360"/>
            <a:ext cx="0" cy="14606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697964B-C7DD-2C1B-9311-06C243B2DDD7}"/>
              </a:ext>
            </a:extLst>
          </p:cNvPr>
          <p:cNvCxnSpPr>
            <a:cxnSpLocks/>
          </p:cNvCxnSpPr>
          <p:nvPr/>
        </p:nvCxnSpPr>
        <p:spPr>
          <a:xfrm>
            <a:off x="11595370" y="849961"/>
            <a:ext cx="0" cy="15817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4A1B3E7-9198-14D7-F77D-19E196368EEE}"/>
              </a:ext>
            </a:extLst>
          </p:cNvPr>
          <p:cNvCxnSpPr/>
          <p:nvPr/>
        </p:nvCxnSpPr>
        <p:spPr>
          <a:xfrm>
            <a:off x="8222261" y="2431701"/>
            <a:ext cx="337310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7501870-834A-E5B5-039F-1402433E2C36}"/>
              </a:ext>
            </a:extLst>
          </p:cNvPr>
          <p:cNvCxnSpPr>
            <a:cxnSpLocks/>
          </p:cNvCxnSpPr>
          <p:nvPr/>
        </p:nvCxnSpPr>
        <p:spPr>
          <a:xfrm flipV="1">
            <a:off x="4971874" y="1640831"/>
            <a:ext cx="2825107" cy="8762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7C7947-FFC3-64A4-C714-68E92D94595D}"/>
              </a:ext>
            </a:extLst>
          </p:cNvPr>
          <p:cNvCxnSpPr>
            <a:cxnSpLocks/>
          </p:cNvCxnSpPr>
          <p:nvPr/>
        </p:nvCxnSpPr>
        <p:spPr>
          <a:xfrm>
            <a:off x="4971874" y="4393649"/>
            <a:ext cx="1802552" cy="7332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8" name="Picture 37" descr="A green and white sign with a christmas tree&#10;&#10;Description automatically generated">
            <a:extLst>
              <a:ext uri="{FF2B5EF4-FFF2-40B4-BE49-F238E27FC236}">
                <a16:creationId xmlns:a16="http://schemas.microsoft.com/office/drawing/2014/main" id="{E1A6EB97-1B3D-CF07-CF88-69A87DC1C3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4661" y="-353297"/>
            <a:ext cx="26860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92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fterglowVTI">
  <a:themeElements>
    <a:clrScheme name="Custom 7">
      <a:dk1>
        <a:sysClr val="windowText" lastClr="000000"/>
      </a:dk1>
      <a:lt1>
        <a:sysClr val="window" lastClr="FFFFFF"/>
      </a:lt1>
      <a:dk2>
        <a:srgbClr val="0A2E36"/>
      </a:dk2>
      <a:lt2>
        <a:srgbClr val="E7E6E6"/>
      </a:lt2>
      <a:accent1>
        <a:srgbClr val="188659"/>
      </a:accent1>
      <a:accent2>
        <a:srgbClr val="A3A300"/>
      </a:accent2>
      <a:accent3>
        <a:srgbClr val="00ADA8"/>
      </a:accent3>
      <a:accent4>
        <a:srgbClr val="EA0440"/>
      </a:accent4>
      <a:accent5>
        <a:srgbClr val="92278F"/>
      </a:accent5>
      <a:accent6>
        <a:srgbClr val="E15BC1"/>
      </a:accent6>
      <a:hlink>
        <a:srgbClr val="188659"/>
      </a:hlink>
      <a:folHlink>
        <a:srgbClr val="EA0440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216</Words>
  <Application>Microsoft Office PowerPoint</Application>
  <PresentationFormat>Widescreen</PresentationFormat>
  <Paragraphs>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ADLaM Display</vt:lpstr>
      <vt:lpstr>Algerian</vt:lpstr>
      <vt:lpstr>Aptos</vt:lpstr>
      <vt:lpstr>Arial</vt:lpstr>
      <vt:lpstr>Trade Gothic Next Cond</vt:lpstr>
      <vt:lpstr>Trade Gothic Next Light</vt:lpstr>
      <vt:lpstr>AfterglowVTI</vt:lpstr>
      <vt:lpstr>D-MART SALES DASHBOARD</vt:lpstr>
      <vt:lpstr>1. INTRODUCTION 2. D-MART DASHBOARD 3. SELECTION OF YEAR,STATE AND CITY 4. SUM OF DISCOUNT PRICE AND SUM OF MRP BY CITY-WISE 5. SUM OF NO OF CLICKS BY  Gender 6. MAX OF MRP BY PEYMENT METHOD 7. AVERAGE OF DISCOUNT PRICE AND AVERAGE OF MRP PRICE BY CITY</vt:lpstr>
      <vt:lpstr>INTRODUCTION- D-mart is a popular retail chain in India that specializes in providing a one-stop-shop for a variety of consumer products. Founded in 2002 by Mr.Radhakishan Damani, D-mart has expanded its presence to over 200 stores in more than 70 cities across India. </vt:lpstr>
      <vt:lpstr>PowerPoint Presentation</vt:lpstr>
      <vt:lpstr>* To select the year , state and city and show the graphical representation of D-mart sale by using slicer </vt:lpstr>
      <vt:lpstr>PowerPoint Presentation</vt:lpstr>
      <vt:lpstr>This pie-chart shows the sum of no of clicks by Gender</vt:lpstr>
      <vt:lpstr>This chart shows the maximum of MRP by payment method by using Donut chart</vt:lpstr>
      <vt:lpstr>This KPI indicator  is shows  the average of MRP by city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RAJKUMAR MASAL</dc:creator>
  <cp:lastModifiedBy>RAJKUMAR MASAL</cp:lastModifiedBy>
  <cp:revision>3</cp:revision>
  <dcterms:created xsi:type="dcterms:W3CDTF">2025-01-03T07:55:41Z</dcterms:created>
  <dcterms:modified xsi:type="dcterms:W3CDTF">2025-01-31T06:58:42Z</dcterms:modified>
</cp:coreProperties>
</file>