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apto\Downloads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0.0</c:v>
                </c:pt>
                <c:pt idx="51">
                  <c:v>61214.26</c:v>
                </c:pt>
              </c:numCache>
            </c:numRef>
          </c:val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39784.24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</c:v>
                </c:pt>
                <c:pt idx="5">
                  <c:v>80695.74</c:v>
                </c:pt>
                <c:pt idx="7">
                  <c:v>69192.85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104335.04</c:v>
                </c:pt>
                <c:pt idx="39">
                  <c:v>68860.4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</c:v>
                </c:pt>
                <c:pt idx="2">
                  <c:v>95954.02</c:v>
                </c:pt>
                <c:pt idx="4">
                  <c:v>33031.26</c:v>
                </c:pt>
                <c:pt idx="7">
                  <c:v>70649.46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</c:v>
                </c:pt>
                <c:pt idx="31">
                  <c:v>403666.310000000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138051.230000000</c:v>
                </c:pt>
                <c:pt idx="3">
                  <c:v>86462.72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</c:v>
                </c:pt>
                <c:pt idx="22">
                  <c:v>302915.78</c:v>
                </c:pt>
                <c:pt idx="24">
                  <c:v>66017.18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159366.390000000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</c:v>
                </c:pt>
                <c:pt idx="14">
                  <c:v>73488.68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159734.540000000</c:v>
                </c:pt>
                <c:pt idx="43">
                  <c:v>227805.020000000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1747837" y="2810765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STUDENT NAME: </a:t>
            </a:r>
            <a:r>
              <a:rPr b="1" dirty="0" sz="2400" i="1" lang="en-US" err="1"/>
              <a:t>S</a:t>
            </a:r>
            <a:r>
              <a:rPr b="1" dirty="0" sz="2400" i="1" lang="en-US" err="1"/>
              <a:t>u</a:t>
            </a:r>
            <a:r>
              <a:rPr b="1" dirty="0" sz="2400" i="1" lang="en-US" err="1"/>
              <a:t>j</a:t>
            </a:r>
            <a:r>
              <a:rPr b="1" dirty="0" sz="2400" i="1" lang="en-US" err="1"/>
              <a:t>i</a:t>
            </a:r>
            <a:r>
              <a:rPr b="1" dirty="0" sz="2400" i="1" lang="en-US" err="1"/>
              <a:t>t</a:t>
            </a:r>
            <a:r>
              <a:rPr b="1" dirty="0" sz="2400" i="1" lang="en-US" err="1"/>
              <a:t>h</a:t>
            </a:r>
            <a:r>
              <a:rPr b="1" dirty="0" sz="2400" i="1" lang="en-US" err="1"/>
              <a:t>a</a:t>
            </a:r>
            <a:r>
              <a:rPr b="1" dirty="0" sz="2400" i="1" lang="en-US" err="1"/>
              <a:t>.</a:t>
            </a:r>
            <a:r>
              <a:rPr b="1" dirty="0" sz="2400" i="1" lang="en-US" err="1"/>
              <a:t>S</a:t>
            </a:r>
            <a:endParaRPr altLang="en-US" lang="zh-CN"/>
          </a:p>
          <a:p>
            <a:r>
              <a:rPr b="1" dirty="0" sz="2400" i="1" lang="en-US"/>
              <a:t>REGISTER NO: </a:t>
            </a:r>
            <a:r>
              <a:rPr b="1" dirty="0" sz="2400" i="1" lang="en-US"/>
              <a:t>asunm1621312216309</a:t>
            </a:r>
            <a:endParaRPr altLang="en-US" lang="zh-CN"/>
          </a:p>
          <a:p>
            <a:r>
              <a:rPr b="1" dirty="0" sz="2400" i="1" lang="en-US"/>
              <a:t>DEPARTMENT: </a:t>
            </a:r>
            <a:r>
              <a:rPr b="1" dirty="0" sz="2400" i="1" lang="en-US" err="1"/>
              <a:t>Bcom</a:t>
            </a:r>
            <a:r>
              <a:rPr b="1" dirty="0" sz="2400" i="1" lang="en-US"/>
              <a:t> General</a:t>
            </a:r>
          </a:p>
          <a:p>
            <a:r>
              <a:rPr b="1" dirty="0" sz="2400" i="1" lang="en-US"/>
              <a:t>COLLEGE : Shri </a:t>
            </a:r>
            <a:r>
              <a:rPr b="1" dirty="0" sz="2400" i="1" lang="en-US" err="1"/>
              <a:t>Shankarlal</a:t>
            </a:r>
            <a:r>
              <a:rPr b="1" dirty="0" sz="2400" i="1" lang="en-US"/>
              <a:t> </a:t>
            </a:r>
            <a:r>
              <a:rPr b="1" dirty="0" sz="2400" i="1" lang="en-US" err="1"/>
              <a:t>Sundarbai</a:t>
            </a:r>
            <a:r>
              <a:rPr b="1" dirty="0" sz="2400" i="1" lang="en-US"/>
              <a:t> </a:t>
            </a:r>
            <a:r>
              <a:rPr b="1" dirty="0" sz="2400" i="1" lang="en-US" err="1"/>
              <a:t>Shasun</a:t>
            </a:r>
            <a:r>
              <a:rPr b="1" dirty="0" sz="2400" i="1" lang="en-US"/>
              <a:t> Jain College for women</a:t>
            </a:r>
          </a:p>
          <a:p>
            <a:r>
              <a:rPr b="1" dirty="0" sz="2400" i="1" lang="en-US"/>
              <a:t>         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609600" y="1049337"/>
            <a:ext cx="8839200" cy="51587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 Collection :  Source: Kaggle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Dataset Selected Features: Employee ID, Name, Gender, Department, Salary, Start Date, FTE, Work Location, Employee Type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 Preparation: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Cleaning &amp; Formatting: Ensure accuracy and consistency.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Filtering: Focus on relevant features.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Pivot Table Setup:</a:t>
            </a:r>
          </a:p>
          <a:p>
            <a:pPr lvl="1"/>
            <a:r>
              <a:rPr dirty="0" lang="en-US"/>
              <a:t>Values: Sum, Average of Salary</a:t>
            </a:r>
          </a:p>
          <a:p>
            <a:pPr lvl="1"/>
            <a:r>
              <a:rPr dirty="0" lang="en-US"/>
              <a:t>Filters: Work Location, Employee Type</a:t>
            </a:r>
          </a:p>
          <a:p>
            <a:pPr lvl="1"/>
            <a:r>
              <a:rPr dirty="0" lang="en-US"/>
              <a:t>Rows: Department, Gender, FTE</a:t>
            </a:r>
          </a:p>
          <a:p>
            <a:pPr lvl="1"/>
            <a:r>
              <a:rPr dirty="0" lang="en-US"/>
              <a:t>Columns: Work Location, Employee Type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Analysis:</a:t>
            </a:r>
          </a:p>
          <a:p>
            <a:pPr lvl="1"/>
            <a:r>
              <a:rPr dirty="0" lang="en-US"/>
              <a:t>Distribution: Examine salary across departments and locations.</a:t>
            </a:r>
          </a:p>
          <a:p>
            <a:pPr lvl="1"/>
            <a:r>
              <a:rPr dirty="0" lang="en-US"/>
              <a:t>Disparities: Identify pay gaps by gender and other factors.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 err="1"/>
              <a:t>Visualization:Charts</a:t>
            </a:r>
            <a:r>
              <a:rPr dirty="0" lang="en-US"/>
              <a:t>: Bar, pie, and histograms.</a:t>
            </a:r>
          </a:p>
          <a:p>
            <a:pPr lvl="1"/>
            <a:r>
              <a:rPr dirty="0" lang="en-US"/>
              <a:t>Formatting: Highlight key trends.</a:t>
            </a:r>
          </a:p>
          <a:p>
            <a:pPr lvl="1"/>
            <a:r>
              <a:rPr dirty="0" lang="en-US"/>
              <a:t>Reporting: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Summary: Key findings and actionable insights.</a:t>
            </a:r>
          </a:p>
          <a:p>
            <a:pPr lvl="1"/>
            <a:r>
              <a:rPr dirty="0" lang="en-US"/>
              <a:t>Recommendations: For fair compensation practices.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2"/>
          <p:cNvSpPr txBox="1"/>
          <p:nvPr/>
        </p:nvSpPr>
        <p:spPr>
          <a:xfrm>
            <a:off x="838200" y="1600200"/>
            <a:ext cx="8458200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Employee Salary Analysis provides valuable insights into salary distribution, highlighting disparities and trends. </a:t>
            </a:r>
          </a:p>
          <a:p>
            <a:r>
              <a:rPr dirty="0" lang="en-US"/>
              <a:t>Key findings include notable differences in salaries across departments, work locations, and gender, as well as variations by employee type and tenure. </a:t>
            </a:r>
          </a:p>
          <a:p>
            <a:r>
              <a:rPr dirty="0" lang="en-US"/>
              <a:t>Key Takeaways :</a:t>
            </a:r>
          </a:p>
          <a:p>
            <a:r>
              <a:rPr dirty="0" lang="en-US"/>
              <a:t>Identify and Address Pay Gaps: Implement strategies to correct gender and location-based salary disparities.</a:t>
            </a:r>
          </a:p>
          <a:p>
            <a:r>
              <a:rPr dirty="0" lang="en-US"/>
              <a:t>Informed Decision-Making: Use data-driven insights to guide fair compensation practices and budgeting.</a:t>
            </a:r>
          </a:p>
          <a:p>
            <a:r>
              <a:rPr dirty="0" lang="en-US"/>
              <a:t>Strategic Enhancements: Leverage findings to improve employee satisfaction and retention through equitable salary adjustments.</a:t>
            </a:r>
          </a:p>
          <a:p>
            <a:r>
              <a:rPr dirty="0" lang="en-US"/>
              <a:t>Overall, the analysis supports strategic HR and financial planning, fostering a more transparent and fair compensation structure.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834072" y="1828800"/>
            <a:ext cx="6481128" cy="22250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A detailed understanding of the current salary distribution within the organization.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Identification of any salary disparities and inequities.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Actionable recommendations for salary adjustments and policy changes. 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Enhanced ability to make data-driven decisions related to compensation and employee retention.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838200" y="2133600"/>
            <a:ext cx="7467600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Objective:  Analyze salary distribution to identify disparities and improve compensation practices.</a:t>
            </a:r>
          </a:p>
          <a:p>
            <a:r>
              <a:rPr dirty="0" lang="en-US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dirty="0" lang="en-US"/>
              <a:t>Pivot Table Setup:- Values: Average, Sum of Salary- Filters: Work Location, Employee Type- </a:t>
            </a:r>
          </a:p>
          <a:p>
            <a:r>
              <a:rPr dirty="0" lang="en-US"/>
              <a:t>Rows: Department, Gender, FTE- </a:t>
            </a:r>
          </a:p>
          <a:p>
            <a:r>
              <a:rPr dirty="0" lang="en-US"/>
              <a:t>Columns: Work Location, Employee Type</a:t>
            </a:r>
          </a:p>
          <a:p>
            <a:r>
              <a:rPr dirty="0" lang="en-US"/>
              <a:t>Expected Outcomes:- Understand salary distribution- Identify gender and location-based pay gaps- Provide insights for fair pay practices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838200" y="2209800"/>
            <a:ext cx="716280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HR Team: For fair compensation practices and salary adjustments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Management &amp; Executives: To make strategic decisions on budgeting and employee retention.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Finance Department: To manage payroll budgets and financial planning.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Department Heads: To evaluate salary structures within their teams.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Diversity &amp; Inclusion Committees: To address pay equity issues.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505200" y="2209800"/>
            <a:ext cx="630555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Excel Pivot Tables: For dynamic data analysis and visualization.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Excel Functions: Such as AVERAGE, SUM, and COUNT to calculate salary metrics.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Conditional Formatting: To highlight salary disparities and trends.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Charts and Graphs: For visual representation of salary distribution and comparisons.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00200"/>
            <a:ext cx="8388668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Source: Kaggle</a:t>
            </a:r>
          </a:p>
          <a:p>
            <a:r>
              <a:rPr dirty="0" lang="en-US"/>
              <a:t>Total Features: 26</a:t>
            </a:r>
          </a:p>
          <a:p>
            <a:r>
              <a:rPr dirty="0" lang="en-US"/>
              <a:t>Selected Features: 9Features</a:t>
            </a:r>
          </a:p>
          <a:p>
            <a:r>
              <a:rPr dirty="0" lang="en-US"/>
              <a:t>Values: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Employee ID: Unique identifier for each employee.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Name: Employee’s full name.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Gender: Gender of the employee (e.g., Male, Female).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Department: Department where the employee works.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Salary: Employee’s salary.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Start Date: Date when the employee started.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FTE: Full-Time Equivalent status (e.g., Full-time, Part-time).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Work Location: Geographic location of the employee’s workplace.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Employee Type: Type of employment (e.g., Full-time, Contract).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62200" y="1719203"/>
            <a:ext cx="7239000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Actionable Insights: Provides clear, actionable insights into salary distribution and disparities.-</a:t>
            </a:r>
          </a:p>
          <a:p>
            <a:r>
              <a:rPr dirty="0" lang="en-US"/>
              <a:t>Customizable Analysis: Dynamic pivot table allows for tailored analysis by department, location, and employee type.</a:t>
            </a:r>
          </a:p>
          <a:p>
            <a:r>
              <a:rPr dirty="0" lang="en-US"/>
              <a:t> Equity Focused: Identifies and highlights potential pay gaps by gender and other factors, promoting fair compensation.</a:t>
            </a:r>
          </a:p>
          <a:p>
            <a:r>
              <a:rPr dirty="0" lang="en-US"/>
              <a:t>Visual Clarity: Utilizes charts and graphs for easy visualization of complex salary data.</a:t>
            </a:r>
          </a:p>
          <a:p>
            <a:r>
              <a:rPr dirty="0" lang="en-US"/>
              <a:t>Data-Driven Decisions: Supports strategic decision-making with precise, data-driven recommendations for salary adjustments and budgeting.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swethaanand0515@gmail.com</cp:lastModifiedBy>
  <dcterms:created xsi:type="dcterms:W3CDTF">2024-03-29T04:07:22Z</dcterms:created>
  <dcterms:modified xsi:type="dcterms:W3CDTF">2024-09-10T14:21:39Z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d8baa7eac01f4f1eb148878e6fca791a</vt:lpwstr>
  </property>
</Properties>
</file>