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Sales forecast- 15 days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forecast- 15 days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c4c2f8a-0a22-4676-969f-f594c02e274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a0f4b28c6034dfc" /><Relationship Type="http://schemas.openxmlformats.org/officeDocument/2006/relationships/slideLayout" Target="/ppt/slideLayouts/slideLayout8.xml" Id="Rfe6f675f4e6840ca" /><Relationship Type="http://schemas.openxmlformats.org/officeDocument/2006/relationships/hyperlink" Target="https://app.powerbi.com/groups/me/reports/5c4c2f8a-0a22-4676-969f-f594c02e274a/?pbi_source=PowerPoint" TargetMode="External" Id="RelId0" /><Relationship Type="http://schemas.openxmlformats.org/officeDocument/2006/relationships/image" Target="/ppt/media/image4.png" Id="imgId9251832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Sales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6/5/2025 11:40:07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6/3/2025 8:58:08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s forecast- 15 days ,Sales forecast- 15 days ,barChart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25183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Forecast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