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Sales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SubCategory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Ship Mode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and Sales by State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Payment Mode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Ship Days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5c4c2f8a-0a22-4676-969f-f594c02e274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26874e5aa054b63" /><Relationship Type="http://schemas.openxmlformats.org/officeDocument/2006/relationships/slideLayout" Target="/ppt/slideLayouts/slideLayout8.xml" Id="R11f4c13b92b74ca9" /><Relationship Type="http://schemas.openxmlformats.org/officeDocument/2006/relationships/hyperlink" Target="https://app.powerbi.com/groups/me/reports/5c4c2f8a-0a22-4676-969f-f594c02e274a/?pbi_source=PowerPoint" TargetMode="External" Id="RelId0" /><Relationship Type="http://schemas.openxmlformats.org/officeDocument/2006/relationships/image" Target="/ppt/media/image4.png" Id="imgId92518328"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SuperStore Sales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6/5/2025 11:32:14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6/3/2025 8:58:08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ales by Category ,Sales by SubCategory ,Sales by Ship Mode ,Sales by Month ,Profit by Month ,Profit and Sales by State ,Sales by Segment ,Sales by Payment Mode ,Sales by Region ,slicer ,textbox ,Ship Days ,Profit ,Orders ,Sale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9251832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SuperStore 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