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 /><Relationship Id="rId2" Type="http://schemas.openxmlformats.org/officeDocument/2006/relationships/hyperlink" Target="https://www.w3schools.com/python/matplotlib_intro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ypi.org/project/sort-dataframeby-monthorweek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RAJKUMAR 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Roever engineering college Perambalur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Chemical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7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C9B41F-6A5E-E443-84AD-F8D582E4EE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Rajkumar Ramar</cp:lastModifiedBy>
  <cp:revision>1</cp:revision>
  <dcterms:created xsi:type="dcterms:W3CDTF">2021-05-26T05:50:10Z</dcterms:created>
  <dcterms:modified xsi:type="dcterms:W3CDTF">2024-04-06T04:41:32Z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