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7204C24-E0B4-4027-9FE9-3A70193E866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C51B80-2648-4CF9-A213-FFDC6065965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 Traveller </a:t>
            </a:r>
            <a:r>
              <a:rPr lang="en-US" dirty="0" smtClean="0"/>
              <a:t>friendly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is a country of multiple language, culture, color and contrast. Rajasthan, provides a serene and royal outlook to the already exhilarating tourism sector of the country.</a:t>
            </a:r>
          </a:p>
          <a:p>
            <a:endParaRPr lang="en-US" dirty="0" smtClean="0"/>
          </a:p>
          <a:p>
            <a:r>
              <a:rPr lang="en-US" dirty="0" smtClean="0"/>
              <a:t>Our Application tries to increase the tourism in the country by providing various user friendly services.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9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Though we offer a great perspective as a Tourism based country, but somehow we lack in providing a wholesome experience to the tourist.</a:t>
            </a:r>
          </a:p>
          <a:p>
            <a:r>
              <a:rPr lang="en-US" dirty="0" smtClean="0"/>
              <a:t>Some of the common problem faced by the tourists are:-</a:t>
            </a:r>
          </a:p>
          <a:p>
            <a:pPr lvl="1"/>
            <a:r>
              <a:rPr lang="en-US" dirty="0" smtClean="0"/>
              <a:t>Unavailability of authenticated and trained professionals like Guides, Trainer etc.</a:t>
            </a:r>
          </a:p>
          <a:p>
            <a:pPr lvl="1"/>
            <a:r>
              <a:rPr lang="en-US" dirty="0" smtClean="0"/>
              <a:t>Unavailability of multiple options from single window.</a:t>
            </a:r>
          </a:p>
          <a:p>
            <a:pPr lvl="1"/>
            <a:r>
              <a:rPr lang="en-US" dirty="0" smtClean="0"/>
              <a:t>They even face problems like theft, burglary, heavy price costing for goods &amp;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Addressed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are providing a wallet like structure where user needs to credit his account with certain amount of money which will be deducted at the end of the trip.</a:t>
            </a:r>
          </a:p>
          <a:p>
            <a:r>
              <a:rPr lang="en-US" dirty="0"/>
              <a:t>User can use the app to pay or book at hotels and restaurants.</a:t>
            </a:r>
          </a:p>
          <a:p>
            <a:r>
              <a:rPr lang="en-US" dirty="0"/>
              <a:t>User can also take the services of various trainers, guides etc.</a:t>
            </a:r>
          </a:p>
          <a:p>
            <a:r>
              <a:rPr lang="en-US" dirty="0"/>
              <a:t>User can even rent certain services like cottages, transportation.</a:t>
            </a:r>
          </a:p>
          <a:p>
            <a:r>
              <a:rPr lang="en-US" dirty="0"/>
              <a:t>User will be advised with location specific service &amp; goods based on his past experiences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9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wallet feature will secure them from </a:t>
            </a:r>
            <a:r>
              <a:rPr lang="en-US" dirty="0" smtClean="0"/>
              <a:t>theft &amp; burglary.</a:t>
            </a:r>
          </a:p>
          <a:p>
            <a:r>
              <a:rPr lang="en-US" dirty="0" smtClean="0"/>
              <a:t>As, we try to cover most of the hotels and restaurants based at particular location, we will save them from over costing of goods and services</a:t>
            </a:r>
          </a:p>
          <a:p>
            <a:r>
              <a:rPr lang="en-US" dirty="0" smtClean="0"/>
              <a:t>This app will also give them an option to rent things at their own term.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 smtClean="0"/>
              <a:t>User (Tourist)</a:t>
            </a:r>
          </a:p>
          <a:p>
            <a:r>
              <a:rPr lang="en-US" dirty="0" smtClean="0"/>
              <a:t>Services Providers like Hotels, Transportation</a:t>
            </a:r>
          </a:p>
          <a:p>
            <a:r>
              <a:rPr lang="en-US" dirty="0" smtClean="0"/>
              <a:t>Trained Professionals like Guide, Yoga trainers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294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Palatino Linotype</vt:lpstr>
      <vt:lpstr>Wingdings</vt:lpstr>
      <vt:lpstr>Elemental</vt:lpstr>
      <vt:lpstr>Guide</vt:lpstr>
      <vt:lpstr>Guide- Introduction</vt:lpstr>
      <vt:lpstr>Problem Addressed</vt:lpstr>
      <vt:lpstr>Unique Features</vt:lpstr>
      <vt:lpstr>Solution Delivered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</dc:title>
  <dc:creator>Aman Singh</dc:creator>
  <cp:lastModifiedBy>Rajan</cp:lastModifiedBy>
  <cp:revision>5</cp:revision>
  <dcterms:created xsi:type="dcterms:W3CDTF">2018-03-20T03:39:57Z</dcterms:created>
  <dcterms:modified xsi:type="dcterms:W3CDTF">2018-03-20T06:12:40Z</dcterms:modified>
</cp:coreProperties>
</file>