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1" r:id="rId6"/>
    <p:sldId id="262" r:id="rId7"/>
    <p:sldId id="263" r:id="rId8"/>
    <p:sldId id="260"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2" autoAdjust="0"/>
    <p:restoredTop sz="94660"/>
  </p:normalViewPr>
  <p:slideViewPr>
    <p:cSldViewPr snapToGrid="0">
      <p:cViewPr varScale="1">
        <p:scale>
          <a:sx n="70" d="100"/>
          <a:sy n="70" d="100"/>
        </p:scale>
        <p:origin x="5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6D77A2F-0F65-47EA-A0EE-1EF9D9CEBCF5}" type="datetimeFigureOut">
              <a:rPr lang="en-US" smtClean="0"/>
              <a:t>3/20/2018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756AF13-8D50-4040-B393-95E0271F1C86}" type="slidenum">
              <a:rPr lang="en-US" smtClean="0"/>
              <a:t>‹#›</a:t>
            </a:fld>
            <a:endParaRPr lang="en-US"/>
          </a:p>
        </p:txBody>
      </p:sp>
    </p:spTree>
    <p:extLst>
      <p:ext uri="{BB962C8B-B14F-4D97-AF65-F5344CB8AC3E}">
        <p14:creationId xmlns:p14="http://schemas.microsoft.com/office/powerpoint/2010/main" val="355942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D77A2F-0F65-47EA-A0EE-1EF9D9CEBCF5}"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56AF13-8D50-4040-B393-95E0271F1C86}" type="slidenum">
              <a:rPr lang="en-US" smtClean="0"/>
              <a:t>‹#›</a:t>
            </a:fld>
            <a:endParaRPr lang="en-US"/>
          </a:p>
        </p:txBody>
      </p:sp>
    </p:spTree>
    <p:extLst>
      <p:ext uri="{BB962C8B-B14F-4D97-AF65-F5344CB8AC3E}">
        <p14:creationId xmlns:p14="http://schemas.microsoft.com/office/powerpoint/2010/main" val="1844337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6D77A2F-0F65-47EA-A0EE-1EF9D9CEBCF5}"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56AF13-8D50-4040-B393-95E0271F1C86}" type="slidenum">
              <a:rPr lang="en-US" smtClean="0"/>
              <a:t>‹#›</a:t>
            </a:fld>
            <a:endParaRPr lang="en-US"/>
          </a:p>
        </p:txBody>
      </p:sp>
    </p:spTree>
    <p:extLst>
      <p:ext uri="{BB962C8B-B14F-4D97-AF65-F5344CB8AC3E}">
        <p14:creationId xmlns:p14="http://schemas.microsoft.com/office/powerpoint/2010/main" val="2326489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6D77A2F-0F65-47EA-A0EE-1EF9D9CEBCF5}"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56AF13-8D50-4040-B393-95E0271F1C86}" type="slidenum">
              <a:rPr lang="en-US" smtClean="0"/>
              <a:t>‹#›</a:t>
            </a:fld>
            <a:endParaRPr lang="en-US"/>
          </a:p>
        </p:txBody>
      </p:sp>
    </p:spTree>
    <p:extLst>
      <p:ext uri="{BB962C8B-B14F-4D97-AF65-F5344CB8AC3E}">
        <p14:creationId xmlns:p14="http://schemas.microsoft.com/office/powerpoint/2010/main" val="1563307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D77A2F-0F65-47EA-A0EE-1EF9D9CEBCF5}"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56AF13-8D50-4040-B393-95E0271F1C86}" type="slidenum">
              <a:rPr lang="en-US" smtClean="0"/>
              <a:t>‹#›</a:t>
            </a:fld>
            <a:endParaRPr lang="en-US"/>
          </a:p>
        </p:txBody>
      </p:sp>
    </p:spTree>
    <p:extLst>
      <p:ext uri="{BB962C8B-B14F-4D97-AF65-F5344CB8AC3E}">
        <p14:creationId xmlns:p14="http://schemas.microsoft.com/office/powerpoint/2010/main" val="325364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6D77A2F-0F65-47EA-A0EE-1EF9D9CEBCF5}"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56AF13-8D50-4040-B393-95E0271F1C86}" type="slidenum">
              <a:rPr lang="en-US" smtClean="0"/>
              <a:t>‹#›</a:t>
            </a:fld>
            <a:endParaRPr lang="en-US"/>
          </a:p>
        </p:txBody>
      </p:sp>
    </p:spTree>
    <p:extLst>
      <p:ext uri="{BB962C8B-B14F-4D97-AF65-F5344CB8AC3E}">
        <p14:creationId xmlns:p14="http://schemas.microsoft.com/office/powerpoint/2010/main" val="2341460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6D77A2F-0F65-47EA-A0EE-1EF9D9CEBCF5}" type="datetimeFigureOut">
              <a:rPr lang="en-US" smtClean="0"/>
              <a:t>3/20/2018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756AF13-8D50-4040-B393-95E0271F1C86}" type="slidenum">
              <a:rPr lang="en-US" smtClean="0"/>
              <a:t>‹#›</a:t>
            </a:fld>
            <a:endParaRPr lang="en-US"/>
          </a:p>
        </p:txBody>
      </p:sp>
    </p:spTree>
    <p:extLst>
      <p:ext uri="{BB962C8B-B14F-4D97-AF65-F5344CB8AC3E}">
        <p14:creationId xmlns:p14="http://schemas.microsoft.com/office/powerpoint/2010/main" val="896824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6D77A2F-0F65-47EA-A0EE-1EF9D9CEBCF5}"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6AF13-8D50-4040-B393-95E0271F1C86}" type="slidenum">
              <a:rPr lang="en-US" smtClean="0"/>
              <a:t>‹#›</a:t>
            </a:fld>
            <a:endParaRPr lang="en-US"/>
          </a:p>
        </p:txBody>
      </p:sp>
    </p:spTree>
    <p:extLst>
      <p:ext uri="{BB962C8B-B14F-4D97-AF65-F5344CB8AC3E}">
        <p14:creationId xmlns:p14="http://schemas.microsoft.com/office/powerpoint/2010/main" val="531222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6D77A2F-0F65-47EA-A0EE-1EF9D9CEBCF5}"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56AF13-8D50-4040-B393-95E0271F1C86}" type="slidenum">
              <a:rPr lang="en-US" smtClean="0"/>
              <a:t>‹#›</a:t>
            </a:fld>
            <a:endParaRPr lang="en-US"/>
          </a:p>
        </p:txBody>
      </p:sp>
    </p:spTree>
    <p:extLst>
      <p:ext uri="{BB962C8B-B14F-4D97-AF65-F5344CB8AC3E}">
        <p14:creationId xmlns:p14="http://schemas.microsoft.com/office/powerpoint/2010/main" val="3966589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77A2F-0F65-47EA-A0EE-1EF9D9CEBCF5}"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6AF13-8D50-4040-B393-95E0271F1C86}" type="slidenum">
              <a:rPr lang="en-US" smtClean="0"/>
              <a:t>‹#›</a:t>
            </a:fld>
            <a:endParaRPr lang="en-US"/>
          </a:p>
        </p:txBody>
      </p:sp>
    </p:spTree>
    <p:extLst>
      <p:ext uri="{BB962C8B-B14F-4D97-AF65-F5344CB8AC3E}">
        <p14:creationId xmlns:p14="http://schemas.microsoft.com/office/powerpoint/2010/main" val="592383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D77A2F-0F65-47EA-A0EE-1EF9D9CEBCF5}"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56AF13-8D50-4040-B393-95E0271F1C86}" type="slidenum">
              <a:rPr lang="en-US" smtClean="0"/>
              <a:t>‹#›</a:t>
            </a:fld>
            <a:endParaRPr lang="en-US"/>
          </a:p>
        </p:txBody>
      </p:sp>
    </p:spTree>
    <p:extLst>
      <p:ext uri="{BB962C8B-B14F-4D97-AF65-F5344CB8AC3E}">
        <p14:creationId xmlns:p14="http://schemas.microsoft.com/office/powerpoint/2010/main" val="50902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D77A2F-0F65-47EA-A0EE-1EF9D9CEBCF5}"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6AF13-8D50-4040-B393-95E0271F1C86}" type="slidenum">
              <a:rPr lang="en-US" smtClean="0"/>
              <a:t>‹#›</a:t>
            </a:fld>
            <a:endParaRPr lang="en-US"/>
          </a:p>
        </p:txBody>
      </p:sp>
    </p:spTree>
    <p:extLst>
      <p:ext uri="{BB962C8B-B14F-4D97-AF65-F5344CB8AC3E}">
        <p14:creationId xmlns:p14="http://schemas.microsoft.com/office/powerpoint/2010/main" val="40187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D77A2F-0F65-47EA-A0EE-1EF9D9CEBCF5}"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56AF13-8D50-4040-B393-95E0271F1C86}" type="slidenum">
              <a:rPr lang="en-US" smtClean="0"/>
              <a:t>‹#›</a:t>
            </a:fld>
            <a:endParaRPr lang="en-US"/>
          </a:p>
        </p:txBody>
      </p:sp>
    </p:spTree>
    <p:extLst>
      <p:ext uri="{BB962C8B-B14F-4D97-AF65-F5344CB8AC3E}">
        <p14:creationId xmlns:p14="http://schemas.microsoft.com/office/powerpoint/2010/main" val="625953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D77A2F-0F65-47EA-A0EE-1EF9D9CEBCF5}" type="datetimeFigureOut">
              <a:rPr lang="en-US" smtClean="0"/>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56AF13-8D50-4040-B393-95E0271F1C86}" type="slidenum">
              <a:rPr lang="en-US" smtClean="0"/>
              <a:t>‹#›</a:t>
            </a:fld>
            <a:endParaRPr lang="en-US"/>
          </a:p>
        </p:txBody>
      </p:sp>
    </p:spTree>
    <p:extLst>
      <p:ext uri="{BB962C8B-B14F-4D97-AF65-F5344CB8AC3E}">
        <p14:creationId xmlns:p14="http://schemas.microsoft.com/office/powerpoint/2010/main" val="1949322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77A2F-0F65-47EA-A0EE-1EF9D9CEBCF5}"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756AF13-8D50-4040-B393-95E0271F1C86}" type="slidenum">
              <a:rPr lang="en-US" smtClean="0"/>
              <a:t>‹#›</a:t>
            </a:fld>
            <a:endParaRPr lang="en-US"/>
          </a:p>
        </p:txBody>
      </p:sp>
    </p:spTree>
    <p:extLst>
      <p:ext uri="{BB962C8B-B14F-4D97-AF65-F5344CB8AC3E}">
        <p14:creationId xmlns:p14="http://schemas.microsoft.com/office/powerpoint/2010/main" val="4249991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D77A2F-0F65-47EA-A0EE-1EF9D9CEBCF5}"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56AF13-8D50-4040-B393-95E0271F1C86}" type="slidenum">
              <a:rPr lang="en-US" smtClean="0"/>
              <a:t>‹#›</a:t>
            </a:fld>
            <a:endParaRPr lang="en-US"/>
          </a:p>
        </p:txBody>
      </p:sp>
    </p:spTree>
    <p:extLst>
      <p:ext uri="{BB962C8B-B14F-4D97-AF65-F5344CB8AC3E}">
        <p14:creationId xmlns:p14="http://schemas.microsoft.com/office/powerpoint/2010/main" val="61995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D77A2F-0F65-47EA-A0EE-1EF9D9CEBCF5}"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56AF13-8D50-4040-B393-95E0271F1C86}" type="slidenum">
              <a:rPr lang="en-US" smtClean="0"/>
              <a:t>‹#›</a:t>
            </a:fld>
            <a:endParaRPr lang="en-US"/>
          </a:p>
        </p:txBody>
      </p:sp>
    </p:spTree>
    <p:extLst>
      <p:ext uri="{BB962C8B-B14F-4D97-AF65-F5344CB8AC3E}">
        <p14:creationId xmlns:p14="http://schemas.microsoft.com/office/powerpoint/2010/main" val="1018592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6D77A2F-0F65-47EA-A0EE-1EF9D9CEBCF5}" type="datetimeFigureOut">
              <a:rPr lang="en-US" smtClean="0"/>
              <a:t>3/20/2018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756AF13-8D50-4040-B393-95E0271F1C86}" type="slidenum">
              <a:rPr lang="en-US" smtClean="0"/>
              <a:t>‹#›</a:t>
            </a:fld>
            <a:endParaRPr lang="en-US"/>
          </a:p>
        </p:txBody>
      </p:sp>
    </p:spTree>
    <p:extLst>
      <p:ext uri="{BB962C8B-B14F-4D97-AF65-F5344CB8AC3E}">
        <p14:creationId xmlns:p14="http://schemas.microsoft.com/office/powerpoint/2010/main" val="427415951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b="1" u="sng" dirty="0" smtClean="0">
                <a:solidFill>
                  <a:srgbClr val="FF0000"/>
                </a:solidFill>
              </a:rPr>
              <a:t>INTRODUCTION</a:t>
            </a:r>
            <a:endParaRPr lang="en-US" b="1" u="sng" dirty="0">
              <a:solidFill>
                <a:srgbClr val="FF0000"/>
              </a:solidFill>
            </a:endParaRPr>
          </a:p>
        </p:txBody>
      </p:sp>
      <p:sp>
        <p:nvSpPr>
          <p:cNvPr id="5" name="Content Placeholder 4"/>
          <p:cNvSpPr>
            <a:spLocks noGrp="1"/>
          </p:cNvSpPr>
          <p:nvPr>
            <p:ph idx="1"/>
          </p:nvPr>
        </p:nvSpPr>
        <p:spPr/>
        <p:txBody>
          <a:bodyPr>
            <a:normAutofit/>
          </a:bodyPr>
          <a:lstStyle/>
          <a:p>
            <a:r>
              <a:rPr lang="en-US" dirty="0" smtClean="0">
                <a:solidFill>
                  <a:srgbClr val="FF0000"/>
                </a:solidFill>
              </a:rPr>
              <a:t>NAME</a:t>
            </a:r>
            <a:r>
              <a:rPr lang="en-US" dirty="0" smtClean="0"/>
              <a:t> </a:t>
            </a:r>
            <a:r>
              <a:rPr lang="en-US" dirty="0" smtClean="0">
                <a:solidFill>
                  <a:srgbClr val="FF0000"/>
                </a:solidFill>
              </a:rPr>
              <a:t>OF</a:t>
            </a:r>
            <a:r>
              <a:rPr lang="en-US" dirty="0" smtClean="0"/>
              <a:t> </a:t>
            </a:r>
            <a:r>
              <a:rPr lang="en-US" dirty="0" smtClean="0">
                <a:solidFill>
                  <a:srgbClr val="FF0000"/>
                </a:solidFill>
              </a:rPr>
              <a:t>TEAM</a:t>
            </a:r>
            <a:r>
              <a:rPr lang="en-US" dirty="0" smtClean="0"/>
              <a:t>-JARVIS</a:t>
            </a:r>
            <a:endParaRPr lang="en-US" dirty="0" smtClean="0"/>
          </a:p>
          <a:p>
            <a:pPr marL="0" indent="0">
              <a:buNone/>
            </a:pPr>
            <a:endParaRPr lang="en-US" dirty="0" smtClean="0"/>
          </a:p>
          <a:p>
            <a:r>
              <a:rPr lang="en-US" dirty="0" smtClean="0">
                <a:solidFill>
                  <a:srgbClr val="FF0000"/>
                </a:solidFill>
              </a:rPr>
              <a:t>NAME</a:t>
            </a:r>
            <a:r>
              <a:rPr lang="en-US" dirty="0" smtClean="0"/>
              <a:t> </a:t>
            </a:r>
            <a:r>
              <a:rPr lang="en-US" dirty="0" smtClean="0">
                <a:solidFill>
                  <a:srgbClr val="FF0000"/>
                </a:solidFill>
              </a:rPr>
              <a:t>OF</a:t>
            </a:r>
            <a:r>
              <a:rPr lang="en-US" dirty="0" smtClean="0"/>
              <a:t> </a:t>
            </a:r>
            <a:r>
              <a:rPr lang="en-US" dirty="0" smtClean="0">
                <a:solidFill>
                  <a:srgbClr val="FF0000"/>
                </a:solidFill>
              </a:rPr>
              <a:t>PROBLEM</a:t>
            </a:r>
            <a:r>
              <a:rPr lang="en-US" dirty="0" smtClean="0"/>
              <a:t> -VOCATIONAL CARRIER                                               </a:t>
            </a:r>
          </a:p>
          <a:p>
            <a:endParaRPr lang="en-US" dirty="0"/>
          </a:p>
          <a:p>
            <a:r>
              <a:rPr lang="en-US" dirty="0" smtClean="0">
                <a:solidFill>
                  <a:srgbClr val="FF0000"/>
                </a:solidFill>
              </a:rPr>
              <a:t>Problem</a:t>
            </a:r>
            <a:r>
              <a:rPr lang="en-US" dirty="0" smtClean="0"/>
              <a:t> </a:t>
            </a:r>
            <a:r>
              <a:rPr lang="en-US" dirty="0" smtClean="0">
                <a:solidFill>
                  <a:srgbClr val="FF0000"/>
                </a:solidFill>
              </a:rPr>
              <a:t>Statement</a:t>
            </a:r>
            <a:r>
              <a:rPr lang="en-US" dirty="0" smtClean="0"/>
              <a:t>: Helping Youth make informed                         </a:t>
            </a:r>
          </a:p>
          <a:p>
            <a:r>
              <a:rPr lang="en-US" dirty="0" smtClean="0">
                <a:solidFill>
                  <a:srgbClr val="FF0000"/>
                </a:solidFill>
              </a:rPr>
              <a:t>Problem</a:t>
            </a:r>
            <a:r>
              <a:rPr lang="en-US" dirty="0" smtClean="0"/>
              <a:t> </a:t>
            </a:r>
            <a:r>
              <a:rPr lang="en-US" dirty="0" smtClean="0">
                <a:solidFill>
                  <a:srgbClr val="FF0000"/>
                </a:solidFill>
              </a:rPr>
              <a:t>Code</a:t>
            </a:r>
            <a:r>
              <a:rPr lang="en-US" dirty="0" smtClean="0"/>
              <a:t>: #MSD19</a:t>
            </a:r>
          </a:p>
          <a:p>
            <a:endParaRPr lang="en-US" dirty="0" smtClean="0"/>
          </a:p>
          <a:p>
            <a:r>
              <a:rPr lang="en-US" dirty="0" smtClean="0">
                <a:solidFill>
                  <a:srgbClr val="FF0000"/>
                </a:solidFill>
              </a:rPr>
              <a:t>TEAM LEADER NAME -  </a:t>
            </a:r>
            <a:r>
              <a:rPr lang="en-US" dirty="0" smtClean="0"/>
              <a:t>SATYAM</a:t>
            </a:r>
            <a:r>
              <a:rPr lang="en-US" dirty="0" smtClean="0">
                <a:solidFill>
                  <a:srgbClr val="FF0000"/>
                </a:solidFill>
              </a:rPr>
              <a:t> </a:t>
            </a:r>
            <a:r>
              <a:rPr lang="en-US" dirty="0" smtClean="0"/>
              <a:t>MISHRA</a:t>
            </a:r>
            <a:endParaRPr lang="en-US" dirty="0"/>
          </a:p>
        </p:txBody>
      </p:sp>
    </p:spTree>
    <p:extLst>
      <p:ext uri="{BB962C8B-B14F-4D97-AF65-F5344CB8AC3E}">
        <p14:creationId xmlns:p14="http://schemas.microsoft.com/office/powerpoint/2010/main" val="226507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arn(inVertical)">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barn(inVertical)">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arn(inVertical)">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arn(inVertical)">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barn(inVertical)">
                                      <p:cBhvr>
                                        <p:cTn id="3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lgCheck">
          <a:fgClr>
            <a:srgbClr val="FFFF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FF0000"/>
                </a:solidFill>
              </a:rPr>
              <a:t>SOLUTION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a:t>Two roads diverged in a career, and students choose the one more traveled by. Unfortunately, when choosing a career, most students aren't exposed to "the road less traveled" and are forced to choose the only one they know. Naturally people make decisions based on options that have become </a:t>
            </a:r>
            <a:r>
              <a:rPr lang="en-US" i="1" dirty="0"/>
              <a:t>familiar </a:t>
            </a:r>
            <a:r>
              <a:rPr lang="en-US" dirty="0"/>
              <a:t>to </a:t>
            </a:r>
            <a:r>
              <a:rPr lang="en-US" dirty="0" smtClean="0"/>
              <a:t>them</a:t>
            </a:r>
          </a:p>
          <a:p>
            <a:r>
              <a:rPr lang="en-US" dirty="0"/>
              <a:t>To give special focus on the skill training development of students, As a part of solution we are developing a website which will help the youth Students of India to choose their career in vocational sector on the basis their interest and skills this will help in increasing participation of students in skill training.</a:t>
            </a:r>
          </a:p>
          <a:p>
            <a:endParaRPr lang="en-US" dirty="0"/>
          </a:p>
        </p:txBody>
      </p:sp>
    </p:spTree>
    <p:extLst>
      <p:ext uri="{BB962C8B-B14F-4D97-AF65-F5344CB8AC3E}">
        <p14:creationId xmlns:p14="http://schemas.microsoft.com/office/powerpoint/2010/main" val="115826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75">
          <a:fgClr>
            <a:srgbClr val="FFFF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solidFill>
                  <a:srgbClr val="FF0000"/>
                </a:solidFill>
              </a:rPr>
              <a:t>ABOUT</a:t>
            </a:r>
            <a:r>
              <a:rPr lang="en-US" dirty="0" smtClean="0"/>
              <a:t> </a:t>
            </a:r>
            <a:r>
              <a:rPr lang="en-US" dirty="0" smtClean="0">
                <a:solidFill>
                  <a:srgbClr val="FF0000"/>
                </a:solidFill>
              </a:rPr>
              <a:t>THE</a:t>
            </a:r>
            <a:r>
              <a:rPr lang="en-US" dirty="0" smtClean="0"/>
              <a:t> </a:t>
            </a:r>
            <a:r>
              <a:rPr lang="en-US" dirty="0" smtClean="0">
                <a:solidFill>
                  <a:srgbClr val="FF0000"/>
                </a:solidFill>
              </a:rPr>
              <a:t>VOCATIONAL</a:t>
            </a:r>
            <a:r>
              <a:rPr lang="en-US" dirty="0" smtClean="0"/>
              <a:t> </a:t>
            </a:r>
            <a:r>
              <a:rPr lang="en-US" dirty="0" smtClean="0">
                <a:solidFill>
                  <a:srgbClr val="FF0000"/>
                </a:solidFill>
              </a:rPr>
              <a:t>CARRIER</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 vocational school, sometimes also called a trade school, career center, or vocational college, is a type of educational institution, </a:t>
            </a:r>
          </a:p>
          <a:p>
            <a:r>
              <a:rPr lang="en-US" dirty="0" smtClean="0"/>
              <a:t>In the vocational carrier 80% have practical work and 20% theory.</a:t>
            </a:r>
          </a:p>
          <a:p>
            <a:r>
              <a:rPr lang="en-US" dirty="0" smtClean="0"/>
              <a:t>Vocational education is concerned with the training on vocation. It is related to productivity. Vocational education prepares individuals for jobs. It has adequate employment potentialities. It helps in broadening of horizon.</a:t>
            </a:r>
            <a:endParaRPr lang="en-US" dirty="0"/>
          </a:p>
        </p:txBody>
      </p:sp>
    </p:spTree>
    <p:extLst>
      <p:ext uri="{BB962C8B-B14F-4D97-AF65-F5344CB8AC3E}">
        <p14:creationId xmlns:p14="http://schemas.microsoft.com/office/powerpoint/2010/main" val="3332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                     E-R DIAGRAM </a:t>
            </a:r>
            <a:endParaRPr lang="en-US"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043188" y="1680632"/>
            <a:ext cx="9697791" cy="5177368"/>
          </a:xfrm>
          <a:prstGeom prst="rect">
            <a:avLst/>
          </a:prstGeom>
        </p:spPr>
      </p:pic>
    </p:spTree>
    <p:extLst>
      <p:ext uri="{BB962C8B-B14F-4D97-AF65-F5344CB8AC3E}">
        <p14:creationId xmlns:p14="http://schemas.microsoft.com/office/powerpoint/2010/main" val="393302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80">
          <a:fgClr>
            <a:srgbClr val="FFFF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Procedure for Psychometric test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After logging in student has to tell his area of interest, then on the basis of his area of interest Psychometric test will cover 3 rounds:-</a:t>
            </a:r>
          </a:p>
          <a:p>
            <a:endParaRPr lang="en-US" dirty="0"/>
          </a:p>
          <a:p>
            <a:r>
              <a:rPr lang="en-US" dirty="0" smtClean="0">
                <a:solidFill>
                  <a:srgbClr val="FF0000"/>
                </a:solidFill>
              </a:rPr>
              <a:t>Round</a:t>
            </a:r>
            <a:r>
              <a:rPr lang="en-US" dirty="0" smtClean="0"/>
              <a:t> </a:t>
            </a:r>
            <a:r>
              <a:rPr lang="en-US" dirty="0" smtClean="0">
                <a:solidFill>
                  <a:srgbClr val="FF0000"/>
                </a:solidFill>
              </a:rPr>
              <a:t>1</a:t>
            </a:r>
            <a:r>
              <a:rPr lang="en-US" dirty="0" smtClean="0"/>
              <a:t>: Aptitude &amp; Reasoning Test.</a:t>
            </a:r>
          </a:p>
          <a:p>
            <a:r>
              <a:rPr lang="en-US" dirty="0" smtClean="0">
                <a:solidFill>
                  <a:srgbClr val="FF0000"/>
                </a:solidFill>
              </a:rPr>
              <a:t>Round</a:t>
            </a:r>
            <a:r>
              <a:rPr lang="en-US" dirty="0" smtClean="0"/>
              <a:t> </a:t>
            </a:r>
            <a:r>
              <a:rPr lang="en-US" dirty="0" smtClean="0">
                <a:solidFill>
                  <a:srgbClr val="FF0000"/>
                </a:solidFill>
              </a:rPr>
              <a:t>2</a:t>
            </a:r>
            <a:r>
              <a:rPr lang="en-US" dirty="0" smtClean="0"/>
              <a:t>: Verbal Test.</a:t>
            </a:r>
          </a:p>
          <a:p>
            <a:r>
              <a:rPr lang="en-US" dirty="0" smtClean="0">
                <a:solidFill>
                  <a:srgbClr val="FF0000"/>
                </a:solidFill>
              </a:rPr>
              <a:t>Round</a:t>
            </a:r>
            <a:r>
              <a:rPr lang="en-US" dirty="0" smtClean="0"/>
              <a:t> </a:t>
            </a:r>
            <a:r>
              <a:rPr lang="en-US" dirty="0" smtClean="0">
                <a:solidFill>
                  <a:srgbClr val="FF0000"/>
                </a:solidFill>
              </a:rPr>
              <a:t>3</a:t>
            </a:r>
            <a:r>
              <a:rPr lang="en-US" dirty="0" smtClean="0"/>
              <a:t>: Psycho Analysis.</a:t>
            </a:r>
          </a:p>
        </p:txBody>
      </p:sp>
    </p:spTree>
    <p:extLst>
      <p:ext uri="{BB962C8B-B14F-4D97-AF65-F5344CB8AC3E}">
        <p14:creationId xmlns:p14="http://schemas.microsoft.com/office/powerpoint/2010/main" val="85618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75">
          <a:fgClr>
            <a:srgbClr val="FFFF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6828" y="1236372"/>
            <a:ext cx="9846972" cy="454316"/>
          </a:xfrm>
        </p:spPr>
        <p:txBody>
          <a:bodyPr>
            <a:normAutofit fontScale="90000"/>
          </a:bodyPr>
          <a:lstStyle/>
          <a:p>
            <a:r>
              <a:rPr lang="en-US" dirty="0" smtClean="0">
                <a:solidFill>
                  <a:srgbClr val="FF0000"/>
                </a:solidFill>
              </a:rPr>
              <a:t>      Round 1: Aptitude &amp; Reasoning Test.</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Aptitude test is used in assessment of student’s logical reasoning and thinking performance &amp; reasoning test measures how well a student can identify a pattern within a large amount of data.</a:t>
            </a:r>
          </a:p>
          <a:p>
            <a:r>
              <a:rPr lang="en-US" dirty="0" smtClean="0"/>
              <a:t>EXAMPLE -:</a:t>
            </a:r>
          </a:p>
          <a:p>
            <a:endParaRPr lang="en-US" dirty="0"/>
          </a:p>
        </p:txBody>
      </p:sp>
      <p:pic>
        <p:nvPicPr>
          <p:cNvPr id="4" name="Picture 3"/>
          <p:cNvPicPr>
            <a:picLocks noChangeAspect="1"/>
          </p:cNvPicPr>
          <p:nvPr/>
        </p:nvPicPr>
        <p:blipFill>
          <a:blip r:embed="rId2"/>
          <a:stretch>
            <a:fillRect/>
          </a:stretch>
        </p:blipFill>
        <p:spPr>
          <a:xfrm>
            <a:off x="618186" y="3477296"/>
            <a:ext cx="11037194" cy="3380704"/>
          </a:xfrm>
          <a:prstGeom prst="rect">
            <a:avLst/>
          </a:prstGeom>
        </p:spPr>
      </p:pic>
    </p:spTree>
    <p:extLst>
      <p:ext uri="{BB962C8B-B14F-4D97-AF65-F5344CB8AC3E}">
        <p14:creationId xmlns:p14="http://schemas.microsoft.com/office/powerpoint/2010/main" val="120937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ircle(in)">
                                      <p:cBhvr>
                                        <p:cTn id="2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80">
          <a:fgClr>
            <a:srgbClr val="FFFF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 </a:t>
            </a:r>
            <a:r>
              <a:rPr lang="en-US" dirty="0" smtClean="0">
                <a:solidFill>
                  <a:srgbClr val="FF0000"/>
                </a:solidFill>
              </a:rPr>
              <a:t>                       Round 2: Verbal Test.</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These tests involve grammar, Verbal analogies. It tests the communication level of a student.</a:t>
            </a:r>
          </a:p>
          <a:p>
            <a:r>
              <a:rPr lang="en-US" dirty="0" smtClean="0"/>
              <a:t>EXAMPLE-:</a:t>
            </a:r>
          </a:p>
          <a:p>
            <a:endParaRPr lang="en-US" dirty="0"/>
          </a:p>
        </p:txBody>
      </p:sp>
      <p:pic>
        <p:nvPicPr>
          <p:cNvPr id="4" name="Picture 3"/>
          <p:cNvPicPr>
            <a:picLocks noChangeAspect="1"/>
          </p:cNvPicPr>
          <p:nvPr/>
        </p:nvPicPr>
        <p:blipFill>
          <a:blip r:embed="rId2"/>
          <a:stretch>
            <a:fillRect/>
          </a:stretch>
        </p:blipFill>
        <p:spPr>
          <a:xfrm>
            <a:off x="231820" y="3181082"/>
            <a:ext cx="11616743" cy="3567448"/>
          </a:xfrm>
          <a:prstGeom prst="rect">
            <a:avLst/>
          </a:prstGeom>
        </p:spPr>
      </p:pic>
    </p:spTree>
    <p:extLst>
      <p:ext uri="{BB962C8B-B14F-4D97-AF65-F5344CB8AC3E}">
        <p14:creationId xmlns:p14="http://schemas.microsoft.com/office/powerpoint/2010/main" val="391118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                 Round 3: Psycho Analysis</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Psycho analysis Test includes personality &amp; mental health test of a student.</a:t>
            </a:r>
          </a:p>
          <a:p>
            <a:r>
              <a:rPr lang="en-US" dirty="0" smtClean="0"/>
              <a:t>After the completion of Psychometric test, result will be declared &amp; on the basis of result student will be notified which field and course suits him &amp; all the details of the course that we have described before. Student can also compare two or more courses &amp; choose accordingly</a:t>
            </a:r>
            <a:endParaRPr lang="en-US" dirty="0"/>
          </a:p>
        </p:txBody>
      </p:sp>
    </p:spTree>
    <p:extLst>
      <p:ext uri="{BB962C8B-B14F-4D97-AF65-F5344CB8AC3E}">
        <p14:creationId xmlns:p14="http://schemas.microsoft.com/office/powerpoint/2010/main" val="13798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trellis">
          <a:fgClr>
            <a:srgbClr val="FFFF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Technology Stack</a:t>
            </a:r>
            <a:endParaRPr lang="en-US" dirty="0"/>
          </a:p>
        </p:txBody>
      </p:sp>
      <p:sp>
        <p:nvSpPr>
          <p:cNvPr id="3" name="Content Placeholder 2"/>
          <p:cNvSpPr>
            <a:spLocks noGrp="1"/>
          </p:cNvSpPr>
          <p:nvPr>
            <p:ph idx="1"/>
          </p:nvPr>
        </p:nvSpPr>
        <p:spPr/>
        <p:txBody>
          <a:bodyPr/>
          <a:lstStyle/>
          <a:p>
            <a:pPr lvl="0"/>
            <a:r>
              <a:rPr lang="en-US" dirty="0"/>
              <a:t>HTML , CSS, Bootstrap</a:t>
            </a:r>
          </a:p>
          <a:p>
            <a:pPr lvl="0"/>
            <a:r>
              <a:rPr lang="en-US" dirty="0"/>
              <a:t>JAVASCRIPT</a:t>
            </a:r>
          </a:p>
          <a:p>
            <a:pPr lvl="0"/>
            <a:r>
              <a:rPr lang="en-US" dirty="0"/>
              <a:t>AJAX</a:t>
            </a:r>
          </a:p>
          <a:p>
            <a:pPr lvl="0"/>
            <a:r>
              <a:rPr lang="en-US" dirty="0"/>
              <a:t>MYSQL</a:t>
            </a:r>
          </a:p>
          <a:p>
            <a:pPr lvl="0"/>
            <a:r>
              <a:rPr lang="en-US" dirty="0"/>
              <a:t>PHP</a:t>
            </a:r>
          </a:p>
          <a:p>
            <a:r>
              <a:rPr lang="en-US" dirty="0"/>
              <a:t>SQL </a:t>
            </a:r>
            <a:r>
              <a:rPr lang="en-US" dirty="0" smtClean="0"/>
              <a:t>INJECTION(Security)</a:t>
            </a:r>
            <a:endParaRPr lang="en-US" dirty="0"/>
          </a:p>
        </p:txBody>
      </p:sp>
    </p:spTree>
    <p:extLst>
      <p:ext uri="{BB962C8B-B14F-4D97-AF65-F5344CB8AC3E}">
        <p14:creationId xmlns:p14="http://schemas.microsoft.com/office/powerpoint/2010/main" val="404065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arn(inVertical)">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solidDmnd">
          <a:fgClr>
            <a:srgbClr val="FFFF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solidFill>
                  <a:srgbClr val="FF0000"/>
                </a:solidFill>
              </a:rPr>
              <a:t>Dependencies</a:t>
            </a:r>
            <a:endParaRPr lang="en-US"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154954" y="1897039"/>
            <a:ext cx="9449356" cy="4858603"/>
          </a:xfrm>
          <a:prstGeom prst="rect">
            <a:avLst/>
          </a:prstGeom>
        </p:spPr>
      </p:pic>
    </p:spTree>
    <p:extLst>
      <p:ext uri="{BB962C8B-B14F-4D97-AF65-F5344CB8AC3E}">
        <p14:creationId xmlns:p14="http://schemas.microsoft.com/office/powerpoint/2010/main" val="132416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75</TotalTime>
  <Words>437</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                            INTRODUCTION</vt:lpstr>
      <vt:lpstr>         ABOUT THE VOCATIONAL CARRIER</vt:lpstr>
      <vt:lpstr>                     E-R DIAGRAM </vt:lpstr>
      <vt:lpstr>            Procedure for Psychometric test</vt:lpstr>
      <vt:lpstr>      Round 1: Aptitude &amp; Reasoning Test. </vt:lpstr>
      <vt:lpstr>                        Round 2: Verbal Test. </vt:lpstr>
      <vt:lpstr>                 Round 3: Psycho Analysis</vt:lpstr>
      <vt:lpstr>                      Technology Stack</vt:lpstr>
      <vt:lpstr>                          Dependencies</vt:lpstr>
      <vt:lpstr>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Kapil</dc:creator>
  <cp:lastModifiedBy>Kapil</cp:lastModifiedBy>
  <cp:revision>9</cp:revision>
  <dcterms:created xsi:type="dcterms:W3CDTF">2018-03-19T21:42:30Z</dcterms:created>
  <dcterms:modified xsi:type="dcterms:W3CDTF">2018-03-20T14:50:49Z</dcterms:modified>
</cp:coreProperties>
</file>