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3"/>
  </p:notesMasterIdLst>
  <p:sldIdLst>
    <p:sldId id="256" r:id="rId2"/>
    <p:sldId id="266" r:id="rId3"/>
    <p:sldId id="267" r:id="rId4"/>
    <p:sldId id="257" r:id="rId5"/>
    <p:sldId id="258" r:id="rId6"/>
    <p:sldId id="259" r:id="rId7"/>
    <p:sldId id="265" r:id="rId8"/>
    <p:sldId id="261" r:id="rId9"/>
    <p:sldId id="262" r:id="rId10"/>
    <p:sldId id="263" r:id="rId11"/>
    <p:sldId id="264" r:id="rId1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05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01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8164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4645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80111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23899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50743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73590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7533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0581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9851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9768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1479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682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7258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1286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3/20/2018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0476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516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3/20/2018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69044757"/>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4350" y="5345176"/>
            <a:ext cx="8629650" cy="1181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83479" y="1266444"/>
            <a:ext cx="681227" cy="41757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3639867" y="4555979"/>
            <a:ext cx="3903933" cy="553998"/>
          </a:xfrm>
          <a:prstGeom prst="rect">
            <a:avLst/>
          </a:prstGeom>
        </p:spPr>
        <p:txBody>
          <a:bodyPr vert="horz" wrap="square" lIns="0" tIns="0" rIns="0" bIns="0" rtlCol="0">
            <a:spAutoFit/>
          </a:bodyPr>
          <a:lstStyle/>
          <a:p>
            <a:pPr marL="12700">
              <a:lnSpc>
                <a:spcPct val="100000"/>
              </a:lnSpc>
            </a:pPr>
            <a:r>
              <a:rPr sz="3600" b="1" spc="-20" dirty="0">
                <a:latin typeface="Times New Roman" panose="02020603050405020304" pitchFamily="18" charset="0"/>
                <a:cs typeface="Times New Roman" panose="02020603050405020304" pitchFamily="18" charset="0"/>
              </a:rPr>
              <a:t>E</a:t>
            </a:r>
            <a:r>
              <a:rPr sz="3600" b="1" spc="-15" dirty="0">
                <a:latin typeface="Times New Roman" panose="02020603050405020304" pitchFamily="18" charset="0"/>
                <a:cs typeface="Times New Roman" panose="02020603050405020304" pitchFamily="18" charset="0"/>
              </a:rPr>
              <a:t>-</a:t>
            </a:r>
            <a:r>
              <a:rPr sz="3600" b="1" spc="-25" dirty="0">
                <a:latin typeface="Times New Roman" panose="02020603050405020304" pitchFamily="18" charset="0"/>
                <a:cs typeface="Times New Roman" panose="02020603050405020304" pitchFamily="18" charset="0"/>
              </a:rPr>
              <a:t>MANDI</a:t>
            </a:r>
            <a:endParaRPr sz="3600" b="1" dirty="0">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1143000" y="2057399"/>
            <a:ext cx="6858000" cy="1452563"/>
          </a:xfrm>
        </p:spPr>
        <p:txBody>
          <a:bodyPr/>
          <a:lstStyle/>
          <a:p>
            <a:r>
              <a:rPr lang="en-US" dirty="0" smtClean="0"/>
              <a:t>Welcome </a:t>
            </a:r>
            <a:br>
              <a:rPr lang="en-US" dirty="0" smtClean="0"/>
            </a:br>
            <a:r>
              <a:rPr lang="en-US" dirty="0" smtClean="0"/>
              <a:t>        To </a:t>
            </a:r>
            <a:endParaRPr lang="en-US" dirty="0"/>
          </a:p>
        </p:txBody>
      </p:sp>
      <p:sp>
        <p:nvSpPr>
          <p:cNvPr id="9" name="Subtitle 8"/>
          <p:cNvSpPr>
            <a:spLocks noGrp="1"/>
          </p:cNvSpPr>
          <p:nvPr>
            <p:ph type="subTitle" idx="1"/>
          </p:nvPr>
        </p:nvSpPr>
        <p:spPr>
          <a:xfrm>
            <a:off x="609600" y="4914466"/>
            <a:ext cx="6620968" cy="861420"/>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4350" y="1046098"/>
            <a:ext cx="8629650" cy="1193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14350" y="1046098"/>
            <a:ext cx="8629650" cy="1193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14350" y="1053210"/>
            <a:ext cx="8629650" cy="1193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209800" y="1036319"/>
            <a:ext cx="4875276" cy="41757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518147" y="1036319"/>
            <a:ext cx="682751" cy="417575"/>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442200" rIns="0" bIns="0" rtlCol="0">
            <a:spAutoFit/>
          </a:bodyPr>
          <a:lstStyle/>
          <a:p>
            <a:pPr marL="1829435">
              <a:lnSpc>
                <a:spcPct val="100000"/>
              </a:lnSpc>
            </a:pPr>
            <a:r>
              <a:rPr spc="-75" dirty="0"/>
              <a:t>D</a:t>
            </a:r>
            <a:r>
              <a:rPr spc="-180" dirty="0"/>
              <a:t>A</a:t>
            </a:r>
            <a:r>
              <a:rPr spc="-185" dirty="0"/>
              <a:t>T</a:t>
            </a:r>
            <a:r>
              <a:rPr dirty="0"/>
              <a:t>A</a:t>
            </a:r>
            <a:r>
              <a:rPr spc="-25" dirty="0">
                <a:latin typeface="Times New Roman"/>
                <a:cs typeface="Times New Roman"/>
              </a:rPr>
              <a:t> </a:t>
            </a:r>
            <a:r>
              <a:rPr dirty="0"/>
              <a:t>F</a:t>
            </a:r>
            <a:r>
              <a:rPr spc="-35" dirty="0"/>
              <a:t>L</a:t>
            </a:r>
            <a:r>
              <a:rPr spc="-75" dirty="0"/>
              <a:t>O</a:t>
            </a:r>
            <a:r>
              <a:rPr dirty="0"/>
              <a:t>W</a:t>
            </a:r>
            <a:r>
              <a:rPr spc="-40" dirty="0">
                <a:latin typeface="Times New Roman"/>
                <a:cs typeface="Times New Roman"/>
              </a:rPr>
              <a:t> </a:t>
            </a:r>
            <a:r>
              <a:rPr dirty="0"/>
              <a:t>D</a:t>
            </a:r>
            <a:r>
              <a:rPr spc="15" dirty="0"/>
              <a:t>I</a:t>
            </a:r>
            <a:r>
              <a:rPr spc="-70" dirty="0"/>
              <a:t>A</a:t>
            </a:r>
            <a:r>
              <a:rPr spc="10" dirty="0"/>
              <a:t>G</a:t>
            </a:r>
            <a:r>
              <a:rPr dirty="0"/>
              <a:t>R</a:t>
            </a:r>
            <a:r>
              <a:rPr spc="10" dirty="0"/>
              <a:t>A</a:t>
            </a:r>
            <a:r>
              <a:rPr dirty="0"/>
              <a:t>M</a:t>
            </a:r>
          </a:p>
        </p:txBody>
      </p:sp>
      <p:sp>
        <p:nvSpPr>
          <p:cNvPr id="8" name="object 8"/>
          <p:cNvSpPr/>
          <p:nvPr/>
        </p:nvSpPr>
        <p:spPr>
          <a:xfrm>
            <a:off x="181964" y="452718"/>
            <a:ext cx="7358126" cy="5689981"/>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4350" y="1046098"/>
            <a:ext cx="8629650" cy="1193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14350" y="1046098"/>
            <a:ext cx="8629650" cy="1193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14350" y="1053210"/>
            <a:ext cx="8629650" cy="1193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18147" y="1036319"/>
            <a:ext cx="682751" cy="417575"/>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704088" y="0"/>
            <a:ext cx="7886700" cy="954350"/>
          </a:xfrm>
          <a:prstGeom prst="rect">
            <a:avLst/>
          </a:prstGeom>
        </p:spPr>
        <p:txBody>
          <a:bodyPr vert="horz" wrap="square" lIns="0" tIns="442200" rIns="0" bIns="0" rtlCol="0">
            <a:spAutoFit/>
          </a:bodyPr>
          <a:lstStyle/>
          <a:p>
            <a:pPr marL="1829435">
              <a:lnSpc>
                <a:spcPct val="100000"/>
              </a:lnSpc>
            </a:pPr>
            <a:r>
              <a:rPr lang="en-US" dirty="0" smtClean="0"/>
              <a:t>Data Flow Diagram</a:t>
            </a:r>
            <a:endParaRPr dirty="0"/>
          </a:p>
        </p:txBody>
      </p:sp>
      <p:sp>
        <p:nvSpPr>
          <p:cNvPr id="8" name="object 8"/>
          <p:cNvSpPr/>
          <p:nvPr/>
        </p:nvSpPr>
        <p:spPr>
          <a:xfrm>
            <a:off x="1143000" y="1676400"/>
            <a:ext cx="6358001" cy="4640961"/>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620967" cy="738781"/>
          </a:xfrm>
        </p:spPr>
        <p:txBody>
          <a:bodyPr/>
          <a:lstStyle/>
          <a:p>
            <a:r>
              <a:rPr lang="en-US" dirty="0" smtClean="0"/>
              <a:t>Problem:-</a:t>
            </a:r>
            <a:endParaRPr lang="en-US" dirty="0"/>
          </a:p>
        </p:txBody>
      </p:sp>
      <p:sp>
        <p:nvSpPr>
          <p:cNvPr id="3" name="Text Placeholder 2"/>
          <p:cNvSpPr>
            <a:spLocks noGrp="1"/>
          </p:cNvSpPr>
          <p:nvPr>
            <p:ph type="body" idx="1"/>
          </p:nvPr>
        </p:nvSpPr>
        <p:spPr>
          <a:xfrm>
            <a:off x="866442" y="1828800"/>
            <a:ext cx="6620968" cy="3808981"/>
          </a:xfrm>
        </p:spPr>
        <p:txBody>
          <a:bodyPr/>
          <a:lstStyle/>
          <a:p>
            <a:r>
              <a:rPr lang="en-US" dirty="0"/>
              <a:t>Usually the agricultural produce is purchased from the farmers at a low price and sold to the consumers at relatively very high price because of a large number of middlemen involved. Direct contact between the farmer and retail seller or wholesaler can reduce the number of middlemen involved in the marketing chain. A mobile based App that can facilitate the direct contact between producer (farmer) and buyer may reduce this wide price gap or a real time interactive system for communication between farmers and </a:t>
            </a:r>
            <a:r>
              <a:rPr lang="en-US" dirty="0" err="1"/>
              <a:t>Mandis</a:t>
            </a:r>
            <a:r>
              <a:rPr lang="en-US" dirty="0"/>
              <a:t>.</a:t>
            </a:r>
          </a:p>
          <a:p>
            <a:endParaRPr lang="en-US" dirty="0"/>
          </a:p>
        </p:txBody>
      </p:sp>
    </p:spTree>
    <p:extLst>
      <p:ext uri="{BB962C8B-B14F-4D97-AF65-F5344CB8AC3E}">
        <p14:creationId xmlns:p14="http://schemas.microsoft.com/office/powerpoint/2010/main" val="361719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6620967" cy="838200"/>
          </a:xfrm>
        </p:spPr>
        <p:txBody>
          <a:bodyPr/>
          <a:lstStyle/>
          <a:p>
            <a:r>
              <a:rPr lang="en-US" dirty="0" smtClean="0"/>
              <a:t>Solution:-</a:t>
            </a:r>
            <a:endParaRPr lang="en-US" dirty="0"/>
          </a:p>
        </p:txBody>
      </p:sp>
      <p:sp>
        <p:nvSpPr>
          <p:cNvPr id="3" name="Text Placeholder 2"/>
          <p:cNvSpPr>
            <a:spLocks noGrp="1"/>
          </p:cNvSpPr>
          <p:nvPr>
            <p:ph type="body" idx="1"/>
          </p:nvPr>
        </p:nvSpPr>
        <p:spPr>
          <a:xfrm>
            <a:off x="866442" y="1371600"/>
            <a:ext cx="6620968" cy="5181600"/>
          </a:xfrm>
        </p:spPr>
        <p:txBody>
          <a:bodyPr>
            <a:normAutofit fontScale="85000" lnSpcReduction="20000"/>
          </a:bodyPr>
          <a:lstStyle/>
          <a:p>
            <a:r>
              <a:rPr lang="en-US" dirty="0"/>
              <a:t>We are creating a portal where farmer and buyer can interact directly.</a:t>
            </a:r>
          </a:p>
          <a:p>
            <a:r>
              <a:rPr lang="en-US" dirty="0"/>
              <a:t>User have the option to search for a commodity according to the location of farmer. User can increase and decrease the distance parameter. Once he find the desired commodity, he can order the entity with two options. Either he can select the pick up option or he can choose for delivery. If the user select the delivery option he have to wait for the farmer approval to add the packing and delivery charges. If the user find the parcel service costly, he may terminate the charge here also. User can generate the requirements in advance also.  He may get notified if someone can fulfill his requirement. Payment should be made before the delivery</a:t>
            </a:r>
          </a:p>
          <a:p>
            <a:r>
              <a:rPr lang="en-US" dirty="0"/>
              <a:t>Farmer have the option to get notified if some user buy his commodity. He can also respond to the advance query. He will be paid at the end of the month. In advance with the help of sales he may also find the statistics regarding sales in past few years. This will give him insight regarding crop production and sale.</a:t>
            </a:r>
          </a:p>
          <a:p>
            <a:endParaRPr lang="en-US" dirty="0"/>
          </a:p>
        </p:txBody>
      </p:sp>
    </p:spTree>
    <p:extLst>
      <p:ext uri="{BB962C8B-B14F-4D97-AF65-F5344CB8AC3E}">
        <p14:creationId xmlns:p14="http://schemas.microsoft.com/office/powerpoint/2010/main" val="297306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58879" y="0"/>
            <a:ext cx="7886700" cy="1325563"/>
          </a:xfrm>
          <a:prstGeom prst="rect">
            <a:avLst/>
          </a:prstGeom>
        </p:spPr>
        <p:txBody>
          <a:bodyPr vert="horz" wrap="square" lIns="0" tIns="454900" rIns="0" bIns="0" rtlCol="0">
            <a:spAutoFit/>
          </a:bodyPr>
          <a:lstStyle/>
          <a:p>
            <a:pPr marL="2486660">
              <a:lnSpc>
                <a:spcPts val="4290"/>
              </a:lnSpc>
            </a:pPr>
            <a:r>
              <a:rPr dirty="0">
                <a:latin typeface="Franklin Gothic Medium"/>
                <a:cs typeface="Franklin Gothic Medium"/>
              </a:rPr>
              <a:t>INT</a:t>
            </a:r>
            <a:r>
              <a:rPr spc="-40" dirty="0">
                <a:latin typeface="Franklin Gothic Medium"/>
                <a:cs typeface="Franklin Gothic Medium"/>
              </a:rPr>
              <a:t>R</a:t>
            </a:r>
            <a:r>
              <a:rPr dirty="0">
                <a:latin typeface="Franklin Gothic Medium"/>
                <a:cs typeface="Franklin Gothic Medium"/>
              </a:rPr>
              <a:t>OD</a:t>
            </a:r>
            <a:r>
              <a:rPr spc="-15" dirty="0">
                <a:latin typeface="Franklin Gothic Medium"/>
                <a:cs typeface="Franklin Gothic Medium"/>
              </a:rPr>
              <a:t>U</a:t>
            </a:r>
            <a:r>
              <a:rPr spc="-5" dirty="0">
                <a:latin typeface="Franklin Gothic Medium"/>
                <a:cs typeface="Franklin Gothic Medium"/>
              </a:rPr>
              <a:t>CTION</a:t>
            </a:r>
          </a:p>
        </p:txBody>
      </p:sp>
      <p:sp>
        <p:nvSpPr>
          <p:cNvPr id="5" name="object 5"/>
          <p:cNvSpPr txBox="1"/>
          <p:nvPr/>
        </p:nvSpPr>
        <p:spPr>
          <a:xfrm>
            <a:off x="369115" y="1325563"/>
            <a:ext cx="8435340" cy="3954929"/>
          </a:xfrm>
          <a:prstGeom prst="rect">
            <a:avLst/>
          </a:prstGeom>
        </p:spPr>
        <p:txBody>
          <a:bodyPr vert="horz" wrap="square" lIns="0" tIns="0" rIns="0" bIns="0" rtlCol="0">
            <a:spAutoFit/>
          </a:bodyPr>
          <a:lstStyle/>
          <a:p>
            <a:pPr marL="355600" marR="5080" indent="-342900">
              <a:lnSpc>
                <a:spcPct val="100000"/>
              </a:lnSpc>
              <a:tabLst>
                <a:tab pos="354965" algn="l"/>
                <a:tab pos="4937760" algn="l"/>
              </a:tabLst>
            </a:pPr>
            <a:r>
              <a:rPr sz="1400" dirty="0">
                <a:solidFill>
                  <a:srgbClr val="F0A12D"/>
                </a:solidFill>
                <a:latin typeface="Wingdings 2"/>
                <a:cs typeface="Wingdings 2"/>
              </a:rPr>
              <a:t></a:t>
            </a:r>
            <a:r>
              <a:rPr sz="1400" dirty="0">
                <a:solidFill>
                  <a:srgbClr val="F0A12D"/>
                </a:solidFill>
                <a:latin typeface="Times New Roman"/>
                <a:cs typeface="Times New Roman"/>
              </a:rPr>
              <a:t>	</a:t>
            </a:r>
            <a:r>
              <a:rPr dirty="0"/>
              <a:t>The purpose of designing E-MANDI in </a:t>
            </a:r>
            <a:r>
              <a:rPr lang="en-US" dirty="0" err="1"/>
              <a:t>php</a:t>
            </a:r>
            <a:r>
              <a:rPr lang="en-US" dirty="0"/>
              <a:t> </a:t>
            </a:r>
            <a:r>
              <a:rPr dirty="0"/>
              <a:t>is to provide better solution to the farmers. Here administrator of the project can create farmer, </a:t>
            </a:r>
            <a:r>
              <a:rPr lang="en-US" dirty="0"/>
              <a:t>Customer</a:t>
            </a:r>
            <a:r>
              <a:rPr dirty="0"/>
              <a:t>  in to the SQL database where he can login into this web application. In this application first of all admin create farmers and </a:t>
            </a:r>
            <a:r>
              <a:rPr lang="en-US" dirty="0"/>
              <a:t> Customer registration page</a:t>
            </a:r>
            <a:r>
              <a:rPr dirty="0"/>
              <a:t> through that he get password and enter in our e-mandi application.</a:t>
            </a:r>
          </a:p>
          <a:p>
            <a:pPr marL="12700">
              <a:lnSpc>
                <a:spcPct val="100000"/>
              </a:lnSpc>
              <a:spcBef>
                <a:spcPts val="1080"/>
              </a:spcBef>
            </a:pPr>
            <a:endParaRPr dirty="0"/>
          </a:p>
          <a:p>
            <a:pPr marL="12700">
              <a:lnSpc>
                <a:spcPct val="100000"/>
              </a:lnSpc>
              <a:spcBef>
                <a:spcPts val="600"/>
              </a:spcBef>
              <a:tabLst>
                <a:tab pos="354965" algn="l"/>
              </a:tabLst>
            </a:pPr>
            <a:r>
              <a:rPr dirty="0"/>
              <a:t>	Under admin Moudle:</a:t>
            </a:r>
          </a:p>
          <a:p>
            <a:pPr marL="12700">
              <a:lnSpc>
                <a:spcPct val="100000"/>
              </a:lnSpc>
              <a:spcBef>
                <a:spcPts val="480"/>
              </a:spcBef>
              <a:tabLst>
                <a:tab pos="354965" algn="l"/>
              </a:tabLst>
            </a:pPr>
            <a:r>
              <a:rPr dirty="0"/>
              <a:t>	Add product price list</a:t>
            </a:r>
          </a:p>
          <a:p>
            <a:pPr marL="12700">
              <a:lnSpc>
                <a:spcPct val="100000"/>
              </a:lnSpc>
              <a:spcBef>
                <a:spcPts val="480"/>
              </a:spcBef>
              <a:tabLst>
                <a:tab pos="354965" algn="l"/>
              </a:tabLst>
            </a:pPr>
            <a:r>
              <a:rPr dirty="0"/>
              <a:t>	View product enquiry</a:t>
            </a:r>
          </a:p>
          <a:p>
            <a:pPr marL="12700">
              <a:lnSpc>
                <a:spcPct val="100000"/>
              </a:lnSpc>
              <a:spcBef>
                <a:spcPts val="480"/>
              </a:spcBef>
              <a:tabLst>
                <a:tab pos="354965" algn="l"/>
              </a:tabLst>
            </a:pPr>
            <a:r>
              <a:rPr dirty="0"/>
              <a:t>	Sells products</a:t>
            </a:r>
          </a:p>
          <a:p>
            <a:pPr marL="12700">
              <a:lnSpc>
                <a:spcPct val="100000"/>
              </a:lnSpc>
              <a:spcBef>
                <a:spcPts val="480"/>
              </a:spcBef>
              <a:tabLst>
                <a:tab pos="354965" algn="l"/>
              </a:tabLst>
            </a:pPr>
            <a:r>
              <a:rPr dirty="0"/>
              <a:t>	Search dealers stock</a:t>
            </a:r>
          </a:p>
          <a:p>
            <a:pPr marL="12700">
              <a:lnSpc>
                <a:spcPct val="100000"/>
              </a:lnSpc>
              <a:spcBef>
                <a:spcPts val="480"/>
              </a:spcBef>
              <a:tabLst>
                <a:tab pos="354965" algn="l"/>
              </a:tabLst>
            </a:pPr>
            <a:r>
              <a:rPr dirty="0"/>
              <a:t>	Send notification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5471" y="762000"/>
            <a:ext cx="2780030" cy="615553"/>
          </a:xfrm>
          <a:prstGeom prst="rect">
            <a:avLst/>
          </a:prstGeom>
        </p:spPr>
        <p:txBody>
          <a:bodyPr vert="horz" wrap="square" lIns="0" tIns="0" rIns="0" bIns="0" rtlCol="0">
            <a:spAutoFit/>
          </a:bodyPr>
          <a:lstStyle/>
          <a:p>
            <a:pPr marL="12700">
              <a:lnSpc>
                <a:spcPts val="2385"/>
              </a:lnSpc>
              <a:tabLst>
                <a:tab pos="354965" algn="l"/>
              </a:tabLst>
            </a:pPr>
            <a:r>
              <a:rPr sz="1400" dirty="0">
                <a:latin typeface="Wingdings 2"/>
                <a:cs typeface="Wingdings 2"/>
              </a:rPr>
              <a:t></a:t>
            </a:r>
            <a:r>
              <a:rPr sz="1400" dirty="0">
                <a:latin typeface="Times New Roman"/>
                <a:cs typeface="Times New Roman"/>
              </a:rPr>
              <a:t>	</a:t>
            </a:r>
            <a:r>
              <a:rPr sz="2000" dirty="0">
                <a:latin typeface="Franklin Gothic Book"/>
                <a:cs typeface="Franklin Gothic Book"/>
              </a:rPr>
              <a:t>U</a:t>
            </a:r>
            <a:r>
              <a:rPr sz="2000" spc="10" dirty="0">
                <a:latin typeface="Franklin Gothic Book"/>
                <a:cs typeface="Franklin Gothic Book"/>
              </a:rPr>
              <a:t>n</a:t>
            </a:r>
            <a:r>
              <a:rPr sz="2000" dirty="0">
                <a:latin typeface="Franklin Gothic Book"/>
                <a:cs typeface="Franklin Gothic Book"/>
              </a:rPr>
              <a:t>der</a:t>
            </a:r>
            <a:r>
              <a:rPr sz="2000" spc="-35" dirty="0">
                <a:latin typeface="Times New Roman"/>
                <a:cs typeface="Times New Roman"/>
              </a:rPr>
              <a:t> </a:t>
            </a:r>
            <a:r>
              <a:rPr sz="2000" dirty="0">
                <a:latin typeface="Franklin Gothic Book"/>
                <a:cs typeface="Franklin Gothic Book"/>
              </a:rPr>
              <a:t>farme</a:t>
            </a:r>
            <a:r>
              <a:rPr sz="2000" spc="5" dirty="0">
                <a:latin typeface="Franklin Gothic Book"/>
                <a:cs typeface="Franklin Gothic Book"/>
              </a:rPr>
              <a:t>r</a:t>
            </a:r>
            <a:r>
              <a:rPr sz="2000" dirty="0">
                <a:latin typeface="Franklin Gothic Book"/>
                <a:cs typeface="Franklin Gothic Book"/>
              </a:rPr>
              <a:t>s</a:t>
            </a:r>
            <a:r>
              <a:rPr sz="2000" spc="-40" dirty="0">
                <a:latin typeface="Times New Roman"/>
                <a:cs typeface="Times New Roman"/>
              </a:rPr>
              <a:t> </a:t>
            </a:r>
            <a:r>
              <a:rPr sz="2000" spc="5" dirty="0">
                <a:latin typeface="Franklin Gothic Book"/>
                <a:cs typeface="Franklin Gothic Book"/>
              </a:rPr>
              <a:t>M</a:t>
            </a:r>
            <a:r>
              <a:rPr sz="2000" spc="10" dirty="0">
                <a:latin typeface="Franklin Gothic Book"/>
                <a:cs typeface="Franklin Gothic Book"/>
              </a:rPr>
              <a:t>o</a:t>
            </a:r>
            <a:r>
              <a:rPr sz="2000" dirty="0">
                <a:latin typeface="Franklin Gothic Book"/>
                <a:cs typeface="Franklin Gothic Book"/>
              </a:rPr>
              <a:t>dule</a:t>
            </a:r>
          </a:p>
        </p:txBody>
      </p:sp>
      <p:sp>
        <p:nvSpPr>
          <p:cNvPr id="3" name="object 3"/>
          <p:cNvSpPr txBox="1"/>
          <p:nvPr/>
        </p:nvSpPr>
        <p:spPr>
          <a:xfrm>
            <a:off x="383540" y="1424001"/>
            <a:ext cx="3195955" cy="2457083"/>
          </a:xfrm>
          <a:prstGeom prst="rect">
            <a:avLst/>
          </a:prstGeom>
        </p:spPr>
        <p:txBody>
          <a:bodyPr vert="horz" wrap="square" lIns="0" tIns="0" rIns="0" bIns="0" rtlCol="0">
            <a:spAutoFit/>
          </a:bodyPr>
          <a:lstStyle/>
          <a:p>
            <a:pPr marL="12700">
              <a:lnSpc>
                <a:spcPct val="100000"/>
              </a:lnSpc>
              <a:tabLst>
                <a:tab pos="354965" algn="l"/>
              </a:tabLst>
            </a:pPr>
            <a:r>
              <a:rPr sz="1400" dirty="0">
                <a:latin typeface="Wingdings 2"/>
                <a:cs typeface="Wingdings 2"/>
              </a:rPr>
              <a:t></a:t>
            </a:r>
            <a:r>
              <a:rPr sz="1400" dirty="0">
                <a:latin typeface="Times New Roman"/>
                <a:cs typeface="Times New Roman"/>
              </a:rPr>
              <a:t>	</a:t>
            </a:r>
            <a:r>
              <a:rPr sz="2000" spc="-35" dirty="0">
                <a:latin typeface="Franklin Gothic Book"/>
                <a:cs typeface="Franklin Gothic Book"/>
              </a:rPr>
              <a:t>A</a:t>
            </a:r>
            <a:r>
              <a:rPr sz="2000" dirty="0">
                <a:latin typeface="Franklin Gothic Book"/>
                <a:cs typeface="Franklin Gothic Book"/>
              </a:rPr>
              <a:t>dd</a:t>
            </a:r>
            <a:r>
              <a:rPr sz="2000" dirty="0">
                <a:latin typeface="Times New Roman"/>
                <a:cs typeface="Times New Roman"/>
              </a:rPr>
              <a:t> </a:t>
            </a:r>
            <a:r>
              <a:rPr sz="2000" spc="-5" dirty="0">
                <a:latin typeface="Franklin Gothic Book"/>
                <a:cs typeface="Franklin Gothic Book"/>
              </a:rPr>
              <a:t>C</a:t>
            </a:r>
            <a:r>
              <a:rPr sz="2000" spc="-40" dirty="0">
                <a:latin typeface="Franklin Gothic Book"/>
                <a:cs typeface="Franklin Gothic Book"/>
              </a:rPr>
              <a:t>r</a:t>
            </a:r>
            <a:r>
              <a:rPr sz="2000" dirty="0">
                <a:latin typeface="Franklin Gothic Book"/>
                <a:cs typeface="Franklin Gothic Book"/>
              </a:rPr>
              <a:t>ops</a:t>
            </a:r>
            <a:r>
              <a:rPr sz="2000" spc="-20" dirty="0">
                <a:latin typeface="Times New Roman"/>
                <a:cs typeface="Times New Roman"/>
              </a:rPr>
              <a:t> </a:t>
            </a:r>
            <a:r>
              <a:rPr sz="2000" spc="-5" dirty="0">
                <a:latin typeface="Franklin Gothic Book"/>
                <a:cs typeface="Franklin Gothic Book"/>
              </a:rPr>
              <a:t>in</a:t>
            </a:r>
            <a:r>
              <a:rPr sz="2000" spc="-50" dirty="0">
                <a:latin typeface="Franklin Gothic Book"/>
                <a:cs typeface="Franklin Gothic Book"/>
              </a:rPr>
              <a:t>f</a:t>
            </a:r>
            <a:r>
              <a:rPr sz="2000" dirty="0">
                <a:latin typeface="Franklin Gothic Book"/>
                <a:cs typeface="Franklin Gothic Book"/>
              </a:rPr>
              <a:t>orm</a:t>
            </a:r>
            <a:r>
              <a:rPr sz="2000" spc="-10" dirty="0">
                <a:latin typeface="Franklin Gothic Book"/>
                <a:cs typeface="Franklin Gothic Book"/>
              </a:rPr>
              <a:t>a</a:t>
            </a:r>
            <a:r>
              <a:rPr sz="2000" dirty="0">
                <a:latin typeface="Franklin Gothic Book"/>
                <a:cs typeface="Franklin Gothic Book"/>
              </a:rPr>
              <a:t>t</a:t>
            </a:r>
            <a:r>
              <a:rPr sz="2000" spc="-15" dirty="0">
                <a:latin typeface="Franklin Gothic Book"/>
                <a:cs typeface="Franklin Gothic Book"/>
              </a:rPr>
              <a:t>i</a:t>
            </a:r>
            <a:r>
              <a:rPr sz="2000" dirty="0">
                <a:latin typeface="Franklin Gothic Book"/>
                <a:cs typeface="Franklin Gothic Book"/>
              </a:rPr>
              <a:t>on</a:t>
            </a:r>
          </a:p>
          <a:p>
            <a:pPr marL="12700">
              <a:lnSpc>
                <a:spcPct val="100000"/>
              </a:lnSpc>
              <a:spcBef>
                <a:spcPts val="480"/>
              </a:spcBef>
              <a:tabLst>
                <a:tab pos="354965" algn="l"/>
              </a:tabLst>
            </a:pPr>
            <a:r>
              <a:rPr sz="1400" dirty="0">
                <a:latin typeface="Wingdings 2"/>
                <a:cs typeface="Wingdings 2"/>
              </a:rPr>
              <a:t></a:t>
            </a:r>
            <a:r>
              <a:rPr sz="1400" dirty="0">
                <a:latin typeface="Times New Roman"/>
                <a:cs typeface="Times New Roman"/>
              </a:rPr>
              <a:t>	</a:t>
            </a:r>
            <a:r>
              <a:rPr sz="2000" dirty="0">
                <a:latin typeface="Franklin Gothic Book"/>
                <a:cs typeface="Franklin Gothic Book"/>
              </a:rPr>
              <a:t>Vi</a:t>
            </a:r>
            <a:r>
              <a:rPr sz="2000" spc="-40" dirty="0">
                <a:latin typeface="Franklin Gothic Book"/>
                <a:cs typeface="Franklin Gothic Book"/>
              </a:rPr>
              <a:t>e</a:t>
            </a:r>
            <a:r>
              <a:rPr sz="2000" dirty="0">
                <a:latin typeface="Franklin Gothic Book"/>
                <a:cs typeface="Franklin Gothic Book"/>
              </a:rPr>
              <a:t>w</a:t>
            </a:r>
            <a:r>
              <a:rPr sz="2000" spc="-10" dirty="0">
                <a:latin typeface="Times New Roman"/>
                <a:cs typeface="Times New Roman"/>
              </a:rPr>
              <a:t> </a:t>
            </a:r>
            <a:r>
              <a:rPr sz="2000" spc="-5" dirty="0">
                <a:latin typeface="Franklin Gothic Book"/>
                <a:cs typeface="Franklin Gothic Book"/>
              </a:rPr>
              <a:t>p</a:t>
            </a:r>
            <a:r>
              <a:rPr sz="2000" spc="-40" dirty="0">
                <a:latin typeface="Franklin Gothic Book"/>
                <a:cs typeface="Franklin Gothic Book"/>
              </a:rPr>
              <a:t>r</a:t>
            </a:r>
            <a:r>
              <a:rPr sz="2000" dirty="0">
                <a:latin typeface="Franklin Gothic Book"/>
                <a:cs typeface="Franklin Gothic Book"/>
              </a:rPr>
              <a:t>oduct</a:t>
            </a:r>
            <a:r>
              <a:rPr sz="2000" spc="-15" dirty="0">
                <a:latin typeface="Times New Roman"/>
                <a:cs typeface="Times New Roman"/>
              </a:rPr>
              <a:t> </a:t>
            </a:r>
            <a:r>
              <a:rPr sz="2000" spc="-5" dirty="0">
                <a:latin typeface="Franklin Gothic Book"/>
                <a:cs typeface="Franklin Gothic Book"/>
              </a:rPr>
              <a:t>Pr</a:t>
            </a:r>
            <a:r>
              <a:rPr sz="2000" spc="-10" dirty="0">
                <a:latin typeface="Franklin Gothic Book"/>
                <a:cs typeface="Franklin Gothic Book"/>
              </a:rPr>
              <a:t>i</a:t>
            </a:r>
            <a:r>
              <a:rPr sz="2000" dirty="0">
                <a:latin typeface="Franklin Gothic Book"/>
                <a:cs typeface="Franklin Gothic Book"/>
              </a:rPr>
              <a:t>ce</a:t>
            </a:r>
          </a:p>
          <a:p>
            <a:pPr marL="12700">
              <a:lnSpc>
                <a:spcPct val="100000"/>
              </a:lnSpc>
              <a:spcBef>
                <a:spcPts val="480"/>
              </a:spcBef>
              <a:tabLst>
                <a:tab pos="354965" algn="l"/>
              </a:tabLst>
            </a:pPr>
            <a:r>
              <a:rPr sz="1400" dirty="0">
                <a:latin typeface="Wingdings 2"/>
                <a:cs typeface="Wingdings 2"/>
              </a:rPr>
              <a:t></a:t>
            </a:r>
            <a:r>
              <a:rPr sz="1400" dirty="0">
                <a:latin typeface="Times New Roman"/>
                <a:cs typeface="Times New Roman"/>
              </a:rPr>
              <a:t>	</a:t>
            </a:r>
            <a:r>
              <a:rPr sz="2000" spc="-10" dirty="0">
                <a:latin typeface="Franklin Gothic Book"/>
                <a:cs typeface="Franklin Gothic Book"/>
              </a:rPr>
              <a:t>E</a:t>
            </a:r>
            <a:r>
              <a:rPr sz="2000" dirty="0">
                <a:latin typeface="Franklin Gothic Book"/>
                <a:cs typeface="Franklin Gothic Book"/>
              </a:rPr>
              <a:t>n</a:t>
            </a:r>
            <a:r>
              <a:rPr sz="2000" spc="-25" dirty="0">
                <a:latin typeface="Franklin Gothic Book"/>
                <a:cs typeface="Franklin Gothic Book"/>
              </a:rPr>
              <a:t>q</a:t>
            </a:r>
            <a:r>
              <a:rPr sz="2000" spc="-5" dirty="0">
                <a:latin typeface="Franklin Gothic Book"/>
                <a:cs typeface="Franklin Gothic Book"/>
              </a:rPr>
              <a:t>ui</a:t>
            </a:r>
            <a:r>
              <a:rPr sz="2000" spc="55" dirty="0">
                <a:latin typeface="Franklin Gothic Book"/>
                <a:cs typeface="Franklin Gothic Book"/>
              </a:rPr>
              <a:t>r</a:t>
            </a:r>
            <a:r>
              <a:rPr sz="2000" dirty="0">
                <a:latin typeface="Franklin Gothic Book"/>
                <a:cs typeface="Franklin Gothic Book"/>
              </a:rPr>
              <a:t>y</a:t>
            </a:r>
            <a:r>
              <a:rPr sz="2000" spc="20" dirty="0">
                <a:latin typeface="Times New Roman"/>
                <a:cs typeface="Times New Roman"/>
              </a:rPr>
              <a:t> </a:t>
            </a:r>
            <a:r>
              <a:rPr sz="2000" dirty="0">
                <a:latin typeface="Franklin Gothic Book"/>
                <a:cs typeface="Franklin Gothic Book"/>
              </a:rPr>
              <a:t>D</a:t>
            </a:r>
            <a:r>
              <a:rPr sz="2000" spc="-15" dirty="0">
                <a:latin typeface="Franklin Gothic Book"/>
                <a:cs typeface="Franklin Gothic Book"/>
              </a:rPr>
              <a:t>e</a:t>
            </a:r>
            <a:r>
              <a:rPr sz="2000" dirty="0">
                <a:latin typeface="Franklin Gothic Book"/>
                <a:cs typeface="Franklin Gothic Book"/>
              </a:rPr>
              <a:t>t</a:t>
            </a:r>
            <a:r>
              <a:rPr sz="2000" spc="-10" dirty="0">
                <a:latin typeface="Franklin Gothic Book"/>
                <a:cs typeface="Franklin Gothic Book"/>
              </a:rPr>
              <a:t>a</a:t>
            </a:r>
            <a:r>
              <a:rPr sz="2000" spc="-5" dirty="0">
                <a:latin typeface="Franklin Gothic Book"/>
                <a:cs typeface="Franklin Gothic Book"/>
              </a:rPr>
              <a:t>i</a:t>
            </a:r>
            <a:r>
              <a:rPr sz="2000" spc="-10" dirty="0">
                <a:latin typeface="Franklin Gothic Book"/>
                <a:cs typeface="Franklin Gothic Book"/>
              </a:rPr>
              <a:t>l</a:t>
            </a:r>
            <a:r>
              <a:rPr sz="2000" dirty="0">
                <a:latin typeface="Franklin Gothic Book"/>
                <a:cs typeface="Franklin Gothic Book"/>
              </a:rPr>
              <a:t>s</a:t>
            </a:r>
            <a:r>
              <a:rPr sz="2000" spc="5" dirty="0">
                <a:latin typeface="Times New Roman"/>
                <a:cs typeface="Times New Roman"/>
              </a:rPr>
              <a:t> </a:t>
            </a:r>
            <a:r>
              <a:rPr sz="2000" dirty="0">
                <a:latin typeface="Franklin Gothic Book"/>
                <a:cs typeface="Franklin Gothic Book"/>
              </a:rPr>
              <a:t>on</a:t>
            </a:r>
            <a:r>
              <a:rPr sz="2000" spc="-5" dirty="0">
                <a:latin typeface="Times New Roman"/>
                <a:cs typeface="Times New Roman"/>
              </a:rPr>
              <a:t> </a:t>
            </a:r>
            <a:r>
              <a:rPr sz="2000" spc="-5" dirty="0">
                <a:latin typeface="Franklin Gothic Book"/>
                <a:cs typeface="Franklin Gothic Book"/>
              </a:rPr>
              <a:t>p</a:t>
            </a:r>
            <a:r>
              <a:rPr sz="2000" spc="-40" dirty="0">
                <a:latin typeface="Franklin Gothic Book"/>
                <a:cs typeface="Franklin Gothic Book"/>
              </a:rPr>
              <a:t>r</a:t>
            </a:r>
            <a:r>
              <a:rPr sz="2000" dirty="0">
                <a:latin typeface="Franklin Gothic Book"/>
                <a:cs typeface="Franklin Gothic Book"/>
              </a:rPr>
              <a:t>oduct</a:t>
            </a:r>
          </a:p>
          <a:p>
            <a:pPr marL="12700">
              <a:lnSpc>
                <a:spcPct val="100000"/>
              </a:lnSpc>
              <a:spcBef>
                <a:spcPts val="480"/>
              </a:spcBef>
              <a:tabLst>
                <a:tab pos="354965" algn="l"/>
              </a:tabLst>
            </a:pPr>
            <a:r>
              <a:rPr sz="1400" dirty="0">
                <a:latin typeface="Wingdings 2"/>
                <a:cs typeface="Wingdings 2"/>
              </a:rPr>
              <a:t></a:t>
            </a:r>
            <a:r>
              <a:rPr sz="1400" dirty="0">
                <a:latin typeface="Times New Roman"/>
                <a:cs typeface="Times New Roman"/>
              </a:rPr>
              <a:t>	</a:t>
            </a:r>
            <a:r>
              <a:rPr sz="2000" spc="-40" dirty="0">
                <a:latin typeface="Franklin Gothic Book"/>
                <a:cs typeface="Franklin Gothic Book"/>
              </a:rPr>
              <a:t>R</a:t>
            </a:r>
            <a:r>
              <a:rPr sz="2000" spc="-35" dirty="0">
                <a:latin typeface="Franklin Gothic Book"/>
                <a:cs typeface="Franklin Gothic Book"/>
              </a:rPr>
              <a:t>e</a:t>
            </a:r>
            <a:r>
              <a:rPr sz="2000" spc="-40" dirty="0">
                <a:latin typeface="Franklin Gothic Book"/>
                <a:cs typeface="Franklin Gothic Book"/>
              </a:rPr>
              <a:t>v</a:t>
            </a:r>
            <a:r>
              <a:rPr sz="2000" dirty="0">
                <a:latin typeface="Franklin Gothic Book"/>
                <a:cs typeface="Franklin Gothic Book"/>
              </a:rPr>
              <a:t>e</a:t>
            </a:r>
            <a:r>
              <a:rPr sz="2000" spc="65" dirty="0">
                <a:latin typeface="Franklin Gothic Book"/>
                <a:cs typeface="Franklin Gothic Book"/>
              </a:rPr>
              <a:t>r</a:t>
            </a:r>
            <a:r>
              <a:rPr sz="2000" dirty="0">
                <a:latin typeface="Franklin Gothic Book"/>
                <a:cs typeface="Franklin Gothic Book"/>
              </a:rPr>
              <a:t>t</a:t>
            </a:r>
            <a:r>
              <a:rPr sz="2000" spc="-15" dirty="0">
                <a:latin typeface="Times New Roman"/>
                <a:cs typeface="Times New Roman"/>
              </a:rPr>
              <a:t> </a:t>
            </a:r>
            <a:r>
              <a:rPr sz="2000" spc="-5" dirty="0">
                <a:latin typeface="Franklin Gothic Book"/>
                <a:cs typeface="Franklin Gothic Book"/>
              </a:rPr>
              <a:t>p</a:t>
            </a:r>
            <a:r>
              <a:rPr sz="2000" spc="-40" dirty="0">
                <a:latin typeface="Franklin Gothic Book"/>
                <a:cs typeface="Franklin Gothic Book"/>
              </a:rPr>
              <a:t>r</a:t>
            </a:r>
            <a:r>
              <a:rPr sz="2000" dirty="0">
                <a:latin typeface="Franklin Gothic Book"/>
                <a:cs typeface="Franklin Gothic Book"/>
              </a:rPr>
              <a:t>oduct</a:t>
            </a:r>
          </a:p>
          <a:p>
            <a:pPr marL="12700">
              <a:lnSpc>
                <a:spcPct val="100000"/>
              </a:lnSpc>
              <a:spcBef>
                <a:spcPts val="1080"/>
              </a:spcBef>
            </a:pPr>
            <a:endParaRPr sz="1400" dirty="0">
              <a:latin typeface="Wingdings 2"/>
              <a:cs typeface="Wingdings 2"/>
            </a:endParaRPr>
          </a:p>
          <a:p>
            <a:pPr marL="12700">
              <a:lnSpc>
                <a:spcPct val="100000"/>
              </a:lnSpc>
              <a:spcBef>
                <a:spcPts val="1200"/>
              </a:spcBef>
            </a:pPr>
            <a:r>
              <a:rPr sz="1400" dirty="0">
                <a:latin typeface="Wingdings 2"/>
                <a:cs typeface="Wingdings 2"/>
              </a:rPr>
              <a:t></a:t>
            </a:r>
          </a:p>
        </p:txBody>
      </p:sp>
      <p:sp>
        <p:nvSpPr>
          <p:cNvPr id="4" name="object 4"/>
          <p:cNvSpPr txBox="1"/>
          <p:nvPr/>
        </p:nvSpPr>
        <p:spPr>
          <a:xfrm>
            <a:off x="383540" y="3483998"/>
            <a:ext cx="2794000" cy="3090590"/>
          </a:xfrm>
          <a:prstGeom prst="rect">
            <a:avLst/>
          </a:prstGeom>
        </p:spPr>
        <p:txBody>
          <a:bodyPr vert="horz" wrap="square" lIns="0" tIns="0" rIns="0" bIns="0" rtlCol="0">
            <a:spAutoFit/>
          </a:bodyPr>
          <a:lstStyle/>
          <a:p>
            <a:pPr marL="355600">
              <a:lnSpc>
                <a:spcPct val="100000"/>
              </a:lnSpc>
            </a:pPr>
            <a:r>
              <a:rPr sz="2000" dirty="0">
                <a:latin typeface="Franklin Gothic Book"/>
                <a:cs typeface="Franklin Gothic Book"/>
              </a:rPr>
              <a:t>U</a:t>
            </a:r>
            <a:r>
              <a:rPr sz="2000" spc="10" dirty="0">
                <a:latin typeface="Franklin Gothic Book"/>
                <a:cs typeface="Franklin Gothic Book"/>
              </a:rPr>
              <a:t>n</a:t>
            </a:r>
            <a:r>
              <a:rPr sz="2000" dirty="0">
                <a:latin typeface="Franklin Gothic Book"/>
                <a:cs typeface="Franklin Gothic Book"/>
              </a:rPr>
              <a:t>der</a:t>
            </a:r>
            <a:r>
              <a:rPr sz="2000" spc="-35" dirty="0">
                <a:latin typeface="Times New Roman"/>
                <a:cs typeface="Times New Roman"/>
              </a:rPr>
              <a:t> </a:t>
            </a:r>
            <a:r>
              <a:rPr lang="en-US" sz="2000" spc="10" dirty="0" smtClean="0">
                <a:latin typeface="Franklin Gothic Book"/>
                <a:cs typeface="Times New Roman"/>
              </a:rPr>
              <a:t>Customer </a:t>
            </a:r>
            <a:r>
              <a:rPr sz="2000" spc="5" dirty="0" smtClean="0">
                <a:latin typeface="Franklin Gothic Book"/>
                <a:cs typeface="Franklin Gothic Book"/>
              </a:rPr>
              <a:t>M</a:t>
            </a:r>
            <a:r>
              <a:rPr sz="2000" spc="10" dirty="0" smtClean="0">
                <a:latin typeface="Franklin Gothic Book"/>
                <a:cs typeface="Franklin Gothic Book"/>
              </a:rPr>
              <a:t>o</a:t>
            </a:r>
            <a:r>
              <a:rPr sz="2000" dirty="0" smtClean="0">
                <a:latin typeface="Franklin Gothic Book"/>
                <a:cs typeface="Franklin Gothic Book"/>
              </a:rPr>
              <a:t>dule</a:t>
            </a:r>
            <a:endParaRPr sz="2000" dirty="0">
              <a:latin typeface="Franklin Gothic Book"/>
              <a:cs typeface="Franklin Gothic Book"/>
            </a:endParaRPr>
          </a:p>
          <a:p>
            <a:pPr marL="12700">
              <a:lnSpc>
                <a:spcPct val="100000"/>
              </a:lnSpc>
              <a:spcBef>
                <a:spcPts val="480"/>
              </a:spcBef>
              <a:tabLst>
                <a:tab pos="354965" algn="l"/>
              </a:tabLst>
            </a:pPr>
            <a:r>
              <a:rPr sz="1400" dirty="0">
                <a:latin typeface="Wingdings 2"/>
                <a:cs typeface="Wingdings 2"/>
              </a:rPr>
              <a:t></a:t>
            </a:r>
            <a:r>
              <a:rPr sz="1400" dirty="0">
                <a:latin typeface="Times New Roman"/>
                <a:cs typeface="Times New Roman"/>
              </a:rPr>
              <a:t>	</a:t>
            </a:r>
            <a:r>
              <a:rPr sz="2000" spc="-5" dirty="0">
                <a:latin typeface="Franklin Gothic Book"/>
                <a:cs typeface="Franklin Gothic Book"/>
              </a:rPr>
              <a:t>Sea</a:t>
            </a:r>
            <a:r>
              <a:rPr sz="2000" spc="-40" dirty="0">
                <a:latin typeface="Franklin Gothic Book"/>
                <a:cs typeface="Franklin Gothic Book"/>
              </a:rPr>
              <a:t>r</a:t>
            </a:r>
            <a:r>
              <a:rPr sz="2000" dirty="0">
                <a:latin typeface="Franklin Gothic Book"/>
                <a:cs typeface="Franklin Gothic Book"/>
              </a:rPr>
              <a:t>ch</a:t>
            </a:r>
            <a:r>
              <a:rPr sz="2000" dirty="0">
                <a:latin typeface="Times New Roman"/>
                <a:cs typeface="Times New Roman"/>
              </a:rPr>
              <a:t> </a:t>
            </a:r>
            <a:r>
              <a:rPr sz="2000" spc="-5" dirty="0">
                <a:latin typeface="Franklin Gothic Book"/>
                <a:cs typeface="Franklin Gothic Book"/>
              </a:rPr>
              <a:t>p</a:t>
            </a:r>
            <a:r>
              <a:rPr sz="2000" spc="-40" dirty="0">
                <a:latin typeface="Franklin Gothic Book"/>
                <a:cs typeface="Franklin Gothic Book"/>
              </a:rPr>
              <a:t>r</a:t>
            </a:r>
            <a:r>
              <a:rPr sz="2000" dirty="0">
                <a:latin typeface="Franklin Gothic Book"/>
                <a:cs typeface="Franklin Gothic Book"/>
              </a:rPr>
              <a:t>oduct</a:t>
            </a:r>
            <a:r>
              <a:rPr sz="2000" spc="-15" dirty="0">
                <a:latin typeface="Times New Roman"/>
                <a:cs typeface="Times New Roman"/>
              </a:rPr>
              <a:t> </a:t>
            </a:r>
            <a:r>
              <a:rPr sz="2000" dirty="0">
                <a:latin typeface="Franklin Gothic Book"/>
                <a:cs typeface="Franklin Gothic Book"/>
              </a:rPr>
              <a:t>d</a:t>
            </a:r>
            <a:r>
              <a:rPr sz="2000" spc="-15" dirty="0">
                <a:latin typeface="Franklin Gothic Book"/>
                <a:cs typeface="Franklin Gothic Book"/>
              </a:rPr>
              <a:t>e</a:t>
            </a:r>
            <a:r>
              <a:rPr sz="2000" dirty="0">
                <a:latin typeface="Franklin Gothic Book"/>
                <a:cs typeface="Franklin Gothic Book"/>
              </a:rPr>
              <a:t>t</a:t>
            </a:r>
            <a:r>
              <a:rPr sz="2000" spc="-10" dirty="0">
                <a:latin typeface="Franklin Gothic Book"/>
                <a:cs typeface="Franklin Gothic Book"/>
              </a:rPr>
              <a:t>a</a:t>
            </a:r>
            <a:r>
              <a:rPr sz="2000" spc="-5" dirty="0">
                <a:latin typeface="Franklin Gothic Book"/>
                <a:cs typeface="Franklin Gothic Book"/>
              </a:rPr>
              <a:t>i</a:t>
            </a:r>
            <a:r>
              <a:rPr sz="2000" spc="-10" dirty="0">
                <a:latin typeface="Franklin Gothic Book"/>
                <a:cs typeface="Franklin Gothic Book"/>
              </a:rPr>
              <a:t>l</a:t>
            </a:r>
            <a:r>
              <a:rPr sz="2000" dirty="0">
                <a:latin typeface="Franklin Gothic Book"/>
                <a:cs typeface="Franklin Gothic Book"/>
              </a:rPr>
              <a:t>s</a:t>
            </a:r>
          </a:p>
          <a:p>
            <a:pPr marL="12700">
              <a:lnSpc>
                <a:spcPct val="100000"/>
              </a:lnSpc>
              <a:spcBef>
                <a:spcPts val="480"/>
              </a:spcBef>
              <a:tabLst>
                <a:tab pos="354965" algn="l"/>
              </a:tabLst>
            </a:pPr>
            <a:r>
              <a:rPr sz="1400" dirty="0">
                <a:latin typeface="Wingdings 2"/>
                <a:cs typeface="Wingdings 2"/>
              </a:rPr>
              <a:t></a:t>
            </a:r>
            <a:r>
              <a:rPr sz="1400" dirty="0">
                <a:latin typeface="Times New Roman"/>
                <a:cs typeface="Times New Roman"/>
              </a:rPr>
              <a:t>	</a:t>
            </a:r>
            <a:r>
              <a:rPr sz="2000" dirty="0">
                <a:latin typeface="Franklin Gothic Book"/>
                <a:cs typeface="Franklin Gothic Book"/>
              </a:rPr>
              <a:t>Vi</a:t>
            </a:r>
            <a:r>
              <a:rPr sz="2000" spc="-40" dirty="0">
                <a:latin typeface="Franklin Gothic Book"/>
                <a:cs typeface="Franklin Gothic Book"/>
              </a:rPr>
              <a:t>e</a:t>
            </a:r>
            <a:r>
              <a:rPr sz="2000" dirty="0">
                <a:latin typeface="Franklin Gothic Book"/>
                <a:cs typeface="Franklin Gothic Book"/>
              </a:rPr>
              <a:t>w</a:t>
            </a:r>
            <a:r>
              <a:rPr sz="2000" spc="-10" dirty="0">
                <a:latin typeface="Times New Roman"/>
                <a:cs typeface="Times New Roman"/>
              </a:rPr>
              <a:t> </a:t>
            </a:r>
            <a:r>
              <a:rPr sz="2000" spc="-5" dirty="0">
                <a:latin typeface="Franklin Gothic Book"/>
                <a:cs typeface="Franklin Gothic Book"/>
              </a:rPr>
              <a:t>p</a:t>
            </a:r>
            <a:r>
              <a:rPr sz="2000" spc="-40" dirty="0">
                <a:latin typeface="Franklin Gothic Book"/>
                <a:cs typeface="Franklin Gothic Book"/>
              </a:rPr>
              <a:t>r</a:t>
            </a:r>
            <a:r>
              <a:rPr sz="2000" dirty="0">
                <a:latin typeface="Franklin Gothic Book"/>
                <a:cs typeface="Franklin Gothic Book"/>
              </a:rPr>
              <a:t>oduct</a:t>
            </a:r>
            <a:r>
              <a:rPr sz="2000" spc="-15" dirty="0">
                <a:latin typeface="Times New Roman"/>
                <a:cs typeface="Times New Roman"/>
              </a:rPr>
              <a:t> </a:t>
            </a:r>
            <a:r>
              <a:rPr sz="2000" spc="-5" dirty="0">
                <a:latin typeface="Franklin Gothic Book"/>
                <a:cs typeface="Franklin Gothic Book"/>
              </a:rPr>
              <a:t>pr</a:t>
            </a:r>
            <a:r>
              <a:rPr sz="2000" spc="-10" dirty="0">
                <a:latin typeface="Franklin Gothic Book"/>
                <a:cs typeface="Franklin Gothic Book"/>
              </a:rPr>
              <a:t>i</a:t>
            </a:r>
            <a:r>
              <a:rPr sz="2000" dirty="0">
                <a:latin typeface="Franklin Gothic Book"/>
                <a:cs typeface="Franklin Gothic Book"/>
              </a:rPr>
              <a:t>ce</a:t>
            </a:r>
            <a:r>
              <a:rPr sz="2000" dirty="0">
                <a:latin typeface="Times New Roman"/>
                <a:cs typeface="Times New Roman"/>
              </a:rPr>
              <a:t> </a:t>
            </a:r>
            <a:r>
              <a:rPr sz="2000" dirty="0">
                <a:latin typeface="Franklin Gothic Book"/>
                <a:cs typeface="Franklin Gothic Book"/>
              </a:rPr>
              <a:t>li</a:t>
            </a:r>
            <a:r>
              <a:rPr sz="2000" spc="-10" dirty="0">
                <a:latin typeface="Franklin Gothic Book"/>
                <a:cs typeface="Franklin Gothic Book"/>
              </a:rPr>
              <a:t>s</a:t>
            </a:r>
            <a:r>
              <a:rPr sz="2000" dirty="0">
                <a:latin typeface="Franklin Gothic Book"/>
                <a:cs typeface="Franklin Gothic Book"/>
              </a:rPr>
              <a:t>t</a:t>
            </a:r>
          </a:p>
          <a:p>
            <a:pPr marL="12700">
              <a:lnSpc>
                <a:spcPct val="100000"/>
              </a:lnSpc>
              <a:spcBef>
                <a:spcPts val="480"/>
              </a:spcBef>
              <a:tabLst>
                <a:tab pos="354965" algn="l"/>
              </a:tabLst>
            </a:pPr>
            <a:r>
              <a:rPr sz="1400" dirty="0">
                <a:latin typeface="Wingdings 2"/>
                <a:cs typeface="Wingdings 2"/>
              </a:rPr>
              <a:t></a:t>
            </a:r>
            <a:r>
              <a:rPr sz="1400" dirty="0">
                <a:latin typeface="Times New Roman"/>
                <a:cs typeface="Times New Roman"/>
              </a:rPr>
              <a:t>	</a:t>
            </a:r>
            <a:r>
              <a:rPr sz="2000" spc="-5" dirty="0">
                <a:latin typeface="Franklin Gothic Book"/>
                <a:cs typeface="Franklin Gothic Book"/>
              </a:rPr>
              <a:t>P</a:t>
            </a:r>
            <a:r>
              <a:rPr sz="2000" spc="-10" dirty="0">
                <a:latin typeface="Franklin Gothic Book"/>
                <a:cs typeface="Franklin Gothic Book"/>
              </a:rPr>
              <a:t>u</a:t>
            </a:r>
            <a:r>
              <a:rPr sz="2000" dirty="0">
                <a:latin typeface="Franklin Gothic Book"/>
                <a:cs typeface="Franklin Gothic Book"/>
              </a:rPr>
              <a:t>t</a:t>
            </a:r>
            <a:r>
              <a:rPr sz="2000" dirty="0">
                <a:latin typeface="Times New Roman"/>
                <a:cs typeface="Times New Roman"/>
              </a:rPr>
              <a:t> </a:t>
            </a:r>
            <a:r>
              <a:rPr sz="2000" dirty="0">
                <a:latin typeface="Franklin Gothic Book"/>
                <a:cs typeface="Franklin Gothic Book"/>
              </a:rPr>
              <a:t>en</a:t>
            </a:r>
            <a:r>
              <a:rPr sz="2000" spc="-30" dirty="0">
                <a:latin typeface="Franklin Gothic Book"/>
                <a:cs typeface="Franklin Gothic Book"/>
              </a:rPr>
              <a:t>q</a:t>
            </a:r>
            <a:r>
              <a:rPr sz="2000" spc="-5" dirty="0">
                <a:latin typeface="Franklin Gothic Book"/>
                <a:cs typeface="Franklin Gothic Book"/>
              </a:rPr>
              <a:t>ui</a:t>
            </a:r>
            <a:r>
              <a:rPr sz="2000" spc="55" dirty="0">
                <a:latin typeface="Franklin Gothic Book"/>
                <a:cs typeface="Franklin Gothic Book"/>
              </a:rPr>
              <a:t>r</a:t>
            </a:r>
            <a:r>
              <a:rPr sz="2000" dirty="0">
                <a:latin typeface="Franklin Gothic Book"/>
                <a:cs typeface="Franklin Gothic Book"/>
              </a:rPr>
              <a:t>y</a:t>
            </a:r>
          </a:p>
          <a:p>
            <a:pPr marL="12700">
              <a:lnSpc>
                <a:spcPct val="100000"/>
              </a:lnSpc>
              <a:spcBef>
                <a:spcPts val="480"/>
              </a:spcBef>
              <a:tabLst>
                <a:tab pos="354965" algn="l"/>
              </a:tabLst>
            </a:pPr>
            <a:r>
              <a:rPr sz="1400" dirty="0">
                <a:latin typeface="Wingdings 2"/>
                <a:cs typeface="Wingdings 2"/>
              </a:rPr>
              <a:t></a:t>
            </a:r>
            <a:r>
              <a:rPr sz="1400" dirty="0">
                <a:latin typeface="Times New Roman"/>
                <a:cs typeface="Times New Roman"/>
              </a:rPr>
              <a:t>	</a:t>
            </a:r>
            <a:r>
              <a:rPr sz="2000" dirty="0">
                <a:latin typeface="Franklin Gothic Book"/>
                <a:cs typeface="Franklin Gothic Book"/>
              </a:rPr>
              <a:t>Vi</a:t>
            </a:r>
            <a:r>
              <a:rPr sz="2000" spc="-40" dirty="0">
                <a:latin typeface="Franklin Gothic Book"/>
                <a:cs typeface="Franklin Gothic Book"/>
              </a:rPr>
              <a:t>e</a:t>
            </a:r>
            <a:r>
              <a:rPr sz="2000" dirty="0">
                <a:latin typeface="Franklin Gothic Book"/>
                <a:cs typeface="Franklin Gothic Book"/>
              </a:rPr>
              <a:t>w</a:t>
            </a:r>
            <a:r>
              <a:rPr sz="2000" spc="-10" dirty="0">
                <a:latin typeface="Times New Roman"/>
                <a:cs typeface="Times New Roman"/>
              </a:rPr>
              <a:t> </a:t>
            </a:r>
            <a:r>
              <a:rPr sz="2000" spc="-5" dirty="0">
                <a:latin typeface="Franklin Gothic Book"/>
                <a:cs typeface="Franklin Gothic Book"/>
              </a:rPr>
              <a:t>p</a:t>
            </a:r>
            <a:r>
              <a:rPr sz="2000" spc="-40" dirty="0">
                <a:latin typeface="Franklin Gothic Book"/>
                <a:cs typeface="Franklin Gothic Book"/>
              </a:rPr>
              <a:t>r</a:t>
            </a:r>
            <a:r>
              <a:rPr sz="2000" dirty="0">
                <a:latin typeface="Franklin Gothic Book"/>
                <a:cs typeface="Franklin Gothic Book"/>
              </a:rPr>
              <a:t>oduct</a:t>
            </a:r>
            <a:r>
              <a:rPr sz="2000" spc="-15" dirty="0">
                <a:latin typeface="Times New Roman"/>
                <a:cs typeface="Times New Roman"/>
              </a:rPr>
              <a:t> </a:t>
            </a:r>
            <a:r>
              <a:rPr sz="2000" dirty="0">
                <a:latin typeface="Franklin Gothic Book"/>
                <a:cs typeface="Franklin Gothic Book"/>
              </a:rPr>
              <a:t>re</a:t>
            </a:r>
            <a:r>
              <a:rPr sz="2000" spc="-10" dirty="0">
                <a:latin typeface="Franklin Gothic Book"/>
                <a:cs typeface="Franklin Gothic Book"/>
              </a:rPr>
              <a:t>s</a:t>
            </a:r>
            <a:r>
              <a:rPr sz="2000" spc="-5" dirty="0">
                <a:latin typeface="Franklin Gothic Book"/>
                <a:cs typeface="Franklin Gothic Book"/>
              </a:rPr>
              <a:t>ponse</a:t>
            </a:r>
            <a:endParaRPr sz="2000" dirty="0">
              <a:latin typeface="Franklin Gothic Book"/>
              <a:cs typeface="Franklin Gothic Book"/>
            </a:endParaRPr>
          </a:p>
          <a:p>
            <a:pPr marL="12700">
              <a:lnSpc>
                <a:spcPct val="100000"/>
              </a:lnSpc>
              <a:spcBef>
                <a:spcPts val="480"/>
              </a:spcBef>
              <a:tabLst>
                <a:tab pos="354965" algn="l"/>
              </a:tabLst>
            </a:pPr>
            <a:r>
              <a:rPr sz="1400" dirty="0">
                <a:latin typeface="Wingdings 2"/>
                <a:cs typeface="Wingdings 2"/>
              </a:rPr>
              <a:t></a:t>
            </a:r>
            <a:r>
              <a:rPr sz="1400" dirty="0">
                <a:latin typeface="Times New Roman"/>
                <a:cs typeface="Times New Roman"/>
              </a:rPr>
              <a:t>	</a:t>
            </a:r>
            <a:r>
              <a:rPr sz="2000" dirty="0">
                <a:latin typeface="Franklin Gothic Book"/>
                <a:cs typeface="Franklin Gothic Book"/>
              </a:rPr>
              <a:t>Vi</a:t>
            </a:r>
            <a:r>
              <a:rPr sz="2000" spc="-40" dirty="0">
                <a:latin typeface="Franklin Gothic Book"/>
                <a:cs typeface="Franklin Gothic Book"/>
              </a:rPr>
              <a:t>e</a:t>
            </a:r>
            <a:r>
              <a:rPr sz="2000" dirty="0">
                <a:latin typeface="Franklin Gothic Book"/>
                <a:cs typeface="Franklin Gothic Book"/>
              </a:rPr>
              <a:t>w</a:t>
            </a:r>
            <a:r>
              <a:rPr sz="2000" spc="-5" dirty="0">
                <a:latin typeface="Times New Roman"/>
                <a:cs typeface="Times New Roman"/>
              </a:rPr>
              <a:t> </a:t>
            </a:r>
            <a:r>
              <a:rPr sz="2000" dirty="0">
                <a:latin typeface="Franklin Gothic Book"/>
                <a:cs typeface="Franklin Gothic Book"/>
              </a:rPr>
              <a:t>no</a:t>
            </a:r>
            <a:r>
              <a:rPr sz="2000" spc="-10" dirty="0">
                <a:latin typeface="Franklin Gothic Book"/>
                <a:cs typeface="Franklin Gothic Book"/>
              </a:rPr>
              <a:t>t</a:t>
            </a:r>
            <a:r>
              <a:rPr sz="2000" spc="-5" dirty="0">
                <a:latin typeface="Franklin Gothic Book"/>
                <a:cs typeface="Franklin Gothic Book"/>
              </a:rPr>
              <a:t>i</a:t>
            </a:r>
            <a:r>
              <a:rPr sz="2000" spc="5" dirty="0">
                <a:latin typeface="Franklin Gothic Book"/>
                <a:cs typeface="Franklin Gothic Book"/>
              </a:rPr>
              <a:t>f</a:t>
            </a:r>
            <a:r>
              <a:rPr sz="2000" spc="-5" dirty="0">
                <a:latin typeface="Franklin Gothic Book"/>
                <a:cs typeface="Franklin Gothic Book"/>
              </a:rPr>
              <a:t>ica</a:t>
            </a:r>
            <a:r>
              <a:rPr sz="2000" spc="-10" dirty="0">
                <a:latin typeface="Franklin Gothic Book"/>
                <a:cs typeface="Franklin Gothic Book"/>
              </a:rPr>
              <a:t>i</a:t>
            </a:r>
            <a:r>
              <a:rPr sz="2000" spc="-45" dirty="0">
                <a:latin typeface="Franklin Gothic Book"/>
                <a:cs typeface="Franklin Gothic Book"/>
              </a:rPr>
              <a:t>t</a:t>
            </a:r>
            <a:r>
              <a:rPr sz="2000" dirty="0">
                <a:latin typeface="Franklin Gothic Book"/>
                <a:cs typeface="Franklin Gothic Book"/>
              </a:rPr>
              <a:t>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58356" y="729995"/>
            <a:ext cx="344424" cy="2118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81000" y="24446"/>
            <a:ext cx="7886700" cy="1325563"/>
          </a:xfrm>
          <a:prstGeom prst="rect">
            <a:avLst/>
          </a:prstGeom>
        </p:spPr>
        <p:txBody>
          <a:bodyPr vert="horz" wrap="square" lIns="0" tIns="318391" rIns="0" bIns="0" rtlCol="0">
            <a:spAutoFit/>
          </a:bodyPr>
          <a:lstStyle/>
          <a:p>
            <a:pPr marL="2181860">
              <a:lnSpc>
                <a:spcPct val="100000"/>
              </a:lnSpc>
            </a:pPr>
            <a:r>
              <a:rPr sz="1800" b="1" u="heavy" spc="-5" dirty="0">
                <a:solidFill>
                  <a:srgbClr val="FF0000"/>
                </a:solidFill>
                <a:latin typeface="Cambria"/>
                <a:cs typeface="Cambria"/>
              </a:rPr>
              <a:t>OBJ</a:t>
            </a:r>
            <a:r>
              <a:rPr sz="1800" b="1" u="heavy" spc="-10" dirty="0">
                <a:solidFill>
                  <a:srgbClr val="FF0000"/>
                </a:solidFill>
                <a:latin typeface="Cambria"/>
                <a:cs typeface="Cambria"/>
              </a:rPr>
              <a:t>E</a:t>
            </a:r>
            <a:r>
              <a:rPr sz="1800" b="1" u="heavy" spc="-15" dirty="0">
                <a:solidFill>
                  <a:srgbClr val="FF0000"/>
                </a:solidFill>
                <a:latin typeface="Cambria"/>
                <a:cs typeface="Cambria"/>
              </a:rPr>
              <a:t>CTIVE</a:t>
            </a:r>
            <a:r>
              <a:rPr sz="1800" b="1" u="heavy" spc="-10" dirty="0">
                <a:solidFill>
                  <a:srgbClr val="FF0000"/>
                </a:solidFill>
                <a:latin typeface="Cambria"/>
                <a:cs typeface="Cambria"/>
              </a:rPr>
              <a:t> </a:t>
            </a:r>
            <a:r>
              <a:rPr sz="1800" b="1" u="heavy" spc="-15" dirty="0">
                <a:solidFill>
                  <a:srgbClr val="FF0000"/>
                </a:solidFill>
                <a:latin typeface="Cambria"/>
                <a:cs typeface="Cambria"/>
              </a:rPr>
              <a:t>&amp;</a:t>
            </a:r>
            <a:r>
              <a:rPr sz="1800" b="1" u="heavy" spc="10" dirty="0">
                <a:solidFill>
                  <a:srgbClr val="FF0000"/>
                </a:solidFill>
                <a:latin typeface="Cambria"/>
                <a:cs typeface="Cambria"/>
              </a:rPr>
              <a:t> </a:t>
            </a:r>
            <a:r>
              <a:rPr sz="1800" b="1" u="heavy" spc="-5" dirty="0">
                <a:solidFill>
                  <a:srgbClr val="FF0000"/>
                </a:solidFill>
                <a:latin typeface="Cambria"/>
                <a:cs typeface="Cambria"/>
              </a:rPr>
              <a:t>S</a:t>
            </a:r>
            <a:r>
              <a:rPr sz="1800" b="1" u="heavy" spc="-25" dirty="0">
                <a:solidFill>
                  <a:srgbClr val="FF0000"/>
                </a:solidFill>
                <a:latin typeface="Cambria"/>
                <a:cs typeface="Cambria"/>
              </a:rPr>
              <a:t>C</a:t>
            </a:r>
            <a:r>
              <a:rPr sz="1800" b="1" u="heavy" spc="-20" dirty="0">
                <a:solidFill>
                  <a:srgbClr val="FF0000"/>
                </a:solidFill>
                <a:latin typeface="Cambria"/>
                <a:cs typeface="Cambria"/>
              </a:rPr>
              <a:t>OPE</a:t>
            </a:r>
            <a:r>
              <a:rPr sz="1800" b="1" u="heavy" dirty="0">
                <a:solidFill>
                  <a:srgbClr val="FF0000"/>
                </a:solidFill>
                <a:latin typeface="Cambria"/>
                <a:cs typeface="Cambria"/>
              </a:rPr>
              <a:t> </a:t>
            </a:r>
            <a:r>
              <a:rPr sz="1800" b="1" u="heavy" spc="-5" dirty="0">
                <a:solidFill>
                  <a:srgbClr val="FF0000"/>
                </a:solidFill>
                <a:latin typeface="Cambria"/>
                <a:cs typeface="Cambria"/>
              </a:rPr>
              <a:t>OF</a:t>
            </a:r>
            <a:r>
              <a:rPr sz="1800" b="1" u="heavy" dirty="0">
                <a:solidFill>
                  <a:srgbClr val="FF0000"/>
                </a:solidFill>
                <a:latin typeface="Cambria"/>
                <a:cs typeface="Cambria"/>
              </a:rPr>
              <a:t> </a:t>
            </a:r>
            <a:r>
              <a:rPr sz="1800" b="1" u="heavy" spc="-20" dirty="0">
                <a:solidFill>
                  <a:srgbClr val="FF0000"/>
                </a:solidFill>
                <a:latin typeface="Cambria"/>
                <a:cs typeface="Cambria"/>
              </a:rPr>
              <a:t>THE</a:t>
            </a:r>
            <a:r>
              <a:rPr sz="1800" b="1" u="heavy" dirty="0">
                <a:solidFill>
                  <a:srgbClr val="FF0000"/>
                </a:solidFill>
                <a:latin typeface="Cambria"/>
                <a:cs typeface="Cambria"/>
              </a:rPr>
              <a:t> </a:t>
            </a:r>
            <a:r>
              <a:rPr sz="1800" b="1" u="heavy" spc="-15" dirty="0">
                <a:solidFill>
                  <a:srgbClr val="FF0000"/>
                </a:solidFill>
                <a:latin typeface="Cambria"/>
                <a:cs typeface="Cambria"/>
              </a:rPr>
              <a:t>P</a:t>
            </a:r>
            <a:r>
              <a:rPr sz="1800" b="1" u="heavy" spc="-55" dirty="0">
                <a:solidFill>
                  <a:srgbClr val="FF0000"/>
                </a:solidFill>
                <a:latin typeface="Cambria"/>
                <a:cs typeface="Cambria"/>
              </a:rPr>
              <a:t>R</a:t>
            </a:r>
            <a:r>
              <a:rPr sz="1800" b="1" u="heavy" spc="-15" dirty="0">
                <a:solidFill>
                  <a:srgbClr val="FF0000"/>
                </a:solidFill>
                <a:latin typeface="Cambria"/>
                <a:cs typeface="Cambria"/>
              </a:rPr>
              <a:t>OJ</a:t>
            </a:r>
            <a:r>
              <a:rPr sz="1800" b="1" u="heavy" spc="-30" dirty="0">
                <a:solidFill>
                  <a:srgbClr val="FF0000"/>
                </a:solidFill>
                <a:latin typeface="Cambria"/>
                <a:cs typeface="Cambria"/>
              </a:rPr>
              <a:t>E</a:t>
            </a:r>
            <a:r>
              <a:rPr sz="1800" b="1" u="heavy" spc="-5" dirty="0">
                <a:solidFill>
                  <a:srgbClr val="FF0000"/>
                </a:solidFill>
                <a:latin typeface="Cambria"/>
                <a:cs typeface="Cambria"/>
              </a:rPr>
              <a:t>CT</a:t>
            </a:r>
            <a:endParaRPr sz="1800" dirty="0">
              <a:latin typeface="Cambria"/>
              <a:cs typeface="Cambria"/>
            </a:endParaRPr>
          </a:p>
        </p:txBody>
      </p:sp>
      <p:sp>
        <p:nvSpPr>
          <p:cNvPr id="10" name="object 10"/>
          <p:cNvSpPr txBox="1">
            <a:spLocks noGrp="1"/>
          </p:cNvSpPr>
          <p:nvPr>
            <p:ph idx="1"/>
          </p:nvPr>
        </p:nvSpPr>
        <p:spPr>
          <a:xfrm>
            <a:off x="617774" y="1094199"/>
            <a:ext cx="7886700" cy="4048288"/>
          </a:xfrm>
          <a:prstGeom prst="rect">
            <a:avLst/>
          </a:prstGeom>
        </p:spPr>
        <p:txBody>
          <a:bodyPr vert="horz" wrap="square" lIns="0" tIns="0" rIns="0" bIns="0" rtlCol="0">
            <a:spAutoFit/>
          </a:bodyPr>
          <a:lstStyle/>
          <a:p>
            <a:pPr marL="426084" marR="5715">
              <a:lnSpc>
                <a:spcPct val="170000"/>
              </a:lnSpc>
              <a:spcBef>
                <a:spcPts val="384"/>
              </a:spcBef>
            </a:pPr>
            <a:r>
              <a:rPr spc="-10" dirty="0" smtClean="0"/>
              <a:t>The</a:t>
            </a:r>
            <a:r>
              <a:rPr spc="-10" dirty="0" smtClean="0">
                <a:latin typeface="Times New Roman"/>
                <a:cs typeface="Times New Roman"/>
              </a:rPr>
              <a:t> </a:t>
            </a:r>
            <a:r>
              <a:rPr spc="-200" dirty="0" smtClean="0">
                <a:latin typeface="Times New Roman"/>
                <a:cs typeface="Times New Roman"/>
              </a:rPr>
              <a:t> </a:t>
            </a:r>
            <a:r>
              <a:rPr spc="-5" dirty="0"/>
              <a:t>e</a:t>
            </a:r>
            <a:r>
              <a:rPr spc="-10" dirty="0"/>
              <a:t>-ma</a:t>
            </a:r>
            <a:r>
              <a:rPr spc="-15" dirty="0"/>
              <a:t>n</a:t>
            </a:r>
            <a:r>
              <a:rPr spc="-10" dirty="0"/>
              <a:t>di</a:t>
            </a:r>
            <a:r>
              <a:rPr dirty="0">
                <a:latin typeface="Times New Roman"/>
                <a:cs typeface="Times New Roman"/>
              </a:rPr>
              <a:t> </a:t>
            </a:r>
            <a:r>
              <a:rPr spc="-190" dirty="0">
                <a:latin typeface="Times New Roman"/>
                <a:cs typeface="Times New Roman"/>
              </a:rPr>
              <a:t> </a:t>
            </a:r>
            <a:r>
              <a:rPr dirty="0"/>
              <a:t>i</a:t>
            </a:r>
            <a:r>
              <a:rPr spc="-10" dirty="0"/>
              <a:t>s</a:t>
            </a:r>
            <a:r>
              <a:rPr dirty="0">
                <a:latin typeface="Times New Roman"/>
                <a:cs typeface="Times New Roman"/>
              </a:rPr>
              <a:t> </a:t>
            </a:r>
            <a:r>
              <a:rPr spc="-200" dirty="0">
                <a:latin typeface="Times New Roman"/>
                <a:cs typeface="Times New Roman"/>
              </a:rPr>
              <a:t> </a:t>
            </a:r>
            <a:r>
              <a:rPr spc="-10" dirty="0"/>
              <a:t>mea</a:t>
            </a:r>
            <a:r>
              <a:rPr spc="-15" dirty="0"/>
              <a:t>n</a:t>
            </a:r>
            <a:r>
              <a:rPr spc="-5" dirty="0"/>
              <a:t>t</a:t>
            </a:r>
            <a:r>
              <a:rPr dirty="0">
                <a:latin typeface="Times New Roman"/>
                <a:cs typeface="Times New Roman"/>
              </a:rPr>
              <a:t> </a:t>
            </a:r>
            <a:r>
              <a:rPr spc="-200" dirty="0">
                <a:latin typeface="Times New Roman"/>
                <a:cs typeface="Times New Roman"/>
              </a:rPr>
              <a:t> </a:t>
            </a:r>
            <a:r>
              <a:rPr spc="-30" dirty="0"/>
              <a:t>t</a:t>
            </a:r>
            <a:r>
              <a:rPr spc="-10" dirty="0"/>
              <a:t>o</a:t>
            </a:r>
            <a:r>
              <a:rPr spc="195" dirty="0">
                <a:latin typeface="Times New Roman"/>
                <a:cs typeface="Times New Roman"/>
              </a:rPr>
              <a:t> </a:t>
            </a:r>
            <a:r>
              <a:rPr spc="-30" dirty="0"/>
              <a:t>k</a:t>
            </a:r>
            <a:r>
              <a:rPr spc="-5" dirty="0"/>
              <a:t>e</a:t>
            </a:r>
            <a:r>
              <a:rPr spc="-10" dirty="0"/>
              <a:t>ep</a:t>
            </a:r>
            <a:r>
              <a:rPr spc="195" dirty="0">
                <a:latin typeface="Times New Roman"/>
                <a:cs typeface="Times New Roman"/>
              </a:rPr>
              <a:t> </a:t>
            </a:r>
            <a:r>
              <a:rPr spc="-10" dirty="0"/>
              <a:t>the</a:t>
            </a:r>
            <a:r>
              <a:rPr dirty="0">
                <a:latin typeface="Times New Roman"/>
                <a:cs typeface="Times New Roman"/>
              </a:rPr>
              <a:t> </a:t>
            </a:r>
            <a:r>
              <a:rPr spc="-190" dirty="0">
                <a:latin typeface="Times New Roman"/>
                <a:cs typeface="Times New Roman"/>
              </a:rPr>
              <a:t> </a:t>
            </a:r>
            <a:r>
              <a:rPr spc="-10" dirty="0"/>
              <a:t>secur</a:t>
            </a:r>
            <a:r>
              <a:rPr dirty="0"/>
              <a:t>i</a:t>
            </a:r>
            <a:r>
              <a:rPr spc="-10" dirty="0"/>
              <a:t>ty</a:t>
            </a:r>
            <a:r>
              <a:rPr dirty="0">
                <a:latin typeface="Times New Roman"/>
                <a:cs typeface="Times New Roman"/>
              </a:rPr>
              <a:t> </a:t>
            </a:r>
            <a:r>
              <a:rPr spc="-200" dirty="0">
                <a:latin typeface="Times New Roman"/>
                <a:cs typeface="Times New Roman"/>
              </a:rPr>
              <a:t> </a:t>
            </a:r>
            <a:r>
              <a:rPr spc="-15" dirty="0"/>
              <a:t>o</a:t>
            </a:r>
            <a:r>
              <a:rPr spc="-5" dirty="0"/>
              <a:t>f</a:t>
            </a:r>
            <a:r>
              <a:rPr dirty="0">
                <a:latin typeface="Times New Roman"/>
                <a:cs typeface="Times New Roman"/>
              </a:rPr>
              <a:t> </a:t>
            </a:r>
            <a:r>
              <a:rPr spc="-200" dirty="0">
                <a:latin typeface="Times New Roman"/>
                <a:cs typeface="Times New Roman"/>
              </a:rPr>
              <a:t> </a:t>
            </a:r>
            <a:r>
              <a:rPr spc="-10" dirty="0"/>
              <a:t>the</a:t>
            </a:r>
            <a:r>
              <a:rPr dirty="0">
                <a:latin typeface="Times New Roman"/>
                <a:cs typeface="Times New Roman"/>
              </a:rPr>
              <a:t> </a:t>
            </a:r>
            <a:r>
              <a:rPr spc="-190" dirty="0">
                <a:latin typeface="Times New Roman"/>
                <a:cs typeface="Times New Roman"/>
              </a:rPr>
              <a:t> </a:t>
            </a:r>
            <a:r>
              <a:rPr spc="-10" dirty="0"/>
              <a:t>a</a:t>
            </a:r>
            <a:r>
              <a:rPr dirty="0"/>
              <a:t>d</a:t>
            </a:r>
            <a:r>
              <a:rPr spc="-10" dirty="0"/>
              <a:t>min</a:t>
            </a:r>
            <a:r>
              <a:rPr dirty="0">
                <a:latin typeface="Times New Roman"/>
                <a:cs typeface="Times New Roman"/>
              </a:rPr>
              <a:t> </a:t>
            </a:r>
            <a:r>
              <a:rPr spc="-200" dirty="0">
                <a:latin typeface="Times New Roman"/>
                <a:cs typeface="Times New Roman"/>
              </a:rPr>
              <a:t> </a:t>
            </a:r>
            <a:r>
              <a:rPr spc="-10" dirty="0"/>
              <a:t>a</a:t>
            </a:r>
            <a:r>
              <a:rPr spc="-15" dirty="0"/>
              <a:t>n</a:t>
            </a:r>
            <a:r>
              <a:rPr spc="-10" dirty="0"/>
              <a:t>d</a:t>
            </a:r>
            <a:r>
              <a:rPr dirty="0">
                <a:latin typeface="Times New Roman"/>
                <a:cs typeface="Times New Roman"/>
              </a:rPr>
              <a:t> </a:t>
            </a:r>
            <a:r>
              <a:rPr spc="-185" dirty="0">
                <a:latin typeface="Times New Roman"/>
                <a:cs typeface="Times New Roman"/>
              </a:rPr>
              <a:t> </a:t>
            </a:r>
            <a:r>
              <a:rPr spc="-10" dirty="0"/>
              <a:t>b</a:t>
            </a:r>
            <a:r>
              <a:rPr spc="-30" dirty="0"/>
              <a:t>e</a:t>
            </a:r>
            <a:r>
              <a:rPr spc="-5" dirty="0"/>
              <a:t>t</a:t>
            </a:r>
            <a:r>
              <a:rPr spc="-35" dirty="0"/>
              <a:t>w</a:t>
            </a:r>
            <a:r>
              <a:rPr spc="-5" dirty="0"/>
              <a:t>e</a:t>
            </a:r>
            <a:r>
              <a:rPr spc="-10" dirty="0"/>
              <a:t>en</a:t>
            </a:r>
            <a:r>
              <a:rPr dirty="0">
                <a:latin typeface="Times New Roman"/>
                <a:cs typeface="Times New Roman"/>
              </a:rPr>
              <a:t> </a:t>
            </a:r>
            <a:r>
              <a:rPr spc="-190" dirty="0">
                <a:latin typeface="Times New Roman"/>
                <a:cs typeface="Times New Roman"/>
              </a:rPr>
              <a:t> </a:t>
            </a:r>
            <a:r>
              <a:rPr spc="-10" dirty="0"/>
              <a:t>the</a:t>
            </a:r>
            <a:r>
              <a:rPr spc="195" dirty="0">
                <a:latin typeface="Times New Roman"/>
                <a:cs typeface="Times New Roman"/>
              </a:rPr>
              <a:t> </a:t>
            </a:r>
            <a:r>
              <a:rPr spc="-20" dirty="0"/>
              <a:t>f</a:t>
            </a:r>
            <a:r>
              <a:rPr spc="-10" dirty="0"/>
              <a:t>arme</a:t>
            </a:r>
            <a:r>
              <a:rPr spc="-5" dirty="0"/>
              <a:t>r</a:t>
            </a:r>
            <a:r>
              <a:rPr spc="-10" dirty="0"/>
              <a:t>s</a:t>
            </a:r>
            <a:r>
              <a:rPr dirty="0">
                <a:latin typeface="Times New Roman"/>
                <a:cs typeface="Times New Roman"/>
              </a:rPr>
              <a:t> </a:t>
            </a:r>
            <a:r>
              <a:rPr spc="-195" dirty="0">
                <a:latin typeface="Times New Roman"/>
                <a:cs typeface="Times New Roman"/>
              </a:rPr>
              <a:t> </a:t>
            </a:r>
            <a:r>
              <a:rPr spc="-10" dirty="0"/>
              <a:t>a</a:t>
            </a:r>
            <a:r>
              <a:rPr spc="-15" dirty="0"/>
              <a:t>n</a:t>
            </a:r>
            <a:r>
              <a:rPr spc="-10" dirty="0"/>
              <a:t>d</a:t>
            </a:r>
            <a:r>
              <a:rPr spc="-5" dirty="0">
                <a:latin typeface="Times New Roman"/>
                <a:cs typeface="Times New Roman"/>
              </a:rPr>
              <a:t> </a:t>
            </a:r>
            <a:r>
              <a:rPr lang="en-US" spc="-10" dirty="0" smtClean="0"/>
              <a:t>Customers</a:t>
            </a:r>
            <a:r>
              <a:rPr spc="-10" dirty="0" smtClean="0"/>
              <a:t>.</a:t>
            </a:r>
            <a:endParaRPr spc="-10" dirty="0"/>
          </a:p>
          <a:p>
            <a:pPr marL="70485">
              <a:lnSpc>
                <a:spcPct val="100000"/>
              </a:lnSpc>
              <a:spcBef>
                <a:spcPts val="3"/>
              </a:spcBef>
            </a:pPr>
            <a:endParaRPr sz="1500" dirty="0">
              <a:latin typeface="Times New Roman"/>
              <a:cs typeface="Times New Roman"/>
            </a:endParaRPr>
          </a:p>
          <a:p>
            <a:pPr marL="425450">
              <a:lnSpc>
                <a:spcPct val="100000"/>
              </a:lnSpc>
            </a:pPr>
            <a:r>
              <a:rPr spc="-10" dirty="0"/>
              <a:t>A</a:t>
            </a:r>
            <a:r>
              <a:rPr spc="5" dirty="0">
                <a:latin typeface="Times New Roman"/>
                <a:cs typeface="Times New Roman"/>
              </a:rPr>
              <a:t> </a:t>
            </a:r>
            <a:r>
              <a:rPr spc="-20" dirty="0"/>
              <a:t>f</a:t>
            </a:r>
            <a:r>
              <a:rPr spc="-10" dirty="0"/>
              <a:t>ar</a:t>
            </a:r>
            <a:r>
              <a:rPr spc="-25" dirty="0"/>
              <a:t>m</a:t>
            </a:r>
            <a:r>
              <a:rPr spc="-10" dirty="0"/>
              <a:t>e</a:t>
            </a:r>
            <a:r>
              <a:rPr spc="-5" dirty="0"/>
              <a:t>r</a:t>
            </a:r>
            <a:r>
              <a:rPr spc="-10" dirty="0"/>
              <a:t>s</a:t>
            </a:r>
            <a:r>
              <a:rPr spc="15" dirty="0">
                <a:latin typeface="Times New Roman"/>
                <a:cs typeface="Times New Roman"/>
              </a:rPr>
              <a:t> </a:t>
            </a:r>
            <a:r>
              <a:rPr spc="-10" dirty="0"/>
              <a:t>can</a:t>
            </a:r>
            <a:r>
              <a:rPr dirty="0">
                <a:latin typeface="Times New Roman"/>
                <a:cs typeface="Times New Roman"/>
              </a:rPr>
              <a:t> </a:t>
            </a:r>
            <a:r>
              <a:rPr spc="-10" dirty="0"/>
              <a:t>add</a:t>
            </a:r>
            <a:r>
              <a:rPr spc="10" dirty="0">
                <a:latin typeface="Times New Roman"/>
                <a:cs typeface="Times New Roman"/>
              </a:rPr>
              <a:t> </a:t>
            </a:r>
            <a:r>
              <a:rPr spc="-15" dirty="0"/>
              <a:t>p</a:t>
            </a:r>
            <a:r>
              <a:rPr spc="-35" dirty="0"/>
              <a:t>r</a:t>
            </a:r>
            <a:r>
              <a:rPr spc="-10" dirty="0"/>
              <a:t>oduct</a:t>
            </a:r>
            <a:r>
              <a:rPr spc="-5" dirty="0">
                <a:latin typeface="Times New Roman"/>
                <a:cs typeface="Times New Roman"/>
              </a:rPr>
              <a:t> </a:t>
            </a:r>
            <a:r>
              <a:rPr spc="-10" dirty="0"/>
              <a:t>d</a:t>
            </a:r>
            <a:r>
              <a:rPr spc="-25" dirty="0"/>
              <a:t>e</a:t>
            </a:r>
            <a:r>
              <a:rPr spc="-10" dirty="0"/>
              <a:t>tail</a:t>
            </a:r>
            <a:r>
              <a:rPr spc="-5" dirty="0"/>
              <a:t>s.</a:t>
            </a:r>
          </a:p>
          <a:p>
            <a:pPr marL="70485">
              <a:lnSpc>
                <a:spcPct val="100000"/>
              </a:lnSpc>
              <a:spcBef>
                <a:spcPts val="5"/>
              </a:spcBef>
            </a:pPr>
            <a:endParaRPr sz="1500" dirty="0">
              <a:latin typeface="Times New Roman"/>
              <a:cs typeface="Times New Roman"/>
            </a:endParaRPr>
          </a:p>
          <a:p>
            <a:pPr marL="425450">
              <a:lnSpc>
                <a:spcPct val="100000"/>
              </a:lnSpc>
            </a:pPr>
            <a:r>
              <a:rPr spc="-10" dirty="0"/>
              <a:t>A</a:t>
            </a:r>
            <a:r>
              <a:rPr spc="-10" dirty="0">
                <a:latin typeface="Times New Roman"/>
                <a:cs typeface="Times New Roman"/>
              </a:rPr>
              <a:t> </a:t>
            </a:r>
            <a:r>
              <a:rPr lang="en-US" spc="-10" dirty="0" smtClean="0"/>
              <a:t>Customer</a:t>
            </a:r>
            <a:r>
              <a:rPr spc="10" dirty="0" smtClean="0">
                <a:latin typeface="Times New Roman"/>
                <a:cs typeface="Times New Roman"/>
              </a:rPr>
              <a:t> </a:t>
            </a:r>
            <a:r>
              <a:rPr spc="-10" dirty="0"/>
              <a:t>c</a:t>
            </a:r>
            <a:r>
              <a:rPr spc="-20" dirty="0"/>
              <a:t>a</a:t>
            </a:r>
            <a:r>
              <a:rPr spc="-10" dirty="0"/>
              <a:t>n</a:t>
            </a:r>
            <a:r>
              <a:rPr spc="15" dirty="0">
                <a:latin typeface="Times New Roman"/>
                <a:cs typeface="Times New Roman"/>
              </a:rPr>
              <a:t> </a:t>
            </a:r>
            <a:r>
              <a:rPr spc="-5" dirty="0"/>
              <a:t>v</a:t>
            </a:r>
            <a:r>
              <a:rPr dirty="0"/>
              <a:t>i</a:t>
            </a:r>
            <a:r>
              <a:rPr spc="-40" dirty="0"/>
              <a:t>e</a:t>
            </a:r>
            <a:r>
              <a:rPr spc="-15" dirty="0"/>
              <a:t>w</a:t>
            </a:r>
            <a:r>
              <a:rPr dirty="0">
                <a:latin typeface="Times New Roman"/>
                <a:cs typeface="Times New Roman"/>
              </a:rPr>
              <a:t> </a:t>
            </a:r>
            <a:r>
              <a:rPr spc="-10" dirty="0"/>
              <a:t>the</a:t>
            </a:r>
            <a:r>
              <a:rPr spc="-10" dirty="0">
                <a:latin typeface="Times New Roman"/>
                <a:cs typeface="Times New Roman"/>
              </a:rPr>
              <a:t> </a:t>
            </a:r>
            <a:r>
              <a:rPr spc="-10" dirty="0"/>
              <a:t>n</a:t>
            </a:r>
            <a:r>
              <a:rPr spc="-30" dirty="0"/>
              <a:t>o</a:t>
            </a:r>
            <a:r>
              <a:rPr spc="-5" dirty="0"/>
              <a:t>ti</a:t>
            </a:r>
            <a:r>
              <a:rPr spc="0" dirty="0"/>
              <a:t>f</a:t>
            </a:r>
            <a:r>
              <a:rPr dirty="0"/>
              <a:t>i</a:t>
            </a:r>
            <a:r>
              <a:rPr spc="-10" dirty="0"/>
              <a:t>c</a:t>
            </a:r>
            <a:r>
              <a:rPr spc="-20" dirty="0"/>
              <a:t>a</a:t>
            </a:r>
            <a:r>
              <a:rPr spc="-10" dirty="0"/>
              <a:t>tion</a:t>
            </a:r>
            <a:r>
              <a:rPr spc="-20" dirty="0">
                <a:latin typeface="Times New Roman"/>
                <a:cs typeface="Times New Roman"/>
              </a:rPr>
              <a:t> </a:t>
            </a:r>
            <a:r>
              <a:rPr spc="-30" dirty="0"/>
              <a:t>t</a:t>
            </a:r>
            <a:r>
              <a:rPr spc="-40" dirty="0"/>
              <a:t>o</a:t>
            </a:r>
            <a:r>
              <a:rPr spc="-35" dirty="0"/>
              <a:t>w</a:t>
            </a:r>
            <a:r>
              <a:rPr spc="-15" dirty="0"/>
              <a:t>a</a:t>
            </a:r>
            <a:r>
              <a:rPr spc="-35" dirty="0"/>
              <a:t>r</a:t>
            </a:r>
            <a:r>
              <a:rPr spc="-10" dirty="0"/>
              <a:t>ds</a:t>
            </a:r>
            <a:r>
              <a:rPr spc="10" dirty="0">
                <a:latin typeface="Times New Roman"/>
                <a:cs typeface="Times New Roman"/>
              </a:rPr>
              <a:t> </a:t>
            </a:r>
            <a:r>
              <a:rPr spc="-15" dirty="0"/>
              <a:t>a</a:t>
            </a:r>
            <a:r>
              <a:rPr spc="-10" dirty="0"/>
              <a:t>dmi</a:t>
            </a:r>
            <a:r>
              <a:rPr spc="-15" dirty="0"/>
              <a:t>n</a:t>
            </a:r>
            <a:r>
              <a:rPr spc="-5" dirty="0"/>
              <a:t>.</a:t>
            </a:r>
          </a:p>
          <a:p>
            <a:pPr marL="70485">
              <a:lnSpc>
                <a:spcPct val="100000"/>
              </a:lnSpc>
              <a:spcBef>
                <a:spcPts val="3"/>
              </a:spcBef>
            </a:pPr>
            <a:endParaRPr sz="1500" dirty="0">
              <a:latin typeface="Times New Roman"/>
              <a:cs typeface="Times New Roman"/>
            </a:endParaRPr>
          </a:p>
          <a:p>
            <a:pPr marL="425450">
              <a:lnSpc>
                <a:spcPct val="100000"/>
              </a:lnSpc>
            </a:pPr>
            <a:r>
              <a:rPr spc="-30" dirty="0"/>
              <a:t>A</a:t>
            </a:r>
            <a:r>
              <a:rPr spc="-10" dirty="0"/>
              <a:t>dmin</a:t>
            </a:r>
            <a:r>
              <a:rPr spc="-5" dirty="0">
                <a:latin typeface="Times New Roman"/>
                <a:cs typeface="Times New Roman"/>
              </a:rPr>
              <a:t> </a:t>
            </a:r>
            <a:r>
              <a:rPr spc="-10" dirty="0"/>
              <a:t>can</a:t>
            </a:r>
            <a:r>
              <a:rPr spc="15" dirty="0">
                <a:latin typeface="Times New Roman"/>
                <a:cs typeface="Times New Roman"/>
              </a:rPr>
              <a:t> </a:t>
            </a:r>
            <a:r>
              <a:rPr spc="-10" dirty="0"/>
              <a:t>sell</a:t>
            </a:r>
            <a:r>
              <a:rPr spc="-10" dirty="0">
                <a:latin typeface="Times New Roman"/>
                <a:cs typeface="Times New Roman"/>
              </a:rPr>
              <a:t> </a:t>
            </a:r>
            <a:r>
              <a:rPr spc="-15" dirty="0"/>
              <a:t>p</a:t>
            </a:r>
            <a:r>
              <a:rPr spc="-35" dirty="0"/>
              <a:t>r</a:t>
            </a:r>
            <a:r>
              <a:rPr spc="-10" dirty="0"/>
              <a:t>oducts</a:t>
            </a:r>
            <a:r>
              <a:rPr spc="-15" dirty="0">
                <a:latin typeface="Times New Roman"/>
                <a:cs typeface="Times New Roman"/>
              </a:rPr>
              <a:t> </a:t>
            </a:r>
            <a:r>
              <a:rPr spc="-15" dirty="0"/>
              <a:t>b</a:t>
            </a:r>
            <a:r>
              <a:rPr spc="-30" dirty="0"/>
              <a:t>e</a:t>
            </a:r>
            <a:r>
              <a:rPr spc="-5" dirty="0"/>
              <a:t>t</a:t>
            </a:r>
            <a:r>
              <a:rPr spc="-45" dirty="0"/>
              <a:t>w</a:t>
            </a:r>
            <a:r>
              <a:rPr spc="-10" dirty="0"/>
              <a:t>e</a:t>
            </a:r>
            <a:r>
              <a:rPr spc="-20" dirty="0"/>
              <a:t>e</a:t>
            </a:r>
            <a:r>
              <a:rPr spc="-10" dirty="0"/>
              <a:t>n</a:t>
            </a:r>
            <a:r>
              <a:rPr spc="55" dirty="0">
                <a:latin typeface="Times New Roman"/>
                <a:cs typeface="Times New Roman"/>
              </a:rPr>
              <a:t> </a:t>
            </a:r>
            <a:r>
              <a:rPr spc="-10" dirty="0"/>
              <a:t>admin</a:t>
            </a:r>
            <a:r>
              <a:rPr spc="-5" dirty="0">
                <a:latin typeface="Times New Roman"/>
                <a:cs typeface="Times New Roman"/>
              </a:rPr>
              <a:t> </a:t>
            </a:r>
            <a:r>
              <a:rPr spc="-10" dirty="0"/>
              <a:t>a</a:t>
            </a:r>
            <a:r>
              <a:rPr spc="-15" dirty="0"/>
              <a:t>n</a:t>
            </a:r>
            <a:r>
              <a:rPr spc="-10" dirty="0"/>
              <a:t>d</a:t>
            </a:r>
            <a:r>
              <a:rPr spc="10" dirty="0">
                <a:latin typeface="Times New Roman"/>
                <a:cs typeface="Times New Roman"/>
              </a:rPr>
              <a:t> </a:t>
            </a:r>
            <a:r>
              <a:rPr spc="-10" dirty="0"/>
              <a:t>use</a:t>
            </a:r>
            <a:r>
              <a:rPr spc="-95" dirty="0"/>
              <a:t>r</a:t>
            </a:r>
            <a:r>
              <a:rPr spc="-5" dirty="0"/>
              <a:t>.</a:t>
            </a:r>
          </a:p>
          <a:p>
            <a:pPr marL="70485">
              <a:lnSpc>
                <a:spcPct val="100000"/>
              </a:lnSpc>
              <a:spcBef>
                <a:spcPts val="3"/>
              </a:spcBef>
            </a:pPr>
            <a:endParaRPr sz="1500" dirty="0">
              <a:latin typeface="Times New Roman"/>
              <a:cs typeface="Times New Roman"/>
            </a:endParaRPr>
          </a:p>
          <a:p>
            <a:pPr marL="425450">
              <a:lnSpc>
                <a:spcPct val="100000"/>
              </a:lnSpc>
            </a:pPr>
            <a:r>
              <a:rPr spc="-10" dirty="0"/>
              <a:t>The</a:t>
            </a:r>
            <a:r>
              <a:rPr spc="-10" dirty="0">
                <a:latin typeface="Times New Roman"/>
                <a:cs typeface="Times New Roman"/>
              </a:rPr>
              <a:t> </a:t>
            </a:r>
            <a:r>
              <a:rPr spc="-130" dirty="0">
                <a:latin typeface="Times New Roman"/>
                <a:cs typeface="Times New Roman"/>
              </a:rPr>
              <a:t> </a:t>
            </a:r>
            <a:r>
              <a:rPr spc="-10" dirty="0"/>
              <a:t>main</a:t>
            </a:r>
            <a:r>
              <a:rPr dirty="0">
                <a:latin typeface="Times New Roman"/>
                <a:cs typeface="Times New Roman"/>
              </a:rPr>
              <a:t> </a:t>
            </a:r>
            <a:r>
              <a:rPr spc="-125" dirty="0">
                <a:latin typeface="Times New Roman"/>
                <a:cs typeface="Times New Roman"/>
              </a:rPr>
              <a:t> </a:t>
            </a:r>
            <a:r>
              <a:rPr dirty="0"/>
              <a:t>c</a:t>
            </a:r>
            <a:r>
              <a:rPr spc="-10" dirty="0"/>
              <a:t>on</a:t>
            </a:r>
            <a:r>
              <a:rPr spc="-5" dirty="0"/>
              <a:t>c</a:t>
            </a:r>
            <a:r>
              <a:rPr spc="-10" dirty="0"/>
              <a:t>e</a:t>
            </a:r>
            <a:r>
              <a:rPr spc="-5" dirty="0"/>
              <a:t>r</a:t>
            </a:r>
            <a:r>
              <a:rPr spc="-10" dirty="0"/>
              <a:t>n</a:t>
            </a:r>
            <a:r>
              <a:rPr dirty="0">
                <a:latin typeface="Times New Roman"/>
                <a:cs typeface="Times New Roman"/>
              </a:rPr>
              <a:t> </a:t>
            </a:r>
            <a:r>
              <a:rPr spc="-125" dirty="0">
                <a:latin typeface="Times New Roman"/>
                <a:cs typeface="Times New Roman"/>
              </a:rPr>
              <a:t> </a:t>
            </a:r>
            <a:r>
              <a:rPr spc="-15" dirty="0"/>
              <a:t>o</a:t>
            </a:r>
            <a:r>
              <a:rPr spc="-5" dirty="0"/>
              <a:t>f</a:t>
            </a:r>
            <a:r>
              <a:rPr dirty="0">
                <a:latin typeface="Times New Roman"/>
                <a:cs typeface="Times New Roman"/>
              </a:rPr>
              <a:t> </a:t>
            </a:r>
            <a:r>
              <a:rPr spc="-130" dirty="0">
                <a:latin typeface="Times New Roman"/>
                <a:cs typeface="Times New Roman"/>
              </a:rPr>
              <a:t> </a:t>
            </a:r>
            <a:r>
              <a:rPr spc="-10" dirty="0"/>
              <a:t>th</a:t>
            </a:r>
            <a:r>
              <a:rPr dirty="0"/>
              <a:t>i</a:t>
            </a:r>
            <a:r>
              <a:rPr spc="-10" dirty="0"/>
              <a:t>s</a:t>
            </a:r>
            <a:r>
              <a:rPr dirty="0">
                <a:latin typeface="Times New Roman"/>
                <a:cs typeface="Times New Roman"/>
              </a:rPr>
              <a:t> </a:t>
            </a:r>
            <a:r>
              <a:rPr spc="-125" dirty="0">
                <a:latin typeface="Times New Roman"/>
                <a:cs typeface="Times New Roman"/>
              </a:rPr>
              <a:t> </a:t>
            </a:r>
            <a:r>
              <a:rPr spc="-15" dirty="0"/>
              <a:t>p</a:t>
            </a:r>
            <a:r>
              <a:rPr spc="-35" dirty="0"/>
              <a:t>r</a:t>
            </a:r>
            <a:r>
              <a:rPr spc="-10" dirty="0"/>
              <a:t>o</a:t>
            </a:r>
            <a:r>
              <a:rPr spc="-15" dirty="0"/>
              <a:t>j</a:t>
            </a:r>
            <a:r>
              <a:rPr spc="-5" dirty="0"/>
              <a:t>e</a:t>
            </a:r>
            <a:r>
              <a:rPr spc="-10" dirty="0"/>
              <a:t>ct</a:t>
            </a:r>
            <a:r>
              <a:rPr dirty="0">
                <a:latin typeface="Times New Roman"/>
                <a:cs typeface="Times New Roman"/>
              </a:rPr>
              <a:t> </a:t>
            </a:r>
            <a:r>
              <a:rPr spc="-114" dirty="0">
                <a:latin typeface="Times New Roman"/>
                <a:cs typeface="Times New Roman"/>
              </a:rPr>
              <a:t> </a:t>
            </a:r>
            <a:r>
              <a:rPr dirty="0"/>
              <a:t>i</a:t>
            </a:r>
            <a:r>
              <a:rPr spc="-10" dirty="0"/>
              <a:t>s</a:t>
            </a:r>
            <a:r>
              <a:rPr dirty="0">
                <a:latin typeface="Times New Roman"/>
                <a:cs typeface="Times New Roman"/>
              </a:rPr>
              <a:t> </a:t>
            </a:r>
            <a:r>
              <a:rPr spc="-125" dirty="0">
                <a:latin typeface="Times New Roman"/>
                <a:cs typeface="Times New Roman"/>
              </a:rPr>
              <a:t> </a:t>
            </a:r>
            <a:r>
              <a:rPr spc="-30" dirty="0"/>
              <a:t>t</a:t>
            </a:r>
            <a:r>
              <a:rPr spc="-10" dirty="0"/>
              <a:t>o</a:t>
            </a:r>
            <a:r>
              <a:rPr dirty="0">
                <a:latin typeface="Times New Roman"/>
                <a:cs typeface="Times New Roman"/>
              </a:rPr>
              <a:t> </a:t>
            </a:r>
            <a:r>
              <a:rPr spc="-130" dirty="0">
                <a:latin typeface="Times New Roman"/>
                <a:cs typeface="Times New Roman"/>
              </a:rPr>
              <a:t> </a:t>
            </a:r>
            <a:r>
              <a:rPr spc="-5" dirty="0"/>
              <a:t>i</a:t>
            </a:r>
            <a:r>
              <a:rPr spc="-30" dirty="0"/>
              <a:t>m</a:t>
            </a:r>
            <a:r>
              <a:rPr spc="-15" dirty="0"/>
              <a:t>p</a:t>
            </a:r>
            <a:r>
              <a:rPr spc="-35" dirty="0"/>
              <a:t>rov</a:t>
            </a:r>
            <a:r>
              <a:rPr spc="-10" dirty="0"/>
              <a:t>e</a:t>
            </a:r>
            <a:r>
              <a:rPr dirty="0">
                <a:latin typeface="Times New Roman"/>
                <a:cs typeface="Times New Roman"/>
              </a:rPr>
              <a:t> </a:t>
            </a:r>
            <a:r>
              <a:rPr spc="-135" dirty="0">
                <a:latin typeface="Times New Roman"/>
                <a:cs typeface="Times New Roman"/>
              </a:rPr>
              <a:t> </a:t>
            </a:r>
            <a:r>
              <a:rPr spc="-10" dirty="0"/>
              <a:t>the</a:t>
            </a:r>
            <a:r>
              <a:rPr dirty="0">
                <a:latin typeface="Times New Roman"/>
                <a:cs typeface="Times New Roman"/>
              </a:rPr>
              <a:t> </a:t>
            </a:r>
            <a:r>
              <a:rPr spc="-114" dirty="0">
                <a:latin typeface="Times New Roman"/>
                <a:cs typeface="Times New Roman"/>
              </a:rPr>
              <a:t> </a:t>
            </a:r>
            <a:r>
              <a:rPr spc="-10" dirty="0"/>
              <a:t>e</a:t>
            </a:r>
            <a:r>
              <a:rPr spc="25" dirty="0"/>
              <a:t>f</a:t>
            </a:r>
            <a:r>
              <a:rPr spc="0" dirty="0"/>
              <a:t>f</a:t>
            </a:r>
            <a:r>
              <a:rPr spc="-10" dirty="0"/>
              <a:t>iciency</a:t>
            </a:r>
            <a:r>
              <a:rPr dirty="0">
                <a:latin typeface="Times New Roman"/>
                <a:cs typeface="Times New Roman"/>
              </a:rPr>
              <a:t> </a:t>
            </a:r>
            <a:r>
              <a:rPr spc="-105" dirty="0">
                <a:latin typeface="Times New Roman"/>
                <a:cs typeface="Times New Roman"/>
              </a:rPr>
              <a:t> </a:t>
            </a:r>
            <a:r>
              <a:rPr spc="-10" dirty="0"/>
              <a:t>a</a:t>
            </a:r>
            <a:r>
              <a:rPr spc="-15" dirty="0"/>
              <a:t>n</a:t>
            </a:r>
            <a:r>
              <a:rPr spc="-10" dirty="0"/>
              <a:t>d</a:t>
            </a:r>
            <a:r>
              <a:rPr dirty="0">
                <a:latin typeface="Times New Roman"/>
                <a:cs typeface="Times New Roman"/>
              </a:rPr>
              <a:t> </a:t>
            </a:r>
            <a:r>
              <a:rPr spc="-114" dirty="0">
                <a:latin typeface="Times New Roman"/>
                <a:cs typeface="Times New Roman"/>
              </a:rPr>
              <a:t> </a:t>
            </a:r>
            <a:r>
              <a:rPr spc="-5" dirty="0"/>
              <a:t>e</a:t>
            </a:r>
            <a:r>
              <a:rPr spc="25" dirty="0"/>
              <a:t>f</a:t>
            </a:r>
            <a:r>
              <a:rPr spc="-40" dirty="0"/>
              <a:t>f</a:t>
            </a:r>
            <a:r>
              <a:rPr spc="-10" dirty="0"/>
              <a:t>ecti</a:t>
            </a:r>
            <a:r>
              <a:rPr spc="-35" dirty="0"/>
              <a:t>v</a:t>
            </a:r>
            <a:r>
              <a:rPr spc="-10" dirty="0"/>
              <a:t>en</a:t>
            </a:r>
            <a:r>
              <a:rPr spc="-20" dirty="0"/>
              <a:t>e</a:t>
            </a:r>
            <a:r>
              <a:rPr spc="-10" dirty="0"/>
              <a:t>ss</a:t>
            </a:r>
            <a:r>
              <a:rPr dirty="0">
                <a:latin typeface="Times New Roman"/>
                <a:cs typeface="Times New Roman"/>
              </a:rPr>
              <a:t> </a:t>
            </a:r>
            <a:r>
              <a:rPr spc="-105" dirty="0">
                <a:latin typeface="Times New Roman"/>
                <a:cs typeface="Times New Roman"/>
              </a:rPr>
              <a:t> </a:t>
            </a:r>
            <a:r>
              <a:rPr spc="-15" dirty="0"/>
              <a:t>o</a:t>
            </a:r>
            <a:r>
              <a:rPr spc="-5" dirty="0"/>
              <a:t>f</a:t>
            </a:r>
            <a:r>
              <a:rPr dirty="0">
                <a:latin typeface="Times New Roman"/>
                <a:cs typeface="Times New Roman"/>
              </a:rPr>
              <a:t> </a:t>
            </a:r>
            <a:r>
              <a:rPr spc="-130" dirty="0">
                <a:latin typeface="Times New Roman"/>
                <a:cs typeface="Times New Roman"/>
              </a:rPr>
              <a:t> </a:t>
            </a:r>
            <a:r>
              <a:rPr spc="-10" dirty="0" smtClean="0"/>
              <a:t>the</a:t>
            </a:r>
            <a:r>
              <a:rPr lang="en-US" spc="-10" dirty="0" smtClean="0"/>
              <a:t> </a:t>
            </a:r>
            <a:r>
              <a:rPr spc="-20" dirty="0" smtClean="0"/>
              <a:t>w</a:t>
            </a:r>
            <a:r>
              <a:rPr spc="-10" dirty="0" smtClean="0"/>
              <a:t>hole</a:t>
            </a:r>
            <a:r>
              <a:rPr spc="15" dirty="0" smtClean="0">
                <a:latin typeface="Times New Roman"/>
                <a:cs typeface="Times New Roman"/>
              </a:rPr>
              <a:t> </a:t>
            </a:r>
            <a:r>
              <a:rPr spc="-10" dirty="0"/>
              <a:t>sys</a:t>
            </a:r>
            <a:r>
              <a:rPr spc="-30" dirty="0"/>
              <a:t>t</a:t>
            </a:r>
            <a:r>
              <a:rPr spc="-10" dirty="0"/>
              <a:t>e</a:t>
            </a:r>
            <a:r>
              <a:rPr spc="-25" dirty="0"/>
              <a:t>m</a:t>
            </a:r>
            <a:r>
              <a:rPr spc="-5" dirty="0"/>
              <a:t>.</a:t>
            </a:r>
          </a:p>
        </p:txBody>
      </p:sp>
      <p:sp>
        <p:nvSpPr>
          <p:cNvPr id="5" name="object 5"/>
          <p:cNvSpPr/>
          <p:nvPr/>
        </p:nvSpPr>
        <p:spPr>
          <a:xfrm>
            <a:off x="591616" y="1698370"/>
            <a:ext cx="405384" cy="2301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91616" y="2576195"/>
            <a:ext cx="405384" cy="230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1616" y="3039440"/>
            <a:ext cx="405384" cy="23042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41908" y="3503040"/>
            <a:ext cx="405383" cy="230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91616" y="3966336"/>
            <a:ext cx="405384" cy="23012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6858000" cy="477837"/>
          </a:xfrm>
        </p:spPr>
        <p:txBody>
          <a:bodyPr>
            <a:normAutofit/>
          </a:bodyPr>
          <a:lstStyle/>
          <a:p>
            <a:r>
              <a:rPr lang="en-US" sz="2400" dirty="0" smtClean="0"/>
              <a:t>Other Objectives</a:t>
            </a:r>
            <a:endParaRPr lang="en-US" sz="2400" dirty="0"/>
          </a:p>
        </p:txBody>
      </p:sp>
      <p:sp>
        <p:nvSpPr>
          <p:cNvPr id="3" name="Subtitle 2"/>
          <p:cNvSpPr>
            <a:spLocks noGrp="1"/>
          </p:cNvSpPr>
          <p:nvPr>
            <p:ph type="subTitle" idx="1"/>
          </p:nvPr>
        </p:nvSpPr>
        <p:spPr>
          <a:xfrm>
            <a:off x="685800" y="1066800"/>
            <a:ext cx="7848600" cy="4953000"/>
          </a:xfrm>
        </p:spPr>
        <p:txBody>
          <a:bodyPr>
            <a:normAutofit fontScale="70000" lnSpcReduction="20000"/>
          </a:bodyPr>
          <a:lstStyle/>
          <a:p>
            <a:pPr marL="12700">
              <a:tabLst>
                <a:tab pos="354965" algn="l"/>
              </a:tabLst>
            </a:pPr>
            <a:r>
              <a:rPr lang="en-US" sz="1400" spc="5" dirty="0">
                <a:solidFill>
                  <a:schemeClr val="tx1"/>
                </a:solidFill>
                <a:latin typeface="Wingdings 2"/>
                <a:cs typeface="Wingdings 2"/>
              </a:rPr>
              <a:t></a:t>
            </a:r>
            <a:r>
              <a:rPr lang="en-US" sz="1400" spc="5" dirty="0">
                <a:solidFill>
                  <a:schemeClr val="tx1"/>
                </a:solidFill>
                <a:latin typeface="Times New Roman"/>
                <a:cs typeface="Times New Roman"/>
              </a:rPr>
              <a:t>	</a:t>
            </a:r>
            <a:r>
              <a:rPr lang="en-US" spc="-10" dirty="0">
                <a:solidFill>
                  <a:schemeClr val="tx1"/>
                </a:solidFill>
                <a:latin typeface="Franklin Gothic Book"/>
                <a:cs typeface="Franklin Gothic Book"/>
              </a:rPr>
              <a:t>User</a:t>
            </a:r>
            <a:r>
              <a:rPr lang="en-US" spc="10" dirty="0">
                <a:solidFill>
                  <a:schemeClr val="tx1"/>
                </a:solidFill>
                <a:latin typeface="Times New Roman"/>
                <a:cs typeface="Times New Roman"/>
              </a:rPr>
              <a:t> </a:t>
            </a:r>
            <a:r>
              <a:rPr lang="en-US" spc="-5" dirty="0">
                <a:solidFill>
                  <a:schemeClr val="tx1"/>
                </a:solidFill>
                <a:latin typeface="Franklin Gothic Book"/>
                <a:cs typeface="Franklin Gothic Book"/>
              </a:rPr>
              <a:t>fr</a:t>
            </a:r>
            <a:r>
              <a:rPr lang="en-US" dirty="0">
                <a:solidFill>
                  <a:schemeClr val="tx1"/>
                </a:solidFill>
                <a:latin typeface="Franklin Gothic Book"/>
                <a:cs typeface="Franklin Gothic Book"/>
              </a:rPr>
              <a:t>i</a:t>
            </a:r>
            <a:r>
              <a:rPr lang="en-US" spc="-10" dirty="0">
                <a:solidFill>
                  <a:schemeClr val="tx1"/>
                </a:solidFill>
                <a:latin typeface="Franklin Gothic Book"/>
                <a:cs typeface="Franklin Gothic Book"/>
              </a:rPr>
              <a:t>endly</a:t>
            </a:r>
            <a:r>
              <a:rPr lang="en-US" spc="-25" dirty="0">
                <a:solidFill>
                  <a:schemeClr val="tx1"/>
                </a:solidFill>
                <a:latin typeface="Times New Roman"/>
                <a:cs typeface="Times New Roman"/>
              </a:rPr>
              <a:t> </a:t>
            </a:r>
            <a:r>
              <a:rPr lang="en-US" spc="-10" dirty="0">
                <a:solidFill>
                  <a:schemeClr val="tx1"/>
                </a:solidFill>
                <a:latin typeface="Franklin Gothic Book"/>
                <a:cs typeface="Franklin Gothic Book"/>
              </a:rPr>
              <a:t>in</a:t>
            </a:r>
            <a:r>
              <a:rPr lang="en-US" spc="-30" dirty="0">
                <a:solidFill>
                  <a:schemeClr val="tx1"/>
                </a:solidFill>
                <a:latin typeface="Franklin Gothic Book"/>
                <a:cs typeface="Franklin Gothic Book"/>
              </a:rPr>
              <a:t>t</a:t>
            </a:r>
            <a:r>
              <a:rPr lang="en-US" spc="-10" dirty="0">
                <a:solidFill>
                  <a:schemeClr val="tx1"/>
                </a:solidFill>
                <a:latin typeface="Franklin Gothic Book"/>
                <a:cs typeface="Franklin Gothic Book"/>
              </a:rPr>
              <a:t>e</a:t>
            </a:r>
            <a:r>
              <a:rPr lang="en-US" spc="30" dirty="0">
                <a:solidFill>
                  <a:schemeClr val="tx1"/>
                </a:solidFill>
                <a:latin typeface="Franklin Gothic Book"/>
                <a:cs typeface="Franklin Gothic Book"/>
              </a:rPr>
              <a:t>r</a:t>
            </a:r>
            <a:r>
              <a:rPr lang="en-US" spc="-20" dirty="0">
                <a:solidFill>
                  <a:schemeClr val="tx1"/>
                </a:solidFill>
                <a:latin typeface="Franklin Gothic Book"/>
                <a:cs typeface="Franklin Gothic Book"/>
              </a:rPr>
              <a:t>f</a:t>
            </a:r>
            <a:r>
              <a:rPr lang="en-US" spc="-10" dirty="0">
                <a:solidFill>
                  <a:schemeClr val="tx1"/>
                </a:solidFill>
                <a:latin typeface="Franklin Gothic Book"/>
                <a:cs typeface="Franklin Gothic Book"/>
              </a:rPr>
              <a:t>ac</a:t>
            </a:r>
            <a:r>
              <a:rPr lang="en-US" spc="-15" dirty="0">
                <a:solidFill>
                  <a:schemeClr val="tx1"/>
                </a:solidFill>
                <a:latin typeface="Franklin Gothic Book"/>
                <a:cs typeface="Franklin Gothic Book"/>
              </a:rPr>
              <a:t>e</a:t>
            </a:r>
            <a:r>
              <a:rPr lang="en-US" spc="-5" dirty="0">
                <a:solidFill>
                  <a:schemeClr val="tx1"/>
                </a:solidFill>
                <a:latin typeface="Franklin Gothic Book"/>
                <a:cs typeface="Franklin Gothic Book"/>
              </a:rPr>
              <a:t>.</a:t>
            </a:r>
            <a:endParaRPr lang="en-US" dirty="0">
              <a:solidFill>
                <a:schemeClr val="tx1"/>
              </a:solidFill>
              <a:latin typeface="Franklin Gothic Book"/>
              <a:cs typeface="Franklin Gothic Book"/>
            </a:endParaRPr>
          </a:p>
          <a:p>
            <a:pPr>
              <a:spcBef>
                <a:spcPts val="3"/>
              </a:spcBef>
            </a:pPr>
            <a:endParaRPr lang="en-US" dirty="0">
              <a:solidFill>
                <a:schemeClr val="tx1"/>
              </a:solidFill>
              <a:latin typeface="Times New Roman"/>
              <a:cs typeface="Times New Roman"/>
            </a:endParaRPr>
          </a:p>
          <a:p>
            <a:pPr marL="12700">
              <a:tabLst>
                <a:tab pos="354965" algn="l"/>
              </a:tabLst>
            </a:pPr>
            <a:r>
              <a:rPr lang="en-US" sz="1400" spc="5" dirty="0">
                <a:solidFill>
                  <a:schemeClr val="tx1"/>
                </a:solidFill>
                <a:latin typeface="Wingdings 2"/>
                <a:cs typeface="Wingdings 2"/>
              </a:rPr>
              <a:t></a:t>
            </a:r>
            <a:r>
              <a:rPr lang="en-US" sz="1400" spc="5" dirty="0">
                <a:solidFill>
                  <a:schemeClr val="tx1"/>
                </a:solidFill>
                <a:latin typeface="Times New Roman"/>
                <a:cs typeface="Times New Roman"/>
              </a:rPr>
              <a:t>	</a:t>
            </a:r>
            <a:r>
              <a:rPr lang="en-US" spc="-10" dirty="0">
                <a:solidFill>
                  <a:schemeClr val="tx1"/>
                </a:solidFill>
                <a:latin typeface="Franklin Gothic Book"/>
                <a:cs typeface="Franklin Gothic Book"/>
              </a:rPr>
              <a:t>A</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centr</a:t>
            </a:r>
            <a:r>
              <a:rPr lang="en-US" spc="-20" dirty="0">
                <a:solidFill>
                  <a:schemeClr val="tx1"/>
                </a:solidFill>
                <a:latin typeface="Franklin Gothic Book"/>
                <a:cs typeface="Franklin Gothic Book"/>
              </a:rPr>
              <a:t>a</a:t>
            </a:r>
            <a:r>
              <a:rPr lang="en-US" spc="-5" dirty="0">
                <a:solidFill>
                  <a:schemeClr val="tx1"/>
                </a:solidFill>
                <a:latin typeface="Franklin Gothic Book"/>
                <a:cs typeface="Franklin Gothic Book"/>
              </a:rPr>
              <a:t>l</a:t>
            </a:r>
            <a:r>
              <a:rPr lang="en-US" spc="15" dirty="0">
                <a:solidFill>
                  <a:schemeClr val="tx1"/>
                </a:solidFill>
                <a:latin typeface="Times New Roman"/>
                <a:cs typeface="Times New Roman"/>
              </a:rPr>
              <a:t> </a:t>
            </a:r>
            <a:r>
              <a:rPr lang="en-US" spc="-10" dirty="0">
                <a:solidFill>
                  <a:schemeClr val="tx1"/>
                </a:solidFill>
                <a:latin typeface="Franklin Gothic Book"/>
                <a:cs typeface="Franklin Gothic Book"/>
              </a:rPr>
              <a:t>data</a:t>
            </a:r>
            <a:r>
              <a:rPr lang="en-US" spc="-25" dirty="0">
                <a:solidFill>
                  <a:schemeClr val="tx1"/>
                </a:solidFill>
                <a:latin typeface="Franklin Gothic Book"/>
                <a:cs typeface="Franklin Gothic Book"/>
              </a:rPr>
              <a:t>b</a:t>
            </a:r>
            <a:r>
              <a:rPr lang="en-US" spc="-10" dirty="0">
                <a:solidFill>
                  <a:schemeClr val="tx1"/>
                </a:solidFill>
                <a:latin typeface="Franklin Gothic Book"/>
                <a:cs typeface="Franklin Gothic Book"/>
              </a:rPr>
              <a:t>ase</a:t>
            </a:r>
            <a:r>
              <a:rPr lang="en-US" spc="40" dirty="0">
                <a:solidFill>
                  <a:schemeClr val="tx1"/>
                </a:solidFill>
                <a:latin typeface="Times New Roman"/>
                <a:cs typeface="Times New Roman"/>
              </a:rPr>
              <a:t> </a:t>
            </a:r>
            <a:r>
              <a:rPr lang="en-US" spc="-10" dirty="0">
                <a:solidFill>
                  <a:schemeClr val="tx1"/>
                </a:solidFill>
                <a:latin typeface="Franklin Gothic Book"/>
                <a:cs typeface="Franklin Gothic Book"/>
              </a:rPr>
              <a:t>holds</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the</a:t>
            </a:r>
            <a:r>
              <a:rPr lang="en-US" spc="5" dirty="0">
                <a:solidFill>
                  <a:schemeClr val="tx1"/>
                </a:solidFill>
                <a:latin typeface="Times New Roman"/>
                <a:cs typeface="Times New Roman"/>
              </a:rPr>
              <a:t> </a:t>
            </a:r>
            <a:r>
              <a:rPr lang="en-US" spc="-45" dirty="0">
                <a:solidFill>
                  <a:schemeClr val="tx1"/>
                </a:solidFill>
                <a:latin typeface="Franklin Gothic Book"/>
                <a:cs typeface="Franklin Gothic Book"/>
              </a:rPr>
              <a:t>k</a:t>
            </a:r>
            <a:r>
              <a:rPr lang="en-US" spc="-40" dirty="0">
                <a:solidFill>
                  <a:schemeClr val="tx1"/>
                </a:solidFill>
                <a:latin typeface="Franklin Gothic Book"/>
                <a:cs typeface="Franklin Gothic Book"/>
              </a:rPr>
              <a:t>e</a:t>
            </a:r>
            <a:r>
              <a:rPr lang="en-US" spc="-10" dirty="0">
                <a:solidFill>
                  <a:schemeClr val="tx1"/>
                </a:solidFill>
                <a:latin typeface="Franklin Gothic Book"/>
                <a:cs typeface="Franklin Gothic Book"/>
              </a:rPr>
              <a:t>y</a:t>
            </a:r>
            <a:r>
              <a:rPr lang="en-US" spc="5" dirty="0">
                <a:solidFill>
                  <a:schemeClr val="tx1"/>
                </a:solidFill>
                <a:latin typeface="Times New Roman"/>
                <a:cs typeface="Times New Roman"/>
              </a:rPr>
              <a:t> </a:t>
            </a:r>
            <a:r>
              <a:rPr lang="en-US" spc="-30" dirty="0">
                <a:solidFill>
                  <a:schemeClr val="tx1"/>
                </a:solidFill>
                <a:latin typeface="Franklin Gothic Book"/>
                <a:cs typeface="Franklin Gothic Book"/>
              </a:rPr>
              <a:t>t</a:t>
            </a:r>
            <a:r>
              <a:rPr lang="en-US" spc="-10" dirty="0">
                <a:solidFill>
                  <a:schemeClr val="tx1"/>
                </a:solidFill>
                <a:latin typeface="Franklin Gothic Book"/>
                <a:cs typeface="Franklin Gothic Book"/>
              </a:rPr>
              <a:t>o</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sys</a:t>
            </a:r>
            <a:r>
              <a:rPr lang="en-US" spc="-25" dirty="0">
                <a:solidFill>
                  <a:schemeClr val="tx1"/>
                </a:solidFill>
                <a:latin typeface="Franklin Gothic Book"/>
                <a:cs typeface="Franklin Gothic Book"/>
              </a:rPr>
              <a:t>t</a:t>
            </a:r>
            <a:r>
              <a:rPr lang="en-US" spc="-10" dirty="0">
                <a:solidFill>
                  <a:schemeClr val="tx1"/>
                </a:solidFill>
                <a:latin typeface="Franklin Gothic Book"/>
                <a:cs typeface="Franklin Gothic Book"/>
              </a:rPr>
              <a:t>e</a:t>
            </a:r>
            <a:r>
              <a:rPr lang="en-US" spc="-25" dirty="0">
                <a:solidFill>
                  <a:schemeClr val="tx1"/>
                </a:solidFill>
                <a:latin typeface="Franklin Gothic Book"/>
                <a:cs typeface="Franklin Gothic Book"/>
              </a:rPr>
              <a:t>m</a:t>
            </a:r>
            <a:r>
              <a:rPr lang="en-US" spc="-5" dirty="0">
                <a:solidFill>
                  <a:schemeClr val="tx1"/>
                </a:solidFill>
                <a:latin typeface="Franklin Gothic Book"/>
                <a:cs typeface="Franklin Gothic Book"/>
              </a:rPr>
              <a:t>.</a:t>
            </a:r>
            <a:endParaRPr lang="en-US" dirty="0">
              <a:solidFill>
                <a:schemeClr val="tx1"/>
              </a:solidFill>
              <a:latin typeface="Franklin Gothic Book"/>
              <a:cs typeface="Franklin Gothic Book"/>
            </a:endParaRPr>
          </a:p>
          <a:p>
            <a:pPr>
              <a:spcBef>
                <a:spcPts val="5"/>
              </a:spcBef>
            </a:pPr>
            <a:endParaRPr lang="en-US" dirty="0">
              <a:solidFill>
                <a:schemeClr val="tx1"/>
              </a:solidFill>
              <a:latin typeface="Times New Roman"/>
              <a:cs typeface="Times New Roman"/>
            </a:endParaRPr>
          </a:p>
          <a:p>
            <a:pPr marL="12700">
              <a:tabLst>
                <a:tab pos="354965" algn="l"/>
              </a:tabLst>
            </a:pPr>
            <a:r>
              <a:rPr lang="en-US" sz="1400" spc="5" dirty="0">
                <a:solidFill>
                  <a:schemeClr val="tx1"/>
                </a:solidFill>
                <a:latin typeface="Wingdings 2"/>
                <a:cs typeface="Wingdings 2"/>
              </a:rPr>
              <a:t></a:t>
            </a:r>
            <a:r>
              <a:rPr lang="en-US" sz="1400" spc="5" dirty="0">
                <a:solidFill>
                  <a:schemeClr val="tx1"/>
                </a:solidFill>
                <a:latin typeface="Times New Roman"/>
                <a:cs typeface="Times New Roman"/>
              </a:rPr>
              <a:t>	</a:t>
            </a:r>
            <a:r>
              <a:rPr lang="en-US" spc="-10" dirty="0">
                <a:solidFill>
                  <a:schemeClr val="tx1"/>
                </a:solidFill>
                <a:latin typeface="Franklin Gothic Book"/>
                <a:cs typeface="Franklin Gothic Book"/>
              </a:rPr>
              <a:t>All</a:t>
            </a:r>
            <a:r>
              <a:rPr lang="en-US" spc="-5" dirty="0">
                <a:solidFill>
                  <a:schemeClr val="tx1"/>
                </a:solidFill>
                <a:latin typeface="Times New Roman"/>
                <a:cs typeface="Times New Roman"/>
              </a:rPr>
              <a:t> </a:t>
            </a:r>
            <a:r>
              <a:rPr lang="en-US" spc="-40" dirty="0">
                <a:solidFill>
                  <a:schemeClr val="tx1"/>
                </a:solidFill>
                <a:latin typeface="Franklin Gothic Book"/>
                <a:cs typeface="Franklin Gothic Book"/>
              </a:rPr>
              <a:t>f</a:t>
            </a:r>
            <a:r>
              <a:rPr lang="en-US" spc="-10" dirty="0">
                <a:solidFill>
                  <a:schemeClr val="tx1"/>
                </a:solidFill>
                <a:latin typeface="Franklin Gothic Book"/>
                <a:cs typeface="Franklin Gothic Book"/>
              </a:rPr>
              <a:t>or</a:t>
            </a:r>
            <a:r>
              <a:rPr lang="en-US" spc="-25" dirty="0">
                <a:solidFill>
                  <a:schemeClr val="tx1"/>
                </a:solidFill>
                <a:latin typeface="Franklin Gothic Book"/>
                <a:cs typeface="Franklin Gothic Book"/>
              </a:rPr>
              <a:t>m</a:t>
            </a:r>
            <a:r>
              <a:rPr lang="en-US" spc="-10" dirty="0">
                <a:solidFill>
                  <a:schemeClr val="tx1"/>
                </a:solidFill>
                <a:latin typeface="Franklin Gothic Book"/>
                <a:cs typeface="Franklin Gothic Book"/>
              </a:rPr>
              <a:t>s</a:t>
            </a:r>
            <a:r>
              <a:rPr lang="en-US" dirty="0">
                <a:solidFill>
                  <a:schemeClr val="tx1"/>
                </a:solidFill>
                <a:latin typeface="Times New Roman"/>
                <a:cs typeface="Times New Roman"/>
              </a:rPr>
              <a:t> </a:t>
            </a:r>
            <a:r>
              <a:rPr lang="en-US" spc="-15" dirty="0">
                <a:solidFill>
                  <a:schemeClr val="tx1"/>
                </a:solidFill>
                <a:latin typeface="Franklin Gothic Book"/>
                <a:cs typeface="Franklin Gothic Book"/>
              </a:rPr>
              <a:t>a</a:t>
            </a:r>
            <a:r>
              <a:rPr lang="en-US" spc="-10" dirty="0">
                <a:solidFill>
                  <a:schemeClr val="tx1"/>
                </a:solidFill>
                <a:latin typeface="Franklin Gothic Book"/>
                <a:cs typeface="Franklin Gothic Book"/>
              </a:rPr>
              <a:t>re</a:t>
            </a:r>
            <a:r>
              <a:rPr lang="en-US" spc="15" dirty="0">
                <a:solidFill>
                  <a:schemeClr val="tx1"/>
                </a:solidFill>
                <a:latin typeface="Times New Roman"/>
                <a:cs typeface="Times New Roman"/>
              </a:rPr>
              <a:t> </a:t>
            </a:r>
            <a:r>
              <a:rPr lang="en-US" spc="-10" dirty="0">
                <a:solidFill>
                  <a:schemeClr val="tx1"/>
                </a:solidFill>
                <a:latin typeface="Franklin Gothic Book"/>
                <a:cs typeface="Franklin Gothic Book"/>
              </a:rPr>
              <a:t>html</a:t>
            </a:r>
            <a:r>
              <a:rPr lang="en-US" spc="-20" dirty="0">
                <a:solidFill>
                  <a:schemeClr val="tx1"/>
                </a:solidFill>
                <a:latin typeface="Times New Roman"/>
                <a:cs typeface="Times New Roman"/>
              </a:rPr>
              <a:t> </a:t>
            </a:r>
            <a:r>
              <a:rPr lang="en-US" spc="-30" dirty="0">
                <a:solidFill>
                  <a:schemeClr val="tx1"/>
                </a:solidFill>
                <a:latin typeface="Franklin Gothic Book"/>
                <a:cs typeface="Franklin Gothic Book"/>
              </a:rPr>
              <a:t>t</a:t>
            </a:r>
            <a:r>
              <a:rPr lang="en-US" spc="-10" dirty="0">
                <a:solidFill>
                  <a:schemeClr val="tx1"/>
                </a:solidFill>
                <a:latin typeface="Franklin Gothic Book"/>
                <a:cs typeface="Franklin Gothic Book"/>
              </a:rPr>
              <a:t>e</a:t>
            </a:r>
            <a:r>
              <a:rPr lang="en-US" spc="-40" dirty="0">
                <a:solidFill>
                  <a:schemeClr val="tx1"/>
                </a:solidFill>
                <a:latin typeface="Franklin Gothic Book"/>
                <a:cs typeface="Franklin Gothic Book"/>
              </a:rPr>
              <a:t>m</a:t>
            </a:r>
            <a:r>
              <a:rPr lang="en-US" spc="-15" dirty="0">
                <a:solidFill>
                  <a:schemeClr val="tx1"/>
                </a:solidFill>
                <a:latin typeface="Franklin Gothic Book"/>
                <a:cs typeface="Franklin Gothic Book"/>
              </a:rPr>
              <a:t>pla</a:t>
            </a:r>
            <a:r>
              <a:rPr lang="en-US" spc="-35" dirty="0">
                <a:solidFill>
                  <a:schemeClr val="tx1"/>
                </a:solidFill>
                <a:latin typeface="Franklin Gothic Book"/>
                <a:cs typeface="Franklin Gothic Book"/>
              </a:rPr>
              <a:t>t</a:t>
            </a:r>
            <a:r>
              <a:rPr lang="en-US" spc="-10" dirty="0">
                <a:solidFill>
                  <a:schemeClr val="tx1"/>
                </a:solidFill>
                <a:latin typeface="Franklin Gothic Book"/>
                <a:cs typeface="Franklin Gothic Book"/>
              </a:rPr>
              <a:t>es</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dr</a:t>
            </a:r>
            <a:r>
              <a:rPr lang="en-US" dirty="0">
                <a:solidFill>
                  <a:schemeClr val="tx1"/>
                </a:solidFill>
                <a:latin typeface="Franklin Gothic Book"/>
                <a:cs typeface="Franklin Gothic Book"/>
              </a:rPr>
              <a:t>i</a:t>
            </a:r>
            <a:r>
              <a:rPr lang="en-US" spc="-35" dirty="0">
                <a:solidFill>
                  <a:schemeClr val="tx1"/>
                </a:solidFill>
                <a:latin typeface="Franklin Gothic Book"/>
                <a:cs typeface="Franklin Gothic Book"/>
              </a:rPr>
              <a:t>v</a:t>
            </a:r>
            <a:r>
              <a:rPr lang="en-US" spc="-10" dirty="0">
                <a:solidFill>
                  <a:schemeClr val="tx1"/>
                </a:solidFill>
                <a:latin typeface="Franklin Gothic Book"/>
                <a:cs typeface="Franklin Gothic Book"/>
              </a:rPr>
              <a:t>en</a:t>
            </a:r>
            <a:endParaRPr lang="en-US" dirty="0">
              <a:solidFill>
                <a:schemeClr val="tx1"/>
              </a:solidFill>
              <a:latin typeface="Franklin Gothic Book"/>
              <a:cs typeface="Franklin Gothic Book"/>
            </a:endParaRPr>
          </a:p>
          <a:p>
            <a:pPr>
              <a:spcBef>
                <a:spcPts val="3"/>
              </a:spcBef>
            </a:pPr>
            <a:endParaRPr lang="en-US" dirty="0">
              <a:solidFill>
                <a:schemeClr val="tx1"/>
              </a:solidFill>
              <a:latin typeface="Times New Roman"/>
              <a:cs typeface="Times New Roman"/>
            </a:endParaRPr>
          </a:p>
          <a:p>
            <a:pPr marL="12700">
              <a:tabLst>
                <a:tab pos="354965" algn="l"/>
              </a:tabLst>
            </a:pPr>
            <a:r>
              <a:rPr lang="en-US" sz="1400" spc="5" dirty="0">
                <a:solidFill>
                  <a:schemeClr val="tx1"/>
                </a:solidFill>
                <a:latin typeface="Wingdings 2"/>
                <a:cs typeface="Wingdings 2"/>
              </a:rPr>
              <a:t></a:t>
            </a:r>
            <a:r>
              <a:rPr lang="en-US" sz="1400" spc="5" dirty="0">
                <a:solidFill>
                  <a:schemeClr val="tx1"/>
                </a:solidFill>
                <a:latin typeface="Times New Roman"/>
                <a:cs typeface="Times New Roman"/>
              </a:rPr>
              <a:t>	</a:t>
            </a:r>
            <a:r>
              <a:rPr lang="en-US" spc="-10" dirty="0">
                <a:solidFill>
                  <a:schemeClr val="tx1"/>
                </a:solidFill>
                <a:latin typeface="Franklin Gothic Book"/>
                <a:cs typeface="Franklin Gothic Book"/>
              </a:rPr>
              <a:t>In</a:t>
            </a:r>
            <a:r>
              <a:rPr lang="en-US" spc="-35" dirty="0">
                <a:solidFill>
                  <a:schemeClr val="tx1"/>
                </a:solidFill>
                <a:latin typeface="Franklin Gothic Book"/>
                <a:cs typeface="Franklin Gothic Book"/>
              </a:rPr>
              <a:t>t</a:t>
            </a:r>
            <a:r>
              <a:rPr lang="en-US" spc="-10" dirty="0">
                <a:solidFill>
                  <a:schemeClr val="tx1"/>
                </a:solidFill>
                <a:latin typeface="Franklin Gothic Book"/>
                <a:cs typeface="Franklin Gothic Book"/>
              </a:rPr>
              <a:t>e</a:t>
            </a:r>
            <a:r>
              <a:rPr lang="en-US" spc="-20" dirty="0">
                <a:solidFill>
                  <a:schemeClr val="tx1"/>
                </a:solidFill>
                <a:latin typeface="Franklin Gothic Book"/>
                <a:cs typeface="Franklin Gothic Book"/>
              </a:rPr>
              <a:t>g</a:t>
            </a:r>
            <a:r>
              <a:rPr lang="en-US" spc="-10" dirty="0">
                <a:solidFill>
                  <a:schemeClr val="tx1"/>
                </a:solidFill>
                <a:latin typeface="Franklin Gothic Book"/>
                <a:cs typeface="Franklin Gothic Book"/>
              </a:rPr>
              <a:t>ration</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a</a:t>
            </a:r>
            <a:r>
              <a:rPr lang="en-US" spc="-25" dirty="0">
                <a:solidFill>
                  <a:schemeClr val="tx1"/>
                </a:solidFill>
                <a:latin typeface="Franklin Gothic Book"/>
                <a:cs typeface="Franklin Gothic Book"/>
              </a:rPr>
              <a:t>m</a:t>
            </a:r>
            <a:r>
              <a:rPr lang="en-US" spc="-10" dirty="0">
                <a:solidFill>
                  <a:schemeClr val="tx1"/>
                </a:solidFill>
                <a:latin typeface="Franklin Gothic Book"/>
                <a:cs typeface="Franklin Gothic Book"/>
              </a:rPr>
              <a:t>ong</a:t>
            </a:r>
            <a:r>
              <a:rPr lang="en-US" spc="25" dirty="0">
                <a:solidFill>
                  <a:schemeClr val="tx1"/>
                </a:solidFill>
                <a:latin typeface="Times New Roman"/>
                <a:cs typeface="Times New Roman"/>
              </a:rPr>
              <a:t> </a:t>
            </a:r>
            <a:r>
              <a:rPr lang="en-US" spc="-10" dirty="0">
                <a:solidFill>
                  <a:schemeClr val="tx1"/>
                </a:solidFill>
                <a:latin typeface="Franklin Gothic Book"/>
                <a:cs typeface="Franklin Gothic Book"/>
              </a:rPr>
              <a:t>all</a:t>
            </a:r>
            <a:r>
              <a:rPr lang="en-US" dirty="0">
                <a:solidFill>
                  <a:schemeClr val="tx1"/>
                </a:solidFill>
                <a:latin typeface="Times New Roman"/>
                <a:cs typeface="Times New Roman"/>
              </a:rPr>
              <a:t> </a:t>
            </a:r>
            <a:r>
              <a:rPr lang="en-US" spc="-10" dirty="0">
                <a:solidFill>
                  <a:schemeClr val="tx1"/>
                </a:solidFill>
                <a:latin typeface="Franklin Gothic Book"/>
                <a:cs typeface="Franklin Gothic Book"/>
              </a:rPr>
              <a:t>function</a:t>
            </a:r>
            <a:r>
              <a:rPr lang="en-US" spc="-20" dirty="0">
                <a:solidFill>
                  <a:schemeClr val="tx1"/>
                </a:solidFill>
                <a:latin typeface="Franklin Gothic Book"/>
                <a:cs typeface="Franklin Gothic Book"/>
              </a:rPr>
              <a:t>a</a:t>
            </a:r>
            <a:r>
              <a:rPr lang="en-US" spc="-5" dirty="0">
                <a:solidFill>
                  <a:schemeClr val="tx1"/>
                </a:solidFill>
                <a:latin typeface="Franklin Gothic Book"/>
                <a:cs typeface="Franklin Gothic Book"/>
              </a:rPr>
              <a:t>l</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ar</a:t>
            </a:r>
            <a:r>
              <a:rPr lang="en-US" spc="-20" dirty="0">
                <a:solidFill>
                  <a:schemeClr val="tx1"/>
                </a:solidFill>
                <a:latin typeface="Franklin Gothic Book"/>
                <a:cs typeface="Franklin Gothic Book"/>
              </a:rPr>
              <a:t>e</a:t>
            </a:r>
            <a:r>
              <a:rPr lang="en-US" spc="-10" dirty="0">
                <a:solidFill>
                  <a:schemeClr val="tx1"/>
                </a:solidFill>
                <a:latin typeface="Franklin Gothic Book"/>
                <a:cs typeface="Franklin Gothic Book"/>
              </a:rPr>
              <a:t>a</a:t>
            </a:r>
            <a:r>
              <a:rPr lang="en-US" spc="-15" dirty="0">
                <a:solidFill>
                  <a:schemeClr val="tx1"/>
                </a:solidFill>
                <a:latin typeface="Franklin Gothic Book"/>
                <a:cs typeface="Franklin Gothic Book"/>
              </a:rPr>
              <a:t>s</a:t>
            </a:r>
            <a:r>
              <a:rPr lang="en-US" spc="-5" dirty="0">
                <a:solidFill>
                  <a:schemeClr val="tx1"/>
                </a:solidFill>
                <a:latin typeface="Franklin Gothic Book"/>
                <a:cs typeface="Franklin Gothic Book"/>
              </a:rPr>
              <a:t>.</a:t>
            </a:r>
            <a:endParaRPr lang="en-US" dirty="0">
              <a:solidFill>
                <a:schemeClr val="tx1"/>
              </a:solidFill>
              <a:latin typeface="Franklin Gothic Book"/>
              <a:cs typeface="Franklin Gothic Book"/>
            </a:endParaRPr>
          </a:p>
          <a:p>
            <a:pPr>
              <a:spcBef>
                <a:spcPts val="3"/>
              </a:spcBef>
            </a:pPr>
            <a:endParaRPr lang="en-US" dirty="0">
              <a:solidFill>
                <a:schemeClr val="tx1"/>
              </a:solidFill>
              <a:latin typeface="Times New Roman"/>
              <a:cs typeface="Times New Roman"/>
            </a:endParaRPr>
          </a:p>
          <a:p>
            <a:pPr marL="12700">
              <a:tabLst>
                <a:tab pos="354965" algn="l"/>
              </a:tabLst>
            </a:pPr>
            <a:r>
              <a:rPr lang="en-US" sz="1400" spc="5" dirty="0">
                <a:solidFill>
                  <a:schemeClr val="tx1"/>
                </a:solidFill>
                <a:latin typeface="Wingdings 2"/>
                <a:cs typeface="Wingdings 2"/>
              </a:rPr>
              <a:t></a:t>
            </a:r>
            <a:r>
              <a:rPr lang="en-US" sz="1400" spc="5" dirty="0">
                <a:solidFill>
                  <a:schemeClr val="tx1"/>
                </a:solidFill>
                <a:latin typeface="Times New Roman"/>
                <a:cs typeface="Times New Roman"/>
              </a:rPr>
              <a:t>	</a:t>
            </a:r>
            <a:r>
              <a:rPr lang="en-US" spc="-10" dirty="0">
                <a:solidFill>
                  <a:schemeClr val="tx1"/>
                </a:solidFill>
                <a:latin typeface="Franklin Gothic Book"/>
                <a:cs typeface="Franklin Gothic Book"/>
              </a:rPr>
              <a:t>The</a:t>
            </a:r>
            <a:r>
              <a:rPr lang="en-US" spc="5" dirty="0">
                <a:solidFill>
                  <a:schemeClr val="tx1"/>
                </a:solidFill>
                <a:latin typeface="Times New Roman"/>
                <a:cs typeface="Times New Roman"/>
              </a:rPr>
              <a:t> </a:t>
            </a:r>
            <a:r>
              <a:rPr lang="en-US" spc="-50" dirty="0">
                <a:solidFill>
                  <a:schemeClr val="tx1"/>
                </a:solidFill>
                <a:latin typeface="Franklin Gothic Book"/>
                <a:cs typeface="Franklin Gothic Book"/>
              </a:rPr>
              <a:t>a</a:t>
            </a:r>
            <a:r>
              <a:rPr lang="en-US" spc="-20" dirty="0">
                <a:solidFill>
                  <a:schemeClr val="tx1"/>
                </a:solidFill>
                <a:latin typeface="Franklin Gothic Book"/>
                <a:cs typeface="Franklin Gothic Book"/>
              </a:rPr>
              <a:t>v</a:t>
            </a:r>
            <a:r>
              <a:rPr lang="en-US" spc="-10" dirty="0">
                <a:solidFill>
                  <a:schemeClr val="tx1"/>
                </a:solidFill>
                <a:latin typeface="Franklin Gothic Book"/>
                <a:cs typeface="Franklin Gothic Book"/>
              </a:rPr>
              <a:t>aila</a:t>
            </a:r>
            <a:r>
              <a:rPr lang="en-US" spc="-20" dirty="0">
                <a:solidFill>
                  <a:schemeClr val="tx1"/>
                </a:solidFill>
                <a:latin typeface="Franklin Gothic Book"/>
                <a:cs typeface="Franklin Gothic Book"/>
              </a:rPr>
              <a:t>b</a:t>
            </a:r>
            <a:r>
              <a:rPr lang="en-US" spc="-5" dirty="0">
                <a:solidFill>
                  <a:schemeClr val="tx1"/>
                </a:solidFill>
                <a:latin typeface="Franklin Gothic Book"/>
                <a:cs typeface="Franklin Gothic Book"/>
              </a:rPr>
              <a:t>ility</a:t>
            </a:r>
            <a:r>
              <a:rPr lang="en-US" spc="-10" dirty="0">
                <a:solidFill>
                  <a:schemeClr val="tx1"/>
                </a:solidFill>
                <a:latin typeface="Times New Roman"/>
                <a:cs typeface="Times New Roman"/>
              </a:rPr>
              <a:t> </a:t>
            </a:r>
            <a:r>
              <a:rPr lang="en-US" spc="-15" dirty="0">
                <a:solidFill>
                  <a:schemeClr val="tx1"/>
                </a:solidFill>
                <a:latin typeface="Franklin Gothic Book"/>
                <a:cs typeface="Franklin Gothic Book"/>
              </a:rPr>
              <a:t>o</a:t>
            </a:r>
            <a:r>
              <a:rPr lang="en-US" spc="-5" dirty="0">
                <a:solidFill>
                  <a:schemeClr val="tx1"/>
                </a:solidFill>
                <a:latin typeface="Franklin Gothic Book"/>
                <a:cs typeface="Franklin Gothic Book"/>
              </a:rPr>
              <a:t>f</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the</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in</a:t>
            </a:r>
            <a:r>
              <a:rPr lang="en-US" spc="-40" dirty="0">
                <a:solidFill>
                  <a:schemeClr val="tx1"/>
                </a:solidFill>
                <a:latin typeface="Franklin Gothic Book"/>
                <a:cs typeface="Franklin Gothic Book"/>
              </a:rPr>
              <a:t>f</a:t>
            </a:r>
            <a:r>
              <a:rPr lang="en-US" spc="-10" dirty="0">
                <a:solidFill>
                  <a:schemeClr val="tx1"/>
                </a:solidFill>
                <a:latin typeface="Franklin Gothic Book"/>
                <a:cs typeface="Franklin Gothic Book"/>
              </a:rPr>
              <a:t>orm</a:t>
            </a:r>
            <a:r>
              <a:rPr lang="en-US" spc="-20" dirty="0">
                <a:solidFill>
                  <a:schemeClr val="tx1"/>
                </a:solidFill>
                <a:latin typeface="Franklin Gothic Book"/>
                <a:cs typeface="Franklin Gothic Book"/>
              </a:rPr>
              <a:t>a</a:t>
            </a:r>
            <a:r>
              <a:rPr lang="en-US" spc="-10" dirty="0">
                <a:solidFill>
                  <a:schemeClr val="tx1"/>
                </a:solidFill>
                <a:latin typeface="Franklin Gothic Book"/>
                <a:cs typeface="Franklin Gothic Book"/>
              </a:rPr>
              <a:t>tion</a:t>
            </a:r>
            <a:r>
              <a:rPr lang="en-US" spc="-5" dirty="0">
                <a:solidFill>
                  <a:schemeClr val="tx1"/>
                </a:solidFill>
                <a:latin typeface="Times New Roman"/>
                <a:cs typeface="Times New Roman"/>
              </a:rPr>
              <a:t> </a:t>
            </a:r>
            <a:r>
              <a:rPr lang="en-US" dirty="0">
                <a:solidFill>
                  <a:schemeClr val="tx1"/>
                </a:solidFill>
                <a:latin typeface="Franklin Gothic Book"/>
                <a:cs typeface="Franklin Gothic Book"/>
              </a:rPr>
              <a:t>i</a:t>
            </a:r>
            <a:r>
              <a:rPr lang="en-US" spc="-10" dirty="0">
                <a:solidFill>
                  <a:schemeClr val="tx1"/>
                </a:solidFill>
                <a:latin typeface="Franklin Gothic Book"/>
                <a:cs typeface="Franklin Gothic Book"/>
              </a:rPr>
              <a:t>s</a:t>
            </a:r>
            <a:r>
              <a:rPr lang="en-US" spc="-15" dirty="0">
                <a:solidFill>
                  <a:schemeClr val="tx1"/>
                </a:solidFill>
                <a:latin typeface="Times New Roman"/>
                <a:cs typeface="Times New Roman"/>
              </a:rPr>
              <a:t> </a:t>
            </a:r>
            <a:r>
              <a:rPr lang="en-US" spc="-10" dirty="0">
                <a:solidFill>
                  <a:schemeClr val="tx1"/>
                </a:solidFill>
                <a:latin typeface="Franklin Gothic Book"/>
                <a:cs typeface="Franklin Gothic Book"/>
              </a:rPr>
              <a:t>e</a:t>
            </a:r>
            <a:r>
              <a:rPr lang="en-US" spc="-20" dirty="0">
                <a:solidFill>
                  <a:schemeClr val="tx1"/>
                </a:solidFill>
                <a:latin typeface="Franklin Gothic Book"/>
                <a:cs typeface="Franklin Gothic Book"/>
              </a:rPr>
              <a:t>a</a:t>
            </a:r>
            <a:r>
              <a:rPr lang="en-US" spc="-10" dirty="0">
                <a:solidFill>
                  <a:schemeClr val="tx1"/>
                </a:solidFill>
                <a:latin typeface="Franklin Gothic Book"/>
                <a:cs typeface="Franklin Gothic Book"/>
              </a:rPr>
              <a:t>s</a:t>
            </a:r>
            <a:r>
              <a:rPr lang="en-US" spc="-70" dirty="0">
                <a:solidFill>
                  <a:schemeClr val="tx1"/>
                </a:solidFill>
                <a:latin typeface="Franklin Gothic Book"/>
                <a:cs typeface="Franklin Gothic Book"/>
              </a:rPr>
              <a:t>y</a:t>
            </a:r>
            <a:r>
              <a:rPr lang="en-US" spc="-5" dirty="0">
                <a:solidFill>
                  <a:schemeClr val="tx1"/>
                </a:solidFill>
                <a:latin typeface="Franklin Gothic Book"/>
                <a:cs typeface="Franklin Gothic Book"/>
              </a:rPr>
              <a:t>.</a:t>
            </a:r>
            <a:endParaRPr lang="en-US" dirty="0">
              <a:solidFill>
                <a:schemeClr val="tx1"/>
              </a:solidFill>
              <a:latin typeface="Franklin Gothic Book"/>
              <a:cs typeface="Franklin Gothic Book"/>
            </a:endParaRPr>
          </a:p>
          <a:p>
            <a:pPr>
              <a:spcBef>
                <a:spcPts val="3"/>
              </a:spcBef>
            </a:pPr>
            <a:endParaRPr lang="en-US" dirty="0">
              <a:solidFill>
                <a:schemeClr val="tx1"/>
              </a:solidFill>
              <a:latin typeface="Times New Roman"/>
              <a:cs typeface="Times New Roman"/>
            </a:endParaRPr>
          </a:p>
          <a:p>
            <a:pPr marL="12700">
              <a:tabLst>
                <a:tab pos="354965" algn="l"/>
              </a:tabLst>
            </a:pPr>
            <a:r>
              <a:rPr lang="en-US" sz="1400" spc="5" dirty="0">
                <a:solidFill>
                  <a:schemeClr val="tx1"/>
                </a:solidFill>
                <a:latin typeface="Wingdings 2"/>
                <a:cs typeface="Wingdings 2"/>
              </a:rPr>
              <a:t></a:t>
            </a:r>
            <a:r>
              <a:rPr lang="en-US" sz="1400" spc="5" dirty="0">
                <a:solidFill>
                  <a:schemeClr val="tx1"/>
                </a:solidFill>
                <a:latin typeface="Times New Roman"/>
                <a:cs typeface="Times New Roman"/>
              </a:rPr>
              <a:t>	</a:t>
            </a:r>
            <a:r>
              <a:rPr lang="en-US" spc="-30" dirty="0">
                <a:solidFill>
                  <a:schemeClr val="tx1"/>
                </a:solidFill>
                <a:latin typeface="Franklin Gothic Book"/>
                <a:cs typeface="Franklin Gothic Book"/>
              </a:rPr>
              <a:t>R</a:t>
            </a:r>
            <a:r>
              <a:rPr lang="en-US" spc="-10" dirty="0">
                <a:solidFill>
                  <a:schemeClr val="tx1"/>
                </a:solidFill>
                <a:latin typeface="Franklin Gothic Book"/>
                <a:cs typeface="Franklin Gothic Book"/>
              </a:rPr>
              <a:t>outine</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tasks</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are</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e</a:t>
            </a:r>
            <a:r>
              <a:rPr lang="en-US" spc="-20" dirty="0">
                <a:solidFill>
                  <a:schemeClr val="tx1"/>
                </a:solidFill>
                <a:latin typeface="Franklin Gothic Book"/>
                <a:cs typeface="Franklin Gothic Book"/>
              </a:rPr>
              <a:t>a</a:t>
            </a:r>
            <a:r>
              <a:rPr lang="en-US" spc="-10" dirty="0">
                <a:solidFill>
                  <a:schemeClr val="tx1"/>
                </a:solidFill>
                <a:latin typeface="Franklin Gothic Book"/>
                <a:cs typeface="Franklin Gothic Book"/>
              </a:rPr>
              <a:t>s</a:t>
            </a:r>
            <a:r>
              <a:rPr lang="en-US" dirty="0">
                <a:solidFill>
                  <a:schemeClr val="tx1"/>
                </a:solidFill>
                <a:latin typeface="Franklin Gothic Book"/>
                <a:cs typeface="Franklin Gothic Book"/>
              </a:rPr>
              <a:t>i</a:t>
            </a:r>
            <a:r>
              <a:rPr lang="en-US" spc="-10" dirty="0">
                <a:solidFill>
                  <a:schemeClr val="tx1"/>
                </a:solidFill>
                <a:latin typeface="Franklin Gothic Book"/>
                <a:cs typeface="Franklin Gothic Book"/>
              </a:rPr>
              <a:t>ly</a:t>
            </a:r>
            <a:r>
              <a:rPr lang="en-US" spc="-5" dirty="0">
                <a:solidFill>
                  <a:schemeClr val="tx1"/>
                </a:solidFill>
                <a:latin typeface="Times New Roman"/>
                <a:cs typeface="Times New Roman"/>
              </a:rPr>
              <a:t> </a:t>
            </a:r>
            <a:r>
              <a:rPr lang="en-US" spc="-15" dirty="0">
                <a:solidFill>
                  <a:schemeClr val="tx1"/>
                </a:solidFill>
                <a:latin typeface="Franklin Gothic Book"/>
                <a:cs typeface="Franklin Gothic Book"/>
              </a:rPr>
              <a:t>pe</a:t>
            </a:r>
            <a:r>
              <a:rPr lang="en-US" spc="30" dirty="0">
                <a:solidFill>
                  <a:schemeClr val="tx1"/>
                </a:solidFill>
                <a:latin typeface="Franklin Gothic Book"/>
                <a:cs typeface="Franklin Gothic Book"/>
              </a:rPr>
              <a:t>r</a:t>
            </a:r>
            <a:r>
              <a:rPr lang="en-US" spc="-40" dirty="0">
                <a:solidFill>
                  <a:schemeClr val="tx1"/>
                </a:solidFill>
                <a:latin typeface="Franklin Gothic Book"/>
                <a:cs typeface="Franklin Gothic Book"/>
              </a:rPr>
              <a:t>f</a:t>
            </a:r>
            <a:r>
              <a:rPr lang="en-US" spc="-10" dirty="0">
                <a:solidFill>
                  <a:schemeClr val="tx1"/>
                </a:solidFill>
                <a:latin typeface="Franklin Gothic Book"/>
                <a:cs typeface="Franklin Gothic Book"/>
              </a:rPr>
              <a:t>orm</a:t>
            </a:r>
            <a:r>
              <a:rPr lang="en-US" spc="-20" dirty="0">
                <a:solidFill>
                  <a:schemeClr val="tx1"/>
                </a:solidFill>
                <a:latin typeface="Franklin Gothic Book"/>
                <a:cs typeface="Franklin Gothic Book"/>
              </a:rPr>
              <a:t>e</a:t>
            </a:r>
            <a:r>
              <a:rPr lang="en-US" spc="-5" dirty="0">
                <a:solidFill>
                  <a:schemeClr val="tx1"/>
                </a:solidFill>
                <a:latin typeface="Franklin Gothic Book"/>
                <a:cs typeface="Franklin Gothic Book"/>
              </a:rPr>
              <a:t>d.</a:t>
            </a:r>
            <a:endParaRPr lang="en-US" dirty="0">
              <a:solidFill>
                <a:schemeClr val="tx1"/>
              </a:solidFill>
              <a:latin typeface="Franklin Gothic Book"/>
              <a:cs typeface="Franklin Gothic Book"/>
            </a:endParaRPr>
          </a:p>
          <a:p>
            <a:pPr>
              <a:spcBef>
                <a:spcPts val="6"/>
              </a:spcBef>
            </a:pPr>
            <a:endParaRPr lang="en-US" dirty="0">
              <a:solidFill>
                <a:schemeClr val="tx1"/>
              </a:solidFill>
              <a:latin typeface="Times New Roman"/>
              <a:cs typeface="Times New Roman"/>
            </a:endParaRPr>
          </a:p>
          <a:p>
            <a:pPr marL="12700">
              <a:tabLst>
                <a:tab pos="354965" algn="l"/>
              </a:tabLst>
            </a:pPr>
            <a:r>
              <a:rPr lang="en-US" sz="1400" spc="5" dirty="0">
                <a:solidFill>
                  <a:schemeClr val="tx1"/>
                </a:solidFill>
                <a:latin typeface="Wingdings 2"/>
                <a:cs typeface="Wingdings 2"/>
              </a:rPr>
              <a:t></a:t>
            </a:r>
            <a:r>
              <a:rPr lang="en-US" sz="1400" spc="5" dirty="0">
                <a:solidFill>
                  <a:schemeClr val="tx1"/>
                </a:solidFill>
                <a:latin typeface="Times New Roman"/>
                <a:cs typeface="Times New Roman"/>
              </a:rPr>
              <a:t>	</a:t>
            </a:r>
            <a:r>
              <a:rPr lang="en-US" spc="-10" dirty="0">
                <a:solidFill>
                  <a:schemeClr val="tx1"/>
                </a:solidFill>
                <a:latin typeface="Franklin Gothic Book"/>
                <a:cs typeface="Franklin Gothic Book"/>
              </a:rPr>
              <a:t>I</a:t>
            </a:r>
            <a:r>
              <a:rPr lang="en-US" spc="-5" dirty="0">
                <a:solidFill>
                  <a:schemeClr val="tx1"/>
                </a:solidFill>
                <a:latin typeface="Franklin Gothic Book"/>
                <a:cs typeface="Franklin Gothic Book"/>
              </a:rPr>
              <a:t>t</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a</a:t>
            </a:r>
            <a:r>
              <a:rPr lang="en-US" spc="-15" dirty="0">
                <a:solidFill>
                  <a:schemeClr val="tx1"/>
                </a:solidFill>
                <a:latin typeface="Franklin Gothic Book"/>
                <a:cs typeface="Franklin Gothic Book"/>
              </a:rPr>
              <a:t>u</a:t>
            </a:r>
            <a:r>
              <a:rPr lang="en-US" spc="-30" dirty="0">
                <a:solidFill>
                  <a:schemeClr val="tx1"/>
                </a:solidFill>
                <a:latin typeface="Franklin Gothic Book"/>
                <a:cs typeface="Franklin Gothic Book"/>
              </a:rPr>
              <a:t>t</a:t>
            </a:r>
            <a:r>
              <a:rPr lang="en-US" spc="-10" dirty="0">
                <a:solidFill>
                  <a:schemeClr val="tx1"/>
                </a:solidFill>
                <a:latin typeface="Franklin Gothic Book"/>
                <a:cs typeface="Franklin Gothic Book"/>
              </a:rPr>
              <a:t>o</a:t>
            </a:r>
            <a:r>
              <a:rPr lang="en-US" spc="-20" dirty="0">
                <a:solidFill>
                  <a:schemeClr val="tx1"/>
                </a:solidFill>
                <a:latin typeface="Franklin Gothic Book"/>
                <a:cs typeface="Franklin Gothic Book"/>
              </a:rPr>
              <a:t>m</a:t>
            </a:r>
            <a:r>
              <a:rPr lang="en-US" spc="-10" dirty="0">
                <a:solidFill>
                  <a:schemeClr val="tx1"/>
                </a:solidFill>
                <a:latin typeface="Franklin Gothic Book"/>
                <a:cs typeface="Franklin Gothic Book"/>
              </a:rPr>
              <a:t>a</a:t>
            </a:r>
            <a:r>
              <a:rPr lang="en-US" spc="-35" dirty="0">
                <a:solidFill>
                  <a:schemeClr val="tx1"/>
                </a:solidFill>
                <a:latin typeface="Franklin Gothic Book"/>
                <a:cs typeface="Franklin Gothic Book"/>
              </a:rPr>
              <a:t>t</a:t>
            </a:r>
            <a:r>
              <a:rPr lang="en-US" spc="-10" dirty="0">
                <a:solidFill>
                  <a:schemeClr val="tx1"/>
                </a:solidFill>
                <a:latin typeface="Franklin Gothic Book"/>
                <a:cs typeface="Franklin Gothic Book"/>
              </a:rPr>
              <a:t>es</a:t>
            </a:r>
            <a:r>
              <a:rPr lang="en-US" spc="20" dirty="0">
                <a:solidFill>
                  <a:schemeClr val="tx1"/>
                </a:solidFill>
                <a:latin typeface="Times New Roman"/>
                <a:cs typeface="Times New Roman"/>
              </a:rPr>
              <a:t> </a:t>
            </a:r>
            <a:r>
              <a:rPr lang="en-US" spc="-10" dirty="0">
                <a:solidFill>
                  <a:schemeClr val="tx1"/>
                </a:solidFill>
                <a:latin typeface="Franklin Gothic Book"/>
                <a:cs typeface="Franklin Gothic Book"/>
              </a:rPr>
              <a:t>the</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redundant</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task</a:t>
            </a:r>
            <a:r>
              <a:rPr lang="en-US" spc="-5" dirty="0">
                <a:solidFill>
                  <a:schemeClr val="tx1"/>
                </a:solidFill>
                <a:latin typeface="Franklin Gothic Book"/>
                <a:cs typeface="Franklin Gothic Book"/>
              </a:rPr>
              <a:t>s.</a:t>
            </a:r>
            <a:endParaRPr lang="en-US" dirty="0">
              <a:solidFill>
                <a:schemeClr val="tx1"/>
              </a:solidFill>
              <a:latin typeface="Franklin Gothic Book"/>
              <a:cs typeface="Franklin Gothic Book"/>
            </a:endParaRPr>
          </a:p>
          <a:p>
            <a:pPr>
              <a:spcBef>
                <a:spcPts val="3"/>
              </a:spcBef>
            </a:pPr>
            <a:endParaRPr lang="en-US" dirty="0">
              <a:solidFill>
                <a:schemeClr val="tx1"/>
              </a:solidFill>
              <a:latin typeface="Times New Roman"/>
              <a:cs typeface="Times New Roman"/>
            </a:endParaRPr>
          </a:p>
          <a:p>
            <a:pPr marL="12700">
              <a:tabLst>
                <a:tab pos="354965" algn="l"/>
              </a:tabLst>
            </a:pPr>
            <a:r>
              <a:rPr lang="en-US" sz="1400" spc="5" dirty="0">
                <a:solidFill>
                  <a:schemeClr val="tx1"/>
                </a:solidFill>
                <a:latin typeface="Wingdings 2"/>
                <a:cs typeface="Wingdings 2"/>
              </a:rPr>
              <a:t></a:t>
            </a:r>
            <a:r>
              <a:rPr lang="en-US" sz="1400" spc="5" dirty="0">
                <a:solidFill>
                  <a:schemeClr val="tx1"/>
                </a:solidFill>
                <a:latin typeface="Times New Roman"/>
                <a:cs typeface="Times New Roman"/>
              </a:rPr>
              <a:t>	</a:t>
            </a:r>
            <a:r>
              <a:rPr lang="en-US" spc="-10" dirty="0">
                <a:solidFill>
                  <a:schemeClr val="tx1"/>
                </a:solidFill>
                <a:latin typeface="Franklin Gothic Book"/>
                <a:cs typeface="Franklin Gothic Book"/>
              </a:rPr>
              <a:t>I</a:t>
            </a:r>
            <a:r>
              <a:rPr lang="en-US" spc="-5" dirty="0">
                <a:solidFill>
                  <a:schemeClr val="tx1"/>
                </a:solidFill>
                <a:latin typeface="Franklin Gothic Book"/>
                <a:cs typeface="Franklin Gothic Book"/>
              </a:rPr>
              <a:t>t</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wi</a:t>
            </a:r>
            <a:r>
              <a:rPr lang="en-US" dirty="0">
                <a:solidFill>
                  <a:schemeClr val="tx1"/>
                </a:solidFill>
                <a:latin typeface="Franklin Gothic Book"/>
                <a:cs typeface="Franklin Gothic Book"/>
              </a:rPr>
              <a:t>l</a:t>
            </a:r>
            <a:r>
              <a:rPr lang="en-US" spc="-5" dirty="0">
                <a:solidFill>
                  <a:schemeClr val="tx1"/>
                </a:solidFill>
                <a:latin typeface="Franklin Gothic Book"/>
                <a:cs typeface="Franklin Gothic Book"/>
              </a:rPr>
              <a:t>l</a:t>
            </a:r>
            <a:r>
              <a:rPr lang="en-US" spc="-15" dirty="0">
                <a:solidFill>
                  <a:schemeClr val="tx1"/>
                </a:solidFill>
                <a:latin typeface="Times New Roman"/>
                <a:cs typeface="Times New Roman"/>
              </a:rPr>
              <a:t> </a:t>
            </a:r>
            <a:r>
              <a:rPr lang="en-US" spc="-10" dirty="0">
                <a:solidFill>
                  <a:schemeClr val="tx1"/>
                </a:solidFill>
                <a:latin typeface="Franklin Gothic Book"/>
                <a:cs typeface="Franklin Gothic Book"/>
              </a:rPr>
              <a:t>s</a:t>
            </a:r>
            <a:r>
              <a:rPr lang="en-US" spc="-50" dirty="0">
                <a:solidFill>
                  <a:schemeClr val="tx1"/>
                </a:solidFill>
                <a:latin typeface="Franklin Gothic Book"/>
                <a:cs typeface="Franklin Gothic Book"/>
              </a:rPr>
              <a:t>a</a:t>
            </a:r>
            <a:r>
              <a:rPr lang="en-US" spc="-35" dirty="0">
                <a:solidFill>
                  <a:schemeClr val="tx1"/>
                </a:solidFill>
                <a:latin typeface="Franklin Gothic Book"/>
                <a:cs typeface="Franklin Gothic Book"/>
              </a:rPr>
              <a:t>v</a:t>
            </a:r>
            <a:r>
              <a:rPr lang="en-US" spc="-10" dirty="0">
                <a:solidFill>
                  <a:schemeClr val="tx1"/>
                </a:solidFill>
                <a:latin typeface="Franklin Gothic Book"/>
                <a:cs typeface="Franklin Gothic Book"/>
              </a:rPr>
              <a:t>e</a:t>
            </a:r>
            <a:r>
              <a:rPr lang="en-US" spc="20" dirty="0">
                <a:solidFill>
                  <a:schemeClr val="tx1"/>
                </a:solidFill>
                <a:latin typeface="Times New Roman"/>
                <a:cs typeface="Times New Roman"/>
              </a:rPr>
              <a:t> </a:t>
            </a:r>
            <a:r>
              <a:rPr lang="en-US" spc="-10" dirty="0">
                <a:solidFill>
                  <a:schemeClr val="tx1"/>
                </a:solidFill>
                <a:latin typeface="Franklin Gothic Book"/>
                <a:cs typeface="Franklin Gothic Book"/>
              </a:rPr>
              <a:t>time</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a</a:t>
            </a:r>
            <a:r>
              <a:rPr lang="en-US" spc="-15" dirty="0">
                <a:solidFill>
                  <a:schemeClr val="tx1"/>
                </a:solidFill>
                <a:latin typeface="Franklin Gothic Book"/>
                <a:cs typeface="Franklin Gothic Book"/>
              </a:rPr>
              <a:t>n</a:t>
            </a:r>
            <a:r>
              <a:rPr lang="en-US" spc="-10" dirty="0">
                <a:solidFill>
                  <a:schemeClr val="tx1"/>
                </a:solidFill>
                <a:latin typeface="Franklin Gothic Book"/>
                <a:cs typeface="Franklin Gothic Book"/>
              </a:rPr>
              <a:t>d</a:t>
            </a:r>
            <a:r>
              <a:rPr lang="en-US" spc="10" dirty="0">
                <a:solidFill>
                  <a:schemeClr val="tx1"/>
                </a:solidFill>
                <a:latin typeface="Times New Roman"/>
                <a:cs typeface="Times New Roman"/>
              </a:rPr>
              <a:t> </a:t>
            </a:r>
            <a:r>
              <a:rPr lang="en-US" spc="-15" dirty="0">
                <a:solidFill>
                  <a:schemeClr val="tx1"/>
                </a:solidFill>
                <a:latin typeface="Franklin Gothic Book"/>
                <a:cs typeface="Franklin Gothic Book"/>
              </a:rPr>
              <a:t>mo</a:t>
            </a:r>
            <a:r>
              <a:rPr lang="en-US" spc="-10" dirty="0">
                <a:solidFill>
                  <a:schemeClr val="tx1"/>
                </a:solidFill>
                <a:latin typeface="Franklin Gothic Book"/>
                <a:cs typeface="Franklin Gothic Book"/>
              </a:rPr>
              <a:t>n</a:t>
            </a:r>
            <a:r>
              <a:rPr lang="en-US" spc="-40" dirty="0">
                <a:solidFill>
                  <a:schemeClr val="tx1"/>
                </a:solidFill>
                <a:latin typeface="Franklin Gothic Book"/>
                <a:cs typeface="Franklin Gothic Book"/>
              </a:rPr>
              <a:t>e</a:t>
            </a:r>
            <a:r>
              <a:rPr lang="en-US" spc="-75" dirty="0">
                <a:solidFill>
                  <a:schemeClr val="tx1"/>
                </a:solidFill>
                <a:latin typeface="Franklin Gothic Book"/>
                <a:cs typeface="Franklin Gothic Book"/>
              </a:rPr>
              <a:t>y</a:t>
            </a:r>
            <a:r>
              <a:rPr lang="en-US" spc="-5" dirty="0">
                <a:solidFill>
                  <a:schemeClr val="tx1"/>
                </a:solidFill>
                <a:latin typeface="Franklin Gothic Book"/>
                <a:cs typeface="Franklin Gothic Book"/>
              </a:rPr>
              <a:t>.</a:t>
            </a:r>
            <a:endParaRPr lang="en-US" dirty="0">
              <a:solidFill>
                <a:schemeClr val="tx1"/>
              </a:solidFill>
              <a:latin typeface="Franklin Gothic Book"/>
              <a:cs typeface="Franklin Gothic Book"/>
            </a:endParaRPr>
          </a:p>
          <a:p>
            <a:pPr marL="355600" marR="5080" indent="-342900">
              <a:lnSpc>
                <a:spcPct val="170100"/>
              </a:lnSpc>
              <a:spcBef>
                <a:spcPts val="380"/>
              </a:spcBef>
              <a:buFont typeface="Wingdings 2" panose="05020102010507070707" pitchFamily="18" charset="2"/>
              <a:buChar char="Ò"/>
              <a:tabLst>
                <a:tab pos="354965" algn="l"/>
              </a:tabLst>
            </a:pPr>
            <a:r>
              <a:rPr lang="en-US" spc="-10" dirty="0" smtClean="0">
                <a:solidFill>
                  <a:schemeClr val="tx1"/>
                </a:solidFill>
                <a:latin typeface="Franklin Gothic Book"/>
                <a:cs typeface="Franklin Gothic Book"/>
              </a:rPr>
              <a:t>In</a:t>
            </a:r>
            <a:r>
              <a:rPr lang="en-US" spc="125" dirty="0" smtClean="0">
                <a:solidFill>
                  <a:schemeClr val="tx1"/>
                </a:solidFill>
                <a:latin typeface="Times New Roman"/>
                <a:cs typeface="Times New Roman"/>
              </a:rPr>
              <a:t> </a:t>
            </a:r>
            <a:r>
              <a:rPr lang="en-US" spc="-15" dirty="0">
                <a:solidFill>
                  <a:schemeClr val="tx1"/>
                </a:solidFill>
                <a:latin typeface="Franklin Gothic Book"/>
                <a:cs typeface="Franklin Gothic Book"/>
              </a:rPr>
              <a:t>summ</a:t>
            </a:r>
            <a:r>
              <a:rPr lang="en-US" spc="-20" dirty="0">
                <a:solidFill>
                  <a:schemeClr val="tx1"/>
                </a:solidFill>
                <a:latin typeface="Franklin Gothic Book"/>
                <a:cs typeface="Franklin Gothic Book"/>
              </a:rPr>
              <a:t>a</a:t>
            </a:r>
            <a:r>
              <a:rPr lang="en-US" spc="30" dirty="0">
                <a:solidFill>
                  <a:schemeClr val="tx1"/>
                </a:solidFill>
                <a:latin typeface="Franklin Gothic Book"/>
                <a:cs typeface="Franklin Gothic Book"/>
              </a:rPr>
              <a:t>r</a:t>
            </a:r>
            <a:r>
              <a:rPr lang="en-US" spc="-10" dirty="0">
                <a:solidFill>
                  <a:schemeClr val="tx1"/>
                </a:solidFill>
                <a:latin typeface="Franklin Gothic Book"/>
                <a:cs typeface="Franklin Gothic Book"/>
              </a:rPr>
              <a:t>y</a:t>
            </a:r>
            <a:r>
              <a:rPr lang="en-US" spc="140" dirty="0">
                <a:solidFill>
                  <a:schemeClr val="tx1"/>
                </a:solidFill>
                <a:latin typeface="Times New Roman"/>
                <a:cs typeface="Times New Roman"/>
              </a:rPr>
              <a:t> </a:t>
            </a:r>
            <a:r>
              <a:rPr lang="en-US" spc="-35" dirty="0">
                <a:solidFill>
                  <a:schemeClr val="tx1"/>
                </a:solidFill>
                <a:latin typeface="Franklin Gothic Book"/>
                <a:cs typeface="Franklin Gothic Book"/>
              </a:rPr>
              <a:t>w</a:t>
            </a:r>
            <a:r>
              <a:rPr lang="en-US" spc="-10" dirty="0">
                <a:solidFill>
                  <a:schemeClr val="tx1"/>
                </a:solidFill>
                <a:latin typeface="Franklin Gothic Book"/>
                <a:cs typeface="Franklin Gothic Book"/>
              </a:rPr>
              <a:t>e</a:t>
            </a:r>
            <a:r>
              <a:rPr lang="en-US" spc="135" dirty="0">
                <a:solidFill>
                  <a:schemeClr val="tx1"/>
                </a:solidFill>
                <a:latin typeface="Times New Roman"/>
                <a:cs typeface="Times New Roman"/>
              </a:rPr>
              <a:t> </a:t>
            </a:r>
            <a:r>
              <a:rPr lang="en-US" dirty="0">
                <a:solidFill>
                  <a:schemeClr val="tx1"/>
                </a:solidFill>
                <a:latin typeface="Franklin Gothic Book"/>
                <a:cs typeface="Franklin Gothic Book"/>
              </a:rPr>
              <a:t>c</a:t>
            </a:r>
            <a:r>
              <a:rPr lang="en-US" spc="-10" dirty="0">
                <a:solidFill>
                  <a:schemeClr val="tx1"/>
                </a:solidFill>
                <a:latin typeface="Franklin Gothic Book"/>
                <a:cs typeface="Franklin Gothic Book"/>
              </a:rPr>
              <a:t>an</a:t>
            </a:r>
            <a:r>
              <a:rPr lang="en-US" spc="120" dirty="0">
                <a:solidFill>
                  <a:schemeClr val="tx1"/>
                </a:solidFill>
                <a:latin typeface="Times New Roman"/>
                <a:cs typeface="Times New Roman"/>
              </a:rPr>
              <a:t> </a:t>
            </a:r>
            <a:r>
              <a:rPr lang="en-US" spc="-10" dirty="0">
                <a:solidFill>
                  <a:schemeClr val="tx1"/>
                </a:solidFill>
                <a:latin typeface="Franklin Gothic Book"/>
                <a:cs typeface="Franklin Gothic Book"/>
              </a:rPr>
              <a:t>s</a:t>
            </a:r>
            <a:r>
              <a:rPr lang="en-US" spc="-50" dirty="0">
                <a:solidFill>
                  <a:schemeClr val="tx1"/>
                </a:solidFill>
                <a:latin typeface="Franklin Gothic Book"/>
                <a:cs typeface="Franklin Gothic Book"/>
              </a:rPr>
              <a:t>a</a:t>
            </a:r>
            <a:r>
              <a:rPr lang="en-US" spc="-10" dirty="0">
                <a:solidFill>
                  <a:schemeClr val="tx1"/>
                </a:solidFill>
                <a:latin typeface="Franklin Gothic Book"/>
                <a:cs typeface="Franklin Gothic Book"/>
              </a:rPr>
              <a:t>y</a:t>
            </a:r>
            <a:r>
              <a:rPr lang="en-US" spc="135" dirty="0">
                <a:solidFill>
                  <a:schemeClr val="tx1"/>
                </a:solidFill>
                <a:latin typeface="Times New Roman"/>
                <a:cs typeface="Times New Roman"/>
              </a:rPr>
              <a:t> </a:t>
            </a:r>
            <a:r>
              <a:rPr lang="en-US" spc="-10" dirty="0">
                <a:solidFill>
                  <a:schemeClr val="tx1"/>
                </a:solidFill>
                <a:latin typeface="Franklin Gothic Book"/>
                <a:cs typeface="Franklin Gothic Book"/>
              </a:rPr>
              <a:t>that</a:t>
            </a:r>
            <a:r>
              <a:rPr lang="en-US" spc="125" dirty="0">
                <a:solidFill>
                  <a:schemeClr val="tx1"/>
                </a:solidFill>
                <a:latin typeface="Times New Roman"/>
                <a:cs typeface="Times New Roman"/>
              </a:rPr>
              <a:t> </a:t>
            </a:r>
            <a:r>
              <a:rPr lang="en-US" spc="-10" dirty="0">
                <a:solidFill>
                  <a:schemeClr val="tx1"/>
                </a:solidFill>
                <a:latin typeface="Franklin Gothic Book"/>
                <a:cs typeface="Franklin Gothic Book"/>
              </a:rPr>
              <a:t>main</a:t>
            </a:r>
            <a:r>
              <a:rPr lang="en-US" spc="130" dirty="0">
                <a:solidFill>
                  <a:schemeClr val="tx1"/>
                </a:solidFill>
                <a:latin typeface="Times New Roman"/>
                <a:cs typeface="Times New Roman"/>
              </a:rPr>
              <a:t> </a:t>
            </a:r>
            <a:r>
              <a:rPr lang="en-US" spc="-5" dirty="0">
                <a:solidFill>
                  <a:schemeClr val="tx1"/>
                </a:solidFill>
                <a:latin typeface="Franklin Gothic Book"/>
                <a:cs typeface="Franklin Gothic Book"/>
              </a:rPr>
              <a:t>o</a:t>
            </a:r>
            <a:r>
              <a:rPr lang="en-US" spc="-15" dirty="0">
                <a:solidFill>
                  <a:schemeClr val="tx1"/>
                </a:solidFill>
                <a:latin typeface="Franklin Gothic Book"/>
                <a:cs typeface="Franklin Gothic Book"/>
              </a:rPr>
              <a:t>b</a:t>
            </a:r>
            <a:r>
              <a:rPr lang="en-US" spc="-10" dirty="0">
                <a:solidFill>
                  <a:schemeClr val="tx1"/>
                </a:solidFill>
                <a:latin typeface="Franklin Gothic Book"/>
                <a:cs typeface="Franklin Gothic Book"/>
              </a:rPr>
              <a:t>jecti</a:t>
            </a:r>
            <a:r>
              <a:rPr lang="en-US" spc="-35" dirty="0">
                <a:solidFill>
                  <a:schemeClr val="tx1"/>
                </a:solidFill>
                <a:latin typeface="Franklin Gothic Book"/>
                <a:cs typeface="Franklin Gothic Book"/>
              </a:rPr>
              <a:t>v</a:t>
            </a:r>
            <a:r>
              <a:rPr lang="en-US" spc="-10" dirty="0">
                <a:solidFill>
                  <a:schemeClr val="tx1"/>
                </a:solidFill>
                <a:latin typeface="Franklin Gothic Book"/>
                <a:cs typeface="Franklin Gothic Book"/>
              </a:rPr>
              <a:t>e</a:t>
            </a:r>
            <a:r>
              <a:rPr lang="en-US" spc="140" dirty="0">
                <a:solidFill>
                  <a:schemeClr val="tx1"/>
                </a:solidFill>
                <a:latin typeface="Times New Roman"/>
                <a:cs typeface="Times New Roman"/>
              </a:rPr>
              <a:t> </a:t>
            </a:r>
            <a:r>
              <a:rPr lang="en-US" spc="-15" dirty="0">
                <a:solidFill>
                  <a:schemeClr val="tx1"/>
                </a:solidFill>
                <a:latin typeface="Franklin Gothic Book"/>
                <a:cs typeface="Franklin Gothic Book"/>
              </a:rPr>
              <a:t>o</a:t>
            </a:r>
            <a:r>
              <a:rPr lang="en-US" spc="-5" dirty="0">
                <a:solidFill>
                  <a:schemeClr val="tx1"/>
                </a:solidFill>
                <a:latin typeface="Franklin Gothic Book"/>
                <a:cs typeface="Franklin Gothic Book"/>
              </a:rPr>
              <a:t>f</a:t>
            </a:r>
            <a:r>
              <a:rPr lang="en-US" spc="125" dirty="0">
                <a:solidFill>
                  <a:schemeClr val="tx1"/>
                </a:solidFill>
                <a:latin typeface="Times New Roman"/>
                <a:cs typeface="Times New Roman"/>
              </a:rPr>
              <a:t> </a:t>
            </a:r>
            <a:r>
              <a:rPr lang="en-US" spc="-10" dirty="0">
                <a:solidFill>
                  <a:schemeClr val="tx1"/>
                </a:solidFill>
                <a:latin typeface="Franklin Gothic Book"/>
                <a:cs typeface="Franklin Gothic Book"/>
              </a:rPr>
              <a:t>the</a:t>
            </a:r>
            <a:r>
              <a:rPr lang="en-US" spc="130" dirty="0">
                <a:solidFill>
                  <a:schemeClr val="tx1"/>
                </a:solidFill>
                <a:latin typeface="Times New Roman"/>
                <a:cs typeface="Times New Roman"/>
              </a:rPr>
              <a:t> </a:t>
            </a:r>
            <a:r>
              <a:rPr lang="en-US" spc="-5" dirty="0">
                <a:solidFill>
                  <a:schemeClr val="tx1"/>
                </a:solidFill>
                <a:latin typeface="Franklin Gothic Book"/>
                <a:cs typeface="Franklin Gothic Book"/>
              </a:rPr>
              <a:t>p</a:t>
            </a:r>
            <a:r>
              <a:rPr lang="en-US" spc="-35" dirty="0">
                <a:solidFill>
                  <a:schemeClr val="tx1"/>
                </a:solidFill>
                <a:latin typeface="Franklin Gothic Book"/>
                <a:cs typeface="Franklin Gothic Book"/>
              </a:rPr>
              <a:t>r</a:t>
            </a:r>
            <a:r>
              <a:rPr lang="en-US" spc="-10" dirty="0">
                <a:solidFill>
                  <a:schemeClr val="tx1"/>
                </a:solidFill>
                <a:latin typeface="Franklin Gothic Book"/>
                <a:cs typeface="Franklin Gothic Book"/>
              </a:rPr>
              <a:t>o</a:t>
            </a:r>
            <a:r>
              <a:rPr lang="en-US" spc="-15" dirty="0">
                <a:solidFill>
                  <a:schemeClr val="tx1"/>
                </a:solidFill>
                <a:latin typeface="Franklin Gothic Book"/>
                <a:cs typeface="Franklin Gothic Book"/>
              </a:rPr>
              <a:t>j</a:t>
            </a:r>
            <a:r>
              <a:rPr lang="en-US" spc="-5" dirty="0">
                <a:solidFill>
                  <a:schemeClr val="tx1"/>
                </a:solidFill>
                <a:latin typeface="Franklin Gothic Book"/>
                <a:cs typeface="Franklin Gothic Book"/>
              </a:rPr>
              <a:t>e</a:t>
            </a:r>
            <a:r>
              <a:rPr lang="en-US" spc="-10" dirty="0">
                <a:solidFill>
                  <a:schemeClr val="tx1"/>
                </a:solidFill>
                <a:latin typeface="Franklin Gothic Book"/>
                <a:cs typeface="Franklin Gothic Book"/>
              </a:rPr>
              <a:t>ct</a:t>
            </a:r>
            <a:r>
              <a:rPr lang="en-US" spc="130" dirty="0">
                <a:solidFill>
                  <a:schemeClr val="tx1"/>
                </a:solidFill>
                <a:latin typeface="Times New Roman"/>
                <a:cs typeface="Times New Roman"/>
              </a:rPr>
              <a:t> </a:t>
            </a:r>
            <a:r>
              <a:rPr lang="en-US" dirty="0">
                <a:solidFill>
                  <a:schemeClr val="tx1"/>
                </a:solidFill>
                <a:latin typeface="Franklin Gothic Book"/>
                <a:cs typeface="Franklin Gothic Book"/>
              </a:rPr>
              <a:t>i</a:t>
            </a:r>
            <a:r>
              <a:rPr lang="en-US" spc="-10" dirty="0">
                <a:solidFill>
                  <a:schemeClr val="tx1"/>
                </a:solidFill>
                <a:latin typeface="Franklin Gothic Book"/>
                <a:cs typeface="Franklin Gothic Book"/>
              </a:rPr>
              <a:t>s</a:t>
            </a:r>
            <a:r>
              <a:rPr lang="en-US" spc="130" dirty="0">
                <a:solidFill>
                  <a:schemeClr val="tx1"/>
                </a:solidFill>
                <a:latin typeface="Times New Roman"/>
                <a:cs typeface="Times New Roman"/>
              </a:rPr>
              <a:t> </a:t>
            </a:r>
            <a:r>
              <a:rPr lang="en-US" spc="-30" dirty="0">
                <a:solidFill>
                  <a:schemeClr val="tx1"/>
                </a:solidFill>
                <a:latin typeface="Franklin Gothic Book"/>
                <a:cs typeface="Franklin Gothic Book"/>
              </a:rPr>
              <a:t>t</a:t>
            </a:r>
            <a:r>
              <a:rPr lang="en-US" spc="-10" dirty="0">
                <a:solidFill>
                  <a:schemeClr val="tx1"/>
                </a:solidFill>
                <a:latin typeface="Franklin Gothic Book"/>
                <a:cs typeface="Franklin Gothic Book"/>
              </a:rPr>
              <a:t>o</a:t>
            </a:r>
            <a:r>
              <a:rPr lang="en-US" spc="125" dirty="0">
                <a:solidFill>
                  <a:schemeClr val="tx1"/>
                </a:solidFill>
                <a:latin typeface="Times New Roman"/>
                <a:cs typeface="Times New Roman"/>
              </a:rPr>
              <a:t> </a:t>
            </a:r>
            <a:r>
              <a:rPr lang="en-US" spc="-15" dirty="0">
                <a:solidFill>
                  <a:schemeClr val="tx1"/>
                </a:solidFill>
                <a:latin typeface="Franklin Gothic Book"/>
                <a:cs typeface="Franklin Gothic Book"/>
              </a:rPr>
              <a:t>m</a:t>
            </a:r>
            <a:r>
              <a:rPr lang="en-US" spc="-20" dirty="0">
                <a:solidFill>
                  <a:schemeClr val="tx1"/>
                </a:solidFill>
                <a:latin typeface="Franklin Gothic Book"/>
                <a:cs typeface="Franklin Gothic Book"/>
              </a:rPr>
              <a:t>a</a:t>
            </a:r>
            <a:r>
              <a:rPr lang="en-US" spc="-30" dirty="0">
                <a:solidFill>
                  <a:schemeClr val="tx1"/>
                </a:solidFill>
                <a:latin typeface="Franklin Gothic Book"/>
                <a:cs typeface="Franklin Gothic Book"/>
              </a:rPr>
              <a:t>k</a:t>
            </a:r>
            <a:r>
              <a:rPr lang="en-US" spc="-10" dirty="0">
                <a:solidFill>
                  <a:schemeClr val="tx1"/>
                </a:solidFill>
                <a:latin typeface="Franklin Gothic Book"/>
                <a:cs typeface="Franklin Gothic Book"/>
              </a:rPr>
              <a:t>e</a:t>
            </a:r>
            <a:r>
              <a:rPr lang="en-US" spc="135" dirty="0">
                <a:solidFill>
                  <a:schemeClr val="tx1"/>
                </a:solidFill>
                <a:latin typeface="Times New Roman"/>
                <a:cs typeface="Times New Roman"/>
              </a:rPr>
              <a:t> </a:t>
            </a:r>
            <a:r>
              <a:rPr lang="en-US" spc="-10" dirty="0">
                <a:solidFill>
                  <a:schemeClr val="tx1"/>
                </a:solidFill>
                <a:latin typeface="Franklin Gothic Book"/>
                <a:cs typeface="Franklin Gothic Book"/>
              </a:rPr>
              <a:t>the</a:t>
            </a:r>
            <a:r>
              <a:rPr lang="en-US" spc="125" dirty="0">
                <a:solidFill>
                  <a:schemeClr val="tx1"/>
                </a:solidFill>
                <a:latin typeface="Times New Roman"/>
                <a:cs typeface="Times New Roman"/>
              </a:rPr>
              <a:t> </a:t>
            </a:r>
            <a:r>
              <a:rPr lang="en-US" spc="-35" dirty="0">
                <a:solidFill>
                  <a:schemeClr val="tx1"/>
                </a:solidFill>
                <a:latin typeface="Franklin Gothic Book"/>
                <a:cs typeface="Franklin Gothic Book"/>
              </a:rPr>
              <a:t>w</a:t>
            </a:r>
            <a:r>
              <a:rPr lang="en-US" spc="-10" dirty="0">
                <a:solidFill>
                  <a:schemeClr val="tx1"/>
                </a:solidFill>
                <a:latin typeface="Franklin Gothic Book"/>
                <a:cs typeface="Franklin Gothic Book"/>
              </a:rPr>
              <a:t>o</a:t>
            </a:r>
            <a:r>
              <a:rPr lang="en-US" spc="-25" dirty="0">
                <a:solidFill>
                  <a:schemeClr val="tx1"/>
                </a:solidFill>
                <a:latin typeface="Franklin Gothic Book"/>
                <a:cs typeface="Franklin Gothic Book"/>
              </a:rPr>
              <a:t>r</a:t>
            </a:r>
            <a:r>
              <a:rPr lang="en-US" spc="-10" dirty="0">
                <a:solidFill>
                  <a:schemeClr val="tx1"/>
                </a:solidFill>
                <a:latin typeface="Franklin Gothic Book"/>
                <a:cs typeface="Franklin Gothic Book"/>
              </a:rPr>
              <a:t>k</a:t>
            </a:r>
            <a:r>
              <a:rPr lang="en-US" spc="140" dirty="0">
                <a:solidFill>
                  <a:schemeClr val="tx1"/>
                </a:solidFill>
                <a:latin typeface="Times New Roman"/>
                <a:cs typeface="Times New Roman"/>
              </a:rPr>
              <a:t> </a:t>
            </a:r>
            <a:r>
              <a:rPr lang="en-US" spc="-5" dirty="0">
                <a:solidFill>
                  <a:schemeClr val="tx1"/>
                </a:solidFill>
                <a:latin typeface="Franklin Gothic Book"/>
                <a:cs typeface="Franklin Gothic Book"/>
              </a:rPr>
              <a:t>e</a:t>
            </a:r>
            <a:r>
              <a:rPr lang="en-US" spc="-10" dirty="0">
                <a:solidFill>
                  <a:schemeClr val="tx1"/>
                </a:solidFill>
                <a:latin typeface="Franklin Gothic Book"/>
                <a:cs typeface="Franklin Gothic Book"/>
              </a:rPr>
              <a:t>asy</a:t>
            </a:r>
            <a:r>
              <a:rPr lang="en-US" spc="125" dirty="0">
                <a:solidFill>
                  <a:schemeClr val="tx1"/>
                </a:solidFill>
                <a:latin typeface="Times New Roman"/>
                <a:cs typeface="Times New Roman"/>
              </a:rPr>
              <a:t> </a:t>
            </a:r>
            <a:r>
              <a:rPr lang="en-US" spc="-10" dirty="0">
                <a:solidFill>
                  <a:schemeClr val="tx1"/>
                </a:solidFill>
                <a:latin typeface="Franklin Gothic Book"/>
                <a:cs typeface="Franklin Gothic Book"/>
              </a:rPr>
              <a:t>and</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smo</a:t>
            </a:r>
            <a:r>
              <a:rPr lang="en-US" spc="-25" dirty="0">
                <a:solidFill>
                  <a:schemeClr val="tx1"/>
                </a:solidFill>
                <a:latin typeface="Franklin Gothic Book"/>
                <a:cs typeface="Franklin Gothic Book"/>
              </a:rPr>
              <a:t>o</a:t>
            </a:r>
            <a:r>
              <a:rPr lang="en-US" spc="-10" dirty="0">
                <a:solidFill>
                  <a:schemeClr val="tx1"/>
                </a:solidFill>
                <a:latin typeface="Franklin Gothic Book"/>
                <a:cs typeface="Franklin Gothic Book"/>
              </a:rPr>
              <a:t>th</a:t>
            </a:r>
            <a:r>
              <a:rPr lang="en-US" spc="-10" dirty="0" smtClean="0">
                <a:solidFill>
                  <a:schemeClr val="tx1"/>
                </a:solidFill>
                <a:latin typeface="Franklin Gothic Book"/>
                <a:cs typeface="Franklin Gothic Book"/>
              </a:rPr>
              <a:t>.</a:t>
            </a:r>
          </a:p>
          <a:p>
            <a:pPr marL="355600" marR="5080" indent="-342900">
              <a:lnSpc>
                <a:spcPct val="170100"/>
              </a:lnSpc>
              <a:spcBef>
                <a:spcPts val="380"/>
              </a:spcBef>
              <a:buFont typeface="Wingdings 2" panose="05020102010507070707" pitchFamily="18" charset="2"/>
              <a:buChar char="Ò"/>
              <a:tabLst>
                <a:tab pos="354965" algn="l"/>
              </a:tabLst>
            </a:pPr>
            <a:r>
              <a:rPr lang="en-US" spc="-10" dirty="0">
                <a:solidFill>
                  <a:schemeClr val="tx1"/>
                </a:solidFill>
                <a:latin typeface="Franklin Gothic Book"/>
                <a:cs typeface="Franklin Gothic Book"/>
              </a:rPr>
              <a:t>I</a:t>
            </a:r>
            <a:r>
              <a:rPr lang="en-US" spc="-5" dirty="0">
                <a:solidFill>
                  <a:schemeClr val="tx1"/>
                </a:solidFill>
                <a:latin typeface="Franklin Gothic Book"/>
                <a:cs typeface="Franklin Gothic Book"/>
              </a:rPr>
              <a:t>t</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wi</a:t>
            </a:r>
            <a:r>
              <a:rPr lang="en-US" dirty="0">
                <a:solidFill>
                  <a:schemeClr val="tx1"/>
                </a:solidFill>
                <a:latin typeface="Franklin Gothic Book"/>
                <a:cs typeface="Franklin Gothic Book"/>
              </a:rPr>
              <a:t>l</a:t>
            </a:r>
            <a:r>
              <a:rPr lang="en-US" spc="-5" dirty="0">
                <a:solidFill>
                  <a:schemeClr val="tx1"/>
                </a:solidFill>
                <a:latin typeface="Franklin Gothic Book"/>
                <a:cs typeface="Franklin Gothic Book"/>
              </a:rPr>
              <a:t>l</a:t>
            </a:r>
            <a:r>
              <a:rPr lang="en-US" spc="-15" dirty="0">
                <a:solidFill>
                  <a:schemeClr val="tx1"/>
                </a:solidFill>
                <a:latin typeface="Times New Roman"/>
                <a:cs typeface="Times New Roman"/>
              </a:rPr>
              <a:t> </a:t>
            </a:r>
            <a:r>
              <a:rPr lang="en-US" spc="-15" dirty="0">
                <a:solidFill>
                  <a:schemeClr val="tx1"/>
                </a:solidFill>
                <a:latin typeface="Franklin Gothic Book"/>
                <a:cs typeface="Franklin Gothic Book"/>
              </a:rPr>
              <a:t>p</a:t>
            </a:r>
            <a:r>
              <a:rPr lang="en-US" spc="-35" dirty="0">
                <a:solidFill>
                  <a:schemeClr val="tx1"/>
                </a:solidFill>
                <a:latin typeface="Franklin Gothic Book"/>
                <a:cs typeface="Franklin Gothic Book"/>
              </a:rPr>
              <a:t>ro</a:t>
            </a:r>
            <a:r>
              <a:rPr lang="en-US" spc="-15" dirty="0">
                <a:solidFill>
                  <a:schemeClr val="tx1"/>
                </a:solidFill>
                <a:latin typeface="Franklin Gothic Book"/>
                <a:cs typeface="Franklin Gothic Book"/>
              </a:rPr>
              <a:t>v</a:t>
            </a:r>
            <a:r>
              <a:rPr lang="en-US" dirty="0">
                <a:solidFill>
                  <a:schemeClr val="tx1"/>
                </a:solidFill>
                <a:latin typeface="Franklin Gothic Book"/>
                <a:cs typeface="Franklin Gothic Book"/>
              </a:rPr>
              <a:t>i</a:t>
            </a:r>
            <a:r>
              <a:rPr lang="en-US" spc="-10" dirty="0">
                <a:solidFill>
                  <a:schemeClr val="tx1"/>
                </a:solidFill>
                <a:latin typeface="Franklin Gothic Book"/>
                <a:cs typeface="Franklin Gothic Book"/>
              </a:rPr>
              <a:t>de</a:t>
            </a:r>
            <a:r>
              <a:rPr lang="en-US" dirty="0">
                <a:solidFill>
                  <a:schemeClr val="tx1"/>
                </a:solidFill>
                <a:latin typeface="Times New Roman"/>
                <a:cs typeface="Times New Roman"/>
              </a:rPr>
              <a:t> </a:t>
            </a:r>
            <a:r>
              <a:rPr lang="en-US" spc="-10" dirty="0">
                <a:solidFill>
                  <a:schemeClr val="tx1"/>
                </a:solidFill>
                <a:latin typeface="Franklin Gothic Book"/>
                <a:cs typeface="Franklin Gothic Book"/>
              </a:rPr>
              <a:t>the</a:t>
            </a:r>
            <a:r>
              <a:rPr lang="en-US" spc="5" dirty="0">
                <a:solidFill>
                  <a:schemeClr val="tx1"/>
                </a:solidFill>
                <a:latin typeface="Times New Roman"/>
                <a:cs typeface="Times New Roman"/>
              </a:rPr>
              <a:t> </a:t>
            </a:r>
            <a:r>
              <a:rPr lang="en-US" spc="-15" dirty="0">
                <a:solidFill>
                  <a:schemeClr val="tx1"/>
                </a:solidFill>
                <a:latin typeface="Franklin Gothic Book"/>
                <a:cs typeface="Franklin Gothic Book"/>
              </a:rPr>
              <a:t>b</a:t>
            </a:r>
            <a:r>
              <a:rPr lang="en-US" spc="-30" dirty="0">
                <a:solidFill>
                  <a:schemeClr val="tx1"/>
                </a:solidFill>
                <a:latin typeface="Franklin Gothic Book"/>
                <a:cs typeface="Franklin Gothic Book"/>
              </a:rPr>
              <a:t>e</a:t>
            </a:r>
            <a:r>
              <a:rPr lang="en-US" spc="-5" dirty="0">
                <a:solidFill>
                  <a:schemeClr val="tx1"/>
                </a:solidFill>
                <a:latin typeface="Franklin Gothic Book"/>
                <a:cs typeface="Franklin Gothic Book"/>
              </a:rPr>
              <a:t>t</a:t>
            </a:r>
            <a:r>
              <a:rPr lang="en-US" spc="-30" dirty="0">
                <a:solidFill>
                  <a:schemeClr val="tx1"/>
                </a:solidFill>
                <a:latin typeface="Franklin Gothic Book"/>
                <a:cs typeface="Franklin Gothic Book"/>
              </a:rPr>
              <a:t>t</a:t>
            </a:r>
            <a:r>
              <a:rPr lang="en-US" spc="-10" dirty="0">
                <a:solidFill>
                  <a:schemeClr val="tx1"/>
                </a:solidFill>
                <a:latin typeface="Franklin Gothic Book"/>
                <a:cs typeface="Franklin Gothic Book"/>
              </a:rPr>
              <a:t>er</a:t>
            </a:r>
            <a:r>
              <a:rPr lang="en-US" spc="15" dirty="0">
                <a:solidFill>
                  <a:schemeClr val="tx1"/>
                </a:solidFill>
                <a:latin typeface="Times New Roman"/>
                <a:cs typeface="Times New Roman"/>
              </a:rPr>
              <a:t> </a:t>
            </a:r>
            <a:r>
              <a:rPr lang="en-US" spc="-10" dirty="0">
                <a:solidFill>
                  <a:schemeClr val="tx1"/>
                </a:solidFill>
                <a:latin typeface="Franklin Gothic Book"/>
                <a:cs typeface="Franklin Gothic Book"/>
              </a:rPr>
              <a:t>cus</a:t>
            </a:r>
            <a:r>
              <a:rPr lang="en-US" spc="-25" dirty="0">
                <a:solidFill>
                  <a:schemeClr val="tx1"/>
                </a:solidFill>
                <a:latin typeface="Franklin Gothic Book"/>
                <a:cs typeface="Franklin Gothic Book"/>
              </a:rPr>
              <a:t>t</a:t>
            </a:r>
            <a:r>
              <a:rPr lang="en-US" spc="-10" dirty="0">
                <a:solidFill>
                  <a:schemeClr val="tx1"/>
                </a:solidFill>
                <a:latin typeface="Franklin Gothic Book"/>
                <a:cs typeface="Franklin Gothic Book"/>
              </a:rPr>
              <a:t>o</a:t>
            </a:r>
            <a:r>
              <a:rPr lang="en-US" spc="-20" dirty="0">
                <a:solidFill>
                  <a:schemeClr val="tx1"/>
                </a:solidFill>
                <a:latin typeface="Franklin Gothic Book"/>
                <a:cs typeface="Franklin Gothic Book"/>
              </a:rPr>
              <a:t>m</a:t>
            </a:r>
            <a:r>
              <a:rPr lang="en-US" spc="-10" dirty="0">
                <a:solidFill>
                  <a:schemeClr val="tx1"/>
                </a:solidFill>
                <a:latin typeface="Franklin Gothic Book"/>
                <a:cs typeface="Franklin Gothic Book"/>
              </a:rPr>
              <a:t>er</a:t>
            </a:r>
            <a:r>
              <a:rPr lang="en-US" spc="5" dirty="0">
                <a:solidFill>
                  <a:schemeClr val="tx1"/>
                </a:solidFill>
                <a:latin typeface="Times New Roman"/>
                <a:cs typeface="Times New Roman"/>
              </a:rPr>
              <a:t> </a:t>
            </a:r>
            <a:r>
              <a:rPr lang="en-US" spc="-10" dirty="0">
                <a:solidFill>
                  <a:schemeClr val="tx1"/>
                </a:solidFill>
                <a:latin typeface="Franklin Gothic Book"/>
                <a:cs typeface="Franklin Gothic Book"/>
              </a:rPr>
              <a:t>se</a:t>
            </a:r>
            <a:r>
              <a:rPr lang="en-US" spc="25" dirty="0">
                <a:solidFill>
                  <a:schemeClr val="tx1"/>
                </a:solidFill>
                <a:latin typeface="Franklin Gothic Book"/>
                <a:cs typeface="Franklin Gothic Book"/>
              </a:rPr>
              <a:t>r</a:t>
            </a:r>
            <a:r>
              <a:rPr lang="en-US" spc="-15" dirty="0">
                <a:solidFill>
                  <a:schemeClr val="tx1"/>
                </a:solidFill>
                <a:latin typeface="Franklin Gothic Book"/>
                <a:cs typeface="Franklin Gothic Book"/>
              </a:rPr>
              <a:t>v</a:t>
            </a:r>
            <a:r>
              <a:rPr lang="en-US" dirty="0">
                <a:solidFill>
                  <a:schemeClr val="tx1"/>
                </a:solidFill>
                <a:latin typeface="Franklin Gothic Book"/>
                <a:cs typeface="Franklin Gothic Book"/>
              </a:rPr>
              <a:t>i</a:t>
            </a:r>
            <a:r>
              <a:rPr lang="en-US" spc="-10" dirty="0">
                <a:solidFill>
                  <a:schemeClr val="tx1"/>
                </a:solidFill>
                <a:latin typeface="Franklin Gothic Book"/>
                <a:cs typeface="Franklin Gothic Book"/>
              </a:rPr>
              <a:t>ce</a:t>
            </a:r>
            <a:r>
              <a:rPr lang="en-US" spc="20" dirty="0">
                <a:solidFill>
                  <a:schemeClr val="tx1"/>
                </a:solidFill>
                <a:latin typeface="Times New Roman"/>
                <a:cs typeface="Times New Roman"/>
              </a:rPr>
              <a:t> </a:t>
            </a:r>
            <a:r>
              <a:rPr lang="en-US" spc="-10" dirty="0">
                <a:solidFill>
                  <a:schemeClr val="tx1"/>
                </a:solidFill>
                <a:latin typeface="Franklin Gothic Book"/>
                <a:cs typeface="Franklin Gothic Book"/>
              </a:rPr>
              <a:t>a</a:t>
            </a:r>
            <a:r>
              <a:rPr lang="en-US" spc="-15" dirty="0">
                <a:solidFill>
                  <a:schemeClr val="tx1"/>
                </a:solidFill>
                <a:latin typeface="Franklin Gothic Book"/>
                <a:cs typeface="Franklin Gothic Book"/>
              </a:rPr>
              <a:t>n</a:t>
            </a:r>
            <a:r>
              <a:rPr lang="en-US" spc="-10" dirty="0">
                <a:solidFill>
                  <a:schemeClr val="tx1"/>
                </a:solidFill>
                <a:latin typeface="Franklin Gothic Book"/>
                <a:cs typeface="Franklin Gothic Book"/>
              </a:rPr>
              <a:t>d</a:t>
            </a:r>
            <a:r>
              <a:rPr lang="en-US" spc="10" dirty="0">
                <a:solidFill>
                  <a:schemeClr val="tx1"/>
                </a:solidFill>
                <a:latin typeface="Times New Roman"/>
                <a:cs typeface="Times New Roman"/>
              </a:rPr>
              <a:t> </a:t>
            </a:r>
            <a:r>
              <a:rPr lang="en-US" spc="-10" dirty="0">
                <a:solidFill>
                  <a:schemeClr val="tx1"/>
                </a:solidFill>
                <a:latin typeface="Franklin Gothic Book"/>
                <a:cs typeface="Franklin Gothic Book"/>
              </a:rPr>
              <a:t>enh</a:t>
            </a:r>
            <a:r>
              <a:rPr lang="en-US" spc="-20" dirty="0">
                <a:solidFill>
                  <a:schemeClr val="tx1"/>
                </a:solidFill>
                <a:latin typeface="Franklin Gothic Book"/>
                <a:cs typeface="Franklin Gothic Book"/>
              </a:rPr>
              <a:t>a</a:t>
            </a:r>
            <a:r>
              <a:rPr lang="en-US" spc="-10" dirty="0">
                <a:solidFill>
                  <a:schemeClr val="tx1"/>
                </a:solidFill>
                <a:latin typeface="Franklin Gothic Book"/>
                <a:cs typeface="Franklin Gothic Book"/>
              </a:rPr>
              <a:t>nce</a:t>
            </a:r>
            <a:r>
              <a:rPr lang="en-US" spc="30" dirty="0">
                <a:solidFill>
                  <a:schemeClr val="tx1"/>
                </a:solidFill>
                <a:latin typeface="Times New Roman"/>
                <a:cs typeface="Times New Roman"/>
              </a:rPr>
              <a:t> </a:t>
            </a:r>
            <a:r>
              <a:rPr lang="en-US" spc="-10" dirty="0">
                <a:solidFill>
                  <a:schemeClr val="tx1"/>
                </a:solidFill>
                <a:latin typeface="Franklin Gothic Book"/>
                <a:cs typeface="Franklin Gothic Book"/>
              </a:rPr>
              <a:t>the</a:t>
            </a:r>
            <a:r>
              <a:rPr lang="en-US" spc="-5" dirty="0">
                <a:solidFill>
                  <a:schemeClr val="tx1"/>
                </a:solidFill>
                <a:latin typeface="Times New Roman"/>
                <a:cs typeface="Times New Roman"/>
              </a:rPr>
              <a:t> </a:t>
            </a:r>
            <a:r>
              <a:rPr lang="en-US" spc="-15" dirty="0" err="1">
                <a:solidFill>
                  <a:schemeClr val="tx1"/>
                </a:solidFill>
                <a:latin typeface="Franklin Gothic Book"/>
                <a:cs typeface="Franklin Gothic Book"/>
              </a:rPr>
              <a:t>p</a:t>
            </a:r>
            <a:r>
              <a:rPr lang="en-US" spc="-35" dirty="0" err="1">
                <a:solidFill>
                  <a:schemeClr val="tx1"/>
                </a:solidFill>
                <a:latin typeface="Franklin Gothic Book"/>
                <a:cs typeface="Franklin Gothic Book"/>
              </a:rPr>
              <a:t>r</a:t>
            </a:r>
            <a:r>
              <a:rPr lang="en-US" spc="-10" dirty="0" err="1">
                <a:solidFill>
                  <a:schemeClr val="tx1"/>
                </a:solidFill>
                <a:latin typeface="Franklin Gothic Book"/>
                <a:cs typeface="Franklin Gothic Book"/>
              </a:rPr>
              <a:t>o</a:t>
            </a:r>
            <a:r>
              <a:rPr lang="en-US" dirty="0" err="1">
                <a:solidFill>
                  <a:schemeClr val="tx1"/>
                </a:solidFill>
                <a:latin typeface="Franklin Gothic Book"/>
                <a:cs typeface="Franklin Gothic Book"/>
              </a:rPr>
              <a:t>f</a:t>
            </a:r>
            <a:r>
              <a:rPr lang="en-US" spc="-5" dirty="0" err="1">
                <a:solidFill>
                  <a:schemeClr val="tx1"/>
                </a:solidFill>
                <a:latin typeface="Franklin Gothic Book"/>
                <a:cs typeface="Franklin Gothic Book"/>
              </a:rPr>
              <a:t>i</a:t>
            </a:r>
            <a:endParaRPr lang="en-US" dirty="0">
              <a:solidFill>
                <a:schemeClr val="tx1"/>
              </a:solidFill>
              <a:latin typeface="Franklin Gothic Book"/>
              <a:cs typeface="Franklin Gothic Book"/>
            </a:endParaRPr>
          </a:p>
          <a:p>
            <a:endParaRPr lang="en-US" dirty="0">
              <a:solidFill>
                <a:schemeClr val="tx1"/>
              </a:solidFill>
            </a:endParaRPr>
          </a:p>
        </p:txBody>
      </p:sp>
    </p:spTree>
    <p:extLst>
      <p:ext uri="{BB962C8B-B14F-4D97-AF65-F5344CB8AC3E}">
        <p14:creationId xmlns:p14="http://schemas.microsoft.com/office/powerpoint/2010/main" val="2953950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528" y="15434"/>
            <a:ext cx="7886700" cy="553998"/>
          </a:xfrm>
          <a:prstGeom prst="rect">
            <a:avLst/>
          </a:prstGeom>
        </p:spPr>
        <p:txBody>
          <a:bodyPr vert="horz" wrap="square" lIns="0" tIns="0" rIns="0" bIns="0" rtlCol="0">
            <a:spAutoFit/>
          </a:bodyPr>
          <a:lstStyle/>
          <a:p>
            <a:pPr marL="156845" algn="ctr">
              <a:lnSpc>
                <a:spcPct val="100000"/>
              </a:lnSpc>
            </a:pPr>
            <a:r>
              <a:rPr sz="1800" spc="-50" dirty="0">
                <a:latin typeface="Franklin Gothic Medium"/>
                <a:cs typeface="Franklin Gothic Medium"/>
              </a:rPr>
              <a:t>T</a:t>
            </a:r>
            <a:r>
              <a:rPr sz="1800" dirty="0">
                <a:latin typeface="Franklin Gothic Medium"/>
                <a:cs typeface="Franklin Gothic Medium"/>
              </a:rPr>
              <a:t>OOLS</a:t>
            </a:r>
            <a:r>
              <a:rPr sz="1800" spc="-5" dirty="0">
                <a:latin typeface="Times New Roman"/>
                <a:cs typeface="Times New Roman"/>
              </a:rPr>
              <a:t> </a:t>
            </a:r>
            <a:r>
              <a:rPr sz="1800" dirty="0">
                <a:latin typeface="Franklin Gothic Medium"/>
                <a:cs typeface="Franklin Gothic Medium"/>
              </a:rPr>
              <a:t>/</a:t>
            </a:r>
            <a:r>
              <a:rPr sz="1800" dirty="0">
                <a:latin typeface="Times New Roman"/>
                <a:cs typeface="Times New Roman"/>
              </a:rPr>
              <a:t> </a:t>
            </a:r>
            <a:r>
              <a:rPr sz="1800" spc="-5" dirty="0">
                <a:latin typeface="Franklin Gothic Medium"/>
                <a:cs typeface="Franklin Gothic Medium"/>
              </a:rPr>
              <a:t>P</a:t>
            </a:r>
            <a:r>
              <a:rPr sz="1800" dirty="0">
                <a:latin typeface="Franklin Gothic Medium"/>
                <a:cs typeface="Franklin Gothic Medium"/>
              </a:rPr>
              <a:t>L</a:t>
            </a:r>
            <a:r>
              <a:rPr sz="1800" spc="-175" dirty="0">
                <a:latin typeface="Franklin Gothic Medium"/>
                <a:cs typeface="Franklin Gothic Medium"/>
              </a:rPr>
              <a:t>A</a:t>
            </a:r>
            <a:r>
              <a:rPr sz="1800" spc="-5" dirty="0">
                <a:latin typeface="Franklin Gothic Medium"/>
                <a:cs typeface="Franklin Gothic Medium"/>
              </a:rPr>
              <a:t>T</a:t>
            </a:r>
            <a:r>
              <a:rPr sz="1800" spc="-60" dirty="0">
                <a:latin typeface="Franklin Gothic Medium"/>
                <a:cs typeface="Franklin Gothic Medium"/>
              </a:rPr>
              <a:t>F</a:t>
            </a:r>
            <a:r>
              <a:rPr sz="1800" dirty="0">
                <a:latin typeface="Franklin Gothic Medium"/>
                <a:cs typeface="Franklin Gothic Medium"/>
              </a:rPr>
              <a:t>ORM,</a:t>
            </a:r>
            <a:r>
              <a:rPr sz="1800" spc="-25" dirty="0">
                <a:latin typeface="Times New Roman"/>
                <a:cs typeface="Times New Roman"/>
              </a:rPr>
              <a:t> </a:t>
            </a:r>
            <a:r>
              <a:rPr sz="1800" spc="-5" dirty="0">
                <a:latin typeface="Franklin Gothic Medium"/>
                <a:cs typeface="Franklin Gothic Medium"/>
              </a:rPr>
              <a:t>HARD</a:t>
            </a:r>
            <a:r>
              <a:rPr sz="1800" spc="-100" dirty="0">
                <a:latin typeface="Franklin Gothic Medium"/>
                <a:cs typeface="Franklin Gothic Medium"/>
              </a:rPr>
              <a:t>W</a:t>
            </a:r>
            <a:r>
              <a:rPr sz="1800" spc="-5" dirty="0">
                <a:latin typeface="Franklin Gothic Medium"/>
                <a:cs typeface="Franklin Gothic Medium"/>
              </a:rPr>
              <a:t>AR</a:t>
            </a:r>
            <a:r>
              <a:rPr sz="1800" dirty="0">
                <a:latin typeface="Franklin Gothic Medium"/>
                <a:cs typeface="Franklin Gothic Medium"/>
              </a:rPr>
              <a:t>E</a:t>
            </a:r>
            <a:r>
              <a:rPr sz="1800" spc="-35" dirty="0">
                <a:latin typeface="Times New Roman"/>
                <a:cs typeface="Times New Roman"/>
              </a:rPr>
              <a:t> </a:t>
            </a:r>
            <a:r>
              <a:rPr sz="1800" spc="-5" dirty="0" smtClean="0">
                <a:latin typeface="Franklin Gothic Medium"/>
                <a:cs typeface="Franklin Gothic Medium"/>
              </a:rPr>
              <a:t>AND</a:t>
            </a:r>
            <a:r>
              <a:rPr lang="en-US" sz="1800" dirty="0">
                <a:latin typeface="Franklin Gothic Medium"/>
                <a:cs typeface="Franklin Gothic Medium"/>
              </a:rPr>
              <a:t> </a:t>
            </a:r>
            <a:r>
              <a:rPr sz="1800" spc="-5" dirty="0" smtClean="0">
                <a:latin typeface="Franklin Gothic Medium"/>
                <a:cs typeface="Franklin Gothic Medium"/>
              </a:rPr>
              <a:t>S</a:t>
            </a:r>
            <a:r>
              <a:rPr sz="1800" spc="10" dirty="0" smtClean="0">
                <a:latin typeface="Franklin Gothic Medium"/>
                <a:cs typeface="Franklin Gothic Medium"/>
              </a:rPr>
              <a:t>O</a:t>
            </a:r>
            <a:r>
              <a:rPr sz="1800" dirty="0" smtClean="0">
                <a:latin typeface="Franklin Gothic Medium"/>
                <a:cs typeface="Franklin Gothic Medium"/>
              </a:rPr>
              <a:t>F</a:t>
            </a:r>
            <a:r>
              <a:rPr sz="1800" spc="105" dirty="0" smtClean="0">
                <a:latin typeface="Franklin Gothic Medium"/>
                <a:cs typeface="Franklin Gothic Medium"/>
              </a:rPr>
              <a:t>T</a:t>
            </a:r>
            <a:r>
              <a:rPr sz="1800" spc="-105" dirty="0" smtClean="0">
                <a:latin typeface="Franklin Gothic Medium"/>
                <a:cs typeface="Franklin Gothic Medium"/>
              </a:rPr>
              <a:t>W</a:t>
            </a:r>
            <a:r>
              <a:rPr sz="1800" spc="-5" dirty="0" smtClean="0">
                <a:latin typeface="Franklin Gothic Medium"/>
                <a:cs typeface="Franklin Gothic Medium"/>
              </a:rPr>
              <a:t>AR</a:t>
            </a:r>
            <a:r>
              <a:rPr sz="1800" dirty="0" smtClean="0">
                <a:latin typeface="Franklin Gothic Medium"/>
                <a:cs typeface="Franklin Gothic Medium"/>
              </a:rPr>
              <a:t>E</a:t>
            </a:r>
            <a:r>
              <a:rPr sz="1800" spc="-25" dirty="0" smtClean="0">
                <a:latin typeface="Times New Roman"/>
                <a:cs typeface="Times New Roman"/>
              </a:rPr>
              <a:t> </a:t>
            </a:r>
            <a:r>
              <a:rPr sz="1800" dirty="0">
                <a:latin typeface="Franklin Gothic Medium"/>
                <a:cs typeface="Franklin Gothic Medium"/>
              </a:rPr>
              <a:t>REQUI</a:t>
            </a:r>
            <a:r>
              <a:rPr sz="1800" spc="10" dirty="0">
                <a:latin typeface="Franklin Gothic Medium"/>
                <a:cs typeface="Franklin Gothic Medium"/>
              </a:rPr>
              <a:t>R</a:t>
            </a:r>
            <a:r>
              <a:rPr sz="1800" dirty="0">
                <a:latin typeface="Franklin Gothic Medium"/>
                <a:cs typeface="Franklin Gothic Medium"/>
              </a:rPr>
              <a:t>EMENT</a:t>
            </a:r>
            <a:r>
              <a:rPr sz="1800" spc="-50" dirty="0">
                <a:latin typeface="Times New Roman"/>
                <a:cs typeface="Times New Roman"/>
              </a:rPr>
              <a:t> </a:t>
            </a:r>
            <a:r>
              <a:rPr sz="1800" spc="-5" dirty="0">
                <a:latin typeface="Franklin Gothic Medium"/>
                <a:cs typeface="Franklin Gothic Medium"/>
              </a:rPr>
              <a:t>S</a:t>
            </a:r>
            <a:r>
              <a:rPr sz="1800" spc="5" dirty="0">
                <a:latin typeface="Franklin Gothic Medium"/>
                <a:cs typeface="Franklin Gothic Medium"/>
              </a:rPr>
              <a:t>P</a:t>
            </a:r>
            <a:r>
              <a:rPr sz="1800" dirty="0">
                <a:latin typeface="Franklin Gothic Medium"/>
                <a:cs typeface="Franklin Gothic Medium"/>
              </a:rPr>
              <a:t>ECIF</a:t>
            </a:r>
            <a:r>
              <a:rPr sz="1800" spc="-15" dirty="0">
                <a:latin typeface="Franklin Gothic Medium"/>
                <a:cs typeface="Franklin Gothic Medium"/>
              </a:rPr>
              <a:t>I</a:t>
            </a:r>
            <a:r>
              <a:rPr sz="1800" spc="-20" dirty="0">
                <a:latin typeface="Franklin Gothic Medium"/>
                <a:cs typeface="Franklin Gothic Medium"/>
              </a:rPr>
              <a:t>C</a:t>
            </a:r>
            <a:r>
              <a:rPr sz="1800" spc="-180" dirty="0">
                <a:latin typeface="Franklin Gothic Medium"/>
                <a:cs typeface="Franklin Gothic Medium"/>
              </a:rPr>
              <a:t>A</a:t>
            </a:r>
            <a:r>
              <a:rPr sz="1800" spc="-5" dirty="0">
                <a:latin typeface="Franklin Gothic Medium"/>
                <a:cs typeface="Franklin Gothic Medium"/>
              </a:rPr>
              <a:t>TIONS</a:t>
            </a:r>
            <a:endParaRPr sz="1800" dirty="0">
              <a:latin typeface="Franklin Gothic Medium"/>
              <a:cs typeface="Franklin Gothic Medium"/>
            </a:endParaRPr>
          </a:p>
        </p:txBody>
      </p:sp>
      <p:sp>
        <p:nvSpPr>
          <p:cNvPr id="3" name="object 3"/>
          <p:cNvSpPr txBox="1">
            <a:spLocks noGrp="1"/>
          </p:cNvSpPr>
          <p:nvPr>
            <p:ph sz="half" idx="1"/>
          </p:nvPr>
        </p:nvSpPr>
        <p:spPr>
          <a:xfrm>
            <a:off x="609600" y="685800"/>
            <a:ext cx="3886200" cy="5050100"/>
          </a:xfrm>
          <a:prstGeom prst="rect">
            <a:avLst/>
          </a:prstGeom>
        </p:spPr>
        <p:txBody>
          <a:bodyPr vert="horz" wrap="square" lIns="0" tIns="0" rIns="0" bIns="0" rtlCol="0">
            <a:spAutoFit/>
          </a:bodyPr>
          <a:lstStyle/>
          <a:p>
            <a:pPr marL="355600" marR="5080" indent="-299085">
              <a:lnSpc>
                <a:spcPts val="2860"/>
              </a:lnSpc>
            </a:pPr>
            <a:r>
              <a:rPr spc="5" dirty="0"/>
              <a:t>H</a:t>
            </a:r>
            <a:r>
              <a:rPr spc="10" dirty="0"/>
              <a:t>AR</a:t>
            </a:r>
            <a:r>
              <a:rPr dirty="0"/>
              <a:t>D</a:t>
            </a:r>
            <a:r>
              <a:rPr spc="-40" dirty="0"/>
              <a:t>W</a:t>
            </a:r>
            <a:r>
              <a:rPr dirty="0"/>
              <a:t>A</a:t>
            </a:r>
            <a:r>
              <a:rPr spc="5" dirty="0"/>
              <a:t>R</a:t>
            </a:r>
            <a:r>
              <a:rPr dirty="0"/>
              <a:t>E</a:t>
            </a:r>
            <a:r>
              <a:rPr spc="-45" dirty="0">
                <a:latin typeface="Times New Roman"/>
                <a:cs typeface="Times New Roman"/>
              </a:rPr>
              <a:t> </a:t>
            </a:r>
            <a:r>
              <a:rPr spc="15" dirty="0"/>
              <a:t>S</a:t>
            </a:r>
            <a:r>
              <a:rPr spc="5" dirty="0"/>
              <a:t>P</a:t>
            </a:r>
            <a:r>
              <a:rPr spc="10" dirty="0"/>
              <a:t>E</a:t>
            </a:r>
            <a:r>
              <a:rPr spc="-5" dirty="0"/>
              <a:t>CI</a:t>
            </a:r>
            <a:r>
              <a:rPr spc="-10" dirty="0"/>
              <a:t>F</a:t>
            </a:r>
            <a:r>
              <a:rPr dirty="0"/>
              <a:t>IC</a:t>
            </a:r>
            <a:r>
              <a:rPr spc="-95" dirty="0"/>
              <a:t>A</a:t>
            </a:r>
            <a:r>
              <a:rPr spc="-10" dirty="0"/>
              <a:t>T</a:t>
            </a:r>
            <a:r>
              <a:rPr dirty="0"/>
              <a:t>ION</a:t>
            </a:r>
            <a:r>
              <a:rPr dirty="0">
                <a:latin typeface="Times New Roman"/>
                <a:cs typeface="Times New Roman"/>
              </a:rPr>
              <a:t> </a:t>
            </a:r>
            <a:r>
              <a:rPr sz="1400" dirty="0">
                <a:latin typeface="Franklin Gothic Book"/>
                <a:cs typeface="Franklin Gothic Book"/>
              </a:rPr>
              <a:t>VI</a:t>
            </a:r>
            <a:r>
              <a:rPr sz="1400" spc="-10" dirty="0">
                <a:latin typeface="Franklin Gothic Book"/>
                <a:cs typeface="Franklin Gothic Book"/>
              </a:rPr>
              <a:t>R</a:t>
            </a:r>
            <a:r>
              <a:rPr sz="1400" spc="-5" dirty="0">
                <a:latin typeface="Franklin Gothic Book"/>
                <a:cs typeface="Franklin Gothic Book"/>
              </a:rPr>
              <a:t>T</a:t>
            </a:r>
            <a:r>
              <a:rPr sz="1400" spc="-20" dirty="0">
                <a:latin typeface="Franklin Gothic Book"/>
                <a:cs typeface="Franklin Gothic Book"/>
              </a:rPr>
              <a:t>U</a:t>
            </a:r>
            <a:r>
              <a:rPr sz="1400" dirty="0">
                <a:latin typeface="Franklin Gothic Book"/>
                <a:cs typeface="Franklin Gothic Book"/>
              </a:rPr>
              <a:t>AL</a:t>
            </a:r>
            <a:r>
              <a:rPr sz="1400" spc="-15" dirty="0">
                <a:latin typeface="Times New Roman"/>
                <a:cs typeface="Times New Roman"/>
              </a:rPr>
              <a:t> </a:t>
            </a:r>
            <a:r>
              <a:rPr sz="1400" dirty="0">
                <a:latin typeface="Franklin Gothic Book"/>
                <a:cs typeface="Franklin Gothic Book"/>
              </a:rPr>
              <a:t>MEMEO</a:t>
            </a:r>
            <a:r>
              <a:rPr sz="1400" spc="-25" dirty="0">
                <a:latin typeface="Franklin Gothic Book"/>
                <a:cs typeface="Franklin Gothic Book"/>
              </a:rPr>
              <a:t>R</a:t>
            </a:r>
            <a:r>
              <a:rPr sz="1400" dirty="0">
                <a:latin typeface="Franklin Gothic Book"/>
                <a:cs typeface="Franklin Gothic Book"/>
              </a:rPr>
              <a:t>Y</a:t>
            </a:r>
          </a:p>
          <a:p>
            <a:pPr marL="577850" indent="-32384">
              <a:lnSpc>
                <a:spcPct val="100000"/>
              </a:lnSpc>
              <a:spcBef>
                <a:spcPts val="885"/>
              </a:spcBef>
            </a:pPr>
            <a:r>
              <a:rPr sz="1400" spc="-5" dirty="0">
                <a:latin typeface="Franklin Gothic Book"/>
                <a:cs typeface="Franklin Gothic Book"/>
              </a:rPr>
              <a:t>P</a:t>
            </a:r>
            <a:r>
              <a:rPr sz="1400" spc="-25" dirty="0">
                <a:latin typeface="Franklin Gothic Book"/>
                <a:cs typeface="Franklin Gothic Book"/>
              </a:rPr>
              <a:t>R</a:t>
            </a:r>
            <a:r>
              <a:rPr sz="1400" dirty="0">
                <a:latin typeface="Franklin Gothic Book"/>
                <a:cs typeface="Franklin Gothic Book"/>
              </a:rPr>
              <a:t>OCES</a:t>
            </a:r>
            <a:r>
              <a:rPr sz="1400" spc="5" dirty="0">
                <a:latin typeface="Franklin Gothic Book"/>
                <a:cs typeface="Franklin Gothic Book"/>
              </a:rPr>
              <a:t>S</a:t>
            </a:r>
            <a:r>
              <a:rPr sz="1400" dirty="0">
                <a:latin typeface="Franklin Gothic Book"/>
                <a:cs typeface="Franklin Gothic Book"/>
              </a:rPr>
              <a:t>OR</a:t>
            </a:r>
          </a:p>
          <a:p>
            <a:pPr marL="546100" marR="716915" indent="31750">
              <a:lnSpc>
                <a:spcPct val="170000"/>
              </a:lnSpc>
            </a:pPr>
            <a:r>
              <a:rPr sz="1400" dirty="0">
                <a:latin typeface="Franklin Gothic Book"/>
                <a:cs typeface="Franklin Gothic Book"/>
              </a:rPr>
              <a:t>RAM</a:t>
            </a:r>
            <a:r>
              <a:rPr sz="1400" dirty="0">
                <a:latin typeface="Times New Roman"/>
                <a:cs typeface="Times New Roman"/>
              </a:rPr>
              <a:t> </a:t>
            </a:r>
            <a:r>
              <a:rPr sz="1400" dirty="0">
                <a:latin typeface="Franklin Gothic Book"/>
                <a:cs typeface="Franklin Gothic Book"/>
              </a:rPr>
              <a:t>HARD</a:t>
            </a:r>
            <a:r>
              <a:rPr sz="1400" spc="-10" dirty="0">
                <a:latin typeface="Times New Roman"/>
                <a:cs typeface="Times New Roman"/>
              </a:rPr>
              <a:t> </a:t>
            </a:r>
            <a:r>
              <a:rPr sz="1400" dirty="0">
                <a:latin typeface="Franklin Gothic Book"/>
                <a:cs typeface="Franklin Gothic Book"/>
              </a:rPr>
              <a:t>DISK</a:t>
            </a:r>
            <a:r>
              <a:rPr sz="1400" dirty="0">
                <a:latin typeface="Times New Roman"/>
                <a:cs typeface="Times New Roman"/>
              </a:rPr>
              <a:t> </a:t>
            </a:r>
            <a:r>
              <a:rPr sz="1400" dirty="0">
                <a:latin typeface="Franklin Gothic Book"/>
                <a:cs typeface="Franklin Gothic Book"/>
              </a:rPr>
              <a:t>MO</a:t>
            </a:r>
            <a:r>
              <a:rPr sz="1400" spc="-5" dirty="0">
                <a:latin typeface="Franklin Gothic Book"/>
                <a:cs typeface="Franklin Gothic Book"/>
              </a:rPr>
              <a:t>NI</a:t>
            </a:r>
            <a:r>
              <a:rPr sz="1400" spc="-35" dirty="0">
                <a:latin typeface="Franklin Gothic Book"/>
                <a:cs typeface="Franklin Gothic Book"/>
              </a:rPr>
              <a:t>T</a:t>
            </a:r>
            <a:r>
              <a:rPr sz="1400" dirty="0">
                <a:latin typeface="Franklin Gothic Book"/>
                <a:cs typeface="Franklin Gothic Book"/>
              </a:rPr>
              <a:t>OR</a:t>
            </a:r>
          </a:p>
          <a:p>
            <a:pPr marL="12700" indent="533400">
              <a:lnSpc>
                <a:spcPct val="100000"/>
              </a:lnSpc>
              <a:spcBef>
                <a:spcPts val="1175"/>
              </a:spcBef>
            </a:pPr>
            <a:r>
              <a:rPr sz="1400" spc="-5" dirty="0">
                <a:latin typeface="Franklin Gothic Book"/>
                <a:cs typeface="Franklin Gothic Book"/>
              </a:rPr>
              <a:t>C</a:t>
            </a:r>
            <a:r>
              <a:rPr sz="1400" spc="-40" dirty="0">
                <a:latin typeface="Franklin Gothic Book"/>
                <a:cs typeface="Franklin Gothic Book"/>
              </a:rPr>
              <a:t>L</a:t>
            </a:r>
            <a:r>
              <a:rPr sz="1400" dirty="0">
                <a:latin typeface="Franklin Gothic Book"/>
                <a:cs typeface="Franklin Gothic Book"/>
              </a:rPr>
              <a:t>OCK</a:t>
            </a:r>
            <a:r>
              <a:rPr sz="1400" spc="-10" dirty="0">
                <a:latin typeface="Times New Roman"/>
                <a:cs typeface="Times New Roman"/>
              </a:rPr>
              <a:t> </a:t>
            </a:r>
            <a:r>
              <a:rPr sz="1400" dirty="0">
                <a:latin typeface="Franklin Gothic Book"/>
                <a:cs typeface="Franklin Gothic Book"/>
              </a:rPr>
              <a:t>S</a:t>
            </a:r>
            <a:r>
              <a:rPr sz="1400" spc="-5" dirty="0">
                <a:latin typeface="Franklin Gothic Book"/>
                <a:cs typeface="Franklin Gothic Book"/>
              </a:rPr>
              <a:t>P</a:t>
            </a:r>
            <a:r>
              <a:rPr sz="1400" dirty="0">
                <a:latin typeface="Franklin Gothic Book"/>
                <a:cs typeface="Franklin Gothic Book"/>
              </a:rPr>
              <a:t>EED</a:t>
            </a:r>
          </a:p>
          <a:p>
            <a:pPr>
              <a:lnSpc>
                <a:spcPct val="100000"/>
              </a:lnSpc>
            </a:pPr>
            <a:endParaRPr dirty="0">
              <a:latin typeface="Franklin Gothic Book"/>
              <a:cs typeface="Franklin Gothic Book"/>
            </a:endParaRPr>
          </a:p>
          <a:p>
            <a:pPr>
              <a:lnSpc>
                <a:spcPct val="100000"/>
              </a:lnSpc>
            </a:pPr>
            <a:endParaRPr dirty="0">
              <a:latin typeface="Franklin Gothic Book"/>
              <a:cs typeface="Franklin Gothic Book"/>
            </a:endParaRPr>
          </a:p>
          <a:p>
            <a:pPr marL="354965" indent="-342900">
              <a:lnSpc>
                <a:spcPct val="100000"/>
              </a:lnSpc>
              <a:spcBef>
                <a:spcPts val="815"/>
              </a:spcBef>
            </a:pPr>
            <a:r>
              <a:rPr sz="1800" spc="15" dirty="0"/>
              <a:t>S</a:t>
            </a:r>
            <a:r>
              <a:rPr sz="1800" spc="10" dirty="0"/>
              <a:t>O</a:t>
            </a:r>
            <a:r>
              <a:rPr sz="1800" spc="-10" dirty="0"/>
              <a:t>F</a:t>
            </a:r>
            <a:r>
              <a:rPr sz="1800" spc="35" dirty="0"/>
              <a:t>T</a:t>
            </a:r>
            <a:r>
              <a:rPr sz="1800" spc="-35" dirty="0"/>
              <a:t>W</a:t>
            </a:r>
            <a:r>
              <a:rPr sz="1800" dirty="0"/>
              <a:t>A</a:t>
            </a:r>
            <a:r>
              <a:rPr sz="1800" spc="-10" dirty="0"/>
              <a:t>R</a:t>
            </a:r>
            <a:r>
              <a:rPr sz="1800" dirty="0"/>
              <a:t>E</a:t>
            </a:r>
            <a:r>
              <a:rPr sz="1800" spc="-35" dirty="0">
                <a:latin typeface="Times New Roman"/>
                <a:cs typeface="Times New Roman"/>
              </a:rPr>
              <a:t> </a:t>
            </a:r>
            <a:r>
              <a:rPr sz="1800" spc="15" dirty="0"/>
              <a:t>S</a:t>
            </a:r>
            <a:r>
              <a:rPr sz="1800" spc="5" dirty="0"/>
              <a:t>P</a:t>
            </a:r>
            <a:r>
              <a:rPr sz="1800" spc="10" dirty="0"/>
              <a:t>E</a:t>
            </a:r>
            <a:r>
              <a:rPr sz="1800" spc="-5" dirty="0"/>
              <a:t>CI</a:t>
            </a:r>
            <a:r>
              <a:rPr sz="1800" spc="-10" dirty="0"/>
              <a:t>F</a:t>
            </a:r>
            <a:r>
              <a:rPr sz="1800" dirty="0"/>
              <a:t>IC</a:t>
            </a:r>
            <a:r>
              <a:rPr sz="1800" spc="-95" dirty="0"/>
              <a:t>A</a:t>
            </a:r>
            <a:r>
              <a:rPr sz="1800" spc="-10" dirty="0"/>
              <a:t>T</a:t>
            </a:r>
            <a:r>
              <a:rPr sz="1800" dirty="0"/>
              <a:t>ION</a:t>
            </a:r>
          </a:p>
          <a:p>
            <a:pPr>
              <a:lnSpc>
                <a:spcPct val="100000"/>
              </a:lnSpc>
            </a:pPr>
            <a:endParaRPr sz="1800" dirty="0"/>
          </a:p>
          <a:p>
            <a:pPr marL="354965" marR="236220">
              <a:lnSpc>
                <a:spcPct val="170000"/>
              </a:lnSpc>
              <a:spcBef>
                <a:spcPts val="1245"/>
              </a:spcBef>
            </a:pPr>
            <a:r>
              <a:rPr sz="1800" dirty="0">
                <a:latin typeface="Franklin Gothic Book"/>
                <a:cs typeface="Franklin Gothic Book"/>
              </a:rPr>
              <a:t>OPER</a:t>
            </a:r>
            <a:r>
              <a:rPr sz="1800" spc="-95" dirty="0">
                <a:latin typeface="Franklin Gothic Book"/>
                <a:cs typeface="Franklin Gothic Book"/>
              </a:rPr>
              <a:t>A</a:t>
            </a:r>
            <a:r>
              <a:rPr sz="1800" spc="-5" dirty="0">
                <a:latin typeface="Franklin Gothic Book"/>
                <a:cs typeface="Franklin Gothic Book"/>
              </a:rPr>
              <a:t>TIN</a:t>
            </a:r>
            <a:r>
              <a:rPr sz="1800" dirty="0">
                <a:latin typeface="Franklin Gothic Book"/>
                <a:cs typeface="Franklin Gothic Book"/>
              </a:rPr>
              <a:t>G</a:t>
            </a:r>
            <a:r>
              <a:rPr sz="1800" spc="-20" dirty="0">
                <a:latin typeface="Times New Roman"/>
                <a:cs typeface="Times New Roman"/>
              </a:rPr>
              <a:t> </a:t>
            </a:r>
            <a:r>
              <a:rPr sz="1800" spc="-35" dirty="0">
                <a:latin typeface="Franklin Gothic Book"/>
                <a:cs typeface="Franklin Gothic Book"/>
              </a:rPr>
              <a:t>S</a:t>
            </a:r>
            <a:r>
              <a:rPr sz="1800" spc="-10" dirty="0">
                <a:latin typeface="Franklin Gothic Book"/>
                <a:cs typeface="Franklin Gothic Book"/>
              </a:rPr>
              <a:t>Y</a:t>
            </a:r>
            <a:r>
              <a:rPr sz="1800" spc="-20" dirty="0">
                <a:latin typeface="Franklin Gothic Book"/>
                <a:cs typeface="Franklin Gothic Book"/>
              </a:rPr>
              <a:t>S</a:t>
            </a:r>
            <a:r>
              <a:rPr sz="1800" spc="-5" dirty="0">
                <a:latin typeface="Franklin Gothic Book"/>
                <a:cs typeface="Franklin Gothic Book"/>
              </a:rPr>
              <a:t>TEM</a:t>
            </a:r>
            <a:r>
              <a:rPr sz="1800" spc="-5" dirty="0">
                <a:latin typeface="Times New Roman"/>
                <a:cs typeface="Times New Roman"/>
              </a:rPr>
              <a:t> </a:t>
            </a:r>
            <a:r>
              <a:rPr sz="1800" spc="-10" dirty="0">
                <a:latin typeface="Franklin Gothic Book"/>
                <a:cs typeface="Franklin Gothic Book"/>
              </a:rPr>
              <a:t>F</a:t>
            </a:r>
            <a:r>
              <a:rPr sz="1800" spc="-25" dirty="0">
                <a:latin typeface="Franklin Gothic Book"/>
                <a:cs typeface="Franklin Gothic Book"/>
              </a:rPr>
              <a:t>R</a:t>
            </a:r>
            <a:r>
              <a:rPr sz="1800" dirty="0">
                <a:latin typeface="Franklin Gothic Book"/>
                <a:cs typeface="Franklin Gothic Book"/>
              </a:rPr>
              <a:t>ONT</a:t>
            </a:r>
            <a:r>
              <a:rPr sz="1800" spc="5" dirty="0">
                <a:latin typeface="Times New Roman"/>
                <a:cs typeface="Times New Roman"/>
              </a:rPr>
              <a:t> </a:t>
            </a:r>
            <a:r>
              <a:rPr sz="1800" dirty="0">
                <a:latin typeface="Franklin Gothic Book"/>
                <a:cs typeface="Franklin Gothic Book"/>
              </a:rPr>
              <a:t>END</a:t>
            </a:r>
          </a:p>
          <a:p>
            <a:pPr marL="354965">
              <a:lnSpc>
                <a:spcPct val="100000"/>
              </a:lnSpc>
              <a:spcBef>
                <a:spcPts val="1175"/>
              </a:spcBef>
            </a:pPr>
            <a:r>
              <a:rPr sz="1800" spc="-5" dirty="0">
                <a:latin typeface="Franklin Gothic Book"/>
                <a:cs typeface="Franklin Gothic Book"/>
              </a:rPr>
              <a:t>B</a:t>
            </a:r>
            <a:r>
              <a:rPr sz="1800" spc="-30" dirty="0">
                <a:latin typeface="Franklin Gothic Book"/>
                <a:cs typeface="Franklin Gothic Book"/>
              </a:rPr>
              <a:t>A</a:t>
            </a:r>
            <a:r>
              <a:rPr sz="1800" spc="-5" dirty="0">
                <a:latin typeface="Franklin Gothic Book"/>
                <a:cs typeface="Franklin Gothic Book"/>
              </a:rPr>
              <a:t>C</a:t>
            </a:r>
            <a:r>
              <a:rPr sz="1800" dirty="0">
                <a:latin typeface="Franklin Gothic Book"/>
                <a:cs typeface="Franklin Gothic Book"/>
              </a:rPr>
              <a:t>K</a:t>
            </a:r>
            <a:r>
              <a:rPr sz="1800" dirty="0">
                <a:latin typeface="Times New Roman"/>
                <a:cs typeface="Times New Roman"/>
              </a:rPr>
              <a:t> </a:t>
            </a:r>
            <a:r>
              <a:rPr sz="1800" spc="-20" dirty="0">
                <a:latin typeface="Times New Roman"/>
                <a:cs typeface="Times New Roman"/>
              </a:rPr>
              <a:t> </a:t>
            </a:r>
            <a:r>
              <a:rPr sz="1800" dirty="0">
                <a:latin typeface="Franklin Gothic Book"/>
                <a:cs typeface="Franklin Gothic Book"/>
              </a:rPr>
              <a:t>END</a:t>
            </a:r>
          </a:p>
        </p:txBody>
      </p:sp>
      <p:sp>
        <p:nvSpPr>
          <p:cNvPr id="4" name="object 4"/>
          <p:cNvSpPr txBox="1"/>
          <p:nvPr/>
        </p:nvSpPr>
        <p:spPr>
          <a:xfrm>
            <a:off x="3767072" y="1149088"/>
            <a:ext cx="3230880" cy="1549142"/>
          </a:xfrm>
          <a:prstGeom prst="rect">
            <a:avLst/>
          </a:prstGeom>
        </p:spPr>
        <p:txBody>
          <a:bodyPr vert="horz" wrap="square" lIns="0" tIns="0" rIns="0" bIns="0" rtlCol="0">
            <a:spAutoFit/>
          </a:bodyPr>
          <a:lstStyle/>
          <a:p>
            <a:pPr marL="12700">
              <a:lnSpc>
                <a:spcPct val="100000"/>
              </a:lnSpc>
            </a:pPr>
            <a:r>
              <a:rPr sz="1400" dirty="0">
                <a:latin typeface="Franklin Gothic Book"/>
                <a:cs typeface="Franklin Gothic Book"/>
              </a:rPr>
              <a:t>:</a:t>
            </a:r>
            <a:r>
              <a:rPr sz="1400" dirty="0">
                <a:latin typeface="Times New Roman"/>
                <a:cs typeface="Times New Roman"/>
              </a:rPr>
              <a:t> </a:t>
            </a:r>
            <a:r>
              <a:rPr sz="1400" spc="-10" dirty="0">
                <a:latin typeface="Times New Roman"/>
                <a:cs typeface="Times New Roman"/>
              </a:rPr>
              <a:t> </a:t>
            </a:r>
            <a:r>
              <a:rPr sz="1400" dirty="0">
                <a:latin typeface="Franklin Gothic Book"/>
                <a:cs typeface="Franklin Gothic Book"/>
              </a:rPr>
              <a:t>32</a:t>
            </a:r>
            <a:r>
              <a:rPr sz="1400" dirty="0">
                <a:latin typeface="Times New Roman"/>
                <a:cs typeface="Times New Roman"/>
              </a:rPr>
              <a:t> </a:t>
            </a:r>
            <a:r>
              <a:rPr sz="1400" spc="-5" dirty="0">
                <a:latin typeface="Franklin Gothic Book"/>
                <a:cs typeface="Franklin Gothic Book"/>
              </a:rPr>
              <a:t>BI</a:t>
            </a:r>
            <a:r>
              <a:rPr sz="1400" spc="-80" dirty="0">
                <a:latin typeface="Franklin Gothic Book"/>
                <a:cs typeface="Franklin Gothic Book"/>
              </a:rPr>
              <a:t>T</a:t>
            </a:r>
            <a:r>
              <a:rPr sz="1400" dirty="0">
                <a:latin typeface="Franklin Gothic Book"/>
                <a:cs typeface="Franklin Gothic Book"/>
              </a:rPr>
              <a:t>,</a:t>
            </a:r>
            <a:r>
              <a:rPr sz="1400" spc="-20" dirty="0">
                <a:latin typeface="Times New Roman"/>
                <a:cs typeface="Times New Roman"/>
              </a:rPr>
              <a:t> </a:t>
            </a:r>
            <a:r>
              <a:rPr sz="1400" spc="-30" dirty="0">
                <a:latin typeface="Franklin Gothic Book"/>
                <a:cs typeface="Franklin Gothic Book"/>
              </a:rPr>
              <a:t>P</a:t>
            </a:r>
            <a:r>
              <a:rPr sz="1400" dirty="0">
                <a:latin typeface="Franklin Gothic Book"/>
                <a:cs typeface="Franklin Gothic Book"/>
              </a:rPr>
              <a:t>e</a:t>
            </a:r>
            <a:r>
              <a:rPr sz="1400" spc="-5" dirty="0">
                <a:latin typeface="Franklin Gothic Book"/>
                <a:cs typeface="Franklin Gothic Book"/>
              </a:rPr>
              <a:t>n</a:t>
            </a:r>
            <a:r>
              <a:rPr sz="1400" dirty="0">
                <a:latin typeface="Franklin Gothic Book"/>
                <a:cs typeface="Franklin Gothic Book"/>
              </a:rPr>
              <a:t>tium</a:t>
            </a:r>
            <a:r>
              <a:rPr sz="1400" spc="5" dirty="0">
                <a:latin typeface="Times New Roman"/>
                <a:cs typeface="Times New Roman"/>
              </a:rPr>
              <a:t> </a:t>
            </a:r>
            <a:r>
              <a:rPr sz="1400" dirty="0">
                <a:latin typeface="Franklin Gothic Book"/>
                <a:cs typeface="Franklin Gothic Book"/>
              </a:rPr>
              <a:t>– </a:t>
            </a:r>
            <a:r>
              <a:rPr sz="1400" spc="-5" dirty="0">
                <a:latin typeface="Franklin Gothic Book"/>
                <a:cs typeface="Franklin Gothic Book"/>
              </a:rPr>
              <a:t>IV</a:t>
            </a:r>
            <a:endParaRPr sz="1400" dirty="0">
              <a:latin typeface="Franklin Gothic Book"/>
              <a:cs typeface="Franklin Gothic Book"/>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L="12700">
              <a:lnSpc>
                <a:spcPct val="100000"/>
              </a:lnSpc>
              <a:spcBef>
                <a:spcPts val="815"/>
              </a:spcBef>
            </a:pPr>
            <a:r>
              <a:rPr sz="1400" dirty="0">
                <a:latin typeface="Franklin Gothic Book"/>
                <a:cs typeface="Franklin Gothic Book"/>
              </a:rPr>
              <a:t>:</a:t>
            </a:r>
            <a:r>
              <a:rPr sz="1400" dirty="0">
                <a:latin typeface="Times New Roman"/>
                <a:cs typeface="Times New Roman"/>
              </a:rPr>
              <a:t> </a:t>
            </a:r>
            <a:r>
              <a:rPr sz="1400" spc="-10" dirty="0">
                <a:latin typeface="Times New Roman"/>
                <a:cs typeface="Times New Roman"/>
              </a:rPr>
              <a:t> </a:t>
            </a:r>
            <a:r>
              <a:rPr sz="1400" dirty="0">
                <a:latin typeface="Franklin Gothic Book"/>
                <a:cs typeface="Franklin Gothic Book"/>
              </a:rPr>
              <a:t>40</a:t>
            </a:r>
            <a:r>
              <a:rPr sz="1400" dirty="0">
                <a:latin typeface="Times New Roman"/>
                <a:cs typeface="Times New Roman"/>
              </a:rPr>
              <a:t> </a:t>
            </a:r>
            <a:r>
              <a:rPr sz="1400" dirty="0">
                <a:latin typeface="Franklin Gothic Book"/>
                <a:cs typeface="Franklin Gothic Book"/>
              </a:rPr>
              <a:t>GB</a:t>
            </a:r>
          </a:p>
          <a:p>
            <a:pPr marL="12700">
              <a:lnSpc>
                <a:spcPct val="100000"/>
              </a:lnSpc>
              <a:spcBef>
                <a:spcPts val="1175"/>
              </a:spcBef>
            </a:pPr>
            <a:r>
              <a:rPr sz="1400" dirty="0">
                <a:latin typeface="Franklin Gothic Book"/>
                <a:cs typeface="Franklin Gothic Book"/>
              </a:rPr>
              <a:t>:</a:t>
            </a:r>
            <a:r>
              <a:rPr sz="1400" dirty="0">
                <a:latin typeface="Times New Roman"/>
                <a:cs typeface="Times New Roman"/>
              </a:rPr>
              <a:t> </a:t>
            </a:r>
            <a:r>
              <a:rPr sz="1400" spc="-10" dirty="0">
                <a:latin typeface="Times New Roman"/>
                <a:cs typeface="Times New Roman"/>
              </a:rPr>
              <a:t> </a:t>
            </a:r>
            <a:r>
              <a:rPr sz="1400" spc="-20" dirty="0">
                <a:latin typeface="Franklin Gothic Book"/>
                <a:cs typeface="Franklin Gothic Book"/>
              </a:rPr>
              <a:t>S</a:t>
            </a:r>
            <a:r>
              <a:rPr sz="1400" spc="-25" dirty="0">
                <a:latin typeface="Franklin Gothic Book"/>
                <a:cs typeface="Franklin Gothic Book"/>
              </a:rPr>
              <a:t>V</a:t>
            </a:r>
            <a:r>
              <a:rPr sz="1400" spc="10" dirty="0">
                <a:latin typeface="Franklin Gothic Book"/>
                <a:cs typeface="Franklin Gothic Book"/>
              </a:rPr>
              <a:t>G</a:t>
            </a:r>
            <a:r>
              <a:rPr sz="1400" dirty="0">
                <a:latin typeface="Franklin Gothic Book"/>
                <a:cs typeface="Franklin Gothic Book"/>
              </a:rPr>
              <a:t>A</a:t>
            </a:r>
            <a:r>
              <a:rPr sz="1400" spc="-35" dirty="0">
                <a:latin typeface="Times New Roman"/>
                <a:cs typeface="Times New Roman"/>
              </a:rPr>
              <a:t> </a:t>
            </a:r>
            <a:r>
              <a:rPr sz="1400" dirty="0">
                <a:latin typeface="Franklin Gothic Book"/>
                <a:cs typeface="Franklin Gothic Book"/>
              </a:rPr>
              <a:t>Mo</a:t>
            </a:r>
            <a:r>
              <a:rPr sz="1400" spc="-10" dirty="0">
                <a:latin typeface="Franklin Gothic Book"/>
                <a:cs typeface="Franklin Gothic Book"/>
              </a:rPr>
              <a:t>n</a:t>
            </a:r>
            <a:r>
              <a:rPr sz="1400" spc="-5" dirty="0">
                <a:latin typeface="Franklin Gothic Book"/>
                <a:cs typeface="Franklin Gothic Book"/>
              </a:rPr>
              <a:t>i</a:t>
            </a:r>
            <a:r>
              <a:rPr sz="1400" spc="-25" dirty="0">
                <a:latin typeface="Franklin Gothic Book"/>
                <a:cs typeface="Franklin Gothic Book"/>
              </a:rPr>
              <a:t>t</a:t>
            </a:r>
            <a:r>
              <a:rPr sz="1400" dirty="0">
                <a:latin typeface="Franklin Gothic Book"/>
                <a:cs typeface="Franklin Gothic Book"/>
              </a:rPr>
              <a:t>or</a:t>
            </a:r>
            <a:r>
              <a:rPr sz="1400" spc="-5" dirty="0">
                <a:latin typeface="Times New Roman"/>
                <a:cs typeface="Times New Roman"/>
              </a:rPr>
              <a:t> </a:t>
            </a:r>
            <a:r>
              <a:rPr sz="1400" spc="-5" dirty="0">
                <a:latin typeface="Franklin Gothic Book"/>
                <a:cs typeface="Franklin Gothic Book"/>
              </a:rPr>
              <a:t>(</a:t>
            </a:r>
            <a:r>
              <a:rPr sz="1400" dirty="0">
                <a:latin typeface="Franklin Gothic Book"/>
                <a:cs typeface="Franklin Gothic Book"/>
              </a:rPr>
              <a:t>800</a:t>
            </a:r>
            <a:r>
              <a:rPr sz="1400" spc="5" dirty="0">
                <a:latin typeface="Times New Roman"/>
                <a:cs typeface="Times New Roman"/>
              </a:rPr>
              <a:t> </a:t>
            </a:r>
            <a:r>
              <a:rPr sz="1400" dirty="0">
                <a:latin typeface="Franklin Gothic Book"/>
                <a:cs typeface="Franklin Gothic Book"/>
              </a:rPr>
              <a:t>*</a:t>
            </a:r>
            <a:r>
              <a:rPr sz="1400" dirty="0">
                <a:latin typeface="Times New Roman"/>
                <a:cs typeface="Times New Roman"/>
              </a:rPr>
              <a:t> </a:t>
            </a:r>
            <a:r>
              <a:rPr sz="1400" dirty="0">
                <a:latin typeface="Franklin Gothic Book"/>
                <a:cs typeface="Franklin Gothic Book"/>
              </a:rPr>
              <a:t>600RE</a:t>
            </a:r>
            <a:r>
              <a:rPr sz="1400" spc="5" dirty="0">
                <a:latin typeface="Franklin Gothic Book"/>
                <a:cs typeface="Franklin Gothic Book"/>
              </a:rPr>
              <a:t>S</a:t>
            </a:r>
            <a:r>
              <a:rPr sz="1400" dirty="0">
                <a:latin typeface="Franklin Gothic Book"/>
                <a:cs typeface="Franklin Gothic Book"/>
              </a:rPr>
              <a:t>O</a:t>
            </a:r>
            <a:r>
              <a:rPr sz="1400" spc="-25" dirty="0">
                <a:latin typeface="Franklin Gothic Book"/>
                <a:cs typeface="Franklin Gothic Book"/>
              </a:rPr>
              <a:t>L</a:t>
            </a:r>
            <a:r>
              <a:rPr sz="1400" dirty="0">
                <a:latin typeface="Franklin Gothic Book"/>
                <a:cs typeface="Franklin Gothic Book"/>
              </a:rPr>
              <a:t>UTIONS)</a:t>
            </a:r>
          </a:p>
        </p:txBody>
      </p:sp>
      <p:sp>
        <p:nvSpPr>
          <p:cNvPr id="5" name="object 5"/>
          <p:cNvSpPr txBox="1"/>
          <p:nvPr/>
        </p:nvSpPr>
        <p:spPr>
          <a:xfrm>
            <a:off x="4956428" y="2361197"/>
            <a:ext cx="531495" cy="204470"/>
          </a:xfrm>
          <a:prstGeom prst="rect">
            <a:avLst/>
          </a:prstGeom>
        </p:spPr>
        <p:txBody>
          <a:bodyPr vert="horz" wrap="square" lIns="0" tIns="0" rIns="0" bIns="0" rtlCol="0">
            <a:spAutoFit/>
          </a:bodyPr>
          <a:lstStyle/>
          <a:p>
            <a:pPr marL="12700">
              <a:lnSpc>
                <a:spcPct val="100000"/>
              </a:lnSpc>
            </a:pPr>
            <a:r>
              <a:rPr sz="1400" dirty="0">
                <a:solidFill>
                  <a:srgbClr val="4E3A2F"/>
                </a:solidFill>
                <a:latin typeface="Franklin Gothic Book"/>
                <a:cs typeface="Franklin Gothic Book"/>
              </a:rPr>
              <a:t>:</a:t>
            </a:r>
            <a:r>
              <a:rPr sz="1400" dirty="0">
                <a:solidFill>
                  <a:srgbClr val="4E3A2F"/>
                </a:solidFill>
                <a:latin typeface="Times New Roman"/>
                <a:cs typeface="Times New Roman"/>
              </a:rPr>
              <a:t> </a:t>
            </a:r>
            <a:r>
              <a:rPr sz="1400" spc="-10" dirty="0">
                <a:solidFill>
                  <a:srgbClr val="4E3A2F"/>
                </a:solidFill>
                <a:latin typeface="Times New Roman"/>
                <a:cs typeface="Times New Roman"/>
              </a:rPr>
              <a:t> </a:t>
            </a:r>
            <a:r>
              <a:rPr sz="1400" dirty="0">
                <a:solidFill>
                  <a:srgbClr val="4E3A2F"/>
                </a:solidFill>
                <a:latin typeface="Franklin Gothic Book"/>
                <a:cs typeface="Franklin Gothic Book"/>
              </a:rPr>
              <a:t>1</a:t>
            </a:r>
            <a:r>
              <a:rPr sz="1400" dirty="0">
                <a:solidFill>
                  <a:srgbClr val="4E3A2F"/>
                </a:solidFill>
                <a:latin typeface="Times New Roman"/>
                <a:cs typeface="Times New Roman"/>
              </a:rPr>
              <a:t> </a:t>
            </a:r>
            <a:r>
              <a:rPr sz="1400" dirty="0">
                <a:solidFill>
                  <a:srgbClr val="4E3A2F"/>
                </a:solidFill>
                <a:latin typeface="Franklin Gothic Book"/>
                <a:cs typeface="Franklin Gothic Book"/>
              </a:rPr>
              <a:t>GB</a:t>
            </a:r>
            <a:endParaRPr sz="1400" dirty="0">
              <a:latin typeface="Franklin Gothic Book"/>
              <a:cs typeface="Franklin Gothic Book"/>
            </a:endParaRPr>
          </a:p>
        </p:txBody>
      </p:sp>
      <p:sp>
        <p:nvSpPr>
          <p:cNvPr id="6" name="object 6"/>
          <p:cNvSpPr txBox="1"/>
          <p:nvPr/>
        </p:nvSpPr>
        <p:spPr>
          <a:xfrm>
            <a:off x="5719635" y="2299655"/>
            <a:ext cx="852169" cy="430887"/>
          </a:xfrm>
          <a:prstGeom prst="rect">
            <a:avLst/>
          </a:prstGeom>
        </p:spPr>
        <p:txBody>
          <a:bodyPr vert="horz" wrap="square" lIns="0" tIns="0" rIns="0" bIns="0" rtlCol="0">
            <a:spAutoFit/>
          </a:bodyPr>
          <a:lstStyle/>
          <a:p>
            <a:pPr marL="12700">
              <a:lnSpc>
                <a:spcPct val="100000"/>
              </a:lnSpc>
            </a:pPr>
            <a:r>
              <a:rPr sz="1400" dirty="0">
                <a:latin typeface="Franklin Gothic Book"/>
                <a:cs typeface="Franklin Gothic Book"/>
              </a:rPr>
              <a:t>:</a:t>
            </a:r>
            <a:r>
              <a:rPr sz="1400" dirty="0">
                <a:latin typeface="Times New Roman"/>
                <a:cs typeface="Times New Roman"/>
              </a:rPr>
              <a:t> </a:t>
            </a:r>
            <a:r>
              <a:rPr sz="1400" spc="-10" dirty="0">
                <a:latin typeface="Times New Roman"/>
                <a:cs typeface="Times New Roman"/>
              </a:rPr>
              <a:t> </a:t>
            </a:r>
            <a:r>
              <a:rPr sz="1400" dirty="0">
                <a:latin typeface="Franklin Gothic Book"/>
                <a:cs typeface="Franklin Gothic Book"/>
              </a:rPr>
              <a:t>266</a:t>
            </a:r>
            <a:r>
              <a:rPr sz="1400" dirty="0">
                <a:latin typeface="Times New Roman"/>
                <a:cs typeface="Times New Roman"/>
              </a:rPr>
              <a:t> </a:t>
            </a:r>
            <a:r>
              <a:rPr sz="1400" dirty="0">
                <a:latin typeface="Franklin Gothic Book"/>
                <a:cs typeface="Franklin Gothic Book"/>
              </a:rPr>
              <a:t>MHz</a:t>
            </a:r>
          </a:p>
        </p:txBody>
      </p:sp>
      <p:sp>
        <p:nvSpPr>
          <p:cNvPr id="7" name="object 7"/>
          <p:cNvSpPr txBox="1"/>
          <p:nvPr/>
        </p:nvSpPr>
        <p:spPr>
          <a:xfrm>
            <a:off x="4712588" y="4419600"/>
            <a:ext cx="1550670" cy="1169551"/>
          </a:xfrm>
          <a:prstGeom prst="rect">
            <a:avLst/>
          </a:prstGeom>
        </p:spPr>
        <p:txBody>
          <a:bodyPr vert="horz" wrap="square" lIns="0" tIns="0" rIns="0" bIns="0" rtlCol="0">
            <a:spAutoFit/>
          </a:bodyPr>
          <a:lstStyle/>
          <a:p>
            <a:pPr marL="12700">
              <a:lnSpc>
                <a:spcPct val="100000"/>
              </a:lnSpc>
            </a:pPr>
            <a:r>
              <a:rPr sz="1400" dirty="0">
                <a:latin typeface="Franklin Gothic Book"/>
                <a:cs typeface="Franklin Gothic Book"/>
              </a:rPr>
              <a:t>:</a:t>
            </a:r>
            <a:r>
              <a:rPr sz="1400" spc="-5" dirty="0">
                <a:latin typeface="Times New Roman"/>
                <a:cs typeface="Times New Roman"/>
              </a:rPr>
              <a:t> </a:t>
            </a:r>
            <a:r>
              <a:rPr sz="1400" dirty="0">
                <a:latin typeface="Franklin Gothic Book"/>
                <a:cs typeface="Franklin Gothic Book"/>
              </a:rPr>
              <a:t>W</a:t>
            </a:r>
            <a:r>
              <a:rPr sz="1400" spc="-5" dirty="0">
                <a:latin typeface="Franklin Gothic Book"/>
                <a:cs typeface="Franklin Gothic Book"/>
              </a:rPr>
              <a:t>ind</a:t>
            </a:r>
            <a:r>
              <a:rPr sz="1400" spc="-25" dirty="0">
                <a:latin typeface="Franklin Gothic Book"/>
                <a:cs typeface="Franklin Gothic Book"/>
              </a:rPr>
              <a:t>o</a:t>
            </a:r>
            <a:r>
              <a:rPr sz="1400" dirty="0">
                <a:latin typeface="Franklin Gothic Book"/>
                <a:cs typeface="Franklin Gothic Book"/>
              </a:rPr>
              <a:t>ws</a:t>
            </a:r>
            <a:r>
              <a:rPr sz="1400" spc="-5" dirty="0">
                <a:latin typeface="Times New Roman"/>
                <a:cs typeface="Times New Roman"/>
              </a:rPr>
              <a:t> </a:t>
            </a:r>
            <a:r>
              <a:rPr sz="1400" dirty="0">
                <a:latin typeface="Franklin Gothic Book"/>
                <a:cs typeface="Franklin Gothic Book"/>
              </a:rPr>
              <a:t>2000</a:t>
            </a:r>
            <a:r>
              <a:rPr sz="1400" spc="-5" dirty="0">
                <a:latin typeface="Franklin Gothic Book"/>
                <a:cs typeface="Franklin Gothic Book"/>
              </a:rPr>
              <a:t>/X</a:t>
            </a:r>
            <a:r>
              <a:rPr sz="1400" spc="-135" dirty="0">
                <a:latin typeface="Franklin Gothic Book"/>
                <a:cs typeface="Franklin Gothic Book"/>
              </a:rPr>
              <a:t>P</a:t>
            </a:r>
            <a:r>
              <a:rPr sz="1400" dirty="0">
                <a:latin typeface="Franklin Gothic Book"/>
                <a:cs typeface="Franklin Gothic Book"/>
              </a:rPr>
              <a:t>.</a:t>
            </a:r>
          </a:p>
          <a:p>
            <a:pPr marL="12700">
              <a:lnSpc>
                <a:spcPct val="100000"/>
              </a:lnSpc>
              <a:spcBef>
                <a:spcPts val="1175"/>
              </a:spcBef>
            </a:pPr>
            <a:r>
              <a:rPr sz="1400" dirty="0">
                <a:latin typeface="Franklin Gothic Book"/>
                <a:cs typeface="Franklin Gothic Book"/>
              </a:rPr>
              <a:t>:</a:t>
            </a:r>
            <a:r>
              <a:rPr sz="1400" spc="-5" dirty="0">
                <a:latin typeface="Times New Roman"/>
                <a:cs typeface="Times New Roman"/>
              </a:rPr>
              <a:t> </a:t>
            </a:r>
            <a:r>
              <a:rPr sz="1400" dirty="0">
                <a:latin typeface="Franklin Gothic Book"/>
                <a:cs typeface="Franklin Gothic Book"/>
              </a:rPr>
              <a:t>J</a:t>
            </a:r>
            <a:r>
              <a:rPr sz="1400" spc="-35" dirty="0">
                <a:latin typeface="Franklin Gothic Book"/>
                <a:cs typeface="Franklin Gothic Book"/>
              </a:rPr>
              <a:t>a</a:t>
            </a:r>
            <a:r>
              <a:rPr sz="1400" spc="-10" dirty="0">
                <a:latin typeface="Franklin Gothic Book"/>
                <a:cs typeface="Franklin Gothic Book"/>
              </a:rPr>
              <a:t>v</a:t>
            </a:r>
            <a:r>
              <a:rPr sz="1400" dirty="0">
                <a:latin typeface="Franklin Gothic Book"/>
                <a:cs typeface="Franklin Gothic Book"/>
              </a:rPr>
              <a:t>a</a:t>
            </a:r>
          </a:p>
          <a:p>
            <a:pPr marL="12700">
              <a:lnSpc>
                <a:spcPct val="100000"/>
              </a:lnSpc>
              <a:spcBef>
                <a:spcPts val="1175"/>
              </a:spcBef>
            </a:pPr>
            <a:r>
              <a:rPr sz="1400" dirty="0">
                <a:latin typeface="Franklin Gothic Book"/>
                <a:cs typeface="Franklin Gothic Book"/>
              </a:rPr>
              <a:t>:</a:t>
            </a:r>
            <a:r>
              <a:rPr sz="1400" spc="-5" dirty="0">
                <a:latin typeface="Times New Roman"/>
                <a:cs typeface="Times New Roman"/>
              </a:rPr>
              <a:t> </a:t>
            </a:r>
            <a:r>
              <a:rPr sz="1400" dirty="0">
                <a:latin typeface="Franklin Gothic Book"/>
                <a:cs typeface="Franklin Gothic Book"/>
              </a:rPr>
              <a:t>My</a:t>
            </a:r>
            <a:r>
              <a:rPr sz="1400" spc="-10" dirty="0">
                <a:latin typeface="Times New Roman"/>
                <a:cs typeface="Times New Roman"/>
              </a:rPr>
              <a:t> </a:t>
            </a:r>
            <a:r>
              <a:rPr sz="1400" dirty="0">
                <a:latin typeface="Franklin Gothic Book"/>
                <a:cs typeface="Franklin Gothic Book"/>
              </a:rPr>
              <a:t>Sql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4350" y="1046098"/>
            <a:ext cx="8629650" cy="1193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14350" y="1046098"/>
            <a:ext cx="8629650" cy="1193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14350" y="1053210"/>
            <a:ext cx="8629650" cy="1193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18147" y="1036319"/>
            <a:ext cx="682751" cy="417575"/>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551881" y="140841"/>
            <a:ext cx="7886700" cy="1325563"/>
          </a:xfrm>
          <a:prstGeom prst="rect">
            <a:avLst/>
          </a:prstGeom>
        </p:spPr>
        <p:txBody>
          <a:bodyPr vert="horz" wrap="square" lIns="0" tIns="442200" rIns="0" bIns="0" rtlCol="0">
            <a:spAutoFit/>
          </a:bodyPr>
          <a:lstStyle/>
          <a:p>
            <a:pPr marL="1829435">
              <a:lnSpc>
                <a:spcPct val="100000"/>
              </a:lnSpc>
            </a:pPr>
            <a:r>
              <a:rPr spc="-75" dirty="0"/>
              <a:t>D</a:t>
            </a:r>
            <a:r>
              <a:rPr spc="-180" dirty="0"/>
              <a:t>A</a:t>
            </a:r>
            <a:r>
              <a:rPr spc="-185" dirty="0"/>
              <a:t>T</a:t>
            </a:r>
            <a:r>
              <a:rPr dirty="0"/>
              <a:t>A</a:t>
            </a:r>
            <a:r>
              <a:rPr spc="-25" dirty="0">
                <a:latin typeface="Times New Roman"/>
                <a:cs typeface="Times New Roman"/>
              </a:rPr>
              <a:t> </a:t>
            </a:r>
            <a:r>
              <a:rPr dirty="0"/>
              <a:t>F</a:t>
            </a:r>
            <a:r>
              <a:rPr spc="-35" dirty="0"/>
              <a:t>L</a:t>
            </a:r>
            <a:r>
              <a:rPr spc="-75" dirty="0"/>
              <a:t>O</a:t>
            </a:r>
            <a:r>
              <a:rPr dirty="0"/>
              <a:t>W</a:t>
            </a:r>
            <a:r>
              <a:rPr spc="-40" dirty="0">
                <a:latin typeface="Times New Roman"/>
                <a:cs typeface="Times New Roman"/>
              </a:rPr>
              <a:t> </a:t>
            </a:r>
            <a:r>
              <a:rPr dirty="0"/>
              <a:t>D</a:t>
            </a:r>
            <a:r>
              <a:rPr spc="15" dirty="0"/>
              <a:t>I</a:t>
            </a:r>
            <a:r>
              <a:rPr spc="-70" dirty="0"/>
              <a:t>A</a:t>
            </a:r>
            <a:r>
              <a:rPr spc="10" dirty="0"/>
              <a:t>G</a:t>
            </a:r>
            <a:r>
              <a:rPr dirty="0"/>
              <a:t>R</a:t>
            </a:r>
            <a:r>
              <a:rPr spc="10" dirty="0"/>
              <a:t>A</a:t>
            </a:r>
            <a:r>
              <a:rPr dirty="0"/>
              <a:t>M</a:t>
            </a:r>
          </a:p>
        </p:txBody>
      </p:sp>
      <p:sp>
        <p:nvSpPr>
          <p:cNvPr id="8" name="object 8"/>
          <p:cNvSpPr/>
          <p:nvPr/>
        </p:nvSpPr>
        <p:spPr>
          <a:xfrm>
            <a:off x="1857375" y="1424012"/>
            <a:ext cx="6873621" cy="5076825"/>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62</TotalTime>
  <Words>445</Words>
  <Application>Microsoft Office PowerPoint</Application>
  <PresentationFormat>On-screen Show (4:3)</PresentationFormat>
  <Paragraphs>82</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Cambria</vt:lpstr>
      <vt:lpstr>Century Gothic</vt:lpstr>
      <vt:lpstr>Franklin Gothic Book</vt:lpstr>
      <vt:lpstr>Franklin Gothic Medium</vt:lpstr>
      <vt:lpstr>Times New Roman</vt:lpstr>
      <vt:lpstr>Wingdings 2</vt:lpstr>
      <vt:lpstr>Wingdings 3</vt:lpstr>
      <vt:lpstr>Ion</vt:lpstr>
      <vt:lpstr>Welcome          To </vt:lpstr>
      <vt:lpstr>Problem:-</vt:lpstr>
      <vt:lpstr>Solution:-</vt:lpstr>
      <vt:lpstr>INTRODUCTION</vt:lpstr>
      <vt:lpstr>PowerPoint Presentation</vt:lpstr>
      <vt:lpstr>OBJECTIVE &amp; SCOPE OF THE PROJECT</vt:lpstr>
      <vt:lpstr>Other Objectives</vt:lpstr>
      <vt:lpstr>TOOLS / PLATFORM, HARDWARE AND SOFTWARE REQUIREMENT SPECIFICATIONS</vt:lpstr>
      <vt:lpstr>DATA FLOW DIAGRAM</vt:lpstr>
      <vt:lpstr>DATA FLOW DIAGRAM</vt:lpstr>
      <vt:lpstr>Data 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Windows User</cp:lastModifiedBy>
  <cp:revision>17</cp:revision>
  <dcterms:created xsi:type="dcterms:W3CDTF">2018-03-20T17:33:45Z</dcterms:created>
  <dcterms:modified xsi:type="dcterms:W3CDTF">2018-03-20T17:49:59Z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2018-03-20T00:00:00Z</vt:filetime>
  </property>
  <property fmtid="{D5CDD505-2E9C-101B-9397-08002B2CF9AE}" pid="3" name="LastSaved">
    <vt:filetime>2018-03-20T00:00:00Z</vt:filetime>
  </property>
</Properties>
</file>