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4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37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8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9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8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7535CA-5267-443D-996A-1B66C3B2462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C5A404-6DC3-4971-AA88-31DCD588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1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3309870"/>
            <a:ext cx="8791575" cy="1146220"/>
          </a:xfrm>
        </p:spPr>
        <p:txBody>
          <a:bodyPr>
            <a:noAutofit/>
          </a:bodyPr>
          <a:lstStyle/>
          <a:p>
            <a:r>
              <a:rPr lang="en-US" sz="8800" dirty="0" smtClean="0"/>
              <a:t>  </a:t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 smtClean="0">
                <a:solidFill>
                  <a:srgbClr val="FF0000"/>
                </a:solidFill>
              </a:rPr>
              <a:t>   </a:t>
            </a:r>
            <a:r>
              <a:rPr lang="en-US" sz="8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CODING</a:t>
            </a:r>
            <a:r>
              <a:rPr lang="en-US" sz="8800" dirty="0" smtClean="0">
                <a:solidFill>
                  <a:srgbClr val="002060"/>
                </a:solidFill>
              </a:rPr>
              <a:t> </a:t>
            </a:r>
            <a:r>
              <a:rPr lang="en-US" sz="8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HUB</a:t>
            </a:r>
            <a:endParaRPr lang="en-US" sz="88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262907"/>
            <a:ext cx="8791575" cy="99489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                         </a:t>
            </a:r>
            <a:r>
              <a:rPr lang="en-US" sz="24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PASSION, PATIENCE &amp; PERFORMANCE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89" y="218941"/>
            <a:ext cx="2967573" cy="29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5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17" y="618518"/>
            <a:ext cx="9656493" cy="1184524"/>
          </a:xfrm>
        </p:spPr>
        <p:txBody>
          <a:bodyPr>
            <a:noAutofit/>
          </a:bodyPr>
          <a:lstStyle/>
          <a:p>
            <a:r>
              <a:rPr lang="en-US" sz="4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CODING HUB</a:t>
            </a:r>
            <a:r>
              <a:rPr lang="en-US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66022"/>
            <a:ext cx="9905999" cy="3479465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A PLATFORM WHERE WE EXPLORE OUR TECHNICAL SKILL.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A TEAM WHICH IS FULLY PASSIONATE ABOUT TECHNOLOGY &amp; NEW IDEAS AND ALWAYS TRY TO GIVE OUR BEST PERFORMANCE.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CODING HUB CREATE AN ENVIRONMENT WHERE COLLEGE STUDENTS CAN SHOW THEIR CODING , TECHNICAL AND PROJECT MANAGING SKILLS.</a:t>
            </a:r>
          </a:p>
          <a:p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20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4" y="0"/>
            <a:ext cx="10076086" cy="953037"/>
          </a:xfrm>
        </p:spPr>
        <p:txBody>
          <a:bodyPr>
            <a:normAutofit fontScale="90000"/>
          </a:bodyPr>
          <a:lstStyle/>
          <a:p>
            <a:r>
              <a:rPr lang="en-US" sz="6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MEMBERS INTRODUCTON</a:t>
            </a:r>
            <a:endParaRPr lang="en-US" sz="6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0164" y="828211"/>
            <a:ext cx="318108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PRASAD TELI</a:t>
            </a:r>
          </a:p>
          <a:p>
            <a:pPr algn="ctr"/>
            <a:r>
              <a:rPr lang="en-US" sz="2000" dirty="0" smtClean="0"/>
              <a:t>CO-ORDINATOR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489601" y="3389746"/>
            <a:ext cx="2409700" cy="692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DEEPJYOT SINGH</a:t>
            </a:r>
          </a:p>
          <a:p>
            <a:pPr algn="ctr"/>
            <a:r>
              <a:rPr lang="en-US" sz="2000" dirty="0" smtClean="0"/>
              <a:t>VICE PERSIDENT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575036" y="828211"/>
            <a:ext cx="2826541" cy="845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GAURI GUNJAN</a:t>
            </a:r>
          </a:p>
          <a:p>
            <a:pPr algn="ctr"/>
            <a:r>
              <a:rPr lang="en-US" sz="2000" dirty="0" smtClean="0"/>
              <a:t>CO-ORDINATOR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1681" y="3398274"/>
            <a:ext cx="2534397" cy="684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NITISH KUMAR SINGH</a:t>
            </a:r>
          </a:p>
          <a:p>
            <a:pPr algn="ctr"/>
            <a:r>
              <a:rPr lang="en-US" sz="1600" b="1" dirty="0" smtClean="0"/>
              <a:t>TECHNICAL HEAD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174635" y="4642340"/>
            <a:ext cx="2581443" cy="779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OMKAR SHINDE</a:t>
            </a:r>
          </a:p>
          <a:p>
            <a:pPr algn="ctr"/>
            <a:r>
              <a:rPr lang="en-US" sz="2000" dirty="0" smtClean="0"/>
              <a:t>CODER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38055" y="1976074"/>
            <a:ext cx="3205934" cy="844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ABHINAV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SINGH</a:t>
            </a:r>
          </a:p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PRESIDENT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28167" y="3398274"/>
            <a:ext cx="2535505" cy="684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ABHISHEK VARDE</a:t>
            </a:r>
          </a:p>
          <a:p>
            <a:pPr algn="ctr"/>
            <a:r>
              <a:rPr lang="en-US" sz="2000" dirty="0" smtClean="0"/>
              <a:t>PROJECT HEAD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9460242" y="4650876"/>
            <a:ext cx="2575401" cy="772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RACHIT </a:t>
            </a:r>
            <a:r>
              <a:rPr lang="en-US" sz="2000" dirty="0" smtClean="0"/>
              <a:t>PALIWAL</a:t>
            </a:r>
          </a:p>
          <a:p>
            <a:pPr algn="ctr"/>
            <a:r>
              <a:rPr lang="en-US" sz="2000" dirty="0" smtClean="0"/>
              <a:t>CODER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 flipH="1">
            <a:off x="3115237" y="4642340"/>
            <a:ext cx="2813422" cy="779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PRAJWAL MAHALE</a:t>
            </a:r>
          </a:p>
          <a:p>
            <a:pPr algn="ctr"/>
            <a:r>
              <a:rPr lang="en-US" sz="2000" dirty="0" smtClean="0"/>
              <a:t>CODER</a:t>
            </a:r>
            <a:endParaRPr lang="en-US" sz="2000" dirty="0"/>
          </a:p>
        </p:txBody>
      </p:sp>
      <p:sp>
        <p:nvSpPr>
          <p:cNvPr id="15" name="Left-Right Arrow 14"/>
          <p:cNvSpPr/>
          <p:nvPr/>
        </p:nvSpPr>
        <p:spPr>
          <a:xfrm>
            <a:off x="4972878" y="1035079"/>
            <a:ext cx="1602158" cy="630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89601" y="4689512"/>
            <a:ext cx="2409700" cy="732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AKANKSHA BODHANE</a:t>
            </a:r>
          </a:p>
          <a:p>
            <a:pPr algn="ctr"/>
            <a:r>
              <a:rPr lang="en-US" sz="1600" b="1" dirty="0" smtClean="0"/>
              <a:t>CODER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9607639" y="3338478"/>
            <a:ext cx="2493749" cy="744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HIMANSHU </a:t>
            </a:r>
            <a:r>
              <a:rPr lang="en-US" sz="2000" dirty="0" smtClean="0"/>
              <a:t>BAKSHI</a:t>
            </a:r>
          </a:p>
          <a:p>
            <a:pPr algn="ctr"/>
            <a:r>
              <a:rPr lang="en-US" dirty="0" smtClean="0"/>
              <a:t>APP DEVELOPER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2473" y="5826455"/>
            <a:ext cx="3598012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MIHIR </a:t>
            </a:r>
            <a:r>
              <a:rPr lang="en-US" sz="2000" dirty="0"/>
              <a:t>JAIN</a:t>
            </a:r>
          </a:p>
          <a:p>
            <a:pPr algn="ctr"/>
            <a:r>
              <a:rPr lang="en-US" sz="2000" dirty="0" smtClean="0"/>
              <a:t>REPERSENTATIVE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534141" y="5826455"/>
            <a:ext cx="303941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UTKARSH</a:t>
            </a:r>
          </a:p>
          <a:p>
            <a:pPr algn="ctr"/>
            <a:r>
              <a:rPr lang="en-US" sz="2000" dirty="0" smtClean="0"/>
              <a:t>DESIGNER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4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4135"/>
            <a:ext cx="117197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HELPFUL FOR STUDENT &amp; COLLEGE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163" y="1118681"/>
            <a:ext cx="10238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 AN ENVIRONMENT FOR COMPETATIVE CODING.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MANY COLLEGE STUDENT GET A CHANCE TO PARTICIPATE IN MANY TECHNICAL TOURNAMENT VIA/WITH CODING HUB.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54545" y="2895254"/>
            <a:ext cx="28075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MISSION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408" y="5226351"/>
            <a:ext cx="10982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CRACK THE NEW TECHNICAL IDEA </a:t>
            </a:r>
            <a:r>
              <a:rPr lang="en-US" sz="2400" dirty="0" smtClean="0">
                <a:solidFill>
                  <a:schemeClr val="bg1"/>
                </a:solidFill>
              </a:rPr>
              <a:t>AND TRY TOO CONVERT THEM INTO STARTUP.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EMPOWER </a:t>
            </a:r>
            <a:r>
              <a:rPr lang="en-US" sz="2400" dirty="0" smtClean="0">
                <a:solidFill>
                  <a:schemeClr val="bg1"/>
                </a:solidFill>
              </a:rPr>
              <a:t>THE CODING </a:t>
            </a:r>
            <a:r>
              <a:rPr lang="en-US" sz="2400" dirty="0" smtClean="0">
                <a:solidFill>
                  <a:schemeClr val="bg1"/>
                </a:solidFill>
              </a:rPr>
              <a:t>ENVIRONMENT AROUND CAMPUS.</a:t>
            </a:r>
            <a:endParaRPr lang="en-US" sz="2400" dirty="0" smtClean="0"/>
          </a:p>
          <a:p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96721" y="3854751"/>
            <a:ext cx="6641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CRACK ACM-ICPC &amp; GSOC.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244" y="4513075"/>
            <a:ext cx="31682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VISION</a:t>
            </a:r>
            <a:r>
              <a:rPr lang="en-US" sz="40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40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74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88"/>
            <a:ext cx="11127346" cy="785611"/>
          </a:xfrm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4900" cap="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0152" y="0"/>
            <a:ext cx="8535990" cy="860400"/>
          </a:xfrm>
        </p:spPr>
        <p:txBody>
          <a:bodyPr>
            <a:no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ACHIEVEMENT</a:t>
            </a:r>
            <a:b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472226" y="989188"/>
            <a:ext cx="1139780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000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1.Create a website for Maharashtra institute of health and science(MUHS) for their external and internal examiner allotment for their semester exam.</a:t>
            </a:r>
          </a:p>
          <a:p>
            <a:endParaRPr lang="en-US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sz="2000" cap="none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Create a website for collage Entrance level Exam portal of sinhgad Technical Education Society(STES)</a:t>
            </a:r>
          </a:p>
          <a:p>
            <a:endParaRPr lang="en-US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Developed a application for Maharashtra polish of instantly news notification of any  emergency  situation.</a:t>
            </a:r>
          </a:p>
          <a:p>
            <a:endParaRPr lang="en-US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sz="2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Successfully Organized various Mini-hackathons, lecture series &amp; coding event at collage level.</a:t>
            </a:r>
          </a:p>
          <a:p>
            <a:endParaRPr lang="en-US" sz="2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162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Song Std L</vt:lpstr>
      <vt:lpstr>Century Gothic</vt:lpstr>
      <vt:lpstr>Wingdings</vt:lpstr>
      <vt:lpstr>Wingdings 3</vt:lpstr>
      <vt:lpstr>Slice</vt:lpstr>
      <vt:lpstr>                 CODING HUB</vt:lpstr>
      <vt:lpstr>ABOUT CODING HUB </vt:lpstr>
      <vt:lpstr>  MEMBERS INTRODUCTON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HUB</dc:title>
  <dc:creator>Abhinav singh</dc:creator>
  <cp:lastModifiedBy>Abhinav singh</cp:lastModifiedBy>
  <cp:revision>9</cp:revision>
  <dcterms:created xsi:type="dcterms:W3CDTF">2020-01-10T18:07:22Z</dcterms:created>
  <dcterms:modified xsi:type="dcterms:W3CDTF">2020-01-10T19:01:41Z</dcterms:modified>
</cp:coreProperties>
</file>