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Kumbh Sans"/>
      <p:regular r:id="rId30"/>
      <p:bold r:id="rId31"/>
    </p:embeddedFont>
    <p:embeddedFont>
      <p:font typeface="Yeseva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umbhSans-bold.fntdata"/><Relationship Id="rId30" Type="http://schemas.openxmlformats.org/officeDocument/2006/relationships/font" Target="fonts/KumbhSans-regular.fntdata"/><Relationship Id="rId32" Type="http://schemas.openxmlformats.org/officeDocument/2006/relationships/font" Target="fonts/YesevaOne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2c51a6d8c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7" name="Google Shape;2317;g2c51a6d8c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g2c51a6d8ca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0" name="Google Shape;2360;g2c51a6d8ca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2c51a6d8ca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2c51a6d8ca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2c51a6d8ca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2c51a6d8ca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g2c51a6d8ca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4" name="Google Shape;2414;g2c51a6d8ca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g2c51a6d8ca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1" name="Google Shape;2431;g2c51a6d8ca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2c51a6d8ca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2c51a6d8ca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g2c51a6d8ca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6" name="Google Shape;2466;g2c51a6d8ca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g2c51a6d8ca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g2c51a6d8ca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2c51a6d8ca8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Google Shape;2500;g2c51a6d8ca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003d90df7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003d90df7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g2c51a6d8ca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8" name="Google Shape;2518;g2c51a6d8ca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g2c51a6d8ca8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5" name="Google Shape;2535;g2c51a6d8ca8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2c51a6d8ca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2c51a6d8ca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g2c51a6d8ca8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0" name="Google Shape;2570;g2c51a6d8ca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2c51a6d8ca8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2c51a6d8ca8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bcc986aba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bcc986aba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18f3725c9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118f3725c9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046f2858b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046f2858b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1003d90d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1003d90d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18f3725c9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18f3725c9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2c51a6d8ca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2c51a6d8ca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1046f2858b5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1046f2858b5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1198197259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1198197259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10" name="Google Shape;10;p2"/>
            <p:cNvSpPr/>
            <p:nvPr/>
          </p:nvSpPr>
          <p:spPr>
            <a:xfrm>
              <a:off x="2220593" y="3031086"/>
              <a:ext cx="2464972" cy="590906"/>
            </a:xfrm>
            <a:custGeom>
              <a:rect b="b" l="l" r="r" t="t"/>
              <a:pathLst>
                <a:path extrusionOk="0" h="9520" w="36847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030900"/>
              <a:ext cx="2139449" cy="500160"/>
            </a:xfrm>
            <a:custGeom>
              <a:rect b="b" l="l" r="r" t="t"/>
              <a:pathLst>
                <a:path extrusionOk="0" h="8058" w="31981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3206" y="4282663"/>
              <a:ext cx="446073" cy="103843"/>
            </a:xfrm>
            <a:custGeom>
              <a:rect b="b" l="l" r="r" t="t"/>
              <a:pathLst>
                <a:path extrusionOk="0" h="1673" w="6668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" y="3054487"/>
              <a:ext cx="4685434" cy="2089028"/>
            </a:xfrm>
            <a:custGeom>
              <a:rect b="b" l="l" r="r" t="t"/>
              <a:pathLst>
                <a:path extrusionOk="0" h="33656" w="70039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78850" y="3031086"/>
              <a:ext cx="2464972" cy="590906"/>
            </a:xfrm>
            <a:custGeom>
              <a:rect b="b" l="l" r="r" t="t"/>
              <a:pathLst>
                <a:path extrusionOk="0" h="9520" w="36847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8257" y="3030900"/>
              <a:ext cx="2139449" cy="500160"/>
            </a:xfrm>
            <a:custGeom>
              <a:rect b="b" l="l" r="r" t="t"/>
              <a:pathLst>
                <a:path extrusionOk="0" h="8058" w="31981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1463" y="4282663"/>
              <a:ext cx="446073" cy="103843"/>
            </a:xfrm>
            <a:custGeom>
              <a:rect b="b" l="l" r="r" t="t"/>
              <a:pathLst>
                <a:path extrusionOk="0" h="1673" w="6668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8524" y="3054487"/>
              <a:ext cx="4685434" cy="2089028"/>
            </a:xfrm>
            <a:custGeom>
              <a:rect b="b" l="l" r="r" t="t"/>
              <a:pathLst>
                <a:path extrusionOk="0" h="33656" w="70039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21" name="Google Shape;21;p2"/>
          <p:cNvGrpSpPr/>
          <p:nvPr/>
        </p:nvGrpSpPr>
        <p:grpSpPr>
          <a:xfrm>
            <a:off x="509025" y="540006"/>
            <a:ext cx="8076682" cy="3986141"/>
            <a:chOff x="509025" y="540006"/>
            <a:chExt cx="8076682" cy="3986141"/>
          </a:xfrm>
        </p:grpSpPr>
        <p:sp>
          <p:nvSpPr>
            <p:cNvPr id="22" name="Google Shape;22;p2"/>
            <p:cNvSpPr/>
            <p:nvPr/>
          </p:nvSpPr>
          <p:spPr>
            <a:xfrm>
              <a:off x="509025" y="39244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7630" y="25331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61521" y="3697593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27525" y="43663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23225" y="5400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0721" y="1826805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96030" y="5945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9100" y="25717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34646" y="2849493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98105" y="35594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11075" y="8536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423996" y="1616518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1280" y="42293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 rot="397">
            <a:off x="3108550" y="1599700"/>
            <a:ext cx="51969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subTitle"/>
          </p:nvPr>
        </p:nvSpPr>
        <p:spPr>
          <a:xfrm>
            <a:off x="3108550" y="3206888"/>
            <a:ext cx="5196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9" name="Google Shape;169;p11"/>
          <p:cNvGrpSpPr/>
          <p:nvPr/>
        </p:nvGrpSpPr>
        <p:grpSpPr>
          <a:xfrm>
            <a:off x="870238" y="539988"/>
            <a:ext cx="7366400" cy="4033098"/>
            <a:chOff x="870238" y="539988"/>
            <a:chExt cx="7366400" cy="4033098"/>
          </a:xfrm>
        </p:grpSpPr>
        <p:sp>
          <p:nvSpPr>
            <p:cNvPr id="170" name="Google Shape;170;p11"/>
            <p:cNvSpPr/>
            <p:nvPr/>
          </p:nvSpPr>
          <p:spPr>
            <a:xfrm>
              <a:off x="7265150" y="7454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913055" y="9596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7967305" y="3119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6327342" y="39817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652017" y="34951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528642" y="15780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1145992" y="5399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5376475" y="11884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758625" y="5856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864375" y="12912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1166325" y="19694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870238" y="8929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889175" y="30880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994750" y="43033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930200" y="42535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6649075" y="44132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8010350" y="35794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8065050" y="71436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962375" y="12078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387246" y="1277318"/>
            <a:ext cx="8274771" cy="3195058"/>
            <a:chOff x="387246" y="1277318"/>
            <a:chExt cx="8274771" cy="3195058"/>
          </a:xfrm>
        </p:grpSpPr>
        <p:sp>
          <p:nvSpPr>
            <p:cNvPr id="192" name="Google Shape;192;p13"/>
            <p:cNvSpPr/>
            <p:nvPr/>
          </p:nvSpPr>
          <p:spPr>
            <a:xfrm>
              <a:off x="3932996" y="2918143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5533950" y="29174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4422346" y="1685168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4249630" y="42980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387246" y="1277318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306571" y="1522243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7636425" y="29812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00305" y="37825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1202230" y="29101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481996" y="4000793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4244700" y="276816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1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 txBox="1"/>
          <p:nvPr>
            <p:ph hasCustomPrompt="1" type="title"/>
          </p:nvPr>
        </p:nvSpPr>
        <p:spPr>
          <a:xfrm rot="965">
            <a:off x="7200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2" type="title"/>
          </p:nvPr>
        </p:nvSpPr>
        <p:spPr>
          <a:xfrm>
            <a:off x="18652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6" name="Google Shape;206;p13"/>
          <p:cNvSpPr txBox="1"/>
          <p:nvPr>
            <p:ph idx="1" type="subTitle"/>
          </p:nvPr>
        </p:nvSpPr>
        <p:spPr>
          <a:xfrm>
            <a:off x="1865200" y="2165473"/>
            <a:ext cx="2289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3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hasCustomPrompt="1" idx="4" type="title"/>
          </p:nvPr>
        </p:nvSpPr>
        <p:spPr>
          <a:xfrm rot="965">
            <a:off x="49889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/>
          <p:nvPr>
            <p:ph idx="5" type="title"/>
          </p:nvPr>
        </p:nvSpPr>
        <p:spPr>
          <a:xfrm>
            <a:off x="61341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0" name="Google Shape;210;p13"/>
          <p:cNvSpPr txBox="1"/>
          <p:nvPr>
            <p:ph idx="6" type="subTitle"/>
          </p:nvPr>
        </p:nvSpPr>
        <p:spPr>
          <a:xfrm>
            <a:off x="6134100" y="2165473"/>
            <a:ext cx="2289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3"/>
          <p:cNvSpPr txBox="1"/>
          <p:nvPr>
            <p:ph hasCustomPrompt="1" idx="7" type="title"/>
          </p:nvPr>
        </p:nvSpPr>
        <p:spPr>
          <a:xfrm rot="965">
            <a:off x="7200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/>
          <p:nvPr>
            <p:ph idx="8" type="title"/>
          </p:nvPr>
        </p:nvSpPr>
        <p:spPr>
          <a:xfrm>
            <a:off x="18652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3" name="Google Shape;213;p13"/>
          <p:cNvSpPr txBox="1"/>
          <p:nvPr>
            <p:ph idx="9" type="subTitle"/>
          </p:nvPr>
        </p:nvSpPr>
        <p:spPr>
          <a:xfrm>
            <a:off x="1865200" y="4000798"/>
            <a:ext cx="2289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3"/>
          <p:cNvSpPr txBox="1"/>
          <p:nvPr>
            <p:ph hasCustomPrompt="1" idx="13" type="title"/>
          </p:nvPr>
        </p:nvSpPr>
        <p:spPr>
          <a:xfrm rot="965">
            <a:off x="49889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/>
          <p:nvPr>
            <p:ph idx="14" type="title"/>
          </p:nvPr>
        </p:nvSpPr>
        <p:spPr>
          <a:xfrm>
            <a:off x="61341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13"/>
          <p:cNvSpPr txBox="1"/>
          <p:nvPr>
            <p:ph idx="15" type="subTitle"/>
          </p:nvPr>
        </p:nvSpPr>
        <p:spPr>
          <a:xfrm>
            <a:off x="6134100" y="4000798"/>
            <a:ext cx="2289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"/>
          <p:cNvSpPr txBox="1"/>
          <p:nvPr>
            <p:ph hasCustomPrompt="1" type="title"/>
          </p:nvPr>
        </p:nvSpPr>
        <p:spPr>
          <a:xfrm rot="568">
            <a:off x="2250375" y="1404410"/>
            <a:ext cx="1815000" cy="41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/>
          <p:nvPr>
            <p:ph idx="2" type="title"/>
          </p:nvPr>
        </p:nvSpPr>
        <p:spPr>
          <a:xfrm>
            <a:off x="201292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Google Shape;221;p14"/>
          <p:cNvSpPr txBox="1"/>
          <p:nvPr>
            <p:ph idx="1" type="subTitle"/>
          </p:nvPr>
        </p:nvSpPr>
        <p:spPr>
          <a:xfrm>
            <a:off x="2012925" y="2502550"/>
            <a:ext cx="22899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4"/>
          <p:cNvSpPr txBox="1"/>
          <p:nvPr>
            <p:ph idx="3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3" name="Google Shape;223;p14"/>
          <p:cNvSpPr txBox="1"/>
          <p:nvPr>
            <p:ph hasCustomPrompt="1" idx="4" type="title"/>
          </p:nvPr>
        </p:nvSpPr>
        <p:spPr>
          <a:xfrm rot="1136">
            <a:off x="5078625" y="1404560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4"/>
          <p:cNvSpPr txBox="1"/>
          <p:nvPr>
            <p:ph idx="5" type="title"/>
          </p:nvPr>
        </p:nvSpPr>
        <p:spPr>
          <a:xfrm>
            <a:off x="484117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14"/>
          <p:cNvSpPr txBox="1"/>
          <p:nvPr>
            <p:ph idx="6" type="subTitle"/>
          </p:nvPr>
        </p:nvSpPr>
        <p:spPr>
          <a:xfrm>
            <a:off x="4841175" y="2502550"/>
            <a:ext cx="22899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4"/>
          <p:cNvSpPr txBox="1"/>
          <p:nvPr>
            <p:ph hasCustomPrompt="1" idx="7" type="title"/>
          </p:nvPr>
        </p:nvSpPr>
        <p:spPr>
          <a:xfrm rot="568">
            <a:off x="836250" y="3163521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4"/>
          <p:cNvSpPr txBox="1"/>
          <p:nvPr>
            <p:ph idx="8" type="title"/>
          </p:nvPr>
        </p:nvSpPr>
        <p:spPr>
          <a:xfrm>
            <a:off x="59880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14"/>
          <p:cNvSpPr txBox="1"/>
          <p:nvPr>
            <p:ph idx="9" type="subTitle"/>
          </p:nvPr>
        </p:nvSpPr>
        <p:spPr>
          <a:xfrm>
            <a:off x="598800" y="4250006"/>
            <a:ext cx="22899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4"/>
          <p:cNvSpPr txBox="1"/>
          <p:nvPr>
            <p:ph hasCustomPrompt="1" idx="13" type="title"/>
          </p:nvPr>
        </p:nvSpPr>
        <p:spPr>
          <a:xfrm rot="1136">
            <a:off x="3664500" y="3163663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4"/>
          <p:cNvSpPr txBox="1"/>
          <p:nvPr>
            <p:ph idx="14" type="title"/>
          </p:nvPr>
        </p:nvSpPr>
        <p:spPr>
          <a:xfrm>
            <a:off x="342705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1" name="Google Shape;231;p14"/>
          <p:cNvSpPr txBox="1"/>
          <p:nvPr>
            <p:ph idx="15" type="subTitle"/>
          </p:nvPr>
        </p:nvSpPr>
        <p:spPr>
          <a:xfrm>
            <a:off x="3427050" y="4250006"/>
            <a:ext cx="22899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4"/>
          <p:cNvSpPr txBox="1"/>
          <p:nvPr>
            <p:ph hasCustomPrompt="1" idx="16" type="title"/>
          </p:nvPr>
        </p:nvSpPr>
        <p:spPr>
          <a:xfrm rot="1136">
            <a:off x="6492750" y="3163666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4"/>
          <p:cNvSpPr txBox="1"/>
          <p:nvPr>
            <p:ph idx="17" type="title"/>
          </p:nvPr>
        </p:nvSpPr>
        <p:spPr>
          <a:xfrm>
            <a:off x="6255300" y="358277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14"/>
          <p:cNvSpPr txBox="1"/>
          <p:nvPr>
            <p:ph idx="18" type="subTitle"/>
          </p:nvPr>
        </p:nvSpPr>
        <p:spPr>
          <a:xfrm>
            <a:off x="6255300" y="4249998"/>
            <a:ext cx="22899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5" name="Google Shape;235;p14"/>
          <p:cNvGrpSpPr/>
          <p:nvPr/>
        </p:nvGrpSpPr>
        <p:grpSpPr>
          <a:xfrm>
            <a:off x="387246" y="1277318"/>
            <a:ext cx="8274771" cy="2974005"/>
            <a:chOff x="387246" y="1277318"/>
            <a:chExt cx="8274771" cy="2974005"/>
          </a:xfrm>
        </p:grpSpPr>
        <p:sp>
          <p:nvSpPr>
            <p:cNvPr id="236" name="Google Shape;236;p14"/>
            <p:cNvSpPr/>
            <p:nvPr/>
          </p:nvSpPr>
          <p:spPr>
            <a:xfrm>
              <a:off x="892446" y="1526780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5991150" y="33746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22346" y="1685168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182830" y="35360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87246" y="1277318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8077971" y="1522243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788825" y="23716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500305" y="37825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202230" y="29101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05796" y="4076993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accen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"/>
          <p:cNvSpPr txBox="1"/>
          <p:nvPr>
            <p:ph type="title"/>
          </p:nvPr>
        </p:nvSpPr>
        <p:spPr>
          <a:xfrm>
            <a:off x="1389750" y="3334225"/>
            <a:ext cx="6364500" cy="13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50" name="Google Shape;250;p15"/>
          <p:cNvSpPr/>
          <p:nvPr/>
        </p:nvSpPr>
        <p:spPr>
          <a:xfrm>
            <a:off x="1730746" y="2397418"/>
            <a:ext cx="161712" cy="174330"/>
          </a:xfrm>
          <a:custGeom>
            <a:rect b="b" l="l" r="r" t="t"/>
            <a:pathLst>
              <a:path extrusionOk="0" h="3813" w="3537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6474725" y="4029219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1963521" y="3139093"/>
            <a:ext cx="161712" cy="174330"/>
          </a:xfrm>
          <a:custGeom>
            <a:rect b="b" l="l" r="r" t="t"/>
            <a:pathLst>
              <a:path extrusionOk="0" h="3813" w="3537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7335655" y="3906975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864771" y="1797593"/>
            <a:ext cx="161712" cy="174330"/>
          </a:xfrm>
          <a:custGeom>
            <a:rect b="b" l="l" r="r" t="t"/>
            <a:pathLst>
              <a:path extrusionOk="0" h="3813" w="3537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8306571" y="1522243"/>
            <a:ext cx="161712" cy="174330"/>
          </a:xfrm>
          <a:custGeom>
            <a:rect b="b" l="l" r="r" t="t"/>
            <a:pathLst>
              <a:path extrusionOk="0" h="3813" w="3537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7201675" y="257175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8424005" y="3354875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1202230" y="2910125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1202233" y="3956868"/>
            <a:ext cx="161712" cy="174330"/>
          </a:xfrm>
          <a:custGeom>
            <a:rect b="b" l="l" r="r" t="t"/>
            <a:pathLst>
              <a:path extrusionOk="0" h="3813" w="3537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"/>
          <p:cNvSpPr/>
          <p:nvPr/>
        </p:nvSpPr>
        <p:spPr>
          <a:xfrm>
            <a:off x="8007775" y="2689769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64" name="Google Shape;264;p16"/>
          <p:cNvSpPr/>
          <p:nvPr/>
        </p:nvSpPr>
        <p:spPr>
          <a:xfrm>
            <a:off x="8585725" y="362030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959780" y="1789363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720000" y="2951831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>
            <a:off x="8503930" y="277743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8424005" y="4294313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"/>
          <p:cNvSpPr txBox="1"/>
          <p:nvPr>
            <p:ph type="title"/>
          </p:nvPr>
        </p:nvSpPr>
        <p:spPr>
          <a:xfrm>
            <a:off x="3035125" y="1191300"/>
            <a:ext cx="5616900" cy="276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72" name="Google Shape;272;p17"/>
          <p:cNvGrpSpPr/>
          <p:nvPr/>
        </p:nvGrpSpPr>
        <p:grpSpPr>
          <a:xfrm>
            <a:off x="491725" y="675881"/>
            <a:ext cx="7932266" cy="3773370"/>
            <a:chOff x="491725" y="675881"/>
            <a:chExt cx="7932266" cy="3773370"/>
          </a:xfrm>
        </p:grpSpPr>
        <p:sp>
          <p:nvSpPr>
            <p:cNvPr id="273" name="Google Shape;273;p17"/>
            <p:cNvSpPr/>
            <p:nvPr/>
          </p:nvSpPr>
          <p:spPr>
            <a:xfrm>
              <a:off x="1064625" y="32684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279955" y="35091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7430580" y="27892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812755" y="41077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3696005" y="7651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902905" y="9077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8262280" y="11215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955000" y="41878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7975125" y="31401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238325" y="42821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4147900" y="6758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491725" y="13315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7718550" y="7724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3021825" y="41878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7672905" y="42748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 txBox="1"/>
          <p:nvPr>
            <p:ph hasCustomPrompt="1" type="title"/>
          </p:nvPr>
        </p:nvSpPr>
        <p:spPr>
          <a:xfrm>
            <a:off x="4055625" y="747011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 rot="473">
            <a:off x="4055625" y="3986087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2" name="Google Shape;292;p18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293" name="Google Shape;293;p18"/>
            <p:cNvSpPr/>
            <p:nvPr/>
          </p:nvSpPr>
          <p:spPr>
            <a:xfrm>
              <a:off x="2499875" y="11915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94105" y="16581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7918742" y="39857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2007242" y="44044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81392" y="2397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1024050" y="42366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7430775" y="36095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65525" y="8699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3295175" y="15130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3028805" y="7902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1752213" y="6304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2475" y="11423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8424000" y="30666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18"/>
          <p:cNvSpPr txBox="1"/>
          <p:nvPr>
            <p:ph idx="2" type="title"/>
          </p:nvPr>
        </p:nvSpPr>
        <p:spPr>
          <a:xfrm>
            <a:off x="4055625" y="2283750"/>
            <a:ext cx="4360200" cy="151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 txBox="1"/>
          <p:nvPr>
            <p:ph hasCustomPrompt="1" type="title"/>
          </p:nvPr>
        </p:nvSpPr>
        <p:spPr>
          <a:xfrm>
            <a:off x="1464438" y="1894949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0" name="Google Shape;310;p19"/>
          <p:cNvSpPr txBox="1"/>
          <p:nvPr>
            <p:ph idx="1" type="subTitle"/>
          </p:nvPr>
        </p:nvSpPr>
        <p:spPr>
          <a:xfrm rot="473">
            <a:off x="3319362" y="3217712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1" name="Google Shape;311;p19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312" name="Google Shape;312;p19"/>
            <p:cNvSpPr/>
            <p:nvPr/>
          </p:nvSpPr>
          <p:spPr>
            <a:xfrm>
              <a:off x="2499875" y="13439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6632305" y="10485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7918742" y="39857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007242" y="44044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781392" y="2397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195625" y="19408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024050" y="42366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7506975" y="36095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765525" y="8699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5035450" y="43637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3028805" y="7902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752213" y="6304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82475" y="11423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424000" y="30666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19"/>
          <p:cNvSpPr txBox="1"/>
          <p:nvPr>
            <p:ph idx="2" type="title"/>
          </p:nvPr>
        </p:nvSpPr>
        <p:spPr>
          <a:xfrm>
            <a:off x="3319288" y="1515375"/>
            <a:ext cx="4360200" cy="151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 txBox="1"/>
          <p:nvPr>
            <p:ph hasCustomPrompt="1" type="title"/>
          </p:nvPr>
        </p:nvSpPr>
        <p:spPr>
          <a:xfrm>
            <a:off x="3751588" y="838586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0"/>
          <p:cNvSpPr txBox="1"/>
          <p:nvPr>
            <p:ph idx="1" type="subTitle"/>
          </p:nvPr>
        </p:nvSpPr>
        <p:spPr>
          <a:xfrm rot="473">
            <a:off x="941487" y="3894525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1" name="Google Shape;331;p20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332" name="Google Shape;332;p20"/>
            <p:cNvSpPr/>
            <p:nvPr/>
          </p:nvSpPr>
          <p:spPr>
            <a:xfrm>
              <a:off x="2499875" y="13439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794105" y="16581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7918742" y="39857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2007242" y="44044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781392" y="2397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1195625" y="19408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024050" y="42366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7506975" y="36095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765525" y="8699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5035450" y="43637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028805" y="7902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1752213" y="6304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682475" y="11423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8424000" y="30666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0"/>
          <p:cNvSpPr txBox="1"/>
          <p:nvPr>
            <p:ph idx="2" type="title"/>
          </p:nvPr>
        </p:nvSpPr>
        <p:spPr>
          <a:xfrm>
            <a:off x="941488" y="2192188"/>
            <a:ext cx="4360200" cy="151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 txBox="1"/>
          <p:nvPr>
            <p:ph hasCustomPrompt="1" type="title"/>
          </p:nvPr>
        </p:nvSpPr>
        <p:spPr>
          <a:xfrm>
            <a:off x="3796850" y="747011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/>
          <p:nvPr>
            <p:ph idx="1" type="subTitle"/>
          </p:nvPr>
        </p:nvSpPr>
        <p:spPr>
          <a:xfrm rot="473">
            <a:off x="2391975" y="3986087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3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40" name="Google Shape;40;p3"/>
            <p:cNvSpPr/>
            <p:nvPr/>
          </p:nvSpPr>
          <p:spPr>
            <a:xfrm>
              <a:off x="2499875" y="13439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794105" y="16581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918742" y="39857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007242" y="44044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81392" y="2397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195625" y="19408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024050" y="42366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430775" y="36095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765525" y="8699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142775" y="16654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028805" y="7902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52213" y="6304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475" y="11423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424000" y="30666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3"/>
          <p:cNvSpPr txBox="1"/>
          <p:nvPr>
            <p:ph idx="2" type="title"/>
          </p:nvPr>
        </p:nvSpPr>
        <p:spPr>
          <a:xfrm>
            <a:off x="2391900" y="2283750"/>
            <a:ext cx="4360200" cy="151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 txBox="1"/>
          <p:nvPr>
            <p:ph hasCustomPrompt="1" type="title"/>
          </p:nvPr>
        </p:nvSpPr>
        <p:spPr>
          <a:xfrm rot="459">
            <a:off x="2323350" y="1033825"/>
            <a:ext cx="4497300" cy="26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0" name="Google Shape;350;p21"/>
          <p:cNvSpPr txBox="1"/>
          <p:nvPr>
            <p:ph idx="1" type="subTitle"/>
          </p:nvPr>
        </p:nvSpPr>
        <p:spPr>
          <a:xfrm>
            <a:off x="3035950" y="3669575"/>
            <a:ext cx="3072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1" name="Google Shape;351;p21"/>
          <p:cNvGrpSpPr/>
          <p:nvPr/>
        </p:nvGrpSpPr>
        <p:grpSpPr>
          <a:xfrm>
            <a:off x="870238" y="539988"/>
            <a:ext cx="7366400" cy="4033098"/>
            <a:chOff x="870238" y="539988"/>
            <a:chExt cx="7366400" cy="4033098"/>
          </a:xfrm>
        </p:grpSpPr>
        <p:sp>
          <p:nvSpPr>
            <p:cNvPr id="352" name="Google Shape;352;p21"/>
            <p:cNvSpPr/>
            <p:nvPr/>
          </p:nvSpPr>
          <p:spPr>
            <a:xfrm>
              <a:off x="7265150" y="7454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6913055" y="9596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7967305" y="3119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6327342" y="39817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1652017" y="34951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875167" y="22194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2528642" y="15780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1145992" y="5399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5376475" y="11884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3758625" y="5856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2864375" y="12912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1166325" y="19694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870238" y="8929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1889175" y="30880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994750" y="43033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3930200" y="42535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6649075" y="44132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8010350" y="35794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8065050" y="71436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7962375" y="12078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 txBox="1"/>
          <p:nvPr>
            <p:ph idx="1" type="subTitle"/>
          </p:nvPr>
        </p:nvSpPr>
        <p:spPr>
          <a:xfrm>
            <a:off x="1280413" y="2852900"/>
            <a:ext cx="2683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2"/>
          <p:cNvSpPr txBox="1"/>
          <p:nvPr>
            <p:ph idx="2" type="subTitle"/>
          </p:nvPr>
        </p:nvSpPr>
        <p:spPr>
          <a:xfrm>
            <a:off x="5180184" y="2852900"/>
            <a:ext cx="2683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22"/>
          <p:cNvSpPr txBox="1"/>
          <p:nvPr>
            <p:ph type="title"/>
          </p:nvPr>
        </p:nvSpPr>
        <p:spPr>
          <a:xfrm>
            <a:off x="1016963" y="2179350"/>
            <a:ext cx="32103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77" name="Google Shape;377;p22"/>
          <p:cNvSpPr txBox="1"/>
          <p:nvPr>
            <p:ph idx="3" type="title"/>
          </p:nvPr>
        </p:nvSpPr>
        <p:spPr>
          <a:xfrm>
            <a:off x="4916737" y="2179350"/>
            <a:ext cx="32103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378" name="Google Shape;378;p22"/>
          <p:cNvGrpSpPr/>
          <p:nvPr/>
        </p:nvGrpSpPr>
        <p:grpSpPr>
          <a:xfrm>
            <a:off x="426430" y="539988"/>
            <a:ext cx="8291282" cy="4314976"/>
            <a:chOff x="426430" y="539988"/>
            <a:chExt cx="8291282" cy="4314976"/>
          </a:xfrm>
        </p:grpSpPr>
        <p:sp>
          <p:nvSpPr>
            <p:cNvPr id="379" name="Google Shape;379;p22"/>
            <p:cNvSpPr/>
            <p:nvPr/>
          </p:nvSpPr>
          <p:spPr>
            <a:xfrm>
              <a:off x="5128555" y="5399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1807355" y="6052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546125" y="38720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548425" y="21148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6523180" y="714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468880" y="32389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269900" y="5472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34213" y="32389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26430" y="43615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118705" y="6467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4989855" y="46805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4564655" y="36976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366438" y="23545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22"/>
          <p:cNvSpPr txBox="1"/>
          <p:nvPr>
            <p:ph idx="4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93" name="Google Shape;393;p22"/>
          <p:cNvSpPr/>
          <p:nvPr/>
        </p:nvSpPr>
        <p:spPr>
          <a:xfrm>
            <a:off x="1553588" y="151065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4227280" y="436153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5897130" y="1503350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7035655" y="1751150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2_3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3"/>
          <p:cNvSpPr txBox="1"/>
          <p:nvPr>
            <p:ph idx="1" type="subTitle"/>
          </p:nvPr>
        </p:nvSpPr>
        <p:spPr>
          <a:xfrm>
            <a:off x="1280413" y="4014950"/>
            <a:ext cx="2683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3"/>
          <p:cNvSpPr txBox="1"/>
          <p:nvPr>
            <p:ph idx="2" type="subTitle"/>
          </p:nvPr>
        </p:nvSpPr>
        <p:spPr>
          <a:xfrm>
            <a:off x="5180184" y="4014950"/>
            <a:ext cx="2683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23"/>
          <p:cNvSpPr txBox="1"/>
          <p:nvPr>
            <p:ph type="title"/>
          </p:nvPr>
        </p:nvSpPr>
        <p:spPr>
          <a:xfrm>
            <a:off x="1016963" y="3341400"/>
            <a:ext cx="32103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02" name="Google Shape;402;p23"/>
          <p:cNvSpPr txBox="1"/>
          <p:nvPr>
            <p:ph idx="3" type="title"/>
          </p:nvPr>
        </p:nvSpPr>
        <p:spPr>
          <a:xfrm>
            <a:off x="4916737" y="3341400"/>
            <a:ext cx="32103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403" name="Google Shape;403;p23"/>
          <p:cNvGrpSpPr/>
          <p:nvPr/>
        </p:nvGrpSpPr>
        <p:grpSpPr>
          <a:xfrm>
            <a:off x="426430" y="539988"/>
            <a:ext cx="8291282" cy="4314976"/>
            <a:chOff x="426430" y="539988"/>
            <a:chExt cx="8291282" cy="4314976"/>
          </a:xfrm>
        </p:grpSpPr>
        <p:sp>
          <p:nvSpPr>
            <p:cNvPr id="404" name="Google Shape;404;p23"/>
            <p:cNvSpPr/>
            <p:nvPr/>
          </p:nvSpPr>
          <p:spPr>
            <a:xfrm>
              <a:off x="5128555" y="5399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1807355" y="6052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8546125" y="38720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8425" y="21148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6523180" y="714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8468880" y="32389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7269900" y="5472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634213" y="32389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426430" y="43615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4118705" y="6467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4989855" y="46805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4564655" y="36976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23"/>
          <p:cNvSpPr txBox="1"/>
          <p:nvPr>
            <p:ph idx="4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17" name="Google Shape;417;p23"/>
          <p:cNvSpPr/>
          <p:nvPr/>
        </p:nvSpPr>
        <p:spPr>
          <a:xfrm>
            <a:off x="4227280" y="436153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2_2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"/>
          <p:cNvSpPr txBox="1"/>
          <p:nvPr>
            <p:ph idx="1" type="subTitle"/>
          </p:nvPr>
        </p:nvSpPr>
        <p:spPr>
          <a:xfrm>
            <a:off x="1133400" y="3017550"/>
            <a:ext cx="21048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24"/>
          <p:cNvSpPr txBox="1"/>
          <p:nvPr>
            <p:ph idx="2" type="subTitle"/>
          </p:nvPr>
        </p:nvSpPr>
        <p:spPr>
          <a:xfrm>
            <a:off x="5948625" y="2245925"/>
            <a:ext cx="21048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24"/>
          <p:cNvSpPr txBox="1"/>
          <p:nvPr>
            <p:ph type="title"/>
          </p:nvPr>
        </p:nvSpPr>
        <p:spPr>
          <a:xfrm>
            <a:off x="719997" y="2344000"/>
            <a:ext cx="25182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23" name="Google Shape;423;p24"/>
          <p:cNvSpPr txBox="1"/>
          <p:nvPr>
            <p:ph idx="3" type="title"/>
          </p:nvPr>
        </p:nvSpPr>
        <p:spPr>
          <a:xfrm>
            <a:off x="5948579" y="1572375"/>
            <a:ext cx="25182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424" name="Google Shape;424;p24"/>
          <p:cNvGrpSpPr/>
          <p:nvPr/>
        </p:nvGrpSpPr>
        <p:grpSpPr>
          <a:xfrm>
            <a:off x="510075" y="452800"/>
            <a:ext cx="8082166" cy="4382998"/>
            <a:chOff x="548425" y="452800"/>
            <a:chExt cx="8082166" cy="4382998"/>
          </a:xfrm>
        </p:grpSpPr>
        <p:sp>
          <p:nvSpPr>
            <p:cNvPr id="425" name="Google Shape;425;p24"/>
            <p:cNvSpPr/>
            <p:nvPr/>
          </p:nvSpPr>
          <p:spPr>
            <a:xfrm>
              <a:off x="3913050" y="46760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5128555" y="5399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1807355" y="4528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7098325" y="28814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548425" y="21148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523180" y="714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8468880" y="32389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7269900" y="5472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634213" y="32389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404280" y="43492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1645630" y="42853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4118705" y="4943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6361455" y="45281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555255" y="30880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4366438" y="23545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24"/>
          <p:cNvSpPr txBox="1"/>
          <p:nvPr>
            <p:ph idx="4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41" name="Google Shape;441;p24"/>
          <p:cNvSpPr txBox="1"/>
          <p:nvPr>
            <p:ph idx="5" type="subTitle"/>
          </p:nvPr>
        </p:nvSpPr>
        <p:spPr>
          <a:xfrm>
            <a:off x="5948675" y="3791875"/>
            <a:ext cx="21048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24"/>
          <p:cNvSpPr txBox="1"/>
          <p:nvPr>
            <p:ph idx="6" type="title"/>
          </p:nvPr>
        </p:nvSpPr>
        <p:spPr>
          <a:xfrm>
            <a:off x="5948629" y="3118325"/>
            <a:ext cx="25182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2_2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5"/>
          <p:cNvSpPr txBox="1"/>
          <p:nvPr>
            <p:ph idx="1" type="subTitle"/>
          </p:nvPr>
        </p:nvSpPr>
        <p:spPr>
          <a:xfrm>
            <a:off x="918872" y="3712100"/>
            <a:ext cx="2104800" cy="71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25"/>
          <p:cNvSpPr txBox="1"/>
          <p:nvPr>
            <p:ph idx="2" type="subTitle"/>
          </p:nvPr>
        </p:nvSpPr>
        <p:spPr>
          <a:xfrm>
            <a:off x="3537104" y="3712100"/>
            <a:ext cx="2104800" cy="71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25"/>
          <p:cNvSpPr txBox="1"/>
          <p:nvPr>
            <p:ph type="title"/>
          </p:nvPr>
        </p:nvSpPr>
        <p:spPr>
          <a:xfrm>
            <a:off x="712172" y="3038550"/>
            <a:ext cx="2518200" cy="63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48" name="Google Shape;448;p25"/>
          <p:cNvSpPr txBox="1"/>
          <p:nvPr>
            <p:ph idx="3" type="title"/>
          </p:nvPr>
        </p:nvSpPr>
        <p:spPr>
          <a:xfrm>
            <a:off x="3330404" y="3038550"/>
            <a:ext cx="2518200" cy="63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449" name="Google Shape;449;p25"/>
          <p:cNvGrpSpPr/>
          <p:nvPr/>
        </p:nvGrpSpPr>
        <p:grpSpPr>
          <a:xfrm>
            <a:off x="367263" y="539988"/>
            <a:ext cx="8377379" cy="4295810"/>
            <a:chOff x="405613" y="539988"/>
            <a:chExt cx="8377379" cy="4295810"/>
          </a:xfrm>
        </p:grpSpPr>
        <p:sp>
          <p:nvSpPr>
            <p:cNvPr id="450" name="Google Shape;450;p25"/>
            <p:cNvSpPr/>
            <p:nvPr/>
          </p:nvSpPr>
          <p:spPr>
            <a:xfrm>
              <a:off x="3989250" y="46760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5128555" y="5399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807355" y="12910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6133925" y="20375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8425" y="21148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523180" y="714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621280" y="32389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7269900" y="5472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05613" y="33151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3404280" y="43492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1036030" y="45901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118705" y="5705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5980455" y="46043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783855" y="27832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5"/>
          <p:cNvSpPr txBox="1"/>
          <p:nvPr>
            <p:ph idx="4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65" name="Google Shape;465;p25"/>
          <p:cNvSpPr txBox="1"/>
          <p:nvPr>
            <p:ph idx="5" type="subTitle"/>
          </p:nvPr>
        </p:nvSpPr>
        <p:spPr>
          <a:xfrm>
            <a:off x="6155329" y="3712100"/>
            <a:ext cx="2104800" cy="71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25"/>
          <p:cNvSpPr txBox="1"/>
          <p:nvPr>
            <p:ph idx="6" type="title"/>
          </p:nvPr>
        </p:nvSpPr>
        <p:spPr>
          <a:xfrm>
            <a:off x="5948629" y="3038550"/>
            <a:ext cx="2518200" cy="63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6"/>
          <p:cNvSpPr txBox="1"/>
          <p:nvPr>
            <p:ph idx="1" type="subTitle"/>
          </p:nvPr>
        </p:nvSpPr>
        <p:spPr>
          <a:xfrm>
            <a:off x="1851150" y="1410000"/>
            <a:ext cx="20790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26"/>
          <p:cNvSpPr txBox="1"/>
          <p:nvPr>
            <p:ph idx="2" type="subTitle"/>
          </p:nvPr>
        </p:nvSpPr>
        <p:spPr>
          <a:xfrm>
            <a:off x="5213826" y="3521226"/>
            <a:ext cx="20790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26"/>
          <p:cNvSpPr txBox="1"/>
          <p:nvPr>
            <p:ph type="title"/>
          </p:nvPr>
        </p:nvSpPr>
        <p:spPr>
          <a:xfrm>
            <a:off x="1851147" y="736450"/>
            <a:ext cx="20790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72" name="Google Shape;472;p26"/>
          <p:cNvSpPr txBox="1"/>
          <p:nvPr>
            <p:ph idx="3" type="title"/>
          </p:nvPr>
        </p:nvSpPr>
        <p:spPr>
          <a:xfrm>
            <a:off x="5213825" y="2686450"/>
            <a:ext cx="20790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473" name="Google Shape;473;p26"/>
          <p:cNvGrpSpPr/>
          <p:nvPr/>
        </p:nvGrpSpPr>
        <p:grpSpPr>
          <a:xfrm>
            <a:off x="548425" y="387588"/>
            <a:ext cx="8082166" cy="4476676"/>
            <a:chOff x="548425" y="387588"/>
            <a:chExt cx="8082166" cy="4476676"/>
          </a:xfrm>
        </p:grpSpPr>
        <p:sp>
          <p:nvSpPr>
            <p:cNvPr id="474" name="Google Shape;474;p26"/>
            <p:cNvSpPr/>
            <p:nvPr/>
          </p:nvSpPr>
          <p:spPr>
            <a:xfrm>
              <a:off x="3913050" y="45236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5128555" y="3875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1807355" y="4528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7660900" y="42926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48425" y="21148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7888330" y="37554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8468880" y="32389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7574700" y="5472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634213" y="32389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2489880" y="45778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932405" y="45163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888330" y="23777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6629355" y="46898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1204717" y="21148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927463" y="11745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2_1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7"/>
          <p:cNvGrpSpPr/>
          <p:nvPr/>
        </p:nvGrpSpPr>
        <p:grpSpPr>
          <a:xfrm>
            <a:off x="548425" y="452800"/>
            <a:ext cx="8082166" cy="4325964"/>
            <a:chOff x="548425" y="452800"/>
            <a:chExt cx="8082166" cy="4325964"/>
          </a:xfrm>
        </p:grpSpPr>
        <p:sp>
          <p:nvSpPr>
            <p:cNvPr id="491" name="Google Shape;491;p27"/>
            <p:cNvSpPr/>
            <p:nvPr/>
          </p:nvSpPr>
          <p:spPr>
            <a:xfrm>
              <a:off x="4141650" y="44474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4214155" y="32831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1807355" y="4528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8165125" y="43292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548425" y="21148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6523180" y="714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8468880" y="32389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7269900" y="5472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634213" y="32389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404280" y="43492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645630" y="42853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118705" y="4943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6361455" y="46043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4945655" y="40786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4366438" y="23545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2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7"/>
          <p:cNvSpPr txBox="1"/>
          <p:nvPr>
            <p:ph idx="1" type="subTitle"/>
          </p:nvPr>
        </p:nvSpPr>
        <p:spPr>
          <a:xfrm>
            <a:off x="5488113" y="2047325"/>
            <a:ext cx="23316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27"/>
          <p:cNvSpPr txBox="1"/>
          <p:nvPr>
            <p:ph idx="2" type="subTitle"/>
          </p:nvPr>
        </p:nvSpPr>
        <p:spPr>
          <a:xfrm>
            <a:off x="5488113" y="3777550"/>
            <a:ext cx="23316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27"/>
          <p:cNvSpPr txBox="1"/>
          <p:nvPr>
            <p:ph type="title"/>
          </p:nvPr>
        </p:nvSpPr>
        <p:spPr>
          <a:xfrm>
            <a:off x="5488112" y="1373775"/>
            <a:ext cx="23316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10" name="Google Shape;510;p27"/>
          <p:cNvSpPr txBox="1"/>
          <p:nvPr>
            <p:ph idx="3" type="title"/>
          </p:nvPr>
        </p:nvSpPr>
        <p:spPr>
          <a:xfrm>
            <a:off x="5488113" y="3094575"/>
            <a:ext cx="23316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11" name="Google Shape;511;p27"/>
          <p:cNvSpPr txBox="1"/>
          <p:nvPr>
            <p:ph idx="4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2_1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8"/>
          <p:cNvSpPr txBox="1"/>
          <p:nvPr>
            <p:ph idx="1" type="subTitle"/>
          </p:nvPr>
        </p:nvSpPr>
        <p:spPr>
          <a:xfrm>
            <a:off x="741725" y="1337875"/>
            <a:ext cx="37299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rgbClr val="E9E2C9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5" name="Google Shape;515;p28"/>
          <p:cNvSpPr txBox="1"/>
          <p:nvPr>
            <p:ph idx="2" type="subTitle"/>
          </p:nvPr>
        </p:nvSpPr>
        <p:spPr>
          <a:xfrm>
            <a:off x="4694110" y="1337875"/>
            <a:ext cx="37299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16" name="Google Shape;516;p28"/>
          <p:cNvGrpSpPr/>
          <p:nvPr/>
        </p:nvGrpSpPr>
        <p:grpSpPr>
          <a:xfrm>
            <a:off x="548425" y="452800"/>
            <a:ext cx="8082166" cy="4325964"/>
            <a:chOff x="548425" y="452800"/>
            <a:chExt cx="8082166" cy="4325964"/>
          </a:xfrm>
        </p:grpSpPr>
        <p:sp>
          <p:nvSpPr>
            <p:cNvPr id="517" name="Google Shape;517;p28"/>
            <p:cNvSpPr/>
            <p:nvPr/>
          </p:nvSpPr>
          <p:spPr>
            <a:xfrm>
              <a:off x="4141650" y="44474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290355" y="34355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807355" y="4528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8165125" y="43292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548425" y="21148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6523180" y="714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8468880" y="32389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7269900" y="5472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634213" y="32389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3404280" y="43492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645630" y="42853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4118705" y="4943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6361455" y="46043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5326655" y="44596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366438" y="23545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28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ONE_COLUMN_TEXT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"/>
          <p:cNvSpPr txBox="1"/>
          <p:nvPr>
            <p:ph idx="1" type="subTitle"/>
          </p:nvPr>
        </p:nvSpPr>
        <p:spPr>
          <a:xfrm rot="-335">
            <a:off x="4709950" y="1566050"/>
            <a:ext cx="3077100" cy="2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5" name="Google Shape;535;p2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29"/>
          <p:cNvGrpSpPr/>
          <p:nvPr/>
        </p:nvGrpSpPr>
        <p:grpSpPr>
          <a:xfrm>
            <a:off x="1521425" y="1394613"/>
            <a:ext cx="6998541" cy="3374785"/>
            <a:chOff x="1521425" y="1394613"/>
            <a:chExt cx="6998541" cy="3374785"/>
          </a:xfrm>
        </p:grpSpPr>
        <p:sp>
          <p:nvSpPr>
            <p:cNvPr id="537" name="Google Shape;537;p29"/>
            <p:cNvSpPr/>
            <p:nvPr/>
          </p:nvSpPr>
          <p:spPr>
            <a:xfrm>
              <a:off x="3682430" y="13946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4257613" y="42291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2248338" y="17346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8358255" y="14716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521425" y="14019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7885130" y="22608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3026730" y="43511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7513538" y="46096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29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46" name="Google Shape;546;p29"/>
          <p:cNvSpPr/>
          <p:nvPr/>
        </p:nvSpPr>
        <p:spPr>
          <a:xfrm>
            <a:off x="8074380" y="376743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0"/>
          <p:cNvSpPr txBox="1"/>
          <p:nvPr>
            <p:ph type="title"/>
          </p:nvPr>
        </p:nvSpPr>
        <p:spPr>
          <a:xfrm rot="-907">
            <a:off x="720000" y="3125256"/>
            <a:ext cx="34104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0" name="Google Shape;550;p30"/>
          <p:cNvSpPr txBox="1"/>
          <p:nvPr>
            <p:ph idx="1" type="subTitle"/>
          </p:nvPr>
        </p:nvSpPr>
        <p:spPr>
          <a:xfrm>
            <a:off x="720125" y="1358850"/>
            <a:ext cx="44475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1" name="Google Shape;551;p30"/>
          <p:cNvGrpSpPr/>
          <p:nvPr/>
        </p:nvGrpSpPr>
        <p:grpSpPr>
          <a:xfrm>
            <a:off x="1049930" y="610488"/>
            <a:ext cx="7324387" cy="3993010"/>
            <a:chOff x="1049930" y="610488"/>
            <a:chExt cx="7324387" cy="3993010"/>
          </a:xfrm>
        </p:grpSpPr>
        <p:sp>
          <p:nvSpPr>
            <p:cNvPr id="552" name="Google Shape;552;p30"/>
            <p:cNvSpPr/>
            <p:nvPr/>
          </p:nvSpPr>
          <p:spPr>
            <a:xfrm>
              <a:off x="7417550" y="8978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8103280" y="13588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4231775" y="7380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115025" y="10291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405025" y="40153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6605075" y="44437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663130" y="6104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1546380" y="7848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957555" y="42693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049930" y="38702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6217030" y="40445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8212605" y="41372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5553030" y="7234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"/>
          <p:cNvGrpSpPr/>
          <p:nvPr/>
        </p:nvGrpSpPr>
        <p:grpSpPr>
          <a:xfrm>
            <a:off x="406975" y="2397418"/>
            <a:ext cx="8102825" cy="2113208"/>
            <a:chOff x="406975" y="2397418"/>
            <a:chExt cx="8102825" cy="2113208"/>
          </a:xfrm>
        </p:grpSpPr>
        <p:sp>
          <p:nvSpPr>
            <p:cNvPr id="57" name="Google Shape;57;p4"/>
            <p:cNvSpPr/>
            <p:nvPr/>
          </p:nvSpPr>
          <p:spPr>
            <a:xfrm>
              <a:off x="7050896" y="2397418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795455" y="27896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06975" y="33672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39146" y="3790268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847255" y="43362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33746" y="4161918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338213" y="24046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5588" y="28403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1"/>
          <p:cNvSpPr txBox="1"/>
          <p:nvPr>
            <p:ph type="title"/>
          </p:nvPr>
        </p:nvSpPr>
        <p:spPr>
          <a:xfrm rot="-907">
            <a:off x="2866812" y="3069006"/>
            <a:ext cx="34104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8" name="Google Shape;568;p31"/>
          <p:cNvSpPr txBox="1"/>
          <p:nvPr>
            <p:ph idx="1" type="subTitle"/>
          </p:nvPr>
        </p:nvSpPr>
        <p:spPr>
          <a:xfrm>
            <a:off x="1157862" y="1378800"/>
            <a:ext cx="68283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69" name="Google Shape;569;p31"/>
          <p:cNvGrpSpPr/>
          <p:nvPr/>
        </p:nvGrpSpPr>
        <p:grpSpPr>
          <a:xfrm>
            <a:off x="1049930" y="610488"/>
            <a:ext cx="7324387" cy="3993010"/>
            <a:chOff x="1049930" y="610488"/>
            <a:chExt cx="7324387" cy="3993010"/>
          </a:xfrm>
        </p:grpSpPr>
        <p:sp>
          <p:nvSpPr>
            <p:cNvPr id="570" name="Google Shape;570;p31"/>
            <p:cNvSpPr/>
            <p:nvPr/>
          </p:nvSpPr>
          <p:spPr>
            <a:xfrm>
              <a:off x="7417550" y="8978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8103280" y="13588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231775" y="7380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2115025" y="10291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3405025" y="40153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605075" y="44437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3663130" y="6104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1546380" y="7848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2957555" y="42693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1049930" y="38702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6217030" y="40445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8212605" y="41372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553030" y="7234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2"/>
          <p:cNvSpPr txBox="1"/>
          <p:nvPr>
            <p:ph idx="1" type="subTitle"/>
          </p:nvPr>
        </p:nvSpPr>
        <p:spPr>
          <a:xfrm>
            <a:off x="4285125" y="2561000"/>
            <a:ext cx="41388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32"/>
          <p:cNvSpPr txBox="1"/>
          <p:nvPr>
            <p:ph type="title"/>
          </p:nvPr>
        </p:nvSpPr>
        <p:spPr>
          <a:xfrm>
            <a:off x="3677400" y="1556213"/>
            <a:ext cx="47466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587" name="Google Shape;587;p32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588" name="Google Shape;588;p32"/>
            <p:cNvSpPr/>
            <p:nvPr/>
          </p:nvSpPr>
          <p:spPr>
            <a:xfrm>
              <a:off x="7417550" y="8978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934430" y="13055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796375" y="9920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3508680" y="25717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5140780" y="42537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8252425" y="39120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593730" y="23684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3108217" y="9989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2364475" y="7099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SECTION_TITLE_AND_DESCRIPTION_1_2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3"/>
          <p:cNvSpPr txBox="1"/>
          <p:nvPr>
            <p:ph idx="1" type="subTitle"/>
          </p:nvPr>
        </p:nvSpPr>
        <p:spPr>
          <a:xfrm>
            <a:off x="2129813" y="2560988"/>
            <a:ext cx="48843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33"/>
          <p:cNvSpPr txBox="1"/>
          <p:nvPr>
            <p:ph type="title"/>
          </p:nvPr>
        </p:nvSpPr>
        <p:spPr>
          <a:xfrm>
            <a:off x="2129888" y="1556213"/>
            <a:ext cx="48843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601" name="Google Shape;601;p33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602" name="Google Shape;602;p33"/>
            <p:cNvSpPr/>
            <p:nvPr/>
          </p:nvSpPr>
          <p:spPr>
            <a:xfrm>
              <a:off x="7417550" y="8978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6934430" y="13055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796375" y="9920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2213280" y="33337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5140780" y="42537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8252425" y="39120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593730" y="23684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108217" y="9989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2364475" y="7099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TWO_COLUMNS_1_1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4"/>
          <p:cNvSpPr txBox="1"/>
          <p:nvPr>
            <p:ph idx="1" type="subTitle"/>
          </p:nvPr>
        </p:nvSpPr>
        <p:spPr>
          <a:xfrm>
            <a:off x="5701650" y="2271725"/>
            <a:ext cx="27225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3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615" name="Google Shape;615;p34"/>
          <p:cNvGrpSpPr/>
          <p:nvPr/>
        </p:nvGrpSpPr>
        <p:grpSpPr>
          <a:xfrm>
            <a:off x="386700" y="1363888"/>
            <a:ext cx="8037312" cy="3132101"/>
            <a:chOff x="386700" y="1363888"/>
            <a:chExt cx="8037312" cy="3132101"/>
          </a:xfrm>
        </p:grpSpPr>
        <p:sp>
          <p:nvSpPr>
            <p:cNvPr id="616" name="Google Shape;616;p34"/>
            <p:cNvSpPr/>
            <p:nvPr/>
          </p:nvSpPr>
          <p:spPr>
            <a:xfrm>
              <a:off x="6695000" y="17575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6910330" y="19981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133480" y="39581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7829730" y="43216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5342355" y="13638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58280" y="2546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7935100" y="16719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6500250" y="42234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8252425" y="39654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5651200" y="17805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700" y="17805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386700" y="380566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_AND_TWO_COLUMNS_1_1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5"/>
          <p:cNvSpPr txBox="1"/>
          <p:nvPr>
            <p:ph idx="1" type="subTitle"/>
          </p:nvPr>
        </p:nvSpPr>
        <p:spPr>
          <a:xfrm>
            <a:off x="1945650" y="3741125"/>
            <a:ext cx="52527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3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632" name="Google Shape;632;p35"/>
          <p:cNvGrpSpPr/>
          <p:nvPr/>
        </p:nvGrpSpPr>
        <p:grpSpPr>
          <a:xfrm>
            <a:off x="386700" y="1671981"/>
            <a:ext cx="8037312" cy="2824007"/>
            <a:chOff x="386700" y="1671981"/>
            <a:chExt cx="8037312" cy="2824007"/>
          </a:xfrm>
        </p:grpSpPr>
        <p:sp>
          <p:nvSpPr>
            <p:cNvPr id="633" name="Google Shape;633;p35"/>
            <p:cNvSpPr/>
            <p:nvPr/>
          </p:nvSpPr>
          <p:spPr>
            <a:xfrm>
              <a:off x="6695000" y="17575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910330" y="19981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492180" y="34071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7829730" y="43216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142130" y="41252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558280" y="2546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7935100" y="16719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247725" y="22835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8252425" y="39654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945650" y="16719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462700" y="17805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86700" y="380566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SECTION_TITLE_AND_DESCRIPTION_1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6"/>
          <p:cNvSpPr txBox="1"/>
          <p:nvPr>
            <p:ph idx="1" type="subTitle"/>
          </p:nvPr>
        </p:nvSpPr>
        <p:spPr>
          <a:xfrm>
            <a:off x="1188725" y="3577200"/>
            <a:ext cx="29148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36"/>
          <p:cNvSpPr txBox="1"/>
          <p:nvPr>
            <p:ph type="title"/>
          </p:nvPr>
        </p:nvSpPr>
        <p:spPr>
          <a:xfrm>
            <a:off x="1039050" y="1897150"/>
            <a:ext cx="32139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649" name="Google Shape;649;p36"/>
          <p:cNvGrpSpPr/>
          <p:nvPr/>
        </p:nvGrpSpPr>
        <p:grpSpPr>
          <a:xfrm>
            <a:off x="639142" y="873625"/>
            <a:ext cx="8072124" cy="3551860"/>
            <a:chOff x="639142" y="873625"/>
            <a:chExt cx="8072124" cy="3551860"/>
          </a:xfrm>
        </p:grpSpPr>
        <p:sp>
          <p:nvSpPr>
            <p:cNvPr id="650" name="Google Shape;650;p36"/>
            <p:cNvSpPr/>
            <p:nvPr/>
          </p:nvSpPr>
          <p:spPr>
            <a:xfrm>
              <a:off x="3772900" y="16007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988230" y="18413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8549555" y="15521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8343142" y="35009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1372892" y="8736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39142" y="28977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979100" y="13815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765275" y="36753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8424000" y="29050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8252425" y="99436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4149950" y="42656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SECTION_TITLE_AND_DESCRIPTION_1_1_1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7"/>
          <p:cNvSpPr txBox="1"/>
          <p:nvPr>
            <p:ph idx="1" type="subTitle"/>
          </p:nvPr>
        </p:nvSpPr>
        <p:spPr>
          <a:xfrm>
            <a:off x="1826250" y="1762850"/>
            <a:ext cx="54915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37"/>
          <p:cNvSpPr txBox="1"/>
          <p:nvPr>
            <p:ph type="title"/>
          </p:nvPr>
        </p:nvSpPr>
        <p:spPr>
          <a:xfrm>
            <a:off x="1692150" y="540000"/>
            <a:ext cx="57597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665" name="Google Shape;665;p37"/>
          <p:cNvGrpSpPr/>
          <p:nvPr/>
        </p:nvGrpSpPr>
        <p:grpSpPr>
          <a:xfrm>
            <a:off x="639142" y="540006"/>
            <a:ext cx="8072124" cy="3295116"/>
            <a:chOff x="639142" y="540006"/>
            <a:chExt cx="8072124" cy="3295116"/>
          </a:xfrm>
        </p:grpSpPr>
        <p:sp>
          <p:nvSpPr>
            <p:cNvPr id="666" name="Google Shape;666;p37"/>
            <p:cNvSpPr/>
            <p:nvPr/>
          </p:nvSpPr>
          <p:spPr>
            <a:xfrm>
              <a:off x="1744075" y="5400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1245030" y="27557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8549555" y="15521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8343142" y="35009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372892" y="8736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39142" y="28977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979100" y="13815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765275" y="36753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8424000" y="29050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8252425" y="99436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8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79" name="Google Shape;679;p38"/>
          <p:cNvSpPr txBox="1"/>
          <p:nvPr>
            <p:ph idx="2" type="title"/>
          </p:nvPr>
        </p:nvSpPr>
        <p:spPr>
          <a:xfrm>
            <a:off x="720000" y="3994950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0" name="Google Shape;680;p38"/>
          <p:cNvSpPr txBox="1"/>
          <p:nvPr>
            <p:ph idx="1" type="subTitle"/>
          </p:nvPr>
        </p:nvSpPr>
        <p:spPr>
          <a:xfrm>
            <a:off x="3485300" y="16419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38"/>
          <p:cNvSpPr txBox="1"/>
          <p:nvPr>
            <p:ph idx="3" type="title"/>
          </p:nvPr>
        </p:nvSpPr>
        <p:spPr>
          <a:xfrm>
            <a:off x="720000" y="2851961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2" name="Google Shape;682;p38"/>
          <p:cNvSpPr txBox="1"/>
          <p:nvPr>
            <p:ph idx="4" type="subTitle"/>
          </p:nvPr>
        </p:nvSpPr>
        <p:spPr>
          <a:xfrm>
            <a:off x="3485300" y="2784891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38"/>
          <p:cNvSpPr txBox="1"/>
          <p:nvPr>
            <p:ph idx="5" type="title"/>
          </p:nvPr>
        </p:nvSpPr>
        <p:spPr>
          <a:xfrm>
            <a:off x="720000" y="1708950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4" name="Google Shape;684;p38"/>
          <p:cNvSpPr txBox="1"/>
          <p:nvPr>
            <p:ph idx="6" type="subTitle"/>
          </p:nvPr>
        </p:nvSpPr>
        <p:spPr>
          <a:xfrm>
            <a:off x="3485400" y="3927900"/>
            <a:ext cx="225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5" name="Google Shape;685;p38"/>
          <p:cNvGrpSpPr/>
          <p:nvPr/>
        </p:nvGrpSpPr>
        <p:grpSpPr>
          <a:xfrm>
            <a:off x="477430" y="1331563"/>
            <a:ext cx="8301207" cy="3466164"/>
            <a:chOff x="477430" y="1331563"/>
            <a:chExt cx="8301207" cy="3466164"/>
          </a:xfrm>
        </p:grpSpPr>
        <p:sp>
          <p:nvSpPr>
            <p:cNvPr id="686" name="Google Shape;686;p38"/>
            <p:cNvSpPr/>
            <p:nvPr/>
          </p:nvSpPr>
          <p:spPr>
            <a:xfrm>
              <a:off x="6622063" y="26219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67355" y="13946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017450" y="14789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1264175" y="23783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2582675" y="35257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1620525" y="45236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433300" y="44635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8607050" y="28884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083580" y="37449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5740205" y="22768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2632805" y="13315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1625455" y="24975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2281155" y="37449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197855" y="46233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8510205" y="31461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39142" y="33961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77430" y="26105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9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06" name="Google Shape;706;p39"/>
          <p:cNvSpPr txBox="1"/>
          <p:nvPr>
            <p:ph idx="2" type="title"/>
          </p:nvPr>
        </p:nvSpPr>
        <p:spPr>
          <a:xfrm>
            <a:off x="720012" y="1858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7" name="Google Shape;707;p39"/>
          <p:cNvSpPr txBox="1"/>
          <p:nvPr>
            <p:ph idx="1" type="subTitle"/>
          </p:nvPr>
        </p:nvSpPr>
        <p:spPr>
          <a:xfrm>
            <a:off x="720023" y="2369313"/>
            <a:ext cx="2603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39"/>
          <p:cNvSpPr txBox="1"/>
          <p:nvPr>
            <p:ph idx="3" type="title"/>
          </p:nvPr>
        </p:nvSpPr>
        <p:spPr>
          <a:xfrm>
            <a:off x="5820289" y="1858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9" name="Google Shape;709;p39"/>
          <p:cNvSpPr txBox="1"/>
          <p:nvPr>
            <p:ph idx="4" type="subTitle"/>
          </p:nvPr>
        </p:nvSpPr>
        <p:spPr>
          <a:xfrm>
            <a:off x="5820298" y="2369313"/>
            <a:ext cx="2603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39"/>
          <p:cNvSpPr txBox="1"/>
          <p:nvPr>
            <p:ph idx="5" type="title"/>
          </p:nvPr>
        </p:nvSpPr>
        <p:spPr>
          <a:xfrm>
            <a:off x="720000" y="35251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1" name="Google Shape;711;p39"/>
          <p:cNvSpPr txBox="1"/>
          <p:nvPr>
            <p:ph idx="6" type="subTitle"/>
          </p:nvPr>
        </p:nvSpPr>
        <p:spPr>
          <a:xfrm>
            <a:off x="720012" y="3963000"/>
            <a:ext cx="2603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p39"/>
          <p:cNvSpPr txBox="1"/>
          <p:nvPr>
            <p:ph idx="7" type="title"/>
          </p:nvPr>
        </p:nvSpPr>
        <p:spPr>
          <a:xfrm>
            <a:off x="5820275" y="35251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3" name="Google Shape;713;p39"/>
          <p:cNvSpPr txBox="1"/>
          <p:nvPr>
            <p:ph idx="8" type="subTitle"/>
          </p:nvPr>
        </p:nvSpPr>
        <p:spPr>
          <a:xfrm>
            <a:off x="5820287" y="3963000"/>
            <a:ext cx="2603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4" name="Google Shape;714;p39"/>
          <p:cNvGrpSpPr/>
          <p:nvPr/>
        </p:nvGrpSpPr>
        <p:grpSpPr>
          <a:xfrm>
            <a:off x="441455" y="1394006"/>
            <a:ext cx="7937312" cy="2986995"/>
            <a:chOff x="441455" y="1394006"/>
            <a:chExt cx="7937312" cy="2986995"/>
          </a:xfrm>
        </p:grpSpPr>
        <p:sp>
          <p:nvSpPr>
            <p:cNvPr id="715" name="Google Shape;715;p39"/>
            <p:cNvSpPr/>
            <p:nvPr/>
          </p:nvSpPr>
          <p:spPr>
            <a:xfrm>
              <a:off x="4412700" y="13940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774880" y="14295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3049000" y="32662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811100" y="23112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846750" y="39076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7881150" y="32921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5222750" y="31064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4045230" y="16197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1018330" y="18249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636155" y="29807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41455" y="42066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8217055" y="35251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5572830" y="32848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7222880" y="16034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BLANK_1_1_1_1_4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0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32" name="Google Shape;732;p40"/>
          <p:cNvSpPr txBox="1"/>
          <p:nvPr>
            <p:ph idx="2" type="title"/>
          </p:nvPr>
        </p:nvSpPr>
        <p:spPr>
          <a:xfrm>
            <a:off x="1834022" y="1660000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3" name="Google Shape;733;p40"/>
          <p:cNvSpPr txBox="1"/>
          <p:nvPr>
            <p:ph idx="1" type="subTitle"/>
          </p:nvPr>
        </p:nvSpPr>
        <p:spPr>
          <a:xfrm>
            <a:off x="1834033" y="2170325"/>
            <a:ext cx="2603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4" name="Google Shape;734;p40"/>
          <p:cNvSpPr txBox="1"/>
          <p:nvPr>
            <p:ph idx="3" type="title"/>
          </p:nvPr>
        </p:nvSpPr>
        <p:spPr>
          <a:xfrm>
            <a:off x="5690074" y="1660000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5" name="Google Shape;735;p40"/>
          <p:cNvSpPr txBox="1"/>
          <p:nvPr>
            <p:ph idx="4" type="subTitle"/>
          </p:nvPr>
        </p:nvSpPr>
        <p:spPr>
          <a:xfrm>
            <a:off x="5690083" y="2170325"/>
            <a:ext cx="2603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40"/>
          <p:cNvSpPr txBox="1"/>
          <p:nvPr>
            <p:ph idx="5" type="title"/>
          </p:nvPr>
        </p:nvSpPr>
        <p:spPr>
          <a:xfrm>
            <a:off x="1834010" y="33219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7" name="Google Shape;737;p40"/>
          <p:cNvSpPr txBox="1"/>
          <p:nvPr>
            <p:ph idx="6" type="subTitle"/>
          </p:nvPr>
        </p:nvSpPr>
        <p:spPr>
          <a:xfrm>
            <a:off x="1834022" y="3759800"/>
            <a:ext cx="2603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p40"/>
          <p:cNvSpPr txBox="1"/>
          <p:nvPr>
            <p:ph idx="7" type="title"/>
          </p:nvPr>
        </p:nvSpPr>
        <p:spPr>
          <a:xfrm>
            <a:off x="5690060" y="33219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9" name="Google Shape;739;p40"/>
          <p:cNvSpPr txBox="1"/>
          <p:nvPr>
            <p:ph idx="8" type="subTitle"/>
          </p:nvPr>
        </p:nvSpPr>
        <p:spPr>
          <a:xfrm>
            <a:off x="5690071" y="3759800"/>
            <a:ext cx="2603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0" name="Google Shape;740;p40"/>
          <p:cNvGrpSpPr/>
          <p:nvPr/>
        </p:nvGrpSpPr>
        <p:grpSpPr>
          <a:xfrm>
            <a:off x="430100" y="1277150"/>
            <a:ext cx="8329666" cy="3103851"/>
            <a:chOff x="430100" y="1277150"/>
            <a:chExt cx="8329666" cy="3103851"/>
          </a:xfrm>
        </p:grpSpPr>
        <p:sp>
          <p:nvSpPr>
            <p:cNvPr id="741" name="Google Shape;741;p40"/>
            <p:cNvSpPr/>
            <p:nvPr/>
          </p:nvSpPr>
          <p:spPr>
            <a:xfrm>
              <a:off x="4412700" y="13178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6698680" y="12771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3353800" y="31138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430100" y="21588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846750" y="39076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7881150" y="30635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4917950" y="31064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3664230" y="13911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018330" y="15201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2636155" y="29807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41455" y="42066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8598055" y="36013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7375280" y="14510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1005450" y="3321500"/>
            <a:ext cx="290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5231100" y="3321500"/>
            <a:ext cx="290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type="title"/>
          </p:nvPr>
        </p:nvSpPr>
        <p:spPr>
          <a:xfrm>
            <a:off x="720000" y="1022200"/>
            <a:ext cx="3478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3" type="title"/>
          </p:nvPr>
        </p:nvSpPr>
        <p:spPr>
          <a:xfrm>
            <a:off x="4945650" y="1022200"/>
            <a:ext cx="3478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74" name="Google Shape;74;p5"/>
          <p:cNvGrpSpPr/>
          <p:nvPr/>
        </p:nvGrpSpPr>
        <p:grpSpPr>
          <a:xfrm>
            <a:off x="548425" y="452800"/>
            <a:ext cx="8082166" cy="4249764"/>
            <a:chOff x="548425" y="452800"/>
            <a:chExt cx="8082166" cy="4249764"/>
          </a:xfrm>
        </p:grpSpPr>
        <p:sp>
          <p:nvSpPr>
            <p:cNvPr id="75" name="Google Shape;75;p5"/>
            <p:cNvSpPr/>
            <p:nvPr/>
          </p:nvSpPr>
          <p:spPr>
            <a:xfrm>
              <a:off x="3913050" y="45236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5128555" y="5399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807355" y="4528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98325" y="42530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48425" y="21148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23180" y="714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468880" y="32389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269900" y="5472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34213" y="32389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404280" y="43492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645630" y="42853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118705" y="4943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361455" y="45281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945655" y="40786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366438" y="23545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BLANK_1_1_1_1_4_1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57" name="Google Shape;757;p41"/>
          <p:cNvSpPr txBox="1"/>
          <p:nvPr>
            <p:ph idx="2" type="title"/>
          </p:nvPr>
        </p:nvSpPr>
        <p:spPr>
          <a:xfrm>
            <a:off x="686150" y="3398100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8" name="Google Shape;758;p41"/>
          <p:cNvSpPr txBox="1"/>
          <p:nvPr>
            <p:ph idx="1" type="subTitle"/>
          </p:nvPr>
        </p:nvSpPr>
        <p:spPr>
          <a:xfrm>
            <a:off x="908000" y="3832260"/>
            <a:ext cx="16734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41"/>
          <p:cNvSpPr txBox="1"/>
          <p:nvPr>
            <p:ph idx="3" type="title"/>
          </p:nvPr>
        </p:nvSpPr>
        <p:spPr>
          <a:xfrm>
            <a:off x="2585058" y="2197388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0" name="Google Shape;760;p41"/>
          <p:cNvSpPr txBox="1"/>
          <p:nvPr>
            <p:ph idx="4" type="subTitle"/>
          </p:nvPr>
        </p:nvSpPr>
        <p:spPr>
          <a:xfrm>
            <a:off x="2806908" y="1381310"/>
            <a:ext cx="16734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41"/>
          <p:cNvSpPr txBox="1"/>
          <p:nvPr>
            <p:ph idx="5" type="title"/>
          </p:nvPr>
        </p:nvSpPr>
        <p:spPr>
          <a:xfrm>
            <a:off x="4483967" y="3398100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2" name="Google Shape;762;p41"/>
          <p:cNvSpPr txBox="1"/>
          <p:nvPr>
            <p:ph idx="6" type="subTitle"/>
          </p:nvPr>
        </p:nvSpPr>
        <p:spPr>
          <a:xfrm>
            <a:off x="4705817" y="3832100"/>
            <a:ext cx="16734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41"/>
          <p:cNvSpPr txBox="1"/>
          <p:nvPr>
            <p:ph idx="7" type="title"/>
          </p:nvPr>
        </p:nvSpPr>
        <p:spPr>
          <a:xfrm>
            <a:off x="6382875" y="2197400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4" name="Google Shape;764;p41"/>
          <p:cNvSpPr txBox="1"/>
          <p:nvPr>
            <p:ph idx="8" type="subTitle"/>
          </p:nvPr>
        </p:nvSpPr>
        <p:spPr>
          <a:xfrm>
            <a:off x="6604725" y="1381150"/>
            <a:ext cx="16734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5" name="Google Shape;765;p41"/>
          <p:cNvGrpSpPr/>
          <p:nvPr/>
        </p:nvGrpSpPr>
        <p:grpSpPr>
          <a:xfrm>
            <a:off x="441455" y="1277150"/>
            <a:ext cx="8323937" cy="3103851"/>
            <a:chOff x="441455" y="1277150"/>
            <a:chExt cx="8323937" cy="3103851"/>
          </a:xfrm>
        </p:grpSpPr>
        <p:sp>
          <p:nvSpPr>
            <p:cNvPr id="766" name="Google Shape;766;p41"/>
            <p:cNvSpPr/>
            <p:nvPr/>
          </p:nvSpPr>
          <p:spPr>
            <a:xfrm>
              <a:off x="4488900" y="13940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8603680" y="12771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3049000" y="32662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811100" y="23112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541950" y="37552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7881150" y="32921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4841750" y="30302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4654830" y="20007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1018330" y="18249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636155" y="29807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441455" y="42066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8217055" y="35251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6334830" y="30562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8442080" y="16034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2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83" name="Google Shape;783;p42"/>
          <p:cNvSpPr txBox="1"/>
          <p:nvPr>
            <p:ph idx="2" type="title"/>
          </p:nvPr>
        </p:nvSpPr>
        <p:spPr>
          <a:xfrm>
            <a:off x="947839" y="2306892"/>
            <a:ext cx="3124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4" name="Google Shape;784;p42"/>
          <p:cNvSpPr txBox="1"/>
          <p:nvPr>
            <p:ph idx="1" type="subTitle"/>
          </p:nvPr>
        </p:nvSpPr>
        <p:spPr>
          <a:xfrm>
            <a:off x="947852" y="1625825"/>
            <a:ext cx="3124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42"/>
          <p:cNvSpPr txBox="1"/>
          <p:nvPr>
            <p:ph idx="3" type="title"/>
          </p:nvPr>
        </p:nvSpPr>
        <p:spPr>
          <a:xfrm>
            <a:off x="5071742" y="2306892"/>
            <a:ext cx="3124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6" name="Google Shape;786;p42"/>
          <p:cNvSpPr txBox="1"/>
          <p:nvPr>
            <p:ph idx="4" type="subTitle"/>
          </p:nvPr>
        </p:nvSpPr>
        <p:spPr>
          <a:xfrm>
            <a:off x="5071753" y="1625825"/>
            <a:ext cx="3124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42"/>
          <p:cNvSpPr txBox="1"/>
          <p:nvPr>
            <p:ph idx="5" type="title"/>
          </p:nvPr>
        </p:nvSpPr>
        <p:spPr>
          <a:xfrm>
            <a:off x="947825" y="4039423"/>
            <a:ext cx="3124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8" name="Google Shape;788;p42"/>
          <p:cNvSpPr txBox="1"/>
          <p:nvPr>
            <p:ph idx="6" type="subTitle"/>
          </p:nvPr>
        </p:nvSpPr>
        <p:spPr>
          <a:xfrm>
            <a:off x="947839" y="3285931"/>
            <a:ext cx="3124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42"/>
          <p:cNvSpPr txBox="1"/>
          <p:nvPr>
            <p:ph idx="7" type="title"/>
          </p:nvPr>
        </p:nvSpPr>
        <p:spPr>
          <a:xfrm>
            <a:off x="5071725" y="4039423"/>
            <a:ext cx="3124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0" name="Google Shape;790;p42"/>
          <p:cNvSpPr txBox="1"/>
          <p:nvPr>
            <p:ph idx="8" type="subTitle"/>
          </p:nvPr>
        </p:nvSpPr>
        <p:spPr>
          <a:xfrm>
            <a:off x="5071739" y="3285931"/>
            <a:ext cx="3124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1" name="Google Shape;791;p42"/>
          <p:cNvGrpSpPr/>
          <p:nvPr/>
        </p:nvGrpSpPr>
        <p:grpSpPr>
          <a:xfrm>
            <a:off x="427025" y="1726850"/>
            <a:ext cx="8253429" cy="2876648"/>
            <a:chOff x="427025" y="1726850"/>
            <a:chExt cx="8253429" cy="2876648"/>
          </a:xfrm>
        </p:grpSpPr>
        <p:sp>
          <p:nvSpPr>
            <p:cNvPr id="792" name="Google Shape;792;p42"/>
            <p:cNvSpPr/>
            <p:nvPr/>
          </p:nvSpPr>
          <p:spPr>
            <a:xfrm>
              <a:off x="2967550" y="30348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4124080" y="18698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4719130" y="38863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8485830" y="28845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776250" y="18280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427025" y="36904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4119150" y="44437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8076867" y="43923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8518742" y="17268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7905300" y="28918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8343142" y="39174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42"/>
          <p:cNvGrpSpPr/>
          <p:nvPr/>
        </p:nvGrpSpPr>
        <p:grpSpPr>
          <a:xfrm>
            <a:off x="8119205" y="2407898"/>
            <a:ext cx="77054" cy="57706"/>
            <a:chOff x="2238900" y="3015075"/>
            <a:chExt cx="34350" cy="25725"/>
          </a:xfrm>
        </p:grpSpPr>
        <p:sp>
          <p:nvSpPr>
            <p:cNvPr id="804" name="Google Shape;804;p42"/>
            <p:cNvSpPr/>
            <p:nvPr/>
          </p:nvSpPr>
          <p:spPr>
            <a:xfrm>
              <a:off x="2238900" y="3015075"/>
              <a:ext cx="34350" cy="25725"/>
            </a:xfrm>
            <a:custGeom>
              <a:rect b="b" l="l" r="r" t="t"/>
              <a:pathLst>
                <a:path extrusionOk="0" h="1029" w="1374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2240800" y="3017675"/>
              <a:ext cx="12275" cy="10175"/>
            </a:xfrm>
            <a:custGeom>
              <a:rect b="b" l="l" r="r" t="t"/>
              <a:pathLst>
                <a:path extrusionOk="0" h="407" w="491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2242400" y="3020850"/>
              <a:ext cx="13925" cy="10525"/>
            </a:xfrm>
            <a:custGeom>
              <a:rect b="b" l="l" r="r" t="t"/>
              <a:pathLst>
                <a:path extrusionOk="0" h="421" w="557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2"/>
          <p:cNvGrpSpPr/>
          <p:nvPr/>
        </p:nvGrpSpPr>
        <p:grpSpPr>
          <a:xfrm>
            <a:off x="874973" y="2904090"/>
            <a:ext cx="140368" cy="135321"/>
            <a:chOff x="2187475" y="2899500"/>
            <a:chExt cx="62575" cy="60325"/>
          </a:xfrm>
        </p:grpSpPr>
        <p:sp>
          <p:nvSpPr>
            <p:cNvPr id="808" name="Google Shape;808;p42"/>
            <p:cNvSpPr/>
            <p:nvPr/>
          </p:nvSpPr>
          <p:spPr>
            <a:xfrm>
              <a:off x="2193350" y="2907200"/>
              <a:ext cx="56700" cy="52625"/>
            </a:xfrm>
            <a:custGeom>
              <a:rect b="b" l="l" r="r" t="t"/>
              <a:pathLst>
                <a:path extrusionOk="0" h="2105" w="2268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2202100" y="2917325"/>
              <a:ext cx="30350" cy="29600"/>
            </a:xfrm>
            <a:custGeom>
              <a:rect b="b" l="l" r="r" t="t"/>
              <a:pathLst>
                <a:path extrusionOk="0" h="1184" w="1214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2222175" y="2929125"/>
              <a:ext cx="13950" cy="14950"/>
            </a:xfrm>
            <a:custGeom>
              <a:rect b="b" l="l" r="r" t="t"/>
              <a:pathLst>
                <a:path extrusionOk="0" h="598" w="558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2220175" y="2922475"/>
              <a:ext cx="26800" cy="19625"/>
            </a:xfrm>
            <a:custGeom>
              <a:rect b="b" l="l" r="r" t="t"/>
              <a:pathLst>
                <a:path extrusionOk="0" h="785" w="1072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2187475" y="2928625"/>
              <a:ext cx="26800" cy="19625"/>
            </a:xfrm>
            <a:custGeom>
              <a:rect b="b" l="l" r="r" t="t"/>
              <a:pathLst>
                <a:path extrusionOk="0" h="785" w="1072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2218600" y="2899500"/>
              <a:ext cx="15450" cy="17050"/>
            </a:xfrm>
            <a:custGeom>
              <a:rect b="b" l="l" r="r" t="t"/>
              <a:pathLst>
                <a:path extrusionOk="0" h="682" w="618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_1_1_1_3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3"/>
          <p:cNvSpPr txBox="1"/>
          <p:nvPr>
            <p:ph type="title"/>
          </p:nvPr>
        </p:nvSpPr>
        <p:spPr>
          <a:xfrm>
            <a:off x="720012" y="2447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7" name="Google Shape;817;p43"/>
          <p:cNvSpPr txBox="1"/>
          <p:nvPr>
            <p:ph idx="1" type="subTitle"/>
          </p:nvPr>
        </p:nvSpPr>
        <p:spPr>
          <a:xfrm>
            <a:off x="720023" y="2958313"/>
            <a:ext cx="2603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43"/>
          <p:cNvSpPr txBox="1"/>
          <p:nvPr>
            <p:ph idx="2" type="title"/>
          </p:nvPr>
        </p:nvSpPr>
        <p:spPr>
          <a:xfrm>
            <a:off x="5820289" y="2447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9" name="Google Shape;819;p43"/>
          <p:cNvSpPr txBox="1"/>
          <p:nvPr>
            <p:ph idx="3" type="subTitle"/>
          </p:nvPr>
        </p:nvSpPr>
        <p:spPr>
          <a:xfrm>
            <a:off x="5820298" y="2958313"/>
            <a:ext cx="2603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43"/>
          <p:cNvSpPr txBox="1"/>
          <p:nvPr>
            <p:ph idx="4" type="title"/>
          </p:nvPr>
        </p:nvSpPr>
        <p:spPr>
          <a:xfrm>
            <a:off x="3270150" y="36013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1" name="Google Shape;821;p43"/>
          <p:cNvSpPr txBox="1"/>
          <p:nvPr>
            <p:ph idx="5" type="subTitle"/>
          </p:nvPr>
        </p:nvSpPr>
        <p:spPr>
          <a:xfrm>
            <a:off x="3270162" y="4039200"/>
            <a:ext cx="2603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43"/>
          <p:cNvSpPr txBox="1"/>
          <p:nvPr>
            <p:ph idx="6" type="title"/>
          </p:nvPr>
        </p:nvSpPr>
        <p:spPr>
          <a:xfrm>
            <a:off x="3270150" y="1214725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3" name="Google Shape;823;p43"/>
          <p:cNvSpPr txBox="1"/>
          <p:nvPr>
            <p:ph idx="7" type="subTitle"/>
          </p:nvPr>
        </p:nvSpPr>
        <p:spPr>
          <a:xfrm>
            <a:off x="3270162" y="1652625"/>
            <a:ext cx="2603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43"/>
          <p:cNvSpPr txBox="1"/>
          <p:nvPr>
            <p:ph idx="8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825" name="Google Shape;825;p43"/>
          <p:cNvGrpSpPr/>
          <p:nvPr/>
        </p:nvGrpSpPr>
        <p:grpSpPr>
          <a:xfrm>
            <a:off x="1019425" y="1362531"/>
            <a:ext cx="7227337" cy="3108041"/>
            <a:chOff x="1019425" y="1362531"/>
            <a:chExt cx="7227337" cy="3108041"/>
          </a:xfrm>
        </p:grpSpPr>
        <p:sp>
          <p:nvSpPr>
            <p:cNvPr id="826" name="Google Shape;826;p43"/>
            <p:cNvSpPr/>
            <p:nvPr/>
          </p:nvSpPr>
          <p:spPr>
            <a:xfrm>
              <a:off x="7063150" y="15393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7741730" y="19367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869030" y="39289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6437480" y="42682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2389305" y="15320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019425" y="18548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7868525" y="38794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475550" y="43107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8075175" y="13625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546800" y="13625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39" name="Google Shape;839;p44"/>
          <p:cNvSpPr txBox="1"/>
          <p:nvPr>
            <p:ph idx="2" type="title"/>
          </p:nvPr>
        </p:nvSpPr>
        <p:spPr>
          <a:xfrm>
            <a:off x="71997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0" name="Google Shape;840;p44"/>
          <p:cNvSpPr txBox="1"/>
          <p:nvPr>
            <p:ph idx="1" type="subTitle"/>
          </p:nvPr>
        </p:nvSpPr>
        <p:spPr>
          <a:xfrm>
            <a:off x="719975" y="2291588"/>
            <a:ext cx="23055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44"/>
          <p:cNvSpPr txBox="1"/>
          <p:nvPr>
            <p:ph idx="3" type="title"/>
          </p:nvPr>
        </p:nvSpPr>
        <p:spPr>
          <a:xfrm>
            <a:off x="3419246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2" name="Google Shape;842;p44"/>
          <p:cNvSpPr txBox="1"/>
          <p:nvPr>
            <p:ph idx="4" type="subTitle"/>
          </p:nvPr>
        </p:nvSpPr>
        <p:spPr>
          <a:xfrm>
            <a:off x="3419246" y="2291588"/>
            <a:ext cx="23055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44"/>
          <p:cNvSpPr txBox="1"/>
          <p:nvPr>
            <p:ph idx="5" type="title"/>
          </p:nvPr>
        </p:nvSpPr>
        <p:spPr>
          <a:xfrm>
            <a:off x="720000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4" name="Google Shape;844;p44"/>
          <p:cNvSpPr txBox="1"/>
          <p:nvPr>
            <p:ph idx="6" type="subTitle"/>
          </p:nvPr>
        </p:nvSpPr>
        <p:spPr>
          <a:xfrm>
            <a:off x="720000" y="4006200"/>
            <a:ext cx="23055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44"/>
          <p:cNvSpPr txBox="1"/>
          <p:nvPr>
            <p:ph idx="7" type="title"/>
          </p:nvPr>
        </p:nvSpPr>
        <p:spPr>
          <a:xfrm>
            <a:off x="3419271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6" name="Google Shape;846;p44"/>
          <p:cNvSpPr txBox="1"/>
          <p:nvPr>
            <p:ph idx="8" type="subTitle"/>
          </p:nvPr>
        </p:nvSpPr>
        <p:spPr>
          <a:xfrm>
            <a:off x="3419271" y="4006200"/>
            <a:ext cx="23055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44"/>
          <p:cNvSpPr txBox="1"/>
          <p:nvPr>
            <p:ph idx="9" type="title"/>
          </p:nvPr>
        </p:nvSpPr>
        <p:spPr>
          <a:xfrm>
            <a:off x="611852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8" name="Google Shape;848;p44"/>
          <p:cNvSpPr txBox="1"/>
          <p:nvPr>
            <p:ph idx="13" type="subTitle"/>
          </p:nvPr>
        </p:nvSpPr>
        <p:spPr>
          <a:xfrm>
            <a:off x="6118525" y="2291588"/>
            <a:ext cx="23055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44"/>
          <p:cNvSpPr txBox="1"/>
          <p:nvPr>
            <p:ph idx="14" type="title"/>
          </p:nvPr>
        </p:nvSpPr>
        <p:spPr>
          <a:xfrm>
            <a:off x="6118549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0" name="Google Shape;850;p44"/>
          <p:cNvSpPr txBox="1"/>
          <p:nvPr>
            <p:ph idx="15" type="subTitle"/>
          </p:nvPr>
        </p:nvSpPr>
        <p:spPr>
          <a:xfrm>
            <a:off x="6118550" y="4006200"/>
            <a:ext cx="23055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1" name="Google Shape;851;p44"/>
          <p:cNvGrpSpPr/>
          <p:nvPr/>
        </p:nvGrpSpPr>
        <p:grpSpPr>
          <a:xfrm>
            <a:off x="513825" y="1321344"/>
            <a:ext cx="8310687" cy="2430591"/>
            <a:chOff x="513825" y="1321344"/>
            <a:chExt cx="8310687" cy="2430591"/>
          </a:xfrm>
        </p:grpSpPr>
        <p:sp>
          <p:nvSpPr>
            <p:cNvPr id="852" name="Google Shape;852;p44"/>
            <p:cNvSpPr/>
            <p:nvPr/>
          </p:nvSpPr>
          <p:spPr>
            <a:xfrm>
              <a:off x="6118550" y="31519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5840780" y="15664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5605400" y="35921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3136600" y="30734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513825" y="35022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513825" y="13213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8652925" y="21603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3308180" y="13665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2802180" y="16860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719980" y="31446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719980" y="15919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8296030" y="159195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8343142" y="32333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68" name="Google Shape;868;p45"/>
          <p:cNvSpPr txBox="1"/>
          <p:nvPr>
            <p:ph idx="2" type="title"/>
          </p:nvPr>
        </p:nvSpPr>
        <p:spPr>
          <a:xfrm>
            <a:off x="719975" y="17079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9" name="Google Shape;869;p45"/>
          <p:cNvSpPr txBox="1"/>
          <p:nvPr>
            <p:ph idx="1" type="subTitle"/>
          </p:nvPr>
        </p:nvSpPr>
        <p:spPr>
          <a:xfrm>
            <a:off x="719975" y="2139188"/>
            <a:ext cx="23055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0" name="Google Shape;870;p45"/>
          <p:cNvSpPr txBox="1"/>
          <p:nvPr>
            <p:ph idx="3" type="title"/>
          </p:nvPr>
        </p:nvSpPr>
        <p:spPr>
          <a:xfrm>
            <a:off x="3419246" y="17079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1" name="Google Shape;871;p45"/>
          <p:cNvSpPr txBox="1"/>
          <p:nvPr>
            <p:ph idx="4" type="subTitle"/>
          </p:nvPr>
        </p:nvSpPr>
        <p:spPr>
          <a:xfrm>
            <a:off x="3419246" y="2139188"/>
            <a:ext cx="23055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2" name="Google Shape;872;p45"/>
          <p:cNvSpPr txBox="1"/>
          <p:nvPr>
            <p:ph idx="5" type="title"/>
          </p:nvPr>
        </p:nvSpPr>
        <p:spPr>
          <a:xfrm>
            <a:off x="2069613" y="32699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3" name="Google Shape;873;p45"/>
          <p:cNvSpPr txBox="1"/>
          <p:nvPr>
            <p:ph idx="6" type="subTitle"/>
          </p:nvPr>
        </p:nvSpPr>
        <p:spPr>
          <a:xfrm>
            <a:off x="2069613" y="3701400"/>
            <a:ext cx="23055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45"/>
          <p:cNvSpPr txBox="1"/>
          <p:nvPr>
            <p:ph idx="7" type="title"/>
          </p:nvPr>
        </p:nvSpPr>
        <p:spPr>
          <a:xfrm>
            <a:off x="4768883" y="32699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5" name="Google Shape;875;p45"/>
          <p:cNvSpPr txBox="1"/>
          <p:nvPr>
            <p:ph idx="8" type="subTitle"/>
          </p:nvPr>
        </p:nvSpPr>
        <p:spPr>
          <a:xfrm>
            <a:off x="4768884" y="3701400"/>
            <a:ext cx="23055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45"/>
          <p:cNvSpPr txBox="1"/>
          <p:nvPr>
            <p:ph idx="9" type="title"/>
          </p:nvPr>
        </p:nvSpPr>
        <p:spPr>
          <a:xfrm>
            <a:off x="6118525" y="17079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7" name="Google Shape;877;p45"/>
          <p:cNvSpPr txBox="1"/>
          <p:nvPr>
            <p:ph idx="13" type="subTitle"/>
          </p:nvPr>
        </p:nvSpPr>
        <p:spPr>
          <a:xfrm>
            <a:off x="6118525" y="2139188"/>
            <a:ext cx="23055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6"/>
          <p:cNvSpPr txBox="1"/>
          <p:nvPr>
            <p:ph idx="1" type="subTitle"/>
          </p:nvPr>
        </p:nvSpPr>
        <p:spPr>
          <a:xfrm>
            <a:off x="720000" y="4004400"/>
            <a:ext cx="22581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1" name="Google Shape;881;p46"/>
          <p:cNvSpPr txBox="1"/>
          <p:nvPr>
            <p:ph hasCustomPrompt="1" type="title"/>
          </p:nvPr>
        </p:nvSpPr>
        <p:spPr>
          <a:xfrm>
            <a:off x="3442950" y="1435650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2" name="Google Shape;882;p46"/>
          <p:cNvSpPr txBox="1"/>
          <p:nvPr>
            <p:ph hasCustomPrompt="1" idx="2" type="title"/>
          </p:nvPr>
        </p:nvSpPr>
        <p:spPr>
          <a:xfrm>
            <a:off x="3912725" y="2997750"/>
            <a:ext cx="1318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3" name="Google Shape;883;p46"/>
          <p:cNvSpPr txBox="1"/>
          <p:nvPr>
            <p:ph hasCustomPrompt="1" idx="3" type="title"/>
          </p:nvPr>
        </p:nvSpPr>
        <p:spPr>
          <a:xfrm>
            <a:off x="4269075" y="4058250"/>
            <a:ext cx="606000" cy="49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4" name="Google Shape;884;p46"/>
          <p:cNvSpPr txBox="1"/>
          <p:nvPr>
            <p:ph idx="4" type="subTitle"/>
          </p:nvPr>
        </p:nvSpPr>
        <p:spPr>
          <a:xfrm>
            <a:off x="6165900" y="3015450"/>
            <a:ext cx="22581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5" name="Google Shape;885;p46"/>
          <p:cNvSpPr txBox="1"/>
          <p:nvPr>
            <p:ph idx="5" type="subTitle"/>
          </p:nvPr>
        </p:nvSpPr>
        <p:spPr>
          <a:xfrm>
            <a:off x="720000" y="1704150"/>
            <a:ext cx="22581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6" name="Google Shape;886;p46"/>
          <p:cNvSpPr txBox="1"/>
          <p:nvPr>
            <p:ph idx="6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887" name="Google Shape;887;p46"/>
          <p:cNvGrpSpPr/>
          <p:nvPr/>
        </p:nvGrpSpPr>
        <p:grpSpPr>
          <a:xfrm>
            <a:off x="1096613" y="1359413"/>
            <a:ext cx="6975929" cy="3061235"/>
            <a:chOff x="1096613" y="1359413"/>
            <a:chExt cx="6975929" cy="3061235"/>
          </a:xfrm>
        </p:grpSpPr>
        <p:sp>
          <p:nvSpPr>
            <p:cNvPr id="888" name="Google Shape;888;p46"/>
            <p:cNvSpPr/>
            <p:nvPr/>
          </p:nvSpPr>
          <p:spPr>
            <a:xfrm>
              <a:off x="6712625" y="25717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7910830" y="17041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5707163" y="42608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2978163" y="26593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1096613" y="35715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1887713" y="13594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6079180" y="13594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6464030" y="4167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7681955" y="38499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2450705" y="25571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1524180" y="33537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1524180" y="14356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7"/>
          <p:cNvSpPr txBox="1"/>
          <p:nvPr>
            <p:ph idx="1" type="subTitle"/>
          </p:nvPr>
        </p:nvSpPr>
        <p:spPr>
          <a:xfrm>
            <a:off x="720000" y="3972050"/>
            <a:ext cx="22581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47"/>
          <p:cNvSpPr txBox="1"/>
          <p:nvPr>
            <p:ph hasCustomPrompt="1" type="title"/>
          </p:nvPr>
        </p:nvSpPr>
        <p:spPr>
          <a:xfrm>
            <a:off x="7200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04" name="Google Shape;904;p47"/>
          <p:cNvSpPr txBox="1"/>
          <p:nvPr>
            <p:ph idx="2" type="title"/>
          </p:nvPr>
        </p:nvSpPr>
        <p:spPr>
          <a:xfrm>
            <a:off x="7200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5" name="Google Shape;905;p47"/>
          <p:cNvSpPr txBox="1"/>
          <p:nvPr>
            <p:ph idx="3" type="subTitle"/>
          </p:nvPr>
        </p:nvSpPr>
        <p:spPr>
          <a:xfrm>
            <a:off x="3442900" y="3972050"/>
            <a:ext cx="22581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47"/>
          <p:cNvSpPr txBox="1"/>
          <p:nvPr>
            <p:ph hasCustomPrompt="1" idx="4" type="title"/>
          </p:nvPr>
        </p:nvSpPr>
        <p:spPr>
          <a:xfrm>
            <a:off x="34429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07" name="Google Shape;907;p47"/>
          <p:cNvSpPr txBox="1"/>
          <p:nvPr>
            <p:ph idx="5" type="title"/>
          </p:nvPr>
        </p:nvSpPr>
        <p:spPr>
          <a:xfrm>
            <a:off x="34429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8" name="Google Shape;908;p47"/>
          <p:cNvSpPr txBox="1"/>
          <p:nvPr>
            <p:ph idx="6" type="subTitle"/>
          </p:nvPr>
        </p:nvSpPr>
        <p:spPr>
          <a:xfrm>
            <a:off x="6165800" y="3972050"/>
            <a:ext cx="22581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47"/>
          <p:cNvSpPr txBox="1"/>
          <p:nvPr>
            <p:ph hasCustomPrompt="1" idx="7" type="title"/>
          </p:nvPr>
        </p:nvSpPr>
        <p:spPr>
          <a:xfrm>
            <a:off x="61658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10" name="Google Shape;910;p47"/>
          <p:cNvSpPr txBox="1"/>
          <p:nvPr>
            <p:ph idx="8" type="title"/>
          </p:nvPr>
        </p:nvSpPr>
        <p:spPr>
          <a:xfrm>
            <a:off x="61658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1" name="Google Shape;911;p47"/>
          <p:cNvSpPr txBox="1"/>
          <p:nvPr>
            <p:ph idx="9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912" name="Google Shape;912;p47"/>
          <p:cNvGrpSpPr/>
          <p:nvPr/>
        </p:nvGrpSpPr>
        <p:grpSpPr>
          <a:xfrm>
            <a:off x="353430" y="1254306"/>
            <a:ext cx="8397757" cy="3491207"/>
            <a:chOff x="353430" y="1254306"/>
            <a:chExt cx="8397757" cy="3491207"/>
          </a:xfrm>
        </p:grpSpPr>
        <p:sp>
          <p:nvSpPr>
            <p:cNvPr id="913" name="Google Shape;913;p47"/>
            <p:cNvSpPr/>
            <p:nvPr/>
          </p:nvSpPr>
          <p:spPr>
            <a:xfrm>
              <a:off x="3209850" y="34679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5848380" y="32536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2634080" y="13079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53430" y="2397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1009130" y="33334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8549530" y="38909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7658655" y="13666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2940555" y="45711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515150" y="31737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090225" y="14823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8124700" y="12543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010100" y="36277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8579600" y="34280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SECTION_TITLE_AND_DESCRIPTION_2"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8"/>
          <p:cNvSpPr txBox="1"/>
          <p:nvPr>
            <p:ph idx="1" type="subTitle"/>
          </p:nvPr>
        </p:nvSpPr>
        <p:spPr>
          <a:xfrm>
            <a:off x="4196550" y="2466588"/>
            <a:ext cx="42126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48"/>
          <p:cNvSpPr txBox="1"/>
          <p:nvPr>
            <p:ph type="title"/>
          </p:nvPr>
        </p:nvSpPr>
        <p:spPr>
          <a:xfrm>
            <a:off x="2050025" y="1221288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930" name="Google Shape;930;p48"/>
          <p:cNvGrpSpPr/>
          <p:nvPr/>
        </p:nvGrpSpPr>
        <p:grpSpPr>
          <a:xfrm>
            <a:off x="677480" y="532719"/>
            <a:ext cx="7812470" cy="4021520"/>
            <a:chOff x="827655" y="456456"/>
            <a:chExt cx="7812470" cy="4021520"/>
          </a:xfrm>
        </p:grpSpPr>
        <p:sp>
          <p:nvSpPr>
            <p:cNvPr id="931" name="Google Shape;931;p48"/>
            <p:cNvSpPr/>
            <p:nvPr/>
          </p:nvSpPr>
          <p:spPr>
            <a:xfrm>
              <a:off x="5468696" y="594318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003680" y="21156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1553263" y="18989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3043096" y="682868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4953842" y="39376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6032596" y="4173093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937855" y="43036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27655" y="15922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8468538" y="6453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1104663" y="30034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1237713" y="4564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49"/>
          <p:cNvSpPr txBox="1"/>
          <p:nvPr>
            <p:ph type="ctrTitle"/>
          </p:nvPr>
        </p:nvSpPr>
        <p:spPr>
          <a:xfrm>
            <a:off x="720100" y="540000"/>
            <a:ext cx="77040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5" name="Google Shape;945;p49"/>
          <p:cNvSpPr txBox="1"/>
          <p:nvPr/>
        </p:nvSpPr>
        <p:spPr>
          <a:xfrm>
            <a:off x="2963750" y="3229560"/>
            <a:ext cx="3216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This presentation template was created by </a:t>
            </a:r>
            <a:r>
              <a:rPr b="1" lang="en" sz="1100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 including icons by </a:t>
            </a:r>
            <a:r>
              <a:rPr b="1" lang="en" sz="1100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and infographics &amp; images by </a:t>
            </a:r>
            <a:r>
              <a:rPr b="1" lang="en" sz="1100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946" name="Google Shape;946;p49"/>
          <p:cNvSpPr txBox="1"/>
          <p:nvPr>
            <p:ph idx="1" type="subTitle"/>
          </p:nvPr>
        </p:nvSpPr>
        <p:spPr>
          <a:xfrm>
            <a:off x="2679300" y="1858230"/>
            <a:ext cx="37854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7" name="Google Shape;947;p49"/>
          <p:cNvSpPr txBox="1"/>
          <p:nvPr>
            <p:ph idx="2" type="subTitle"/>
          </p:nvPr>
        </p:nvSpPr>
        <p:spPr>
          <a:xfrm rot="-1090">
            <a:off x="2679300" y="4184190"/>
            <a:ext cx="37854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48" name="Google Shape;948;p49"/>
          <p:cNvGrpSpPr/>
          <p:nvPr/>
        </p:nvGrpSpPr>
        <p:grpSpPr>
          <a:xfrm>
            <a:off x="491300" y="1236888"/>
            <a:ext cx="8104387" cy="2930285"/>
            <a:chOff x="491300" y="1236888"/>
            <a:chExt cx="8104387" cy="2930285"/>
          </a:xfrm>
        </p:grpSpPr>
        <p:sp>
          <p:nvSpPr>
            <p:cNvPr id="949" name="Google Shape;949;p49"/>
            <p:cNvSpPr/>
            <p:nvPr/>
          </p:nvSpPr>
          <p:spPr>
            <a:xfrm>
              <a:off x="6175400" y="26710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8393430" y="12368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8129730" y="20778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8424100" y="291904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675805" y="39128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2679300" y="273086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2392455" y="37703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790625" y="16839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02905" y="28308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491300" y="377766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7965025" y="40073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93" name="Google Shape;93;p6"/>
          <p:cNvSpPr/>
          <p:nvPr/>
        </p:nvSpPr>
        <p:spPr>
          <a:xfrm>
            <a:off x="8470275" y="162005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512105" y="177983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340525" y="2361281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312430" y="4402563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535930" y="770063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51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964" name="Google Shape;964;p51"/>
            <p:cNvSpPr/>
            <p:nvPr/>
          </p:nvSpPr>
          <p:spPr>
            <a:xfrm>
              <a:off x="2220593" y="3031086"/>
              <a:ext cx="2464972" cy="590906"/>
            </a:xfrm>
            <a:custGeom>
              <a:rect b="b" l="l" r="r" t="t"/>
              <a:pathLst>
                <a:path extrusionOk="0" h="9520" w="36847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0" y="3030900"/>
              <a:ext cx="2139449" cy="500160"/>
            </a:xfrm>
            <a:custGeom>
              <a:rect b="b" l="l" r="r" t="t"/>
              <a:pathLst>
                <a:path extrusionOk="0" h="8058" w="31981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1973206" y="4282663"/>
              <a:ext cx="446073" cy="103843"/>
            </a:xfrm>
            <a:custGeom>
              <a:rect b="b" l="l" r="r" t="t"/>
              <a:pathLst>
                <a:path extrusionOk="0" h="1673" w="6668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268" y="3054487"/>
              <a:ext cx="4685434" cy="2089028"/>
            </a:xfrm>
            <a:custGeom>
              <a:rect b="b" l="l" r="r" t="t"/>
              <a:pathLst>
                <a:path extrusionOk="0" h="33656" w="70039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6678850" y="3031086"/>
              <a:ext cx="2464972" cy="590906"/>
            </a:xfrm>
            <a:custGeom>
              <a:rect b="b" l="l" r="r" t="t"/>
              <a:pathLst>
                <a:path extrusionOk="0" h="9520" w="36847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4458257" y="3030900"/>
              <a:ext cx="2139449" cy="500160"/>
            </a:xfrm>
            <a:custGeom>
              <a:rect b="b" l="l" r="r" t="t"/>
              <a:pathLst>
                <a:path extrusionOk="0" h="8058" w="31981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6431463" y="4282663"/>
              <a:ext cx="446073" cy="103843"/>
            </a:xfrm>
            <a:custGeom>
              <a:rect b="b" l="l" r="r" t="t"/>
              <a:pathLst>
                <a:path extrusionOk="0" h="1673" w="6668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4458524" y="3054487"/>
              <a:ext cx="4685434" cy="2089028"/>
            </a:xfrm>
            <a:custGeom>
              <a:rect b="b" l="l" r="r" t="t"/>
              <a:pathLst>
                <a:path extrusionOk="0" h="33656" w="70039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2" name="Google Shape;972;p5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51"/>
          <p:cNvSpPr/>
          <p:nvPr/>
        </p:nvSpPr>
        <p:spPr>
          <a:xfrm>
            <a:off x="4842925" y="257175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51"/>
          <p:cNvSpPr/>
          <p:nvPr/>
        </p:nvSpPr>
        <p:spPr>
          <a:xfrm>
            <a:off x="1017630" y="2533100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51"/>
          <p:cNvSpPr/>
          <p:nvPr/>
        </p:nvSpPr>
        <p:spPr>
          <a:xfrm>
            <a:off x="4045121" y="1826793"/>
            <a:ext cx="161712" cy="174330"/>
          </a:xfrm>
          <a:custGeom>
            <a:rect b="b" l="l" r="r" t="t"/>
            <a:pathLst>
              <a:path extrusionOk="0" h="3813" w="3537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51"/>
          <p:cNvSpPr/>
          <p:nvPr/>
        </p:nvSpPr>
        <p:spPr>
          <a:xfrm>
            <a:off x="1892075" y="1533581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51"/>
          <p:cNvSpPr/>
          <p:nvPr/>
        </p:nvSpPr>
        <p:spPr>
          <a:xfrm>
            <a:off x="3028525" y="1064581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51"/>
          <p:cNvSpPr/>
          <p:nvPr/>
        </p:nvSpPr>
        <p:spPr>
          <a:xfrm>
            <a:off x="5421346" y="939030"/>
            <a:ext cx="161712" cy="174330"/>
          </a:xfrm>
          <a:custGeom>
            <a:rect b="b" l="l" r="r" t="t"/>
            <a:pathLst>
              <a:path extrusionOk="0" h="3813" w="3537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51"/>
          <p:cNvSpPr/>
          <p:nvPr/>
        </p:nvSpPr>
        <p:spPr>
          <a:xfrm>
            <a:off x="1096030" y="594525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51"/>
          <p:cNvSpPr/>
          <p:nvPr/>
        </p:nvSpPr>
        <p:spPr>
          <a:xfrm>
            <a:off x="3282325" y="273155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51"/>
          <p:cNvSpPr/>
          <p:nvPr/>
        </p:nvSpPr>
        <p:spPr>
          <a:xfrm>
            <a:off x="7716008" y="2724280"/>
            <a:ext cx="161712" cy="174330"/>
          </a:xfrm>
          <a:custGeom>
            <a:rect b="b" l="l" r="r" t="t"/>
            <a:pathLst>
              <a:path extrusionOk="0" h="3813" w="3537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51"/>
          <p:cNvSpPr/>
          <p:nvPr/>
        </p:nvSpPr>
        <p:spPr>
          <a:xfrm>
            <a:off x="6937055" y="1864575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51"/>
          <p:cNvSpPr/>
          <p:nvPr/>
        </p:nvSpPr>
        <p:spPr>
          <a:xfrm>
            <a:off x="7711075" y="85360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51"/>
          <p:cNvSpPr/>
          <p:nvPr/>
        </p:nvSpPr>
        <p:spPr>
          <a:xfrm>
            <a:off x="8423996" y="1616518"/>
            <a:ext cx="161712" cy="174330"/>
          </a:xfrm>
          <a:custGeom>
            <a:rect b="b" l="l" r="r" t="t"/>
            <a:pathLst>
              <a:path extrusionOk="0" h="3813" w="3537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51"/>
          <p:cNvSpPr/>
          <p:nvPr/>
        </p:nvSpPr>
        <p:spPr>
          <a:xfrm>
            <a:off x="5846230" y="1864575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8" name="Google Shape;988;p52"/>
          <p:cNvGrpSpPr/>
          <p:nvPr/>
        </p:nvGrpSpPr>
        <p:grpSpPr>
          <a:xfrm>
            <a:off x="7064150" y="3589625"/>
            <a:ext cx="1155200" cy="675525"/>
            <a:chOff x="902700" y="3069775"/>
            <a:chExt cx="1155200" cy="675525"/>
          </a:xfrm>
        </p:grpSpPr>
        <p:sp>
          <p:nvSpPr>
            <p:cNvPr id="989" name="Google Shape;989;p52"/>
            <p:cNvSpPr/>
            <p:nvPr/>
          </p:nvSpPr>
          <p:spPr>
            <a:xfrm>
              <a:off x="1309400" y="3521425"/>
              <a:ext cx="513950" cy="187525"/>
            </a:xfrm>
            <a:custGeom>
              <a:rect b="b" l="l" r="r" t="t"/>
              <a:pathLst>
                <a:path extrusionOk="0" h="7501" w="20558">
                  <a:moveTo>
                    <a:pt x="3310" y="0"/>
                  </a:moveTo>
                  <a:lnTo>
                    <a:pt x="1" y="1087"/>
                  </a:lnTo>
                  <a:cubicBezTo>
                    <a:pt x="1" y="1087"/>
                    <a:pt x="8776" y="7501"/>
                    <a:pt x="14698" y="7501"/>
                  </a:cubicBezTo>
                  <a:cubicBezTo>
                    <a:pt x="17054" y="7501"/>
                    <a:pt x="18959" y="6485"/>
                    <a:pt x="19678" y="3645"/>
                  </a:cubicBezTo>
                  <a:lnTo>
                    <a:pt x="20557" y="381"/>
                  </a:lnTo>
                  <a:lnTo>
                    <a:pt x="20557" y="381"/>
                  </a:lnTo>
                  <a:cubicBezTo>
                    <a:pt x="20557" y="381"/>
                    <a:pt x="18707" y="4144"/>
                    <a:pt x="13760" y="4144"/>
                  </a:cubicBezTo>
                  <a:cubicBezTo>
                    <a:pt x="11179" y="4144"/>
                    <a:pt x="7755" y="3119"/>
                    <a:pt x="3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1340400" y="3531125"/>
              <a:ext cx="458300" cy="159050"/>
            </a:xfrm>
            <a:custGeom>
              <a:rect b="b" l="l" r="r" t="t"/>
              <a:pathLst>
                <a:path extrusionOk="0" h="6362" w="18332">
                  <a:moveTo>
                    <a:pt x="1876" y="0"/>
                  </a:moveTo>
                  <a:lnTo>
                    <a:pt x="0" y="694"/>
                  </a:lnTo>
                  <a:cubicBezTo>
                    <a:pt x="5826" y="5152"/>
                    <a:pt x="10015" y="6362"/>
                    <a:pt x="12845" y="6362"/>
                  </a:cubicBezTo>
                  <a:cubicBezTo>
                    <a:pt x="16204" y="6362"/>
                    <a:pt x="17650" y="4658"/>
                    <a:pt x="17650" y="4658"/>
                  </a:cubicBezTo>
                  <a:lnTo>
                    <a:pt x="18331" y="1991"/>
                  </a:lnTo>
                  <a:lnTo>
                    <a:pt x="18331" y="1991"/>
                  </a:lnTo>
                  <a:cubicBezTo>
                    <a:pt x="16497" y="3582"/>
                    <a:pt x="14444" y="4161"/>
                    <a:pt x="12428" y="4161"/>
                  </a:cubicBezTo>
                  <a:cubicBezTo>
                    <a:pt x="7023" y="4161"/>
                    <a:pt x="1876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2"/>
            <p:cNvSpPr/>
            <p:nvPr/>
          </p:nvSpPr>
          <p:spPr>
            <a:xfrm>
              <a:off x="1715450" y="3602525"/>
              <a:ext cx="42200" cy="90925"/>
            </a:xfrm>
            <a:custGeom>
              <a:rect b="b" l="l" r="r" t="t"/>
              <a:pathLst>
                <a:path extrusionOk="0" h="3637" w="1688">
                  <a:moveTo>
                    <a:pt x="1687" y="0"/>
                  </a:moveTo>
                  <a:lnTo>
                    <a:pt x="1305" y="241"/>
                  </a:lnTo>
                  <a:lnTo>
                    <a:pt x="1" y="3636"/>
                  </a:lnTo>
                  <a:lnTo>
                    <a:pt x="320" y="3549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2"/>
            <p:cNvSpPr/>
            <p:nvPr/>
          </p:nvSpPr>
          <p:spPr>
            <a:xfrm>
              <a:off x="1668575" y="3626450"/>
              <a:ext cx="29875" cy="70925"/>
            </a:xfrm>
            <a:custGeom>
              <a:rect b="b" l="l" r="r" t="t"/>
              <a:pathLst>
                <a:path extrusionOk="0" h="2837" w="1195">
                  <a:moveTo>
                    <a:pt x="1194" y="1"/>
                  </a:moveTo>
                  <a:lnTo>
                    <a:pt x="751" y="57"/>
                  </a:lnTo>
                  <a:lnTo>
                    <a:pt x="0" y="2802"/>
                  </a:lnTo>
                  <a:lnTo>
                    <a:pt x="258" y="283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2"/>
            <p:cNvSpPr/>
            <p:nvPr/>
          </p:nvSpPr>
          <p:spPr>
            <a:xfrm>
              <a:off x="1614400" y="3630075"/>
              <a:ext cx="29900" cy="62300"/>
            </a:xfrm>
            <a:custGeom>
              <a:rect b="b" l="l" r="r" t="t"/>
              <a:pathLst>
                <a:path extrusionOk="0" h="2492" w="1196">
                  <a:moveTo>
                    <a:pt x="785" y="0"/>
                  </a:moveTo>
                  <a:lnTo>
                    <a:pt x="0" y="2464"/>
                  </a:lnTo>
                  <a:lnTo>
                    <a:pt x="199" y="2491"/>
                  </a:lnTo>
                  <a:lnTo>
                    <a:pt x="1195" y="7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1558300" y="3621600"/>
              <a:ext cx="29175" cy="56275"/>
            </a:xfrm>
            <a:custGeom>
              <a:rect b="b" l="l" r="r" t="t"/>
              <a:pathLst>
                <a:path extrusionOk="0" h="2251" w="1167">
                  <a:moveTo>
                    <a:pt x="853" y="0"/>
                  </a:moveTo>
                  <a:lnTo>
                    <a:pt x="1" y="2208"/>
                  </a:lnTo>
                  <a:lnTo>
                    <a:pt x="314" y="2250"/>
                  </a:lnTo>
                  <a:lnTo>
                    <a:pt x="1166" y="4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2"/>
            <p:cNvSpPr/>
            <p:nvPr/>
          </p:nvSpPr>
          <p:spPr>
            <a:xfrm>
              <a:off x="1501375" y="3605050"/>
              <a:ext cx="33375" cy="51525"/>
            </a:xfrm>
            <a:custGeom>
              <a:rect b="b" l="l" r="r" t="t"/>
              <a:pathLst>
                <a:path extrusionOk="0" h="2061" w="1335">
                  <a:moveTo>
                    <a:pt x="1040" y="1"/>
                  </a:moveTo>
                  <a:lnTo>
                    <a:pt x="0" y="1995"/>
                  </a:lnTo>
                  <a:lnTo>
                    <a:pt x="383" y="2061"/>
                  </a:lnTo>
                  <a:lnTo>
                    <a:pt x="1334" y="18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2"/>
            <p:cNvSpPr/>
            <p:nvPr/>
          </p:nvSpPr>
          <p:spPr>
            <a:xfrm>
              <a:off x="1448650" y="3585025"/>
              <a:ext cx="36400" cy="48325"/>
            </a:xfrm>
            <a:custGeom>
              <a:rect b="b" l="l" r="r" t="t"/>
              <a:pathLst>
                <a:path extrusionOk="0" h="1933" w="1456">
                  <a:moveTo>
                    <a:pt x="1210" y="0"/>
                  </a:moveTo>
                  <a:lnTo>
                    <a:pt x="1" y="1739"/>
                  </a:lnTo>
                  <a:lnTo>
                    <a:pt x="351" y="1933"/>
                  </a:lnTo>
                  <a:lnTo>
                    <a:pt x="1455" y="12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1406525" y="3557175"/>
              <a:ext cx="33950" cy="44425"/>
            </a:xfrm>
            <a:custGeom>
              <a:rect b="b" l="l" r="r" t="t"/>
              <a:pathLst>
                <a:path extrusionOk="0" h="1777" w="1358">
                  <a:moveTo>
                    <a:pt x="1099" y="0"/>
                  </a:moveTo>
                  <a:lnTo>
                    <a:pt x="1" y="1680"/>
                  </a:lnTo>
                  <a:lnTo>
                    <a:pt x="277" y="1777"/>
                  </a:lnTo>
                  <a:lnTo>
                    <a:pt x="1358" y="23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2"/>
            <p:cNvSpPr/>
            <p:nvPr/>
          </p:nvSpPr>
          <p:spPr>
            <a:xfrm>
              <a:off x="902700" y="3069775"/>
              <a:ext cx="486100" cy="509500"/>
            </a:xfrm>
            <a:custGeom>
              <a:rect b="b" l="l" r="r" t="t"/>
              <a:pathLst>
                <a:path extrusionOk="0" h="20380" w="19444">
                  <a:moveTo>
                    <a:pt x="151" y="1"/>
                  </a:moveTo>
                  <a:cubicBezTo>
                    <a:pt x="21" y="1"/>
                    <a:pt x="1" y="79"/>
                    <a:pt x="1" y="79"/>
                  </a:cubicBezTo>
                  <a:cubicBezTo>
                    <a:pt x="7121" y="12625"/>
                    <a:pt x="18243" y="20380"/>
                    <a:pt x="18243" y="20380"/>
                  </a:cubicBezTo>
                  <a:lnTo>
                    <a:pt x="19444" y="17724"/>
                  </a:lnTo>
                  <a:cubicBezTo>
                    <a:pt x="12328" y="12140"/>
                    <a:pt x="6176" y="5386"/>
                    <a:pt x="2755" y="1979"/>
                  </a:cubicBezTo>
                  <a:cubicBezTo>
                    <a:pt x="1058" y="290"/>
                    <a:pt x="401" y="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2"/>
            <p:cNvSpPr/>
            <p:nvPr/>
          </p:nvSpPr>
          <p:spPr>
            <a:xfrm>
              <a:off x="942775" y="3111725"/>
              <a:ext cx="421975" cy="437950"/>
            </a:xfrm>
            <a:custGeom>
              <a:rect b="b" l="l" r="r" t="t"/>
              <a:pathLst>
                <a:path extrusionOk="0" h="17518" w="1687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6160" y="10849"/>
                    <a:pt x="16042" y="17515"/>
                    <a:pt x="16043" y="17518"/>
                  </a:cubicBezTo>
                  <a:lnTo>
                    <a:pt x="16043" y="17518"/>
                  </a:lnTo>
                  <a:lnTo>
                    <a:pt x="16879" y="15859"/>
                  </a:lnTo>
                  <a:cubicBezTo>
                    <a:pt x="10723" y="11027"/>
                    <a:pt x="5338" y="5129"/>
                    <a:pt x="2377" y="2182"/>
                  </a:cubicBezTo>
                  <a:cubicBezTo>
                    <a:pt x="223" y="36"/>
                    <a:pt x="13" y="0"/>
                    <a:pt x="1" y="0"/>
                  </a:cubicBezTo>
                  <a:close/>
                  <a:moveTo>
                    <a:pt x="16043" y="17518"/>
                  </a:moveTo>
                  <a:lnTo>
                    <a:pt x="16043" y="17518"/>
                  </a:lnTo>
                  <a:cubicBezTo>
                    <a:pt x="16043" y="17518"/>
                    <a:pt x="16043" y="17518"/>
                    <a:pt x="16043" y="17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2"/>
            <p:cNvSpPr/>
            <p:nvPr/>
          </p:nvSpPr>
          <p:spPr>
            <a:xfrm>
              <a:off x="1289225" y="3464525"/>
              <a:ext cx="38275" cy="58525"/>
            </a:xfrm>
            <a:custGeom>
              <a:rect b="b" l="l" r="r" t="t"/>
              <a:pathLst>
                <a:path extrusionOk="0" h="2341" w="1531">
                  <a:moveTo>
                    <a:pt x="1283" y="0"/>
                  </a:moveTo>
                  <a:lnTo>
                    <a:pt x="0" y="2033"/>
                  </a:lnTo>
                  <a:lnTo>
                    <a:pt x="402" y="2341"/>
                  </a:lnTo>
                  <a:lnTo>
                    <a:pt x="1530" y="32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2"/>
            <p:cNvSpPr/>
            <p:nvPr/>
          </p:nvSpPr>
          <p:spPr>
            <a:xfrm>
              <a:off x="1239925" y="3421025"/>
              <a:ext cx="38225" cy="58550"/>
            </a:xfrm>
            <a:custGeom>
              <a:rect b="b" l="l" r="r" t="t"/>
              <a:pathLst>
                <a:path extrusionOk="0" h="2342" w="1529">
                  <a:moveTo>
                    <a:pt x="1284" y="1"/>
                  </a:moveTo>
                  <a:lnTo>
                    <a:pt x="1" y="2034"/>
                  </a:lnTo>
                  <a:lnTo>
                    <a:pt x="403" y="2341"/>
                  </a:lnTo>
                  <a:lnTo>
                    <a:pt x="1528" y="324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2"/>
            <p:cNvSpPr/>
            <p:nvPr/>
          </p:nvSpPr>
          <p:spPr>
            <a:xfrm>
              <a:off x="1182100" y="3368650"/>
              <a:ext cx="38275" cy="58525"/>
            </a:xfrm>
            <a:custGeom>
              <a:rect b="b" l="l" r="r" t="t"/>
              <a:pathLst>
                <a:path extrusionOk="0" h="2341" w="1531">
                  <a:moveTo>
                    <a:pt x="1285" y="0"/>
                  </a:moveTo>
                  <a:lnTo>
                    <a:pt x="1" y="2033"/>
                  </a:lnTo>
                  <a:lnTo>
                    <a:pt x="406" y="2341"/>
                  </a:lnTo>
                  <a:lnTo>
                    <a:pt x="1531" y="32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2"/>
            <p:cNvSpPr/>
            <p:nvPr/>
          </p:nvSpPr>
          <p:spPr>
            <a:xfrm>
              <a:off x="1123125" y="3311225"/>
              <a:ext cx="38200" cy="58550"/>
            </a:xfrm>
            <a:custGeom>
              <a:rect b="b" l="l" r="r" t="t"/>
              <a:pathLst>
                <a:path extrusionOk="0" h="2342" w="1528">
                  <a:moveTo>
                    <a:pt x="1283" y="1"/>
                  </a:moveTo>
                  <a:lnTo>
                    <a:pt x="0" y="2034"/>
                  </a:lnTo>
                  <a:lnTo>
                    <a:pt x="403" y="2341"/>
                  </a:lnTo>
                  <a:lnTo>
                    <a:pt x="1528" y="32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2"/>
            <p:cNvSpPr/>
            <p:nvPr/>
          </p:nvSpPr>
          <p:spPr>
            <a:xfrm>
              <a:off x="1073550" y="3274200"/>
              <a:ext cx="47100" cy="42075"/>
            </a:xfrm>
            <a:custGeom>
              <a:rect b="b" l="l" r="r" t="t"/>
              <a:pathLst>
                <a:path extrusionOk="0" h="1683" w="1884">
                  <a:moveTo>
                    <a:pt x="1627" y="0"/>
                  </a:moveTo>
                  <a:lnTo>
                    <a:pt x="1" y="1314"/>
                  </a:lnTo>
                  <a:lnTo>
                    <a:pt x="439" y="1682"/>
                  </a:lnTo>
                  <a:lnTo>
                    <a:pt x="1883" y="33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2"/>
            <p:cNvSpPr/>
            <p:nvPr/>
          </p:nvSpPr>
          <p:spPr>
            <a:xfrm>
              <a:off x="1035075" y="3230175"/>
              <a:ext cx="41150" cy="36775"/>
            </a:xfrm>
            <a:custGeom>
              <a:rect b="b" l="l" r="r" t="t"/>
              <a:pathLst>
                <a:path extrusionOk="0" h="1471" w="1646">
                  <a:moveTo>
                    <a:pt x="1421" y="0"/>
                  </a:moveTo>
                  <a:lnTo>
                    <a:pt x="1" y="1149"/>
                  </a:lnTo>
                  <a:lnTo>
                    <a:pt x="383" y="1471"/>
                  </a:lnTo>
                  <a:lnTo>
                    <a:pt x="1646" y="29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2"/>
            <p:cNvSpPr/>
            <p:nvPr/>
          </p:nvSpPr>
          <p:spPr>
            <a:xfrm>
              <a:off x="995575" y="3182150"/>
              <a:ext cx="37275" cy="34025"/>
            </a:xfrm>
            <a:custGeom>
              <a:rect b="b" l="l" r="r" t="t"/>
              <a:pathLst>
                <a:path extrusionOk="0" h="1361" w="1491">
                  <a:moveTo>
                    <a:pt x="1266" y="0"/>
                  </a:moveTo>
                  <a:lnTo>
                    <a:pt x="0" y="1032"/>
                  </a:lnTo>
                  <a:lnTo>
                    <a:pt x="373" y="1360"/>
                  </a:lnTo>
                  <a:lnTo>
                    <a:pt x="1491" y="29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2"/>
            <p:cNvSpPr/>
            <p:nvPr/>
          </p:nvSpPr>
          <p:spPr>
            <a:xfrm>
              <a:off x="1636400" y="3530950"/>
              <a:ext cx="186950" cy="177975"/>
            </a:xfrm>
            <a:custGeom>
              <a:rect b="b" l="l" r="r" t="t"/>
              <a:pathLst>
                <a:path extrusionOk="0" h="7119" w="7478">
                  <a:moveTo>
                    <a:pt x="7477" y="0"/>
                  </a:moveTo>
                  <a:cubicBezTo>
                    <a:pt x="7476" y="0"/>
                    <a:pt x="6054" y="2889"/>
                    <a:pt x="2375" y="3605"/>
                  </a:cubicBezTo>
                  <a:lnTo>
                    <a:pt x="0" y="6979"/>
                  </a:lnTo>
                  <a:cubicBezTo>
                    <a:pt x="557" y="7069"/>
                    <a:pt x="1099" y="7119"/>
                    <a:pt x="1619" y="7119"/>
                  </a:cubicBezTo>
                  <a:cubicBezTo>
                    <a:pt x="3975" y="7119"/>
                    <a:pt x="5878" y="6103"/>
                    <a:pt x="6598" y="3264"/>
                  </a:cubicBezTo>
                  <a:lnTo>
                    <a:pt x="74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2"/>
            <p:cNvSpPr/>
            <p:nvPr/>
          </p:nvSpPr>
          <p:spPr>
            <a:xfrm>
              <a:off x="1708700" y="3160575"/>
              <a:ext cx="56450" cy="38325"/>
            </a:xfrm>
            <a:custGeom>
              <a:rect b="b" l="l" r="r" t="t"/>
              <a:pathLst>
                <a:path extrusionOk="0" h="1533" w="2258">
                  <a:moveTo>
                    <a:pt x="668" y="1"/>
                  </a:moveTo>
                  <a:cubicBezTo>
                    <a:pt x="520" y="1"/>
                    <a:pt x="369" y="101"/>
                    <a:pt x="193" y="391"/>
                  </a:cubicBezTo>
                  <a:cubicBezTo>
                    <a:pt x="0" y="707"/>
                    <a:pt x="183" y="1170"/>
                    <a:pt x="599" y="1423"/>
                  </a:cubicBezTo>
                  <a:cubicBezTo>
                    <a:pt x="723" y="1500"/>
                    <a:pt x="869" y="1533"/>
                    <a:pt x="1018" y="1533"/>
                  </a:cubicBezTo>
                  <a:cubicBezTo>
                    <a:pt x="1366" y="1533"/>
                    <a:pt x="1728" y="1351"/>
                    <a:pt x="1844" y="1121"/>
                  </a:cubicBezTo>
                  <a:cubicBezTo>
                    <a:pt x="2258" y="306"/>
                    <a:pt x="1718" y="587"/>
                    <a:pt x="1303" y="334"/>
                  </a:cubicBezTo>
                  <a:cubicBezTo>
                    <a:pt x="1063" y="187"/>
                    <a:pt x="869" y="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2"/>
            <p:cNvSpPr/>
            <p:nvPr/>
          </p:nvSpPr>
          <p:spPr>
            <a:xfrm>
              <a:off x="1774550" y="3249575"/>
              <a:ext cx="46175" cy="46500"/>
            </a:xfrm>
            <a:custGeom>
              <a:rect b="b" l="l" r="r" t="t"/>
              <a:pathLst>
                <a:path extrusionOk="0" h="1860" w="1847">
                  <a:moveTo>
                    <a:pt x="918" y="1"/>
                  </a:moveTo>
                  <a:cubicBezTo>
                    <a:pt x="615" y="1"/>
                    <a:pt x="302" y="252"/>
                    <a:pt x="163" y="635"/>
                  </a:cubicBezTo>
                  <a:cubicBezTo>
                    <a:pt x="0" y="1095"/>
                    <a:pt x="361" y="1698"/>
                    <a:pt x="715" y="1794"/>
                  </a:cubicBezTo>
                  <a:cubicBezTo>
                    <a:pt x="879" y="1839"/>
                    <a:pt x="1000" y="1859"/>
                    <a:pt x="1088" y="1859"/>
                  </a:cubicBezTo>
                  <a:cubicBezTo>
                    <a:pt x="1470" y="1859"/>
                    <a:pt x="1241" y="1479"/>
                    <a:pt x="1374" y="1105"/>
                  </a:cubicBezTo>
                  <a:cubicBezTo>
                    <a:pt x="1539" y="647"/>
                    <a:pt x="1847" y="301"/>
                    <a:pt x="1094" y="30"/>
                  </a:cubicBezTo>
                  <a:cubicBezTo>
                    <a:pt x="1037" y="10"/>
                    <a:pt x="978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2"/>
            <p:cNvSpPr/>
            <p:nvPr/>
          </p:nvSpPr>
          <p:spPr>
            <a:xfrm>
              <a:off x="1790750" y="3305950"/>
              <a:ext cx="43575" cy="34975"/>
            </a:xfrm>
            <a:custGeom>
              <a:rect b="b" l="l" r="r" t="t"/>
              <a:pathLst>
                <a:path extrusionOk="0" h="1399" w="1743">
                  <a:moveTo>
                    <a:pt x="523" y="0"/>
                  </a:moveTo>
                  <a:cubicBezTo>
                    <a:pt x="440" y="0"/>
                    <a:pt x="341" y="36"/>
                    <a:pt x="217" y="122"/>
                  </a:cubicBezTo>
                  <a:cubicBezTo>
                    <a:pt x="1" y="269"/>
                    <a:pt x="24" y="676"/>
                    <a:pt x="266" y="1031"/>
                  </a:cubicBezTo>
                  <a:cubicBezTo>
                    <a:pt x="433" y="1273"/>
                    <a:pt x="740" y="1399"/>
                    <a:pt x="980" y="1399"/>
                  </a:cubicBezTo>
                  <a:cubicBezTo>
                    <a:pt x="1089" y="1399"/>
                    <a:pt x="1185" y="1373"/>
                    <a:pt x="1248" y="1320"/>
                  </a:cubicBezTo>
                  <a:cubicBezTo>
                    <a:pt x="1743" y="903"/>
                    <a:pt x="1283" y="885"/>
                    <a:pt x="1040" y="533"/>
                  </a:cubicBezTo>
                  <a:cubicBezTo>
                    <a:pt x="861" y="274"/>
                    <a:pt x="753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2"/>
            <p:cNvSpPr/>
            <p:nvPr/>
          </p:nvSpPr>
          <p:spPr>
            <a:xfrm>
              <a:off x="1753900" y="3203125"/>
              <a:ext cx="49475" cy="59175"/>
            </a:xfrm>
            <a:custGeom>
              <a:rect b="b" l="l" r="r" t="t"/>
              <a:pathLst>
                <a:path extrusionOk="0" h="2367" w="1979">
                  <a:moveTo>
                    <a:pt x="866" y="0"/>
                  </a:moveTo>
                  <a:cubicBezTo>
                    <a:pt x="614" y="0"/>
                    <a:pt x="570" y="262"/>
                    <a:pt x="339" y="627"/>
                  </a:cubicBezTo>
                  <a:cubicBezTo>
                    <a:pt x="0" y="1164"/>
                    <a:pt x="118" y="2053"/>
                    <a:pt x="465" y="2226"/>
                  </a:cubicBezTo>
                  <a:cubicBezTo>
                    <a:pt x="661" y="2324"/>
                    <a:pt x="802" y="2366"/>
                    <a:pt x="909" y="2366"/>
                  </a:cubicBezTo>
                  <a:cubicBezTo>
                    <a:pt x="1270" y="2366"/>
                    <a:pt x="1224" y="1883"/>
                    <a:pt x="1488" y="1468"/>
                  </a:cubicBezTo>
                  <a:cubicBezTo>
                    <a:pt x="1825" y="929"/>
                    <a:pt x="1979" y="498"/>
                    <a:pt x="1412" y="198"/>
                  </a:cubicBezTo>
                  <a:cubicBezTo>
                    <a:pt x="1154" y="60"/>
                    <a:pt x="986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2"/>
            <p:cNvSpPr/>
            <p:nvPr/>
          </p:nvSpPr>
          <p:spPr>
            <a:xfrm>
              <a:off x="1774375" y="3193200"/>
              <a:ext cx="21500" cy="13725"/>
            </a:xfrm>
            <a:custGeom>
              <a:rect b="b" l="l" r="r" t="t"/>
              <a:pathLst>
                <a:path extrusionOk="0" h="549" w="860">
                  <a:moveTo>
                    <a:pt x="217" y="1"/>
                  </a:moveTo>
                  <a:cubicBezTo>
                    <a:pt x="135" y="1"/>
                    <a:pt x="70" y="45"/>
                    <a:pt x="33" y="198"/>
                  </a:cubicBezTo>
                  <a:cubicBezTo>
                    <a:pt x="0" y="334"/>
                    <a:pt x="146" y="487"/>
                    <a:pt x="356" y="539"/>
                  </a:cubicBezTo>
                  <a:cubicBezTo>
                    <a:pt x="385" y="546"/>
                    <a:pt x="414" y="549"/>
                    <a:pt x="442" y="549"/>
                  </a:cubicBezTo>
                  <a:cubicBezTo>
                    <a:pt x="629" y="549"/>
                    <a:pt x="812" y="419"/>
                    <a:pt x="830" y="297"/>
                  </a:cubicBezTo>
                  <a:cubicBezTo>
                    <a:pt x="859" y="98"/>
                    <a:pt x="810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2" y="71"/>
                    <a:pt x="487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2"/>
            <p:cNvSpPr/>
            <p:nvPr/>
          </p:nvSpPr>
          <p:spPr>
            <a:xfrm>
              <a:off x="1780150" y="3241625"/>
              <a:ext cx="21525" cy="13700"/>
            </a:xfrm>
            <a:custGeom>
              <a:rect b="b" l="l" r="r" t="t"/>
              <a:pathLst>
                <a:path extrusionOk="0" h="548" w="861">
                  <a:moveTo>
                    <a:pt x="217" y="1"/>
                  </a:moveTo>
                  <a:cubicBezTo>
                    <a:pt x="134" y="1"/>
                    <a:pt x="70" y="45"/>
                    <a:pt x="32" y="198"/>
                  </a:cubicBezTo>
                  <a:cubicBezTo>
                    <a:pt x="1" y="336"/>
                    <a:pt x="146" y="487"/>
                    <a:pt x="356" y="537"/>
                  </a:cubicBezTo>
                  <a:cubicBezTo>
                    <a:pt x="384" y="544"/>
                    <a:pt x="413" y="547"/>
                    <a:pt x="441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8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8" y="73"/>
                    <a:pt x="523" y="71"/>
                    <a:pt x="488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rgbClr val="FFC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2"/>
            <p:cNvSpPr/>
            <p:nvPr/>
          </p:nvSpPr>
          <p:spPr>
            <a:xfrm>
              <a:off x="1786075" y="3222875"/>
              <a:ext cx="21500" cy="13725"/>
            </a:xfrm>
            <a:custGeom>
              <a:rect b="b" l="l" r="r" t="t"/>
              <a:pathLst>
                <a:path extrusionOk="0" h="549" w="860">
                  <a:moveTo>
                    <a:pt x="216" y="0"/>
                  </a:moveTo>
                  <a:cubicBezTo>
                    <a:pt x="133" y="0"/>
                    <a:pt x="69" y="45"/>
                    <a:pt x="32" y="198"/>
                  </a:cubicBezTo>
                  <a:cubicBezTo>
                    <a:pt x="0" y="334"/>
                    <a:pt x="145" y="489"/>
                    <a:pt x="355" y="539"/>
                  </a:cubicBezTo>
                  <a:cubicBezTo>
                    <a:pt x="384" y="546"/>
                    <a:pt x="413" y="549"/>
                    <a:pt x="442" y="549"/>
                  </a:cubicBezTo>
                  <a:cubicBezTo>
                    <a:pt x="630" y="549"/>
                    <a:pt x="813" y="417"/>
                    <a:pt x="830" y="297"/>
                  </a:cubicBezTo>
                  <a:cubicBezTo>
                    <a:pt x="860" y="97"/>
                    <a:pt x="810" y="67"/>
                    <a:pt x="722" y="67"/>
                  </a:cubicBezTo>
                  <a:cubicBezTo>
                    <a:pt x="684" y="67"/>
                    <a:pt x="639" y="73"/>
                    <a:pt x="590" y="73"/>
                  </a:cubicBezTo>
                  <a:cubicBezTo>
                    <a:pt x="557" y="73"/>
                    <a:pt x="522" y="70"/>
                    <a:pt x="487" y="62"/>
                  </a:cubicBezTo>
                  <a:cubicBezTo>
                    <a:pt x="385" y="38"/>
                    <a:pt x="29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2"/>
            <p:cNvSpPr/>
            <p:nvPr/>
          </p:nvSpPr>
          <p:spPr>
            <a:xfrm>
              <a:off x="1744975" y="3196425"/>
              <a:ext cx="21525" cy="13725"/>
            </a:xfrm>
            <a:custGeom>
              <a:rect b="b" l="l" r="r" t="t"/>
              <a:pathLst>
                <a:path extrusionOk="0" h="549" w="861">
                  <a:moveTo>
                    <a:pt x="218" y="0"/>
                  </a:moveTo>
                  <a:cubicBezTo>
                    <a:pt x="135" y="0"/>
                    <a:pt x="71" y="45"/>
                    <a:pt x="34" y="198"/>
                  </a:cubicBezTo>
                  <a:cubicBezTo>
                    <a:pt x="1" y="334"/>
                    <a:pt x="145" y="487"/>
                    <a:pt x="357" y="539"/>
                  </a:cubicBezTo>
                  <a:cubicBezTo>
                    <a:pt x="386" y="546"/>
                    <a:pt x="415" y="549"/>
                    <a:pt x="444" y="549"/>
                  </a:cubicBezTo>
                  <a:cubicBezTo>
                    <a:pt x="629" y="549"/>
                    <a:pt x="812" y="418"/>
                    <a:pt x="831" y="297"/>
                  </a:cubicBezTo>
                  <a:cubicBezTo>
                    <a:pt x="860" y="97"/>
                    <a:pt x="812" y="67"/>
                    <a:pt x="724" y="67"/>
                  </a:cubicBezTo>
                  <a:cubicBezTo>
                    <a:pt x="686" y="67"/>
                    <a:pt x="641" y="73"/>
                    <a:pt x="591" y="73"/>
                  </a:cubicBezTo>
                  <a:cubicBezTo>
                    <a:pt x="558" y="73"/>
                    <a:pt x="523" y="70"/>
                    <a:pt x="487" y="62"/>
                  </a:cubicBezTo>
                  <a:cubicBezTo>
                    <a:pt x="387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2"/>
            <p:cNvSpPr/>
            <p:nvPr/>
          </p:nvSpPr>
          <p:spPr>
            <a:xfrm>
              <a:off x="1795300" y="3298000"/>
              <a:ext cx="21500" cy="13675"/>
            </a:xfrm>
            <a:custGeom>
              <a:rect b="b" l="l" r="r" t="t"/>
              <a:pathLst>
                <a:path extrusionOk="0" h="547" w="86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0" y="334"/>
                    <a:pt x="147" y="487"/>
                    <a:pt x="357" y="537"/>
                  </a:cubicBezTo>
                  <a:cubicBezTo>
                    <a:pt x="385" y="544"/>
                    <a:pt x="414" y="547"/>
                    <a:pt x="443" y="547"/>
                  </a:cubicBezTo>
                  <a:cubicBezTo>
                    <a:pt x="631" y="547"/>
                    <a:pt x="815" y="417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2"/>
            <p:cNvSpPr/>
            <p:nvPr/>
          </p:nvSpPr>
          <p:spPr>
            <a:xfrm>
              <a:off x="1696175" y="3163225"/>
              <a:ext cx="35225" cy="19750"/>
            </a:xfrm>
            <a:custGeom>
              <a:rect b="b" l="l" r="r" t="t"/>
              <a:pathLst>
                <a:path extrusionOk="0" h="790" w="1409">
                  <a:moveTo>
                    <a:pt x="316" y="1"/>
                  </a:moveTo>
                  <a:cubicBezTo>
                    <a:pt x="204" y="1"/>
                    <a:pt x="115" y="59"/>
                    <a:pt x="57" y="239"/>
                  </a:cubicBezTo>
                  <a:cubicBezTo>
                    <a:pt x="0" y="418"/>
                    <a:pt x="226" y="650"/>
                    <a:pt x="558" y="756"/>
                  </a:cubicBezTo>
                  <a:cubicBezTo>
                    <a:pt x="631" y="779"/>
                    <a:pt x="707" y="790"/>
                    <a:pt x="781" y="790"/>
                  </a:cubicBezTo>
                  <a:cubicBezTo>
                    <a:pt x="1046" y="790"/>
                    <a:pt x="1289" y="656"/>
                    <a:pt x="1317" y="513"/>
                  </a:cubicBezTo>
                  <a:cubicBezTo>
                    <a:pt x="1409" y="56"/>
                    <a:pt x="1115" y="241"/>
                    <a:pt x="783" y="135"/>
                  </a:cubicBezTo>
                  <a:cubicBezTo>
                    <a:pt x="605" y="78"/>
                    <a:pt x="445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2"/>
            <p:cNvSpPr/>
            <p:nvPr/>
          </p:nvSpPr>
          <p:spPr>
            <a:xfrm>
              <a:off x="1338350" y="3163725"/>
              <a:ext cx="480675" cy="274925"/>
            </a:xfrm>
            <a:custGeom>
              <a:rect b="b" l="l" r="r" t="t"/>
              <a:pathLst>
                <a:path extrusionOk="0" h="10997" w="19227">
                  <a:moveTo>
                    <a:pt x="12045" y="1"/>
                  </a:moveTo>
                  <a:cubicBezTo>
                    <a:pt x="7755" y="1"/>
                    <a:pt x="1428" y="2107"/>
                    <a:pt x="769" y="5078"/>
                  </a:cubicBezTo>
                  <a:cubicBezTo>
                    <a:pt x="1" y="8552"/>
                    <a:pt x="5771" y="9233"/>
                    <a:pt x="9724" y="10108"/>
                  </a:cubicBezTo>
                  <a:cubicBezTo>
                    <a:pt x="11610" y="10526"/>
                    <a:pt x="13511" y="10997"/>
                    <a:pt x="15065" y="10997"/>
                  </a:cubicBezTo>
                  <a:cubicBezTo>
                    <a:pt x="16767" y="10997"/>
                    <a:pt x="18054" y="10433"/>
                    <a:pt x="18456" y="8618"/>
                  </a:cubicBezTo>
                  <a:cubicBezTo>
                    <a:pt x="19226" y="5145"/>
                    <a:pt x="17962" y="1062"/>
                    <a:pt x="14010" y="188"/>
                  </a:cubicBezTo>
                  <a:cubicBezTo>
                    <a:pt x="13438" y="61"/>
                    <a:pt x="12770" y="1"/>
                    <a:pt x="1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2"/>
            <p:cNvSpPr/>
            <p:nvPr/>
          </p:nvSpPr>
          <p:spPr>
            <a:xfrm>
              <a:off x="1675650" y="3137400"/>
              <a:ext cx="17225" cy="13625"/>
            </a:xfrm>
            <a:custGeom>
              <a:rect b="b" l="l" r="r" t="t"/>
              <a:pathLst>
                <a:path extrusionOk="0" h="545" w="689">
                  <a:moveTo>
                    <a:pt x="450" y="0"/>
                  </a:moveTo>
                  <a:cubicBezTo>
                    <a:pt x="338" y="0"/>
                    <a:pt x="205" y="141"/>
                    <a:pt x="1" y="201"/>
                  </a:cubicBezTo>
                  <a:cubicBezTo>
                    <a:pt x="211" y="309"/>
                    <a:pt x="397" y="423"/>
                    <a:pt x="566" y="545"/>
                  </a:cubicBezTo>
                  <a:cubicBezTo>
                    <a:pt x="648" y="426"/>
                    <a:pt x="688" y="303"/>
                    <a:pt x="652" y="221"/>
                  </a:cubicBezTo>
                  <a:cubicBezTo>
                    <a:pt x="584" y="56"/>
                    <a:pt x="521" y="0"/>
                    <a:pt x="450" y="0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2"/>
            <p:cNvSpPr/>
            <p:nvPr/>
          </p:nvSpPr>
          <p:spPr>
            <a:xfrm>
              <a:off x="1338275" y="3160775"/>
              <a:ext cx="496025" cy="278025"/>
            </a:xfrm>
            <a:custGeom>
              <a:rect b="b" l="l" r="r" t="t"/>
              <a:pathLst>
                <a:path extrusionOk="0" h="11121" w="19841">
                  <a:moveTo>
                    <a:pt x="15486" y="1"/>
                  </a:moveTo>
                  <a:cubicBezTo>
                    <a:pt x="15367" y="1"/>
                    <a:pt x="15246" y="65"/>
                    <a:pt x="15111" y="241"/>
                  </a:cubicBezTo>
                  <a:cubicBezTo>
                    <a:pt x="15108" y="240"/>
                    <a:pt x="15102" y="240"/>
                    <a:pt x="15099" y="237"/>
                  </a:cubicBezTo>
                  <a:cubicBezTo>
                    <a:pt x="14922" y="182"/>
                    <a:pt x="14764" y="108"/>
                    <a:pt x="14636" y="108"/>
                  </a:cubicBezTo>
                  <a:cubicBezTo>
                    <a:pt x="14622" y="108"/>
                    <a:pt x="14608" y="109"/>
                    <a:pt x="14594" y="111"/>
                  </a:cubicBezTo>
                  <a:cubicBezTo>
                    <a:pt x="14793" y="364"/>
                    <a:pt x="14915" y="635"/>
                    <a:pt x="14929" y="921"/>
                  </a:cubicBezTo>
                  <a:cubicBezTo>
                    <a:pt x="15018" y="2596"/>
                    <a:pt x="11702" y="4134"/>
                    <a:pt x="7524" y="4353"/>
                  </a:cubicBezTo>
                  <a:cubicBezTo>
                    <a:pt x="7185" y="4371"/>
                    <a:pt x="6851" y="4379"/>
                    <a:pt x="6523" y="4379"/>
                  </a:cubicBezTo>
                  <a:cubicBezTo>
                    <a:pt x="4628" y="4379"/>
                    <a:pt x="2941" y="4087"/>
                    <a:pt x="1729" y="3597"/>
                  </a:cubicBezTo>
                  <a:cubicBezTo>
                    <a:pt x="1238" y="4093"/>
                    <a:pt x="898" y="4630"/>
                    <a:pt x="771" y="5201"/>
                  </a:cubicBezTo>
                  <a:cubicBezTo>
                    <a:pt x="1" y="8674"/>
                    <a:pt x="5773" y="9356"/>
                    <a:pt x="9725" y="10232"/>
                  </a:cubicBezTo>
                  <a:cubicBezTo>
                    <a:pt x="11612" y="10649"/>
                    <a:pt x="13512" y="11120"/>
                    <a:pt x="15066" y="11120"/>
                  </a:cubicBezTo>
                  <a:cubicBezTo>
                    <a:pt x="16768" y="11120"/>
                    <a:pt x="18055" y="10556"/>
                    <a:pt x="18458" y="8740"/>
                  </a:cubicBezTo>
                  <a:cubicBezTo>
                    <a:pt x="18578" y="8203"/>
                    <a:pt x="18647" y="7652"/>
                    <a:pt x="18665" y="7100"/>
                  </a:cubicBezTo>
                  <a:cubicBezTo>
                    <a:pt x="18802" y="7173"/>
                    <a:pt x="18952" y="7210"/>
                    <a:pt x="19082" y="7210"/>
                  </a:cubicBezTo>
                  <a:cubicBezTo>
                    <a:pt x="19189" y="7210"/>
                    <a:pt x="19282" y="7184"/>
                    <a:pt x="19344" y="7133"/>
                  </a:cubicBezTo>
                  <a:cubicBezTo>
                    <a:pt x="19840" y="6710"/>
                    <a:pt x="19382" y="6692"/>
                    <a:pt x="19139" y="6340"/>
                  </a:cubicBezTo>
                  <a:cubicBezTo>
                    <a:pt x="19053" y="6216"/>
                    <a:pt x="18983" y="6089"/>
                    <a:pt x="18910" y="5990"/>
                  </a:cubicBezTo>
                  <a:cubicBezTo>
                    <a:pt x="19017" y="5943"/>
                    <a:pt x="19103" y="5864"/>
                    <a:pt x="19115" y="5786"/>
                  </a:cubicBezTo>
                  <a:cubicBezTo>
                    <a:pt x="19144" y="5586"/>
                    <a:pt x="19094" y="5556"/>
                    <a:pt x="19006" y="5556"/>
                  </a:cubicBezTo>
                  <a:cubicBezTo>
                    <a:pt x="18968" y="5556"/>
                    <a:pt x="18923" y="5562"/>
                    <a:pt x="18874" y="5562"/>
                  </a:cubicBezTo>
                  <a:cubicBezTo>
                    <a:pt x="18841" y="5562"/>
                    <a:pt x="18806" y="5559"/>
                    <a:pt x="18771" y="5551"/>
                  </a:cubicBezTo>
                  <a:cubicBezTo>
                    <a:pt x="18701" y="5535"/>
                    <a:pt x="18635" y="5511"/>
                    <a:pt x="18575" y="5499"/>
                  </a:cubicBezTo>
                  <a:cubicBezTo>
                    <a:pt x="18572" y="5468"/>
                    <a:pt x="18568" y="5439"/>
                    <a:pt x="18564" y="5410"/>
                  </a:cubicBezTo>
                  <a:cubicBezTo>
                    <a:pt x="18910" y="5395"/>
                    <a:pt x="18697" y="5024"/>
                    <a:pt x="18828" y="4659"/>
                  </a:cubicBezTo>
                  <a:cubicBezTo>
                    <a:pt x="18993" y="4201"/>
                    <a:pt x="19301" y="3854"/>
                    <a:pt x="18546" y="3584"/>
                  </a:cubicBezTo>
                  <a:cubicBezTo>
                    <a:pt x="18528" y="3577"/>
                    <a:pt x="18506" y="3575"/>
                    <a:pt x="18485" y="3571"/>
                  </a:cubicBezTo>
                  <a:cubicBezTo>
                    <a:pt x="18489" y="3557"/>
                    <a:pt x="18502" y="3545"/>
                    <a:pt x="18506" y="3531"/>
                  </a:cubicBezTo>
                  <a:cubicBezTo>
                    <a:pt x="18535" y="3332"/>
                    <a:pt x="18486" y="3301"/>
                    <a:pt x="18398" y="3301"/>
                  </a:cubicBezTo>
                  <a:cubicBezTo>
                    <a:pt x="18360" y="3301"/>
                    <a:pt x="18315" y="3307"/>
                    <a:pt x="18265" y="3307"/>
                  </a:cubicBezTo>
                  <a:cubicBezTo>
                    <a:pt x="18233" y="3307"/>
                    <a:pt x="18198" y="3305"/>
                    <a:pt x="18163" y="3296"/>
                  </a:cubicBezTo>
                  <a:cubicBezTo>
                    <a:pt x="18124" y="3288"/>
                    <a:pt x="18088" y="3276"/>
                    <a:pt x="18052" y="3266"/>
                  </a:cubicBezTo>
                  <a:cubicBezTo>
                    <a:pt x="18071" y="3232"/>
                    <a:pt x="18091" y="3197"/>
                    <a:pt x="18113" y="3163"/>
                  </a:cubicBezTo>
                  <a:cubicBezTo>
                    <a:pt x="18148" y="3109"/>
                    <a:pt x="18178" y="3054"/>
                    <a:pt x="18208" y="3001"/>
                  </a:cubicBezTo>
                  <a:cubicBezTo>
                    <a:pt x="18230" y="3007"/>
                    <a:pt x="18249" y="3018"/>
                    <a:pt x="18270" y="3024"/>
                  </a:cubicBezTo>
                  <a:cubicBezTo>
                    <a:pt x="18298" y="3031"/>
                    <a:pt x="18327" y="3034"/>
                    <a:pt x="18355" y="3034"/>
                  </a:cubicBezTo>
                  <a:cubicBezTo>
                    <a:pt x="18541" y="3034"/>
                    <a:pt x="18725" y="2904"/>
                    <a:pt x="18744" y="2782"/>
                  </a:cubicBezTo>
                  <a:cubicBezTo>
                    <a:pt x="18773" y="2583"/>
                    <a:pt x="18723" y="2553"/>
                    <a:pt x="18636" y="2553"/>
                  </a:cubicBezTo>
                  <a:cubicBezTo>
                    <a:pt x="18598" y="2553"/>
                    <a:pt x="18552" y="2558"/>
                    <a:pt x="18503" y="2558"/>
                  </a:cubicBezTo>
                  <a:cubicBezTo>
                    <a:pt x="18470" y="2558"/>
                    <a:pt x="18436" y="2556"/>
                    <a:pt x="18400" y="2547"/>
                  </a:cubicBezTo>
                  <a:lnTo>
                    <a:pt x="18396" y="2547"/>
                  </a:lnTo>
                  <a:cubicBezTo>
                    <a:pt x="18449" y="2288"/>
                    <a:pt x="18367" y="2068"/>
                    <a:pt x="18038" y="1893"/>
                  </a:cubicBezTo>
                  <a:cubicBezTo>
                    <a:pt x="18001" y="1873"/>
                    <a:pt x="17969" y="1857"/>
                    <a:pt x="17935" y="1839"/>
                  </a:cubicBezTo>
                  <a:cubicBezTo>
                    <a:pt x="18105" y="1819"/>
                    <a:pt x="18260" y="1704"/>
                    <a:pt x="18277" y="1595"/>
                  </a:cubicBezTo>
                  <a:cubicBezTo>
                    <a:pt x="18306" y="1396"/>
                    <a:pt x="18257" y="1366"/>
                    <a:pt x="18169" y="1366"/>
                  </a:cubicBezTo>
                  <a:cubicBezTo>
                    <a:pt x="18131" y="1366"/>
                    <a:pt x="18086" y="1372"/>
                    <a:pt x="18036" y="1372"/>
                  </a:cubicBezTo>
                  <a:cubicBezTo>
                    <a:pt x="18003" y="1372"/>
                    <a:pt x="17969" y="1369"/>
                    <a:pt x="17934" y="1361"/>
                  </a:cubicBezTo>
                  <a:cubicBezTo>
                    <a:pt x="17832" y="1337"/>
                    <a:pt x="17740" y="1299"/>
                    <a:pt x="17663" y="1299"/>
                  </a:cubicBezTo>
                  <a:cubicBezTo>
                    <a:pt x="17580" y="1299"/>
                    <a:pt x="17516" y="1343"/>
                    <a:pt x="17478" y="1497"/>
                  </a:cubicBezTo>
                  <a:cubicBezTo>
                    <a:pt x="17463" y="1567"/>
                    <a:pt x="17491" y="1640"/>
                    <a:pt x="17551" y="1701"/>
                  </a:cubicBezTo>
                  <a:cubicBezTo>
                    <a:pt x="17530" y="1698"/>
                    <a:pt x="17511" y="1697"/>
                    <a:pt x="17492" y="1697"/>
                  </a:cubicBezTo>
                  <a:cubicBezTo>
                    <a:pt x="17294" y="1697"/>
                    <a:pt x="17223" y="1861"/>
                    <a:pt x="17089" y="2109"/>
                  </a:cubicBezTo>
                  <a:cubicBezTo>
                    <a:pt x="17035" y="2045"/>
                    <a:pt x="16979" y="1983"/>
                    <a:pt x="16920" y="1923"/>
                  </a:cubicBezTo>
                  <a:cubicBezTo>
                    <a:pt x="17017" y="1873"/>
                    <a:pt x="17089" y="1797"/>
                    <a:pt x="17099" y="1726"/>
                  </a:cubicBezTo>
                  <a:cubicBezTo>
                    <a:pt x="17128" y="1528"/>
                    <a:pt x="17080" y="1497"/>
                    <a:pt x="16994" y="1497"/>
                  </a:cubicBezTo>
                  <a:cubicBezTo>
                    <a:pt x="16955" y="1497"/>
                    <a:pt x="16909" y="1503"/>
                    <a:pt x="16858" y="1503"/>
                  </a:cubicBezTo>
                  <a:cubicBezTo>
                    <a:pt x="16825" y="1503"/>
                    <a:pt x="16791" y="1501"/>
                    <a:pt x="16755" y="1492"/>
                  </a:cubicBezTo>
                  <a:cubicBezTo>
                    <a:pt x="16656" y="1468"/>
                    <a:pt x="16565" y="1432"/>
                    <a:pt x="16490" y="1432"/>
                  </a:cubicBezTo>
                  <a:cubicBezTo>
                    <a:pt x="16461" y="1432"/>
                    <a:pt x="16434" y="1437"/>
                    <a:pt x="16409" y="1451"/>
                  </a:cubicBezTo>
                  <a:cubicBezTo>
                    <a:pt x="16388" y="1432"/>
                    <a:pt x="16366" y="1417"/>
                    <a:pt x="16346" y="1401"/>
                  </a:cubicBezTo>
                  <a:cubicBezTo>
                    <a:pt x="16488" y="1328"/>
                    <a:pt x="16605" y="1229"/>
                    <a:pt x="16661" y="1117"/>
                  </a:cubicBezTo>
                  <a:cubicBezTo>
                    <a:pt x="17075" y="304"/>
                    <a:pt x="16535" y="585"/>
                    <a:pt x="16120" y="330"/>
                  </a:cubicBezTo>
                  <a:cubicBezTo>
                    <a:pt x="15881" y="184"/>
                    <a:pt x="15687" y="1"/>
                    <a:pt x="1548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2"/>
            <p:cNvSpPr/>
            <p:nvPr/>
          </p:nvSpPr>
          <p:spPr>
            <a:xfrm>
              <a:off x="2011450" y="3241750"/>
              <a:ext cx="46450" cy="26750"/>
            </a:xfrm>
            <a:custGeom>
              <a:rect b="b" l="l" r="r" t="t"/>
              <a:pathLst>
                <a:path extrusionOk="0" h="1070" w="1858">
                  <a:moveTo>
                    <a:pt x="1555" y="0"/>
                  </a:moveTo>
                  <a:cubicBezTo>
                    <a:pt x="1403" y="0"/>
                    <a:pt x="1194" y="128"/>
                    <a:pt x="924" y="146"/>
                  </a:cubicBezTo>
                  <a:cubicBezTo>
                    <a:pt x="438" y="177"/>
                    <a:pt x="1" y="84"/>
                    <a:pt x="37" y="650"/>
                  </a:cubicBezTo>
                  <a:cubicBezTo>
                    <a:pt x="54" y="891"/>
                    <a:pt x="404" y="1070"/>
                    <a:pt x="842" y="1070"/>
                  </a:cubicBezTo>
                  <a:cubicBezTo>
                    <a:pt x="877" y="1070"/>
                    <a:pt x="913" y="1069"/>
                    <a:pt x="949" y="1066"/>
                  </a:cubicBezTo>
                  <a:cubicBezTo>
                    <a:pt x="1435" y="1033"/>
                    <a:pt x="1858" y="623"/>
                    <a:pt x="1810" y="365"/>
                  </a:cubicBezTo>
                  <a:cubicBezTo>
                    <a:pt x="1760" y="82"/>
                    <a:pt x="1676" y="0"/>
                    <a:pt x="1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2"/>
            <p:cNvSpPr/>
            <p:nvPr/>
          </p:nvSpPr>
          <p:spPr>
            <a:xfrm>
              <a:off x="2020050" y="3237375"/>
              <a:ext cx="21500" cy="13725"/>
            </a:xfrm>
            <a:custGeom>
              <a:rect b="b" l="l" r="r" t="t"/>
              <a:pathLst>
                <a:path extrusionOk="0" h="549" w="86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1" y="334"/>
                    <a:pt x="147" y="485"/>
                    <a:pt x="357" y="538"/>
                  </a:cubicBezTo>
                  <a:cubicBezTo>
                    <a:pt x="385" y="545"/>
                    <a:pt x="414" y="548"/>
                    <a:pt x="442" y="548"/>
                  </a:cubicBezTo>
                  <a:cubicBezTo>
                    <a:pt x="630" y="548"/>
                    <a:pt x="815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2"/>
            <p:cNvSpPr/>
            <p:nvPr/>
          </p:nvSpPr>
          <p:spPr>
            <a:xfrm>
              <a:off x="2028400" y="3247725"/>
              <a:ext cx="20200" cy="18800"/>
            </a:xfrm>
            <a:custGeom>
              <a:rect b="b" l="l" r="r" t="t"/>
              <a:pathLst>
                <a:path extrusionOk="0" h="752" w="808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5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7"/>
                    <a:pt x="654" y="648"/>
                  </a:cubicBezTo>
                  <a:cubicBezTo>
                    <a:pt x="807" y="521"/>
                    <a:pt x="805" y="232"/>
                    <a:pt x="702" y="122"/>
                  </a:cubicBezTo>
                  <a:cubicBezTo>
                    <a:pt x="617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2"/>
            <p:cNvSpPr/>
            <p:nvPr/>
          </p:nvSpPr>
          <p:spPr>
            <a:xfrm>
              <a:off x="2019800" y="3251600"/>
              <a:ext cx="26500" cy="17825"/>
            </a:xfrm>
            <a:custGeom>
              <a:rect b="b" l="l" r="r" t="t"/>
              <a:pathLst>
                <a:path extrusionOk="0" h="713" w="1060">
                  <a:moveTo>
                    <a:pt x="292" y="1"/>
                  </a:moveTo>
                  <a:cubicBezTo>
                    <a:pt x="232" y="1"/>
                    <a:pt x="169" y="36"/>
                    <a:pt x="95" y="128"/>
                  </a:cubicBezTo>
                  <a:cubicBezTo>
                    <a:pt x="1" y="249"/>
                    <a:pt x="78" y="465"/>
                    <a:pt x="267" y="615"/>
                  </a:cubicBezTo>
                  <a:cubicBezTo>
                    <a:pt x="354" y="683"/>
                    <a:pt x="466" y="713"/>
                    <a:pt x="570" y="713"/>
                  </a:cubicBezTo>
                  <a:cubicBezTo>
                    <a:pt x="696" y="713"/>
                    <a:pt x="809" y="670"/>
                    <a:pt x="854" y="601"/>
                  </a:cubicBezTo>
                  <a:cubicBezTo>
                    <a:pt x="1060" y="287"/>
                    <a:pt x="804" y="359"/>
                    <a:pt x="615" y="209"/>
                  </a:cubicBezTo>
                  <a:cubicBezTo>
                    <a:pt x="493" y="112"/>
                    <a:pt x="398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2"/>
            <p:cNvSpPr/>
            <p:nvPr/>
          </p:nvSpPr>
          <p:spPr>
            <a:xfrm>
              <a:off x="1613775" y="3081000"/>
              <a:ext cx="46425" cy="26775"/>
            </a:xfrm>
            <a:custGeom>
              <a:rect b="b" l="l" r="r" t="t"/>
              <a:pathLst>
                <a:path extrusionOk="0" h="1071" w="1857">
                  <a:moveTo>
                    <a:pt x="1555" y="1"/>
                  </a:moveTo>
                  <a:cubicBezTo>
                    <a:pt x="1403" y="1"/>
                    <a:pt x="1194" y="129"/>
                    <a:pt x="924" y="147"/>
                  </a:cubicBezTo>
                  <a:cubicBezTo>
                    <a:pt x="437" y="177"/>
                    <a:pt x="1" y="84"/>
                    <a:pt x="37" y="649"/>
                  </a:cubicBezTo>
                  <a:cubicBezTo>
                    <a:pt x="52" y="892"/>
                    <a:pt x="402" y="1071"/>
                    <a:pt x="841" y="1071"/>
                  </a:cubicBezTo>
                  <a:cubicBezTo>
                    <a:pt x="876" y="1071"/>
                    <a:pt x="911" y="1070"/>
                    <a:pt x="947" y="1067"/>
                  </a:cubicBezTo>
                  <a:cubicBezTo>
                    <a:pt x="1434" y="1036"/>
                    <a:pt x="1856" y="625"/>
                    <a:pt x="1810" y="366"/>
                  </a:cubicBezTo>
                  <a:cubicBezTo>
                    <a:pt x="1760" y="82"/>
                    <a:pt x="1676" y="1"/>
                    <a:pt x="1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2"/>
            <p:cNvSpPr/>
            <p:nvPr/>
          </p:nvSpPr>
          <p:spPr>
            <a:xfrm>
              <a:off x="1622375" y="3076625"/>
              <a:ext cx="21500" cy="13725"/>
            </a:xfrm>
            <a:custGeom>
              <a:rect b="b" l="l" r="r" t="t"/>
              <a:pathLst>
                <a:path extrusionOk="0" h="549" w="860">
                  <a:moveTo>
                    <a:pt x="216" y="1"/>
                  </a:moveTo>
                  <a:cubicBezTo>
                    <a:pt x="133" y="1"/>
                    <a:pt x="69" y="45"/>
                    <a:pt x="32" y="199"/>
                  </a:cubicBezTo>
                  <a:cubicBezTo>
                    <a:pt x="0" y="335"/>
                    <a:pt x="145" y="486"/>
                    <a:pt x="357" y="538"/>
                  </a:cubicBezTo>
                  <a:cubicBezTo>
                    <a:pt x="386" y="545"/>
                    <a:pt x="416" y="549"/>
                    <a:pt x="445" y="549"/>
                  </a:cubicBezTo>
                  <a:cubicBezTo>
                    <a:pt x="631" y="549"/>
                    <a:pt x="813" y="417"/>
                    <a:pt x="831" y="296"/>
                  </a:cubicBezTo>
                  <a:cubicBezTo>
                    <a:pt x="860" y="98"/>
                    <a:pt x="810" y="68"/>
                    <a:pt x="723" y="68"/>
                  </a:cubicBezTo>
                  <a:cubicBezTo>
                    <a:pt x="685" y="68"/>
                    <a:pt x="639" y="74"/>
                    <a:pt x="590" y="74"/>
                  </a:cubicBezTo>
                  <a:cubicBezTo>
                    <a:pt x="557" y="74"/>
                    <a:pt x="522" y="71"/>
                    <a:pt x="487" y="63"/>
                  </a:cubicBezTo>
                  <a:cubicBezTo>
                    <a:pt x="385" y="39"/>
                    <a:pt x="29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1630675" y="3087025"/>
              <a:ext cx="20200" cy="18800"/>
            </a:xfrm>
            <a:custGeom>
              <a:rect b="b" l="l" r="r" t="t"/>
              <a:pathLst>
                <a:path extrusionOk="0" h="752" w="808">
                  <a:moveTo>
                    <a:pt x="527" y="1"/>
                  </a:moveTo>
                  <a:cubicBezTo>
                    <a:pt x="449" y="1"/>
                    <a:pt x="434" y="141"/>
                    <a:pt x="333" y="228"/>
                  </a:cubicBezTo>
                  <a:cubicBezTo>
                    <a:pt x="179" y="355"/>
                    <a:pt x="0" y="414"/>
                    <a:pt x="208" y="667"/>
                  </a:cubicBezTo>
                  <a:cubicBezTo>
                    <a:pt x="254" y="724"/>
                    <a:pt x="323" y="751"/>
                    <a:pt x="398" y="751"/>
                  </a:cubicBezTo>
                  <a:cubicBezTo>
                    <a:pt x="483" y="751"/>
                    <a:pt x="576" y="717"/>
                    <a:pt x="656" y="649"/>
                  </a:cubicBezTo>
                  <a:cubicBezTo>
                    <a:pt x="808" y="521"/>
                    <a:pt x="808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1622075" y="3090925"/>
              <a:ext cx="26525" cy="17775"/>
            </a:xfrm>
            <a:custGeom>
              <a:rect b="b" l="l" r="r" t="t"/>
              <a:pathLst>
                <a:path extrusionOk="0" h="711" w="1061">
                  <a:moveTo>
                    <a:pt x="293" y="0"/>
                  </a:moveTo>
                  <a:cubicBezTo>
                    <a:pt x="234" y="0"/>
                    <a:pt x="170" y="35"/>
                    <a:pt x="97" y="128"/>
                  </a:cubicBezTo>
                  <a:cubicBezTo>
                    <a:pt x="1" y="248"/>
                    <a:pt x="78" y="464"/>
                    <a:pt x="269" y="615"/>
                  </a:cubicBezTo>
                  <a:cubicBezTo>
                    <a:pt x="355" y="682"/>
                    <a:pt x="467" y="711"/>
                    <a:pt x="572" y="711"/>
                  </a:cubicBezTo>
                  <a:cubicBezTo>
                    <a:pt x="696" y="711"/>
                    <a:pt x="810" y="669"/>
                    <a:pt x="855" y="600"/>
                  </a:cubicBezTo>
                  <a:cubicBezTo>
                    <a:pt x="1060" y="287"/>
                    <a:pt x="805" y="358"/>
                    <a:pt x="615" y="208"/>
                  </a:cubicBezTo>
                  <a:cubicBezTo>
                    <a:pt x="494" y="112"/>
                    <a:pt x="399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1533800" y="3157425"/>
              <a:ext cx="46400" cy="26775"/>
            </a:xfrm>
            <a:custGeom>
              <a:rect b="b" l="l" r="r" t="t"/>
              <a:pathLst>
                <a:path extrusionOk="0" h="1071" w="1856">
                  <a:moveTo>
                    <a:pt x="1554" y="0"/>
                  </a:moveTo>
                  <a:cubicBezTo>
                    <a:pt x="1403" y="0"/>
                    <a:pt x="1194" y="129"/>
                    <a:pt x="924" y="146"/>
                  </a:cubicBezTo>
                  <a:cubicBezTo>
                    <a:pt x="437" y="176"/>
                    <a:pt x="0" y="83"/>
                    <a:pt x="36" y="649"/>
                  </a:cubicBezTo>
                  <a:cubicBezTo>
                    <a:pt x="52" y="891"/>
                    <a:pt x="402" y="1070"/>
                    <a:pt x="840" y="1070"/>
                  </a:cubicBezTo>
                  <a:cubicBezTo>
                    <a:pt x="875" y="1070"/>
                    <a:pt x="911" y="1069"/>
                    <a:pt x="947" y="1067"/>
                  </a:cubicBezTo>
                  <a:cubicBezTo>
                    <a:pt x="1433" y="1034"/>
                    <a:pt x="1856" y="623"/>
                    <a:pt x="1810" y="365"/>
                  </a:cubicBezTo>
                  <a:cubicBezTo>
                    <a:pt x="1760" y="82"/>
                    <a:pt x="167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1624775" y="3244975"/>
              <a:ext cx="48475" cy="26800"/>
            </a:xfrm>
            <a:custGeom>
              <a:rect b="b" l="l" r="r" t="t"/>
              <a:pathLst>
                <a:path extrusionOk="0" h="1072" w="1939">
                  <a:moveTo>
                    <a:pt x="434" y="0"/>
                  </a:moveTo>
                  <a:cubicBezTo>
                    <a:pt x="268" y="0"/>
                    <a:pt x="141" y="83"/>
                    <a:pt x="69" y="349"/>
                  </a:cubicBezTo>
                  <a:cubicBezTo>
                    <a:pt x="0" y="602"/>
                    <a:pt x="327" y="910"/>
                    <a:pt x="795" y="1038"/>
                  </a:cubicBezTo>
                  <a:cubicBezTo>
                    <a:pt x="881" y="1061"/>
                    <a:pt x="969" y="1071"/>
                    <a:pt x="1057" y="1071"/>
                  </a:cubicBezTo>
                  <a:cubicBezTo>
                    <a:pt x="1445" y="1071"/>
                    <a:pt x="1807" y="863"/>
                    <a:pt x="1838" y="651"/>
                  </a:cubicBezTo>
                  <a:cubicBezTo>
                    <a:pt x="1939" y="10"/>
                    <a:pt x="1542" y="285"/>
                    <a:pt x="1071" y="159"/>
                  </a:cubicBezTo>
                  <a:cubicBezTo>
                    <a:pt x="829" y="93"/>
                    <a:pt x="610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2"/>
            <p:cNvSpPr/>
            <p:nvPr/>
          </p:nvSpPr>
          <p:spPr>
            <a:xfrm>
              <a:off x="1479350" y="3165550"/>
              <a:ext cx="40950" cy="26575"/>
            </a:xfrm>
            <a:custGeom>
              <a:rect b="b" l="l" r="r" t="t"/>
              <a:pathLst>
                <a:path extrusionOk="0" h="1063" w="1638">
                  <a:moveTo>
                    <a:pt x="1365" y="1"/>
                  </a:moveTo>
                  <a:cubicBezTo>
                    <a:pt x="1232" y="1"/>
                    <a:pt x="1050" y="125"/>
                    <a:pt x="813" y="140"/>
                  </a:cubicBezTo>
                  <a:cubicBezTo>
                    <a:pt x="385" y="166"/>
                    <a:pt x="1" y="69"/>
                    <a:pt x="37" y="636"/>
                  </a:cubicBezTo>
                  <a:cubicBezTo>
                    <a:pt x="53" y="879"/>
                    <a:pt x="367" y="1062"/>
                    <a:pt x="757" y="1062"/>
                  </a:cubicBezTo>
                  <a:cubicBezTo>
                    <a:pt x="785" y="1062"/>
                    <a:pt x="813" y="1061"/>
                    <a:pt x="841" y="1059"/>
                  </a:cubicBezTo>
                  <a:cubicBezTo>
                    <a:pt x="1269" y="1032"/>
                    <a:pt x="1637" y="624"/>
                    <a:pt x="1594" y="367"/>
                  </a:cubicBezTo>
                  <a:cubicBezTo>
                    <a:pt x="1548" y="82"/>
                    <a:pt x="1473" y="1"/>
                    <a:pt x="1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2"/>
            <p:cNvSpPr/>
            <p:nvPr/>
          </p:nvSpPr>
          <p:spPr>
            <a:xfrm>
              <a:off x="1501125" y="3153475"/>
              <a:ext cx="43600" cy="35000"/>
            </a:xfrm>
            <a:custGeom>
              <a:rect b="b" l="l" r="r" t="t"/>
              <a:pathLst>
                <a:path extrusionOk="0" h="1400" w="1744">
                  <a:moveTo>
                    <a:pt x="524" y="1"/>
                  </a:moveTo>
                  <a:cubicBezTo>
                    <a:pt x="441" y="1"/>
                    <a:pt x="342" y="37"/>
                    <a:pt x="218" y="122"/>
                  </a:cubicBezTo>
                  <a:cubicBezTo>
                    <a:pt x="0" y="270"/>
                    <a:pt x="25" y="676"/>
                    <a:pt x="268" y="1031"/>
                  </a:cubicBezTo>
                  <a:cubicBezTo>
                    <a:pt x="433" y="1274"/>
                    <a:pt x="741" y="1399"/>
                    <a:pt x="982" y="1399"/>
                  </a:cubicBezTo>
                  <a:cubicBezTo>
                    <a:pt x="1091" y="1399"/>
                    <a:pt x="1186" y="1373"/>
                    <a:pt x="1249" y="1321"/>
                  </a:cubicBezTo>
                  <a:cubicBezTo>
                    <a:pt x="1744" y="904"/>
                    <a:pt x="1284" y="885"/>
                    <a:pt x="1041" y="533"/>
                  </a:cubicBezTo>
                  <a:cubicBezTo>
                    <a:pt x="862" y="275"/>
                    <a:pt x="754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2"/>
            <p:cNvSpPr/>
            <p:nvPr/>
          </p:nvSpPr>
          <p:spPr>
            <a:xfrm>
              <a:off x="1390700" y="3211900"/>
              <a:ext cx="40975" cy="26550"/>
            </a:xfrm>
            <a:custGeom>
              <a:rect b="b" l="l" r="r" t="t"/>
              <a:pathLst>
                <a:path extrusionOk="0" h="1062" w="1639">
                  <a:moveTo>
                    <a:pt x="1368" y="0"/>
                  </a:moveTo>
                  <a:cubicBezTo>
                    <a:pt x="1235" y="0"/>
                    <a:pt x="1053" y="125"/>
                    <a:pt x="816" y="140"/>
                  </a:cubicBezTo>
                  <a:cubicBezTo>
                    <a:pt x="388" y="166"/>
                    <a:pt x="1" y="69"/>
                    <a:pt x="40" y="636"/>
                  </a:cubicBezTo>
                  <a:cubicBezTo>
                    <a:pt x="56" y="879"/>
                    <a:pt x="372" y="1062"/>
                    <a:pt x="763" y="1062"/>
                  </a:cubicBezTo>
                  <a:cubicBezTo>
                    <a:pt x="790" y="1062"/>
                    <a:pt x="817" y="1061"/>
                    <a:pt x="844" y="1059"/>
                  </a:cubicBezTo>
                  <a:cubicBezTo>
                    <a:pt x="1272" y="1032"/>
                    <a:pt x="1639" y="624"/>
                    <a:pt x="1597" y="366"/>
                  </a:cubicBezTo>
                  <a:cubicBezTo>
                    <a:pt x="1551" y="81"/>
                    <a:pt x="1476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1412625" y="3199825"/>
              <a:ext cx="43500" cy="35000"/>
            </a:xfrm>
            <a:custGeom>
              <a:rect b="b" l="l" r="r" t="t"/>
              <a:pathLst>
                <a:path extrusionOk="0" h="1400" w="1740">
                  <a:moveTo>
                    <a:pt x="522" y="1"/>
                  </a:moveTo>
                  <a:cubicBezTo>
                    <a:pt x="439" y="1"/>
                    <a:pt x="340" y="37"/>
                    <a:pt x="216" y="122"/>
                  </a:cubicBezTo>
                  <a:cubicBezTo>
                    <a:pt x="0" y="270"/>
                    <a:pt x="23" y="676"/>
                    <a:pt x="265" y="1031"/>
                  </a:cubicBezTo>
                  <a:cubicBezTo>
                    <a:pt x="430" y="1273"/>
                    <a:pt x="737" y="1399"/>
                    <a:pt x="978" y="1399"/>
                  </a:cubicBezTo>
                  <a:cubicBezTo>
                    <a:pt x="1087" y="1399"/>
                    <a:pt x="1183" y="1373"/>
                    <a:pt x="1246" y="1320"/>
                  </a:cubicBezTo>
                  <a:cubicBezTo>
                    <a:pt x="1739" y="904"/>
                    <a:pt x="1281" y="885"/>
                    <a:pt x="1039" y="533"/>
                  </a:cubicBezTo>
                  <a:cubicBezTo>
                    <a:pt x="861" y="275"/>
                    <a:pt x="752" y="1"/>
                    <a:pt x="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1822575" y="3143850"/>
              <a:ext cx="37825" cy="29475"/>
            </a:xfrm>
            <a:custGeom>
              <a:rect b="b" l="l" r="r" t="t"/>
              <a:pathLst>
                <a:path extrusionOk="0" h="1179" w="1513">
                  <a:moveTo>
                    <a:pt x="1136" y="0"/>
                  </a:moveTo>
                  <a:cubicBezTo>
                    <a:pt x="994" y="0"/>
                    <a:pt x="844" y="168"/>
                    <a:pt x="613" y="250"/>
                  </a:cubicBezTo>
                  <a:cubicBezTo>
                    <a:pt x="239" y="380"/>
                    <a:pt x="0" y="525"/>
                    <a:pt x="162" y="862"/>
                  </a:cubicBezTo>
                  <a:cubicBezTo>
                    <a:pt x="279" y="1102"/>
                    <a:pt x="359" y="1178"/>
                    <a:pt x="458" y="1178"/>
                  </a:cubicBezTo>
                  <a:cubicBezTo>
                    <a:pt x="555" y="1178"/>
                    <a:pt x="671" y="1104"/>
                    <a:pt x="856" y="1040"/>
                  </a:cubicBezTo>
                  <a:cubicBezTo>
                    <a:pt x="1231" y="908"/>
                    <a:pt x="1512" y="457"/>
                    <a:pt x="1408" y="257"/>
                  </a:cubicBezTo>
                  <a:cubicBezTo>
                    <a:pt x="1309" y="65"/>
                    <a:pt x="1224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1832950" y="3139900"/>
              <a:ext cx="16725" cy="18500"/>
            </a:xfrm>
            <a:custGeom>
              <a:rect b="b" l="l" r="r" t="t"/>
              <a:pathLst>
                <a:path extrusionOk="0" h="740" w="669">
                  <a:moveTo>
                    <a:pt x="368" y="0"/>
                  </a:moveTo>
                  <a:cubicBezTo>
                    <a:pt x="222" y="0"/>
                    <a:pt x="281" y="151"/>
                    <a:pt x="209" y="309"/>
                  </a:cubicBezTo>
                  <a:cubicBezTo>
                    <a:pt x="125" y="496"/>
                    <a:pt x="0" y="644"/>
                    <a:pt x="234" y="731"/>
                  </a:cubicBezTo>
                  <a:cubicBezTo>
                    <a:pt x="249" y="737"/>
                    <a:pt x="264" y="739"/>
                    <a:pt x="280" y="739"/>
                  </a:cubicBezTo>
                  <a:cubicBezTo>
                    <a:pt x="384" y="739"/>
                    <a:pt x="510" y="628"/>
                    <a:pt x="583" y="466"/>
                  </a:cubicBezTo>
                  <a:cubicBezTo>
                    <a:pt x="669" y="279"/>
                    <a:pt x="587" y="46"/>
                    <a:pt x="474" y="17"/>
                  </a:cubicBezTo>
                  <a:cubicBezTo>
                    <a:pt x="430" y="5"/>
                    <a:pt x="396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1836250" y="3153925"/>
              <a:ext cx="11825" cy="10525"/>
            </a:xfrm>
            <a:custGeom>
              <a:rect b="b" l="l" r="r" t="t"/>
              <a:pathLst>
                <a:path extrusionOk="0" h="421" w="473">
                  <a:moveTo>
                    <a:pt x="245" y="1"/>
                  </a:moveTo>
                  <a:cubicBezTo>
                    <a:pt x="241" y="1"/>
                    <a:pt x="237" y="1"/>
                    <a:pt x="234" y="1"/>
                  </a:cubicBezTo>
                  <a:cubicBezTo>
                    <a:pt x="0" y="21"/>
                    <a:pt x="136" y="93"/>
                    <a:pt x="138" y="207"/>
                  </a:cubicBezTo>
                  <a:cubicBezTo>
                    <a:pt x="142" y="320"/>
                    <a:pt x="100" y="421"/>
                    <a:pt x="297" y="421"/>
                  </a:cubicBezTo>
                  <a:cubicBezTo>
                    <a:pt x="299" y="421"/>
                    <a:pt x="302" y="421"/>
                    <a:pt x="305" y="421"/>
                  </a:cubicBezTo>
                  <a:cubicBezTo>
                    <a:pt x="400" y="418"/>
                    <a:pt x="473" y="323"/>
                    <a:pt x="471" y="209"/>
                  </a:cubicBezTo>
                  <a:cubicBezTo>
                    <a:pt x="467" y="102"/>
                    <a:pt x="33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1832050" y="3149375"/>
              <a:ext cx="19450" cy="12975"/>
            </a:xfrm>
            <a:custGeom>
              <a:rect b="b" l="l" r="r" t="t"/>
              <a:pathLst>
                <a:path extrusionOk="0" h="519" w="778">
                  <a:moveTo>
                    <a:pt x="614" y="0"/>
                  </a:moveTo>
                  <a:cubicBezTo>
                    <a:pt x="544" y="0"/>
                    <a:pt x="481" y="98"/>
                    <a:pt x="359" y="162"/>
                  </a:cubicBezTo>
                  <a:cubicBezTo>
                    <a:pt x="180" y="255"/>
                    <a:pt x="1" y="302"/>
                    <a:pt x="97" y="468"/>
                  </a:cubicBezTo>
                  <a:cubicBezTo>
                    <a:pt x="116" y="502"/>
                    <a:pt x="161" y="518"/>
                    <a:pt x="220" y="518"/>
                  </a:cubicBezTo>
                  <a:cubicBezTo>
                    <a:pt x="297" y="518"/>
                    <a:pt x="398" y="491"/>
                    <a:pt x="499" y="438"/>
                  </a:cubicBezTo>
                  <a:cubicBezTo>
                    <a:pt x="678" y="344"/>
                    <a:pt x="778" y="146"/>
                    <a:pt x="724" y="76"/>
                  </a:cubicBezTo>
                  <a:cubicBezTo>
                    <a:pt x="681" y="21"/>
                    <a:pt x="647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2"/>
            <p:cNvSpPr/>
            <p:nvPr/>
          </p:nvSpPr>
          <p:spPr>
            <a:xfrm>
              <a:off x="1857925" y="3235100"/>
              <a:ext cx="71900" cy="41050"/>
            </a:xfrm>
            <a:custGeom>
              <a:rect b="b" l="l" r="r" t="t"/>
              <a:pathLst>
                <a:path extrusionOk="0" h="1642" w="2876">
                  <a:moveTo>
                    <a:pt x="936" y="0"/>
                  </a:moveTo>
                  <a:cubicBezTo>
                    <a:pt x="731" y="0"/>
                    <a:pt x="555" y="109"/>
                    <a:pt x="413" y="388"/>
                  </a:cubicBezTo>
                  <a:cubicBezTo>
                    <a:pt x="1" y="1192"/>
                    <a:pt x="316" y="1120"/>
                    <a:pt x="860" y="1453"/>
                  </a:cubicBezTo>
                  <a:cubicBezTo>
                    <a:pt x="1076" y="1584"/>
                    <a:pt x="1347" y="1642"/>
                    <a:pt x="1605" y="1642"/>
                  </a:cubicBezTo>
                  <a:cubicBezTo>
                    <a:pt x="1996" y="1642"/>
                    <a:pt x="2357" y="1510"/>
                    <a:pt x="2459" y="1299"/>
                  </a:cubicBezTo>
                  <a:cubicBezTo>
                    <a:pt x="2875" y="436"/>
                    <a:pt x="2227" y="622"/>
                    <a:pt x="1683" y="290"/>
                  </a:cubicBezTo>
                  <a:cubicBezTo>
                    <a:pt x="1403" y="121"/>
                    <a:pt x="1153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1887100" y="3235000"/>
              <a:ext cx="34625" cy="22225"/>
            </a:xfrm>
            <a:custGeom>
              <a:rect b="b" l="l" r="r" t="t"/>
              <a:pathLst>
                <a:path extrusionOk="0" h="889" w="1385">
                  <a:moveTo>
                    <a:pt x="1112" y="1"/>
                  </a:moveTo>
                  <a:cubicBezTo>
                    <a:pt x="998" y="1"/>
                    <a:pt x="865" y="144"/>
                    <a:pt x="657" y="204"/>
                  </a:cubicBezTo>
                  <a:cubicBezTo>
                    <a:pt x="321" y="300"/>
                    <a:pt x="0" y="301"/>
                    <a:pt x="113" y="692"/>
                  </a:cubicBezTo>
                  <a:cubicBezTo>
                    <a:pt x="149" y="817"/>
                    <a:pt x="311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5" y="394"/>
                    <a:pt x="1313" y="221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1881300" y="3248800"/>
              <a:ext cx="20200" cy="18750"/>
            </a:xfrm>
            <a:custGeom>
              <a:rect b="b" l="l" r="r" t="t"/>
              <a:pathLst>
                <a:path extrusionOk="0" h="750" w="808">
                  <a:moveTo>
                    <a:pt x="527" y="1"/>
                  </a:moveTo>
                  <a:cubicBezTo>
                    <a:pt x="449" y="1"/>
                    <a:pt x="432" y="140"/>
                    <a:pt x="331" y="226"/>
                  </a:cubicBezTo>
                  <a:cubicBezTo>
                    <a:pt x="179" y="353"/>
                    <a:pt x="0" y="412"/>
                    <a:pt x="208" y="666"/>
                  </a:cubicBezTo>
                  <a:cubicBezTo>
                    <a:pt x="253" y="722"/>
                    <a:pt x="322" y="749"/>
                    <a:pt x="397" y="749"/>
                  </a:cubicBezTo>
                  <a:cubicBezTo>
                    <a:pt x="481" y="749"/>
                    <a:pt x="575" y="715"/>
                    <a:pt x="655" y="647"/>
                  </a:cubicBezTo>
                  <a:cubicBezTo>
                    <a:pt x="808" y="519"/>
                    <a:pt x="805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1880300" y="3245800"/>
              <a:ext cx="32725" cy="17500"/>
            </a:xfrm>
            <a:custGeom>
              <a:rect b="b" l="l" r="r" t="t"/>
              <a:pathLst>
                <a:path extrusionOk="0" h="700" w="1309">
                  <a:moveTo>
                    <a:pt x="269" y="1"/>
                  </a:moveTo>
                  <a:cubicBezTo>
                    <a:pt x="183" y="1"/>
                    <a:pt x="112" y="44"/>
                    <a:pt x="61" y="167"/>
                  </a:cubicBezTo>
                  <a:cubicBezTo>
                    <a:pt x="0" y="305"/>
                    <a:pt x="198" y="518"/>
                    <a:pt x="500" y="641"/>
                  </a:cubicBezTo>
                  <a:cubicBezTo>
                    <a:pt x="600" y="682"/>
                    <a:pt x="707" y="700"/>
                    <a:pt x="807" y="700"/>
                  </a:cubicBezTo>
                  <a:cubicBezTo>
                    <a:pt x="1007" y="700"/>
                    <a:pt x="1179" y="629"/>
                    <a:pt x="1207" y="532"/>
                  </a:cubicBezTo>
                  <a:cubicBezTo>
                    <a:pt x="1309" y="174"/>
                    <a:pt x="1031" y="290"/>
                    <a:pt x="729" y="166"/>
                  </a:cubicBezTo>
                  <a:cubicBezTo>
                    <a:pt x="550" y="92"/>
                    <a:pt x="393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1629950" y="3137450"/>
              <a:ext cx="71900" cy="41075"/>
            </a:xfrm>
            <a:custGeom>
              <a:rect b="b" l="l" r="r" t="t"/>
              <a:pathLst>
                <a:path extrusionOk="0" h="1643" w="2876">
                  <a:moveTo>
                    <a:pt x="935" y="0"/>
                  </a:moveTo>
                  <a:cubicBezTo>
                    <a:pt x="730" y="0"/>
                    <a:pt x="555" y="109"/>
                    <a:pt x="413" y="387"/>
                  </a:cubicBezTo>
                  <a:cubicBezTo>
                    <a:pt x="1" y="1193"/>
                    <a:pt x="316" y="1121"/>
                    <a:pt x="860" y="1452"/>
                  </a:cubicBezTo>
                  <a:cubicBezTo>
                    <a:pt x="1077" y="1584"/>
                    <a:pt x="1349" y="1642"/>
                    <a:pt x="1608" y="1642"/>
                  </a:cubicBezTo>
                  <a:cubicBezTo>
                    <a:pt x="1997" y="1642"/>
                    <a:pt x="2357" y="1511"/>
                    <a:pt x="2459" y="1300"/>
                  </a:cubicBezTo>
                  <a:cubicBezTo>
                    <a:pt x="2875" y="436"/>
                    <a:pt x="2227" y="622"/>
                    <a:pt x="1683" y="291"/>
                  </a:cubicBezTo>
                  <a:cubicBezTo>
                    <a:pt x="1403" y="122"/>
                    <a:pt x="1153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2"/>
            <p:cNvSpPr/>
            <p:nvPr/>
          </p:nvSpPr>
          <p:spPr>
            <a:xfrm>
              <a:off x="1678775" y="3188350"/>
              <a:ext cx="71875" cy="41025"/>
            </a:xfrm>
            <a:custGeom>
              <a:rect b="b" l="l" r="r" t="t"/>
              <a:pathLst>
                <a:path extrusionOk="0" h="1641" w="2875">
                  <a:moveTo>
                    <a:pt x="935" y="1"/>
                  </a:moveTo>
                  <a:cubicBezTo>
                    <a:pt x="729" y="1"/>
                    <a:pt x="553" y="109"/>
                    <a:pt x="411" y="388"/>
                  </a:cubicBezTo>
                  <a:cubicBezTo>
                    <a:pt x="0" y="1192"/>
                    <a:pt x="315" y="1121"/>
                    <a:pt x="859" y="1452"/>
                  </a:cubicBezTo>
                  <a:cubicBezTo>
                    <a:pt x="1076" y="1583"/>
                    <a:pt x="1348" y="1641"/>
                    <a:pt x="1606" y="1641"/>
                  </a:cubicBezTo>
                  <a:cubicBezTo>
                    <a:pt x="1996" y="1641"/>
                    <a:pt x="2356" y="1509"/>
                    <a:pt x="2457" y="1298"/>
                  </a:cubicBezTo>
                  <a:cubicBezTo>
                    <a:pt x="2875" y="434"/>
                    <a:pt x="2226" y="620"/>
                    <a:pt x="1682" y="291"/>
                  </a:cubicBezTo>
                  <a:cubicBezTo>
                    <a:pt x="1403" y="122"/>
                    <a:pt x="1153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1438625" y="3182125"/>
              <a:ext cx="40225" cy="35875"/>
            </a:xfrm>
            <a:custGeom>
              <a:rect b="b" l="l" r="r" t="t"/>
              <a:pathLst>
                <a:path extrusionOk="0" h="1435" w="1609">
                  <a:moveTo>
                    <a:pt x="1254" y="1"/>
                  </a:moveTo>
                  <a:cubicBezTo>
                    <a:pt x="1112" y="1"/>
                    <a:pt x="934" y="150"/>
                    <a:pt x="704" y="182"/>
                  </a:cubicBezTo>
                  <a:cubicBezTo>
                    <a:pt x="284" y="239"/>
                    <a:pt x="1" y="362"/>
                    <a:pt x="105" y="889"/>
                  </a:cubicBezTo>
                  <a:cubicBezTo>
                    <a:pt x="193" y="1330"/>
                    <a:pt x="273" y="1434"/>
                    <a:pt x="414" y="1434"/>
                  </a:cubicBezTo>
                  <a:cubicBezTo>
                    <a:pt x="509" y="1434"/>
                    <a:pt x="631" y="1387"/>
                    <a:pt x="801" y="1364"/>
                  </a:cubicBezTo>
                  <a:cubicBezTo>
                    <a:pt x="1219" y="1307"/>
                    <a:pt x="1608" y="770"/>
                    <a:pt x="1540" y="455"/>
                  </a:cubicBezTo>
                  <a:cubicBezTo>
                    <a:pt x="1463" y="102"/>
                    <a:pt x="1371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1542375" y="3153050"/>
              <a:ext cx="21525" cy="13700"/>
            </a:xfrm>
            <a:custGeom>
              <a:rect b="b" l="l" r="r" t="t"/>
              <a:pathLst>
                <a:path extrusionOk="0" h="548" w="861">
                  <a:moveTo>
                    <a:pt x="217" y="0"/>
                  </a:moveTo>
                  <a:cubicBezTo>
                    <a:pt x="134" y="0"/>
                    <a:pt x="70" y="45"/>
                    <a:pt x="32" y="198"/>
                  </a:cubicBezTo>
                  <a:cubicBezTo>
                    <a:pt x="1" y="334"/>
                    <a:pt x="145" y="486"/>
                    <a:pt x="357" y="537"/>
                  </a:cubicBezTo>
                  <a:cubicBezTo>
                    <a:pt x="385" y="544"/>
                    <a:pt x="414" y="547"/>
                    <a:pt x="442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3" y="70"/>
                    <a:pt x="488" y="62"/>
                  </a:cubicBezTo>
                  <a:cubicBezTo>
                    <a:pt x="386" y="38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1701000" y="3271750"/>
              <a:ext cx="21500" cy="13750"/>
            </a:xfrm>
            <a:custGeom>
              <a:rect b="b" l="l" r="r" t="t"/>
              <a:pathLst>
                <a:path extrusionOk="0" h="550" w="860">
                  <a:moveTo>
                    <a:pt x="218" y="1"/>
                  </a:moveTo>
                  <a:cubicBezTo>
                    <a:pt x="135" y="1"/>
                    <a:pt x="71" y="45"/>
                    <a:pt x="33" y="198"/>
                  </a:cubicBezTo>
                  <a:cubicBezTo>
                    <a:pt x="0" y="334"/>
                    <a:pt x="146" y="489"/>
                    <a:pt x="357" y="539"/>
                  </a:cubicBezTo>
                  <a:cubicBezTo>
                    <a:pt x="386" y="546"/>
                    <a:pt x="415" y="549"/>
                    <a:pt x="445" y="549"/>
                  </a:cubicBezTo>
                  <a:cubicBezTo>
                    <a:pt x="632" y="549"/>
                    <a:pt x="815" y="418"/>
                    <a:pt x="831" y="297"/>
                  </a:cubicBezTo>
                  <a:cubicBezTo>
                    <a:pt x="860" y="98"/>
                    <a:pt x="811" y="68"/>
                    <a:pt x="723" y="68"/>
                  </a:cubicBezTo>
                  <a:cubicBezTo>
                    <a:pt x="685" y="68"/>
                    <a:pt x="640" y="73"/>
                    <a:pt x="590" y="73"/>
                  </a:cubicBezTo>
                  <a:cubicBezTo>
                    <a:pt x="557" y="73"/>
                    <a:pt x="523" y="71"/>
                    <a:pt x="487" y="62"/>
                  </a:cubicBezTo>
                  <a:cubicBezTo>
                    <a:pt x="386" y="38"/>
                    <a:pt x="294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1450550" y="3174825"/>
              <a:ext cx="21500" cy="13725"/>
            </a:xfrm>
            <a:custGeom>
              <a:rect b="b" l="l" r="r" t="t"/>
              <a:pathLst>
                <a:path extrusionOk="0" h="549" w="860">
                  <a:moveTo>
                    <a:pt x="217" y="0"/>
                  </a:moveTo>
                  <a:cubicBezTo>
                    <a:pt x="134" y="0"/>
                    <a:pt x="69" y="44"/>
                    <a:pt x="32" y="199"/>
                  </a:cubicBezTo>
                  <a:cubicBezTo>
                    <a:pt x="1" y="335"/>
                    <a:pt x="145" y="487"/>
                    <a:pt x="356" y="538"/>
                  </a:cubicBezTo>
                  <a:cubicBezTo>
                    <a:pt x="384" y="545"/>
                    <a:pt x="414" y="548"/>
                    <a:pt x="443" y="548"/>
                  </a:cubicBezTo>
                  <a:cubicBezTo>
                    <a:pt x="630" y="548"/>
                    <a:pt x="813" y="417"/>
                    <a:pt x="831" y="296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1" y="73"/>
                    <a:pt x="592" y="73"/>
                  </a:cubicBezTo>
                  <a:cubicBezTo>
                    <a:pt x="558" y="73"/>
                    <a:pt x="523" y="70"/>
                    <a:pt x="487" y="61"/>
                  </a:cubicBezTo>
                  <a:cubicBezTo>
                    <a:pt x="386" y="37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1592850" y="3153900"/>
              <a:ext cx="35225" cy="19700"/>
            </a:xfrm>
            <a:custGeom>
              <a:rect b="b" l="l" r="r" t="t"/>
              <a:pathLst>
                <a:path extrusionOk="0" h="788" w="1409">
                  <a:moveTo>
                    <a:pt x="315" y="0"/>
                  </a:moveTo>
                  <a:cubicBezTo>
                    <a:pt x="203" y="0"/>
                    <a:pt x="115" y="58"/>
                    <a:pt x="58" y="239"/>
                  </a:cubicBezTo>
                  <a:cubicBezTo>
                    <a:pt x="0" y="417"/>
                    <a:pt x="225" y="648"/>
                    <a:pt x="559" y="754"/>
                  </a:cubicBezTo>
                  <a:cubicBezTo>
                    <a:pt x="631" y="777"/>
                    <a:pt x="707" y="788"/>
                    <a:pt x="780" y="788"/>
                  </a:cubicBezTo>
                  <a:cubicBezTo>
                    <a:pt x="1045" y="788"/>
                    <a:pt x="1289" y="655"/>
                    <a:pt x="1317" y="510"/>
                  </a:cubicBezTo>
                  <a:cubicBezTo>
                    <a:pt x="1409" y="55"/>
                    <a:pt x="1115" y="239"/>
                    <a:pt x="782" y="134"/>
                  </a:cubicBezTo>
                  <a:cubicBezTo>
                    <a:pt x="604" y="77"/>
                    <a:pt x="444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1659125" y="3137325"/>
              <a:ext cx="34625" cy="22225"/>
            </a:xfrm>
            <a:custGeom>
              <a:rect b="b" l="l" r="r" t="t"/>
              <a:pathLst>
                <a:path extrusionOk="0" h="889" w="1385">
                  <a:moveTo>
                    <a:pt x="1112" y="1"/>
                  </a:moveTo>
                  <a:cubicBezTo>
                    <a:pt x="998" y="1"/>
                    <a:pt x="865" y="144"/>
                    <a:pt x="658" y="204"/>
                  </a:cubicBezTo>
                  <a:cubicBezTo>
                    <a:pt x="321" y="300"/>
                    <a:pt x="1" y="303"/>
                    <a:pt x="114" y="692"/>
                  </a:cubicBezTo>
                  <a:cubicBezTo>
                    <a:pt x="149" y="817"/>
                    <a:pt x="311" y="889"/>
                    <a:pt x="518" y="889"/>
                  </a:cubicBezTo>
                  <a:cubicBezTo>
                    <a:pt x="611" y="889"/>
                    <a:pt x="713" y="874"/>
                    <a:pt x="816" y="844"/>
                  </a:cubicBezTo>
                  <a:cubicBezTo>
                    <a:pt x="1151" y="750"/>
                    <a:pt x="1385" y="396"/>
                    <a:pt x="1313" y="222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1639875" y="3229675"/>
              <a:ext cx="34600" cy="22200"/>
            </a:xfrm>
            <a:custGeom>
              <a:rect b="b" l="l" r="r" t="t"/>
              <a:pathLst>
                <a:path extrusionOk="0" h="888" w="1384">
                  <a:moveTo>
                    <a:pt x="1110" y="0"/>
                  </a:moveTo>
                  <a:cubicBezTo>
                    <a:pt x="997" y="0"/>
                    <a:pt x="863" y="144"/>
                    <a:pt x="656" y="204"/>
                  </a:cubicBezTo>
                  <a:cubicBezTo>
                    <a:pt x="320" y="300"/>
                    <a:pt x="0" y="302"/>
                    <a:pt x="112" y="692"/>
                  </a:cubicBezTo>
                  <a:cubicBezTo>
                    <a:pt x="149" y="817"/>
                    <a:pt x="310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3" y="396"/>
                    <a:pt x="1312" y="221"/>
                  </a:cubicBezTo>
                  <a:cubicBezTo>
                    <a:pt x="1244" y="56"/>
                    <a:pt x="1181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1718850" y="3229500"/>
              <a:ext cx="34600" cy="22200"/>
            </a:xfrm>
            <a:custGeom>
              <a:rect b="b" l="l" r="r" t="t"/>
              <a:pathLst>
                <a:path extrusionOk="0" h="888" w="1384">
                  <a:moveTo>
                    <a:pt x="1112" y="0"/>
                  </a:moveTo>
                  <a:cubicBezTo>
                    <a:pt x="999" y="0"/>
                    <a:pt x="865" y="144"/>
                    <a:pt x="658" y="204"/>
                  </a:cubicBezTo>
                  <a:cubicBezTo>
                    <a:pt x="321" y="299"/>
                    <a:pt x="1" y="302"/>
                    <a:pt x="114" y="692"/>
                  </a:cubicBezTo>
                  <a:cubicBezTo>
                    <a:pt x="149" y="816"/>
                    <a:pt x="311" y="888"/>
                    <a:pt x="518" y="888"/>
                  </a:cubicBezTo>
                  <a:cubicBezTo>
                    <a:pt x="611" y="888"/>
                    <a:pt x="713" y="873"/>
                    <a:pt x="817" y="843"/>
                  </a:cubicBezTo>
                  <a:cubicBezTo>
                    <a:pt x="1152" y="749"/>
                    <a:pt x="1384" y="395"/>
                    <a:pt x="1312" y="221"/>
                  </a:cubicBezTo>
                  <a:cubicBezTo>
                    <a:pt x="1245" y="56"/>
                    <a:pt x="1182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1287925" y="3241550"/>
              <a:ext cx="534750" cy="500700"/>
            </a:xfrm>
            <a:custGeom>
              <a:rect b="b" l="l" r="r" t="t"/>
              <a:pathLst>
                <a:path extrusionOk="0" h="20028" w="21390">
                  <a:moveTo>
                    <a:pt x="1571" y="1"/>
                  </a:moveTo>
                  <a:lnTo>
                    <a:pt x="1" y="15327"/>
                  </a:lnTo>
                  <a:lnTo>
                    <a:pt x="13284" y="20028"/>
                  </a:lnTo>
                  <a:lnTo>
                    <a:pt x="21389" y="4985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1287925" y="3241550"/>
              <a:ext cx="100950" cy="396950"/>
            </a:xfrm>
            <a:custGeom>
              <a:rect b="b" l="l" r="r" t="t"/>
              <a:pathLst>
                <a:path extrusionOk="0" h="15878" w="4038">
                  <a:moveTo>
                    <a:pt x="1571" y="1"/>
                  </a:moveTo>
                  <a:lnTo>
                    <a:pt x="1" y="15327"/>
                  </a:lnTo>
                  <a:lnTo>
                    <a:pt x="1637" y="15878"/>
                  </a:lnTo>
                  <a:lnTo>
                    <a:pt x="4038" y="782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2"/>
            <p:cNvSpPr/>
            <p:nvPr/>
          </p:nvSpPr>
          <p:spPr>
            <a:xfrm>
              <a:off x="1392325" y="3285350"/>
              <a:ext cx="156700" cy="390400"/>
            </a:xfrm>
            <a:custGeom>
              <a:rect b="b" l="l" r="r" t="t"/>
              <a:pathLst>
                <a:path extrusionOk="0" h="15616" w="6268">
                  <a:moveTo>
                    <a:pt x="3322" y="1"/>
                  </a:moveTo>
                  <a:lnTo>
                    <a:pt x="0" y="15003"/>
                  </a:lnTo>
                  <a:lnTo>
                    <a:pt x="1780" y="15616"/>
                  </a:lnTo>
                  <a:lnTo>
                    <a:pt x="6268" y="747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1484025" y="3321975"/>
              <a:ext cx="216275" cy="389325"/>
            </a:xfrm>
            <a:custGeom>
              <a:rect b="b" l="l" r="r" t="t"/>
              <a:pathLst>
                <a:path extrusionOk="0" h="15573" w="8651">
                  <a:moveTo>
                    <a:pt x="5706" y="0"/>
                  </a:moveTo>
                  <a:lnTo>
                    <a:pt x="0" y="14851"/>
                  </a:lnTo>
                  <a:lnTo>
                    <a:pt x="2116" y="15573"/>
                  </a:lnTo>
                  <a:lnTo>
                    <a:pt x="8651" y="74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1593275" y="3357375"/>
              <a:ext cx="230400" cy="385550"/>
            </a:xfrm>
            <a:custGeom>
              <a:rect b="b" l="l" r="r" t="t"/>
              <a:pathLst>
                <a:path extrusionOk="0" h="15422" w="9216">
                  <a:moveTo>
                    <a:pt x="7588" y="0"/>
                  </a:moveTo>
                  <a:lnTo>
                    <a:pt x="0" y="14968"/>
                  </a:lnTo>
                  <a:lnTo>
                    <a:pt x="1189" y="15422"/>
                  </a:lnTo>
                  <a:lnTo>
                    <a:pt x="9215" y="455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1287925" y="3473150"/>
              <a:ext cx="478875" cy="272150"/>
            </a:xfrm>
            <a:custGeom>
              <a:rect b="b" l="l" r="r" t="t"/>
              <a:pathLst>
                <a:path extrusionOk="0" h="10886" w="19155">
                  <a:moveTo>
                    <a:pt x="19155" y="0"/>
                  </a:moveTo>
                  <a:lnTo>
                    <a:pt x="19155" y="0"/>
                  </a:lnTo>
                  <a:cubicBezTo>
                    <a:pt x="15342" y="2904"/>
                    <a:pt x="10316" y="3591"/>
                    <a:pt x="6412" y="3591"/>
                  </a:cubicBezTo>
                  <a:cubicBezTo>
                    <a:pt x="2905" y="3591"/>
                    <a:pt x="304" y="3036"/>
                    <a:pt x="304" y="3036"/>
                  </a:cubicBezTo>
                  <a:lnTo>
                    <a:pt x="1" y="6063"/>
                  </a:lnTo>
                  <a:lnTo>
                    <a:pt x="13414" y="10885"/>
                  </a:lnTo>
                  <a:lnTo>
                    <a:pt x="191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1325650" y="3235075"/>
              <a:ext cx="499175" cy="506500"/>
            </a:xfrm>
            <a:custGeom>
              <a:rect b="b" l="l" r="r" t="t"/>
              <a:pathLst>
                <a:path extrusionOk="0" h="20260" w="19967">
                  <a:moveTo>
                    <a:pt x="26" y="1"/>
                  </a:moveTo>
                  <a:lnTo>
                    <a:pt x="0" y="968"/>
                  </a:lnTo>
                  <a:lnTo>
                    <a:pt x="9673" y="6440"/>
                  </a:lnTo>
                  <a:lnTo>
                    <a:pt x="5279" y="17988"/>
                  </a:lnTo>
                  <a:lnTo>
                    <a:pt x="11937" y="20260"/>
                  </a:lnTo>
                  <a:lnTo>
                    <a:pt x="19966" y="527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1313400" y="3221700"/>
              <a:ext cx="531050" cy="155300"/>
            </a:xfrm>
            <a:custGeom>
              <a:rect b="b" l="l" r="r" t="t"/>
              <a:pathLst>
                <a:path extrusionOk="0" h="6212" w="21242">
                  <a:moveTo>
                    <a:pt x="227" y="0"/>
                  </a:moveTo>
                  <a:lnTo>
                    <a:pt x="1" y="1018"/>
                  </a:lnTo>
                  <a:lnTo>
                    <a:pt x="20901" y="6212"/>
                  </a:lnTo>
                  <a:lnTo>
                    <a:pt x="21242" y="5533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1330400" y="3311725"/>
              <a:ext cx="47600" cy="214275"/>
            </a:xfrm>
            <a:custGeom>
              <a:rect b="b" l="l" r="r" t="t"/>
              <a:pathLst>
                <a:path extrusionOk="0" h="8571" w="1904">
                  <a:moveTo>
                    <a:pt x="820" y="1"/>
                  </a:moveTo>
                  <a:lnTo>
                    <a:pt x="1" y="8533"/>
                  </a:lnTo>
                  <a:lnTo>
                    <a:pt x="543" y="8570"/>
                  </a:lnTo>
                  <a:lnTo>
                    <a:pt x="1903" y="7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1506625" y="3181025"/>
              <a:ext cx="30200" cy="16600"/>
            </a:xfrm>
            <a:custGeom>
              <a:rect b="b" l="l" r="r" t="t"/>
              <a:pathLst>
                <a:path extrusionOk="0" h="664" w="1208">
                  <a:moveTo>
                    <a:pt x="272" y="0"/>
                  </a:moveTo>
                  <a:cubicBezTo>
                    <a:pt x="168" y="0"/>
                    <a:pt x="89" y="51"/>
                    <a:pt x="44" y="217"/>
                  </a:cubicBezTo>
                  <a:cubicBezTo>
                    <a:pt x="1" y="375"/>
                    <a:pt x="203" y="565"/>
                    <a:pt x="496" y="642"/>
                  </a:cubicBezTo>
                  <a:cubicBezTo>
                    <a:pt x="550" y="657"/>
                    <a:pt x="604" y="663"/>
                    <a:pt x="658" y="663"/>
                  </a:cubicBezTo>
                  <a:cubicBezTo>
                    <a:pt x="899" y="663"/>
                    <a:pt x="1123" y="534"/>
                    <a:pt x="1145" y="403"/>
                  </a:cubicBezTo>
                  <a:cubicBezTo>
                    <a:pt x="1208" y="5"/>
                    <a:pt x="960" y="176"/>
                    <a:pt x="666" y="97"/>
                  </a:cubicBezTo>
                  <a:cubicBezTo>
                    <a:pt x="516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1407500" y="3219175"/>
              <a:ext cx="30200" cy="16600"/>
            </a:xfrm>
            <a:custGeom>
              <a:rect b="b" l="l" r="r" t="t"/>
              <a:pathLst>
                <a:path extrusionOk="0" h="664" w="1208">
                  <a:moveTo>
                    <a:pt x="272" y="0"/>
                  </a:moveTo>
                  <a:cubicBezTo>
                    <a:pt x="169" y="0"/>
                    <a:pt x="89" y="52"/>
                    <a:pt x="43" y="217"/>
                  </a:cubicBezTo>
                  <a:cubicBezTo>
                    <a:pt x="0" y="375"/>
                    <a:pt x="202" y="564"/>
                    <a:pt x="496" y="644"/>
                  </a:cubicBezTo>
                  <a:cubicBezTo>
                    <a:pt x="548" y="657"/>
                    <a:pt x="601" y="663"/>
                    <a:pt x="654" y="663"/>
                  </a:cubicBezTo>
                  <a:cubicBezTo>
                    <a:pt x="896" y="663"/>
                    <a:pt x="1123" y="534"/>
                    <a:pt x="1144" y="402"/>
                  </a:cubicBezTo>
                  <a:cubicBezTo>
                    <a:pt x="1207" y="4"/>
                    <a:pt x="960" y="174"/>
                    <a:pt x="666" y="97"/>
                  </a:cubicBezTo>
                  <a:cubicBezTo>
                    <a:pt x="517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1513900" y="3174450"/>
              <a:ext cx="20175" cy="18800"/>
            </a:xfrm>
            <a:custGeom>
              <a:rect b="b" l="l" r="r" t="t"/>
              <a:pathLst>
                <a:path extrusionOk="0" h="752" w="807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4"/>
                    <a:pt x="0" y="414"/>
                    <a:pt x="208" y="668"/>
                  </a:cubicBezTo>
                  <a:cubicBezTo>
                    <a:pt x="253" y="724"/>
                    <a:pt x="321" y="751"/>
                    <a:pt x="397" y="751"/>
                  </a:cubicBezTo>
                  <a:cubicBezTo>
                    <a:pt x="481" y="751"/>
                    <a:pt x="574" y="717"/>
                    <a:pt x="655" y="650"/>
                  </a:cubicBezTo>
                  <a:cubicBezTo>
                    <a:pt x="806" y="522"/>
                    <a:pt x="805" y="231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1446825" y="3187300"/>
              <a:ext cx="20225" cy="18775"/>
            </a:xfrm>
            <a:custGeom>
              <a:rect b="b" l="l" r="r" t="t"/>
              <a:pathLst>
                <a:path extrusionOk="0" h="751" w="809">
                  <a:moveTo>
                    <a:pt x="527" y="0"/>
                  </a:moveTo>
                  <a:cubicBezTo>
                    <a:pt x="449" y="0"/>
                    <a:pt x="432" y="140"/>
                    <a:pt x="331" y="227"/>
                  </a:cubicBezTo>
                  <a:cubicBezTo>
                    <a:pt x="180" y="354"/>
                    <a:pt x="1" y="413"/>
                    <a:pt x="208" y="668"/>
                  </a:cubicBezTo>
                  <a:cubicBezTo>
                    <a:pt x="254" y="723"/>
                    <a:pt x="322" y="750"/>
                    <a:pt x="397" y="750"/>
                  </a:cubicBezTo>
                  <a:cubicBezTo>
                    <a:pt x="482" y="750"/>
                    <a:pt x="575" y="716"/>
                    <a:pt x="655" y="649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1559050" y="3193875"/>
              <a:ext cx="20175" cy="18775"/>
            </a:xfrm>
            <a:custGeom>
              <a:rect b="b" l="l" r="r" t="t"/>
              <a:pathLst>
                <a:path extrusionOk="0" h="751" w="807">
                  <a:moveTo>
                    <a:pt x="527" y="0"/>
                  </a:moveTo>
                  <a:cubicBezTo>
                    <a:pt x="449" y="0"/>
                    <a:pt x="433" y="140"/>
                    <a:pt x="332" y="227"/>
                  </a:cubicBezTo>
                  <a:cubicBezTo>
                    <a:pt x="180" y="354"/>
                    <a:pt x="1" y="413"/>
                    <a:pt x="209" y="668"/>
                  </a:cubicBezTo>
                  <a:cubicBezTo>
                    <a:pt x="253" y="723"/>
                    <a:pt x="321" y="751"/>
                    <a:pt x="397" y="751"/>
                  </a:cubicBezTo>
                  <a:cubicBezTo>
                    <a:pt x="482" y="751"/>
                    <a:pt x="576" y="717"/>
                    <a:pt x="657" y="649"/>
                  </a:cubicBezTo>
                  <a:cubicBezTo>
                    <a:pt x="807" y="521"/>
                    <a:pt x="807" y="231"/>
                    <a:pt x="702" y="121"/>
                  </a:cubicBezTo>
                  <a:cubicBezTo>
                    <a:pt x="618" y="33"/>
                    <a:pt x="566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1604125" y="3173825"/>
              <a:ext cx="20200" cy="18775"/>
            </a:xfrm>
            <a:custGeom>
              <a:rect b="b" l="l" r="r" t="t"/>
              <a:pathLst>
                <a:path extrusionOk="0" h="751" w="808">
                  <a:moveTo>
                    <a:pt x="527" y="0"/>
                  </a:moveTo>
                  <a:cubicBezTo>
                    <a:pt x="448" y="0"/>
                    <a:pt x="432" y="141"/>
                    <a:pt x="331" y="227"/>
                  </a:cubicBezTo>
                  <a:cubicBezTo>
                    <a:pt x="179" y="356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6"/>
                    <a:pt x="654" y="648"/>
                  </a:cubicBezTo>
                  <a:cubicBezTo>
                    <a:pt x="808" y="521"/>
                    <a:pt x="805" y="232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1645950" y="3219000"/>
              <a:ext cx="20175" cy="18750"/>
            </a:xfrm>
            <a:custGeom>
              <a:rect b="b" l="l" r="r" t="t"/>
              <a:pathLst>
                <a:path extrusionOk="0" h="750" w="807">
                  <a:moveTo>
                    <a:pt x="527" y="1"/>
                  </a:moveTo>
                  <a:cubicBezTo>
                    <a:pt x="449" y="1"/>
                    <a:pt x="433" y="141"/>
                    <a:pt x="331" y="226"/>
                  </a:cubicBezTo>
                  <a:cubicBezTo>
                    <a:pt x="180" y="353"/>
                    <a:pt x="1" y="412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5"/>
                    <a:pt x="655" y="646"/>
                  </a:cubicBezTo>
                  <a:cubicBezTo>
                    <a:pt x="807" y="522"/>
                    <a:pt x="805" y="231"/>
                    <a:pt x="702" y="123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1550675" y="3163400"/>
              <a:ext cx="20225" cy="18800"/>
            </a:xfrm>
            <a:custGeom>
              <a:rect b="b" l="l" r="r" t="t"/>
              <a:pathLst>
                <a:path extrusionOk="0" h="752" w="809">
                  <a:moveTo>
                    <a:pt x="528" y="0"/>
                  </a:moveTo>
                  <a:cubicBezTo>
                    <a:pt x="450" y="0"/>
                    <a:pt x="434" y="141"/>
                    <a:pt x="333" y="228"/>
                  </a:cubicBezTo>
                  <a:cubicBezTo>
                    <a:pt x="180" y="355"/>
                    <a:pt x="1" y="414"/>
                    <a:pt x="209" y="667"/>
                  </a:cubicBezTo>
                  <a:cubicBezTo>
                    <a:pt x="255" y="723"/>
                    <a:pt x="323" y="751"/>
                    <a:pt x="399" y="751"/>
                  </a:cubicBezTo>
                  <a:cubicBezTo>
                    <a:pt x="483" y="751"/>
                    <a:pt x="577" y="717"/>
                    <a:pt x="657" y="649"/>
                  </a:cubicBezTo>
                  <a:cubicBezTo>
                    <a:pt x="808" y="521"/>
                    <a:pt x="807" y="231"/>
                    <a:pt x="702" y="122"/>
                  </a:cubicBezTo>
                  <a:cubicBezTo>
                    <a:pt x="618" y="34"/>
                    <a:pt x="56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1542100" y="3167275"/>
              <a:ext cx="26500" cy="17800"/>
            </a:xfrm>
            <a:custGeom>
              <a:rect b="b" l="l" r="r" t="t"/>
              <a:pathLst>
                <a:path extrusionOk="0" h="712" w="1060">
                  <a:moveTo>
                    <a:pt x="293" y="1"/>
                  </a:moveTo>
                  <a:cubicBezTo>
                    <a:pt x="233" y="1"/>
                    <a:pt x="170" y="36"/>
                    <a:pt x="96" y="129"/>
                  </a:cubicBezTo>
                  <a:cubicBezTo>
                    <a:pt x="0" y="247"/>
                    <a:pt x="78" y="465"/>
                    <a:pt x="268" y="615"/>
                  </a:cubicBezTo>
                  <a:cubicBezTo>
                    <a:pt x="355" y="682"/>
                    <a:pt x="467" y="712"/>
                    <a:pt x="571" y="712"/>
                  </a:cubicBezTo>
                  <a:cubicBezTo>
                    <a:pt x="696" y="712"/>
                    <a:pt x="810" y="670"/>
                    <a:pt x="855" y="601"/>
                  </a:cubicBezTo>
                  <a:cubicBezTo>
                    <a:pt x="1060" y="288"/>
                    <a:pt x="805" y="359"/>
                    <a:pt x="615" y="209"/>
                  </a:cubicBezTo>
                  <a:cubicBezTo>
                    <a:pt x="493" y="113"/>
                    <a:pt x="399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1653325" y="3151150"/>
              <a:ext cx="20200" cy="18725"/>
            </a:xfrm>
            <a:custGeom>
              <a:rect b="b" l="l" r="r" t="t"/>
              <a:pathLst>
                <a:path extrusionOk="0" h="749" w="808">
                  <a:moveTo>
                    <a:pt x="527" y="0"/>
                  </a:moveTo>
                  <a:cubicBezTo>
                    <a:pt x="449" y="0"/>
                    <a:pt x="432" y="140"/>
                    <a:pt x="331" y="225"/>
                  </a:cubicBezTo>
                  <a:cubicBezTo>
                    <a:pt x="180" y="353"/>
                    <a:pt x="1" y="411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4"/>
                    <a:pt x="655" y="646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1705925" y="3198175"/>
              <a:ext cx="20225" cy="18725"/>
            </a:xfrm>
            <a:custGeom>
              <a:rect b="b" l="l" r="r" t="t"/>
              <a:pathLst>
                <a:path extrusionOk="0" h="749" w="809">
                  <a:moveTo>
                    <a:pt x="527" y="0"/>
                  </a:moveTo>
                  <a:cubicBezTo>
                    <a:pt x="449" y="0"/>
                    <a:pt x="433" y="140"/>
                    <a:pt x="332" y="225"/>
                  </a:cubicBezTo>
                  <a:cubicBezTo>
                    <a:pt x="180" y="353"/>
                    <a:pt x="1" y="412"/>
                    <a:pt x="209" y="665"/>
                  </a:cubicBezTo>
                  <a:cubicBezTo>
                    <a:pt x="254" y="721"/>
                    <a:pt x="323" y="749"/>
                    <a:pt x="398" y="749"/>
                  </a:cubicBezTo>
                  <a:cubicBezTo>
                    <a:pt x="482" y="749"/>
                    <a:pt x="575" y="715"/>
                    <a:pt x="655" y="648"/>
                  </a:cubicBezTo>
                  <a:cubicBezTo>
                    <a:pt x="808" y="519"/>
                    <a:pt x="805" y="228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1652300" y="3148150"/>
              <a:ext cx="32725" cy="17525"/>
            </a:xfrm>
            <a:custGeom>
              <a:rect b="b" l="l" r="r" t="t"/>
              <a:pathLst>
                <a:path extrusionOk="0" h="701" w="1309">
                  <a:moveTo>
                    <a:pt x="267" y="1"/>
                  </a:moveTo>
                  <a:cubicBezTo>
                    <a:pt x="181" y="1"/>
                    <a:pt x="111" y="44"/>
                    <a:pt x="59" y="166"/>
                  </a:cubicBezTo>
                  <a:cubicBezTo>
                    <a:pt x="0" y="304"/>
                    <a:pt x="198" y="517"/>
                    <a:pt x="500" y="640"/>
                  </a:cubicBezTo>
                  <a:cubicBezTo>
                    <a:pt x="600" y="682"/>
                    <a:pt x="708" y="700"/>
                    <a:pt x="808" y="700"/>
                  </a:cubicBezTo>
                  <a:cubicBezTo>
                    <a:pt x="1008" y="700"/>
                    <a:pt x="1179" y="628"/>
                    <a:pt x="1207" y="531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50" y="92"/>
                    <a:pt x="392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1698950" y="3200900"/>
              <a:ext cx="32750" cy="17475"/>
            </a:xfrm>
            <a:custGeom>
              <a:rect b="b" l="l" r="r" t="t"/>
              <a:pathLst>
                <a:path extrusionOk="0" h="699" w="1310">
                  <a:moveTo>
                    <a:pt x="268" y="0"/>
                  </a:moveTo>
                  <a:cubicBezTo>
                    <a:pt x="182" y="0"/>
                    <a:pt x="112" y="44"/>
                    <a:pt x="59" y="167"/>
                  </a:cubicBezTo>
                  <a:cubicBezTo>
                    <a:pt x="1" y="305"/>
                    <a:pt x="197" y="516"/>
                    <a:pt x="500" y="640"/>
                  </a:cubicBezTo>
                  <a:cubicBezTo>
                    <a:pt x="600" y="681"/>
                    <a:pt x="708" y="699"/>
                    <a:pt x="808" y="699"/>
                  </a:cubicBezTo>
                  <a:cubicBezTo>
                    <a:pt x="1008" y="699"/>
                    <a:pt x="1179" y="628"/>
                    <a:pt x="1206" y="532"/>
                  </a:cubicBezTo>
                  <a:cubicBezTo>
                    <a:pt x="1309" y="174"/>
                    <a:pt x="1032" y="290"/>
                    <a:pt x="729" y="165"/>
                  </a:cubicBezTo>
                  <a:cubicBezTo>
                    <a:pt x="550" y="91"/>
                    <a:pt x="393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1637400" y="3226125"/>
              <a:ext cx="32725" cy="17525"/>
            </a:xfrm>
            <a:custGeom>
              <a:rect b="b" l="l" r="r" t="t"/>
              <a:pathLst>
                <a:path extrusionOk="0" h="701" w="1309">
                  <a:moveTo>
                    <a:pt x="267" y="0"/>
                  </a:moveTo>
                  <a:cubicBezTo>
                    <a:pt x="182" y="0"/>
                    <a:pt x="111" y="43"/>
                    <a:pt x="59" y="165"/>
                  </a:cubicBezTo>
                  <a:cubicBezTo>
                    <a:pt x="1" y="303"/>
                    <a:pt x="197" y="516"/>
                    <a:pt x="500" y="639"/>
                  </a:cubicBezTo>
                  <a:cubicBezTo>
                    <a:pt x="601" y="682"/>
                    <a:pt x="709" y="700"/>
                    <a:pt x="810" y="700"/>
                  </a:cubicBezTo>
                  <a:cubicBezTo>
                    <a:pt x="1009" y="700"/>
                    <a:pt x="1179" y="628"/>
                    <a:pt x="1206" y="532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49" y="92"/>
                    <a:pt x="392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2"/>
            <p:cNvSpPr/>
            <p:nvPr/>
          </p:nvSpPr>
          <p:spPr>
            <a:xfrm>
              <a:off x="1602000" y="3181200"/>
              <a:ext cx="32750" cy="17475"/>
            </a:xfrm>
            <a:custGeom>
              <a:rect b="b" l="l" r="r" t="t"/>
              <a:pathLst>
                <a:path extrusionOk="0" h="699" w="1310">
                  <a:moveTo>
                    <a:pt x="268" y="1"/>
                  </a:moveTo>
                  <a:cubicBezTo>
                    <a:pt x="182" y="1"/>
                    <a:pt x="111" y="44"/>
                    <a:pt x="59" y="166"/>
                  </a:cubicBezTo>
                  <a:cubicBezTo>
                    <a:pt x="1" y="303"/>
                    <a:pt x="198" y="516"/>
                    <a:pt x="500" y="640"/>
                  </a:cubicBezTo>
                  <a:cubicBezTo>
                    <a:pt x="601" y="681"/>
                    <a:pt x="708" y="699"/>
                    <a:pt x="808" y="699"/>
                  </a:cubicBezTo>
                  <a:cubicBezTo>
                    <a:pt x="1008" y="699"/>
                    <a:pt x="1180" y="628"/>
                    <a:pt x="1208" y="532"/>
                  </a:cubicBezTo>
                  <a:cubicBezTo>
                    <a:pt x="1309" y="174"/>
                    <a:pt x="1031" y="289"/>
                    <a:pt x="729" y="166"/>
                  </a:cubicBezTo>
                  <a:cubicBezTo>
                    <a:pt x="550" y="92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1703475" y="3282950"/>
              <a:ext cx="216325" cy="400825"/>
            </a:xfrm>
            <a:custGeom>
              <a:rect b="b" l="l" r="r" t="t"/>
              <a:pathLst>
                <a:path extrusionOk="0" h="16033" w="8653">
                  <a:moveTo>
                    <a:pt x="3132" y="1"/>
                  </a:moveTo>
                  <a:lnTo>
                    <a:pt x="2671" y="622"/>
                  </a:lnTo>
                  <a:lnTo>
                    <a:pt x="3304" y="1302"/>
                  </a:lnTo>
                  <a:lnTo>
                    <a:pt x="979" y="4300"/>
                  </a:lnTo>
                  <a:lnTo>
                    <a:pt x="453" y="3616"/>
                  </a:lnTo>
                  <a:lnTo>
                    <a:pt x="0" y="4224"/>
                  </a:lnTo>
                  <a:cubicBezTo>
                    <a:pt x="0" y="4224"/>
                    <a:pt x="6091" y="12039"/>
                    <a:pt x="2233" y="16033"/>
                  </a:cubicBezTo>
                  <a:cubicBezTo>
                    <a:pt x="8652" y="11558"/>
                    <a:pt x="7718" y="4486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1741725" y="3338875"/>
              <a:ext cx="187900" cy="304025"/>
            </a:xfrm>
            <a:custGeom>
              <a:rect b="b" l="l" r="r" t="t"/>
              <a:pathLst>
                <a:path extrusionOk="0" h="12161" w="7516">
                  <a:moveTo>
                    <a:pt x="2380" y="0"/>
                  </a:moveTo>
                  <a:lnTo>
                    <a:pt x="0" y="2698"/>
                  </a:lnTo>
                  <a:cubicBezTo>
                    <a:pt x="4181" y="9221"/>
                    <a:pt x="2365" y="12150"/>
                    <a:pt x="2357" y="12161"/>
                  </a:cubicBezTo>
                  <a:lnTo>
                    <a:pt x="2357" y="12161"/>
                  </a:lnTo>
                  <a:cubicBezTo>
                    <a:pt x="7516" y="6256"/>
                    <a:pt x="2380" y="0"/>
                    <a:pt x="2380" y="0"/>
                  </a:cubicBezTo>
                  <a:close/>
                  <a:moveTo>
                    <a:pt x="2357" y="12161"/>
                  </a:moveTo>
                  <a:lnTo>
                    <a:pt x="2357" y="12161"/>
                  </a:lnTo>
                  <a:cubicBezTo>
                    <a:pt x="2357" y="12161"/>
                    <a:pt x="2357" y="12161"/>
                    <a:pt x="2357" y="12161"/>
                  </a:cubicBezTo>
                  <a:cubicBezTo>
                    <a:pt x="2357" y="12161"/>
                    <a:pt x="2357" y="12161"/>
                    <a:pt x="2357" y="121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1778725" y="3419375"/>
              <a:ext cx="79150" cy="81300"/>
            </a:xfrm>
            <a:custGeom>
              <a:rect b="b" l="l" r="r" t="t"/>
              <a:pathLst>
                <a:path extrusionOk="0" h="3252" w="3166">
                  <a:moveTo>
                    <a:pt x="3080" y="1"/>
                  </a:moveTo>
                  <a:lnTo>
                    <a:pt x="1" y="2993"/>
                  </a:lnTo>
                  <a:lnTo>
                    <a:pt x="197" y="3252"/>
                  </a:lnTo>
                  <a:lnTo>
                    <a:pt x="3166" y="652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1804250" y="3521925"/>
              <a:ext cx="61300" cy="64900"/>
            </a:xfrm>
            <a:custGeom>
              <a:rect b="b" l="l" r="r" t="t"/>
              <a:pathLst>
                <a:path extrusionOk="0" h="2596" w="2452">
                  <a:moveTo>
                    <a:pt x="2451" y="0"/>
                  </a:moveTo>
                  <a:lnTo>
                    <a:pt x="0" y="2205"/>
                  </a:lnTo>
                  <a:lnTo>
                    <a:pt x="26" y="2596"/>
                  </a:lnTo>
                  <a:lnTo>
                    <a:pt x="2297" y="56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1759300" y="3417700"/>
              <a:ext cx="131150" cy="266050"/>
            </a:xfrm>
            <a:custGeom>
              <a:rect b="b" l="l" r="r" t="t"/>
              <a:pathLst>
                <a:path extrusionOk="0" h="10642" w="5246">
                  <a:moveTo>
                    <a:pt x="4199" y="1"/>
                  </a:moveTo>
                  <a:lnTo>
                    <a:pt x="994" y="5167"/>
                  </a:lnTo>
                  <a:cubicBezTo>
                    <a:pt x="1495" y="7121"/>
                    <a:pt x="1443" y="9148"/>
                    <a:pt x="0" y="10641"/>
                  </a:cubicBezTo>
                  <a:cubicBezTo>
                    <a:pt x="4189" y="7721"/>
                    <a:pt x="5246" y="3693"/>
                    <a:pt x="41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2" name="Google Shape;1082;p52"/>
          <p:cNvGrpSpPr/>
          <p:nvPr/>
        </p:nvGrpSpPr>
        <p:grpSpPr>
          <a:xfrm>
            <a:off x="7516850" y="2238713"/>
            <a:ext cx="249800" cy="541650"/>
            <a:chOff x="5458600" y="3719400"/>
            <a:chExt cx="249800" cy="541650"/>
          </a:xfrm>
        </p:grpSpPr>
        <p:sp>
          <p:nvSpPr>
            <p:cNvPr id="1083" name="Google Shape;1083;p52"/>
            <p:cNvSpPr/>
            <p:nvPr/>
          </p:nvSpPr>
          <p:spPr>
            <a:xfrm>
              <a:off x="5458600" y="3719425"/>
              <a:ext cx="249800" cy="541625"/>
            </a:xfrm>
            <a:custGeom>
              <a:rect b="b" l="l" r="r" t="t"/>
              <a:pathLst>
                <a:path extrusionOk="0" h="21665" w="9992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5552300" y="4074025"/>
              <a:ext cx="127600" cy="173600"/>
            </a:xfrm>
            <a:custGeom>
              <a:rect b="b" l="l" r="r" t="t"/>
              <a:pathLst>
                <a:path extrusionOk="0" h="6944" w="5104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5522975" y="3908900"/>
              <a:ext cx="127625" cy="173600"/>
            </a:xfrm>
            <a:custGeom>
              <a:rect b="b" l="l" r="r" t="t"/>
              <a:pathLst>
                <a:path extrusionOk="0" h="6944" w="5105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5491525" y="3742375"/>
              <a:ext cx="127600" cy="173650"/>
            </a:xfrm>
            <a:custGeom>
              <a:rect b="b" l="l" r="r" t="t"/>
              <a:pathLst>
                <a:path extrusionOk="0" h="6946" w="5104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5501625" y="3977600"/>
              <a:ext cx="206775" cy="283400"/>
            </a:xfrm>
            <a:custGeom>
              <a:rect b="b" l="l" r="r" t="t"/>
              <a:pathLst>
                <a:path extrusionOk="0" h="11336" w="8271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5458600" y="3719400"/>
              <a:ext cx="230325" cy="403075"/>
            </a:xfrm>
            <a:custGeom>
              <a:rect b="b" l="l" r="r" t="t"/>
              <a:pathLst>
                <a:path extrusionOk="0" h="16123" w="9213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5556525" y="4079800"/>
              <a:ext cx="119125" cy="162125"/>
            </a:xfrm>
            <a:custGeom>
              <a:rect b="b" l="l" r="r" t="t"/>
              <a:pathLst>
                <a:path extrusionOk="0" h="6485" w="4765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5526550" y="3913850"/>
              <a:ext cx="119175" cy="162100"/>
            </a:xfrm>
            <a:custGeom>
              <a:rect b="b" l="l" r="r" t="t"/>
              <a:pathLst>
                <a:path extrusionOk="0" h="6484" w="4767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5496425" y="3749850"/>
              <a:ext cx="119100" cy="162100"/>
            </a:xfrm>
            <a:custGeom>
              <a:rect b="b" l="l" r="r" t="t"/>
              <a:pathLst>
                <a:path extrusionOk="0" h="6484" w="4764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Google Shape;1092;p52"/>
          <p:cNvGrpSpPr/>
          <p:nvPr/>
        </p:nvGrpSpPr>
        <p:grpSpPr>
          <a:xfrm>
            <a:off x="7812825" y="1519863"/>
            <a:ext cx="164400" cy="515125"/>
            <a:chOff x="5791250" y="3025900"/>
            <a:chExt cx="164400" cy="515125"/>
          </a:xfrm>
        </p:grpSpPr>
        <p:sp>
          <p:nvSpPr>
            <p:cNvPr id="1093" name="Google Shape;1093;p52"/>
            <p:cNvSpPr/>
            <p:nvPr/>
          </p:nvSpPr>
          <p:spPr>
            <a:xfrm>
              <a:off x="5791250" y="3025925"/>
              <a:ext cx="164250" cy="515050"/>
            </a:xfrm>
            <a:custGeom>
              <a:rect b="b" l="l" r="r" t="t"/>
              <a:pathLst>
                <a:path extrusionOk="0" h="20602" w="657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2"/>
            <p:cNvSpPr/>
            <p:nvPr/>
          </p:nvSpPr>
          <p:spPr>
            <a:xfrm>
              <a:off x="5823900" y="3033400"/>
              <a:ext cx="106950" cy="161125"/>
            </a:xfrm>
            <a:custGeom>
              <a:rect b="b" l="l" r="r" t="t"/>
              <a:pathLst>
                <a:path extrusionOk="0" h="6445" w="4278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2"/>
            <p:cNvSpPr/>
            <p:nvPr/>
          </p:nvSpPr>
          <p:spPr>
            <a:xfrm>
              <a:off x="5822175" y="3197350"/>
              <a:ext cx="107000" cy="161125"/>
            </a:xfrm>
            <a:custGeom>
              <a:rect b="b" l="l" r="r" t="t"/>
              <a:pathLst>
                <a:path extrusionOk="0" h="6445" w="428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2"/>
            <p:cNvSpPr/>
            <p:nvPr/>
          </p:nvSpPr>
          <p:spPr>
            <a:xfrm>
              <a:off x="5818625" y="3362925"/>
              <a:ext cx="107000" cy="161225"/>
            </a:xfrm>
            <a:custGeom>
              <a:rect b="b" l="l" r="r" t="t"/>
              <a:pathLst>
                <a:path extrusionOk="0" h="6449" w="428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5796375" y="3025900"/>
              <a:ext cx="159275" cy="281925"/>
            </a:xfrm>
            <a:custGeom>
              <a:rect b="b" l="l" r="r" t="t"/>
              <a:pathLst>
                <a:path extrusionOk="0" h="11277" w="6371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5791250" y="3140450"/>
              <a:ext cx="162500" cy="400575"/>
            </a:xfrm>
            <a:custGeom>
              <a:rect b="b" l="l" r="r" t="t"/>
              <a:pathLst>
                <a:path extrusionOk="0" h="16023" w="650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5827400" y="3038750"/>
              <a:ext cx="99875" cy="150400"/>
            </a:xfrm>
            <a:custGeom>
              <a:rect b="b" l="l" r="r" t="t"/>
              <a:pathLst>
                <a:path extrusionOk="0" h="6016" w="3995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5825250" y="3203600"/>
              <a:ext cx="99875" cy="150450"/>
            </a:xfrm>
            <a:custGeom>
              <a:rect b="b" l="l" r="r" t="t"/>
              <a:pathLst>
                <a:path extrusionOk="0" h="6018" w="3995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5822575" y="3366625"/>
              <a:ext cx="99925" cy="150425"/>
            </a:xfrm>
            <a:custGeom>
              <a:rect b="b" l="l" r="r" t="t"/>
              <a:pathLst>
                <a:path extrusionOk="0" h="6017" w="3997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52"/>
          <p:cNvGrpSpPr/>
          <p:nvPr/>
        </p:nvGrpSpPr>
        <p:grpSpPr>
          <a:xfrm>
            <a:off x="4928200" y="2093875"/>
            <a:ext cx="338500" cy="515525"/>
            <a:chOff x="1514325" y="1004350"/>
            <a:chExt cx="338500" cy="515525"/>
          </a:xfrm>
        </p:grpSpPr>
        <p:sp>
          <p:nvSpPr>
            <p:cNvPr id="1103" name="Google Shape;1103;p52"/>
            <p:cNvSpPr/>
            <p:nvPr/>
          </p:nvSpPr>
          <p:spPr>
            <a:xfrm>
              <a:off x="1514325" y="1004350"/>
              <a:ext cx="338500" cy="514300"/>
            </a:xfrm>
            <a:custGeom>
              <a:rect b="b" l="l" r="r" t="t"/>
              <a:pathLst>
                <a:path extrusionOk="0" h="20572" w="1354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2"/>
            <p:cNvSpPr/>
            <p:nvPr/>
          </p:nvSpPr>
          <p:spPr>
            <a:xfrm>
              <a:off x="1607025" y="1317750"/>
              <a:ext cx="163400" cy="202125"/>
            </a:xfrm>
            <a:custGeom>
              <a:rect b="b" l="l" r="r" t="t"/>
              <a:pathLst>
                <a:path extrusionOk="0" h="8085" w="6536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1613325" y="1362025"/>
              <a:ext cx="125250" cy="146050"/>
            </a:xfrm>
            <a:custGeom>
              <a:rect b="b" l="l" r="r" t="t"/>
              <a:pathLst>
                <a:path extrusionOk="0" h="5842" w="501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1630250" y="1441825"/>
              <a:ext cx="89550" cy="11850"/>
            </a:xfrm>
            <a:custGeom>
              <a:rect b="b" l="l" r="r" t="t"/>
              <a:pathLst>
                <a:path extrusionOk="0" h="474" w="3582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2"/>
            <p:cNvSpPr/>
            <p:nvPr/>
          </p:nvSpPr>
          <p:spPr>
            <a:xfrm>
              <a:off x="1626200" y="1461975"/>
              <a:ext cx="144175" cy="57900"/>
            </a:xfrm>
            <a:custGeom>
              <a:rect b="b" l="l" r="r" t="t"/>
              <a:pathLst>
                <a:path extrusionOk="0" h="2316" w="5767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8" name="Google Shape;1108;p52"/>
          <p:cNvGrpSpPr/>
          <p:nvPr/>
        </p:nvGrpSpPr>
        <p:grpSpPr>
          <a:xfrm>
            <a:off x="6397950" y="3713913"/>
            <a:ext cx="430550" cy="271450"/>
            <a:chOff x="1515225" y="1844850"/>
            <a:chExt cx="430550" cy="271450"/>
          </a:xfrm>
        </p:grpSpPr>
        <p:sp>
          <p:nvSpPr>
            <p:cNvPr id="1109" name="Google Shape;1109;p52"/>
            <p:cNvSpPr/>
            <p:nvPr/>
          </p:nvSpPr>
          <p:spPr>
            <a:xfrm>
              <a:off x="1541850" y="1879600"/>
              <a:ext cx="403925" cy="236700"/>
            </a:xfrm>
            <a:custGeom>
              <a:rect b="b" l="l" r="r" t="t"/>
              <a:pathLst>
                <a:path extrusionOk="0" h="9468" w="16157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1515250" y="1844850"/>
              <a:ext cx="418825" cy="172950"/>
            </a:xfrm>
            <a:custGeom>
              <a:rect b="b" l="l" r="r" t="t"/>
              <a:pathLst>
                <a:path extrusionOk="0" h="6918" w="16753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1557550" y="1861000"/>
              <a:ext cx="359375" cy="122525"/>
            </a:xfrm>
            <a:custGeom>
              <a:rect b="b" l="l" r="r" t="t"/>
              <a:pathLst>
                <a:path extrusionOk="0" h="4901" w="14375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2"/>
            <p:cNvSpPr/>
            <p:nvPr/>
          </p:nvSpPr>
          <p:spPr>
            <a:xfrm>
              <a:off x="1641550" y="1873200"/>
              <a:ext cx="36400" cy="86075"/>
            </a:xfrm>
            <a:custGeom>
              <a:rect b="b" l="l" r="r" t="t"/>
              <a:pathLst>
                <a:path extrusionOk="0" h="3443" w="1456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2"/>
            <p:cNvSpPr/>
            <p:nvPr/>
          </p:nvSpPr>
          <p:spPr>
            <a:xfrm>
              <a:off x="1729600" y="1853050"/>
              <a:ext cx="36375" cy="86100"/>
            </a:xfrm>
            <a:custGeom>
              <a:rect b="b" l="l" r="r" t="t"/>
              <a:pathLst>
                <a:path extrusionOk="0" h="3444" w="1455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2"/>
            <p:cNvSpPr/>
            <p:nvPr/>
          </p:nvSpPr>
          <p:spPr>
            <a:xfrm>
              <a:off x="1818925" y="1851225"/>
              <a:ext cx="36425" cy="86075"/>
            </a:xfrm>
            <a:custGeom>
              <a:rect b="b" l="l" r="r" t="t"/>
              <a:pathLst>
                <a:path extrusionOk="0" h="3443" w="1457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1515225" y="1869925"/>
              <a:ext cx="102375" cy="147875"/>
            </a:xfrm>
            <a:custGeom>
              <a:rect b="b" l="l" r="r" t="t"/>
              <a:pathLst>
                <a:path extrusionOk="0" h="5915" w="4095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2"/>
            <p:cNvSpPr/>
            <p:nvPr/>
          </p:nvSpPr>
          <p:spPr>
            <a:xfrm>
              <a:off x="1557550" y="1905050"/>
              <a:ext cx="13100" cy="45825"/>
            </a:xfrm>
            <a:custGeom>
              <a:rect b="b" l="l" r="r" t="t"/>
              <a:pathLst>
                <a:path extrusionOk="0" h="1833" w="524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7" name="Google Shape;1117;p52"/>
          <p:cNvGrpSpPr/>
          <p:nvPr/>
        </p:nvGrpSpPr>
        <p:grpSpPr>
          <a:xfrm>
            <a:off x="6828498" y="2350540"/>
            <a:ext cx="140368" cy="135321"/>
            <a:chOff x="2187475" y="2899500"/>
            <a:chExt cx="62575" cy="60325"/>
          </a:xfrm>
        </p:grpSpPr>
        <p:sp>
          <p:nvSpPr>
            <p:cNvPr id="1118" name="Google Shape;1118;p52"/>
            <p:cNvSpPr/>
            <p:nvPr/>
          </p:nvSpPr>
          <p:spPr>
            <a:xfrm>
              <a:off x="2193350" y="2907200"/>
              <a:ext cx="56700" cy="52625"/>
            </a:xfrm>
            <a:custGeom>
              <a:rect b="b" l="l" r="r" t="t"/>
              <a:pathLst>
                <a:path extrusionOk="0" h="2105" w="2268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2"/>
            <p:cNvSpPr/>
            <p:nvPr/>
          </p:nvSpPr>
          <p:spPr>
            <a:xfrm>
              <a:off x="2202100" y="2917325"/>
              <a:ext cx="30350" cy="29600"/>
            </a:xfrm>
            <a:custGeom>
              <a:rect b="b" l="l" r="r" t="t"/>
              <a:pathLst>
                <a:path extrusionOk="0" h="1184" w="1214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2"/>
            <p:cNvSpPr/>
            <p:nvPr/>
          </p:nvSpPr>
          <p:spPr>
            <a:xfrm>
              <a:off x="2222175" y="2929125"/>
              <a:ext cx="13950" cy="14950"/>
            </a:xfrm>
            <a:custGeom>
              <a:rect b="b" l="l" r="r" t="t"/>
              <a:pathLst>
                <a:path extrusionOk="0" h="598" w="558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2220175" y="2922475"/>
              <a:ext cx="26800" cy="19625"/>
            </a:xfrm>
            <a:custGeom>
              <a:rect b="b" l="l" r="r" t="t"/>
              <a:pathLst>
                <a:path extrusionOk="0" h="785" w="1072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2187475" y="2928625"/>
              <a:ext cx="26800" cy="19625"/>
            </a:xfrm>
            <a:custGeom>
              <a:rect b="b" l="l" r="r" t="t"/>
              <a:pathLst>
                <a:path extrusionOk="0" h="785" w="1072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2218600" y="2899500"/>
              <a:ext cx="15450" cy="17050"/>
            </a:xfrm>
            <a:custGeom>
              <a:rect b="b" l="l" r="r" t="t"/>
              <a:pathLst>
                <a:path extrusionOk="0" h="682" w="618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52"/>
          <p:cNvGrpSpPr/>
          <p:nvPr/>
        </p:nvGrpSpPr>
        <p:grpSpPr>
          <a:xfrm>
            <a:off x="6521032" y="2945243"/>
            <a:ext cx="92925" cy="59613"/>
            <a:chOff x="2528075" y="2862400"/>
            <a:chExt cx="41425" cy="26575"/>
          </a:xfrm>
        </p:grpSpPr>
        <p:sp>
          <p:nvSpPr>
            <p:cNvPr id="1125" name="Google Shape;1125;p52"/>
            <p:cNvSpPr/>
            <p:nvPr/>
          </p:nvSpPr>
          <p:spPr>
            <a:xfrm>
              <a:off x="2528075" y="2862675"/>
              <a:ext cx="41425" cy="26300"/>
            </a:xfrm>
            <a:custGeom>
              <a:rect b="b" l="l" r="r" t="t"/>
              <a:pathLst>
                <a:path extrusionOk="0" h="1052" w="1657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2"/>
            <p:cNvSpPr/>
            <p:nvPr/>
          </p:nvSpPr>
          <p:spPr>
            <a:xfrm>
              <a:off x="2531850" y="2862400"/>
              <a:ext cx="18500" cy="10750"/>
            </a:xfrm>
            <a:custGeom>
              <a:rect b="b" l="l" r="r" t="t"/>
              <a:pathLst>
                <a:path extrusionOk="0" h="430" w="74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2"/>
            <p:cNvSpPr/>
            <p:nvPr/>
          </p:nvSpPr>
          <p:spPr>
            <a:xfrm>
              <a:off x="2535150" y="2866000"/>
              <a:ext cx="20425" cy="11425"/>
            </a:xfrm>
            <a:custGeom>
              <a:rect b="b" l="l" r="r" t="t"/>
              <a:pathLst>
                <a:path extrusionOk="0" h="457" w="817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52"/>
          <p:cNvGrpSpPr/>
          <p:nvPr/>
        </p:nvGrpSpPr>
        <p:grpSpPr>
          <a:xfrm>
            <a:off x="5266705" y="3287723"/>
            <a:ext cx="77054" cy="57706"/>
            <a:chOff x="2238900" y="3015075"/>
            <a:chExt cx="34350" cy="25725"/>
          </a:xfrm>
        </p:grpSpPr>
        <p:sp>
          <p:nvSpPr>
            <p:cNvPr id="1129" name="Google Shape;1129;p52"/>
            <p:cNvSpPr/>
            <p:nvPr/>
          </p:nvSpPr>
          <p:spPr>
            <a:xfrm>
              <a:off x="2238900" y="3015075"/>
              <a:ext cx="34350" cy="25725"/>
            </a:xfrm>
            <a:custGeom>
              <a:rect b="b" l="l" r="r" t="t"/>
              <a:pathLst>
                <a:path extrusionOk="0" h="1029" w="1374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2240800" y="3017675"/>
              <a:ext cx="12275" cy="10175"/>
            </a:xfrm>
            <a:custGeom>
              <a:rect b="b" l="l" r="r" t="t"/>
              <a:pathLst>
                <a:path extrusionOk="0" h="407" w="491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2242400" y="3020850"/>
              <a:ext cx="13925" cy="10525"/>
            </a:xfrm>
            <a:custGeom>
              <a:rect b="b" l="l" r="r" t="t"/>
              <a:pathLst>
                <a:path extrusionOk="0" h="421" w="557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52"/>
          <p:cNvGrpSpPr/>
          <p:nvPr/>
        </p:nvGrpSpPr>
        <p:grpSpPr>
          <a:xfrm>
            <a:off x="8314698" y="2150800"/>
            <a:ext cx="109300" cy="87933"/>
            <a:chOff x="2316275" y="3034100"/>
            <a:chExt cx="48725" cy="39200"/>
          </a:xfrm>
        </p:grpSpPr>
        <p:sp>
          <p:nvSpPr>
            <p:cNvPr id="1133" name="Google Shape;1133;p52"/>
            <p:cNvSpPr/>
            <p:nvPr/>
          </p:nvSpPr>
          <p:spPr>
            <a:xfrm>
              <a:off x="2316275" y="3039775"/>
              <a:ext cx="48725" cy="33525"/>
            </a:xfrm>
            <a:custGeom>
              <a:rect b="b" l="l" r="r" t="t"/>
              <a:pathLst>
                <a:path extrusionOk="0" h="1341" w="1949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2328900" y="3034100"/>
              <a:ext cx="22575" cy="18050"/>
            </a:xfrm>
            <a:custGeom>
              <a:rect b="b" l="l" r="r" t="t"/>
              <a:pathLst>
                <a:path extrusionOk="0" h="722" w="903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2329525" y="3044575"/>
              <a:ext cx="19475" cy="15675"/>
            </a:xfrm>
            <a:custGeom>
              <a:rect b="b" l="l" r="r" t="t"/>
              <a:pathLst>
                <a:path extrusionOk="0" h="627" w="779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52"/>
          <p:cNvGrpSpPr/>
          <p:nvPr/>
        </p:nvGrpSpPr>
        <p:grpSpPr>
          <a:xfrm>
            <a:off x="5915761" y="3816053"/>
            <a:ext cx="85017" cy="67184"/>
            <a:chOff x="2258250" y="3250600"/>
            <a:chExt cx="37900" cy="29950"/>
          </a:xfrm>
        </p:grpSpPr>
        <p:sp>
          <p:nvSpPr>
            <p:cNvPr id="1137" name="Google Shape;1137;p52"/>
            <p:cNvSpPr/>
            <p:nvPr/>
          </p:nvSpPr>
          <p:spPr>
            <a:xfrm>
              <a:off x="2258250" y="3255700"/>
              <a:ext cx="37900" cy="24850"/>
            </a:xfrm>
            <a:custGeom>
              <a:rect b="b" l="l" r="r" t="t"/>
              <a:pathLst>
                <a:path extrusionOk="0" h="994" w="1516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2269600" y="3250600"/>
              <a:ext cx="18900" cy="13150"/>
            </a:xfrm>
            <a:custGeom>
              <a:rect b="b" l="l" r="r" t="t"/>
              <a:pathLst>
                <a:path extrusionOk="0" h="526" w="756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2268625" y="3258625"/>
              <a:ext cx="16700" cy="10975"/>
            </a:xfrm>
            <a:custGeom>
              <a:rect b="b" l="l" r="r" t="t"/>
              <a:pathLst>
                <a:path extrusionOk="0" h="439" w="668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52"/>
          <p:cNvGrpSpPr/>
          <p:nvPr/>
        </p:nvGrpSpPr>
        <p:grpSpPr>
          <a:xfrm>
            <a:off x="5378627" y="1519868"/>
            <a:ext cx="130442" cy="110926"/>
            <a:chOff x="2144725" y="2788900"/>
            <a:chExt cx="58150" cy="49450"/>
          </a:xfrm>
        </p:grpSpPr>
        <p:sp>
          <p:nvSpPr>
            <p:cNvPr id="1141" name="Google Shape;1141;p52"/>
            <p:cNvSpPr/>
            <p:nvPr/>
          </p:nvSpPr>
          <p:spPr>
            <a:xfrm>
              <a:off x="2144725" y="2801500"/>
              <a:ext cx="58150" cy="36850"/>
            </a:xfrm>
            <a:custGeom>
              <a:rect b="b" l="l" r="r" t="t"/>
              <a:pathLst>
                <a:path extrusionOk="0" h="1474" w="2326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2154800" y="2806625"/>
              <a:ext cx="33650" cy="15775"/>
            </a:xfrm>
            <a:custGeom>
              <a:rect b="b" l="l" r="r" t="t"/>
              <a:pathLst>
                <a:path extrusionOk="0" h="631" w="1346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171750" y="2788900"/>
              <a:ext cx="27200" cy="17200"/>
            </a:xfrm>
            <a:custGeom>
              <a:rect b="b" l="l" r="r" t="t"/>
              <a:pathLst>
                <a:path extrusionOk="0" h="688" w="1088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2164375" y="2814600"/>
              <a:ext cx="15750" cy="15575"/>
            </a:xfrm>
            <a:custGeom>
              <a:rect b="b" l="l" r="r" t="t"/>
              <a:pathLst>
                <a:path extrusionOk="0" h="623" w="63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2171075" y="2805275"/>
              <a:ext cx="28575" cy="29275"/>
            </a:xfrm>
            <a:custGeom>
              <a:rect b="b" l="l" r="r" t="t"/>
              <a:pathLst>
                <a:path extrusionOk="0" h="1171" w="1143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52"/>
          <p:cNvGrpSpPr/>
          <p:nvPr/>
        </p:nvGrpSpPr>
        <p:grpSpPr>
          <a:xfrm>
            <a:off x="8035673" y="3122765"/>
            <a:ext cx="87317" cy="68810"/>
            <a:chOff x="2408175" y="2883975"/>
            <a:chExt cx="38925" cy="30675"/>
          </a:xfrm>
        </p:grpSpPr>
        <p:sp>
          <p:nvSpPr>
            <p:cNvPr id="1147" name="Google Shape;1147;p52"/>
            <p:cNvSpPr/>
            <p:nvPr/>
          </p:nvSpPr>
          <p:spPr>
            <a:xfrm>
              <a:off x="2408175" y="2889700"/>
              <a:ext cx="38925" cy="24950"/>
            </a:xfrm>
            <a:custGeom>
              <a:rect b="b" l="l" r="r" t="t"/>
              <a:pathLst>
                <a:path extrusionOk="0" h="998" w="1557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2419275" y="2883975"/>
              <a:ext cx="19000" cy="13650"/>
            </a:xfrm>
            <a:custGeom>
              <a:rect b="b" l="l" r="r" t="t"/>
              <a:pathLst>
                <a:path extrusionOk="0" h="546" w="76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418775" y="2892300"/>
              <a:ext cx="16550" cy="11600"/>
            </a:xfrm>
            <a:custGeom>
              <a:rect b="b" l="l" r="r" t="t"/>
              <a:pathLst>
                <a:path extrusionOk="0" h="464" w="662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2428725" y="2894000"/>
              <a:ext cx="16225" cy="17075"/>
            </a:xfrm>
            <a:custGeom>
              <a:rect b="b" l="l" r="r" t="t"/>
              <a:pathLst>
                <a:path extrusionOk="0" h="683" w="649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1" name="Google Shape;1151;p52"/>
          <p:cNvGrpSpPr/>
          <p:nvPr/>
        </p:nvGrpSpPr>
        <p:grpSpPr>
          <a:xfrm>
            <a:off x="7101673" y="3155202"/>
            <a:ext cx="163473" cy="132517"/>
            <a:chOff x="2395225" y="2936350"/>
            <a:chExt cx="72875" cy="59075"/>
          </a:xfrm>
        </p:grpSpPr>
        <p:sp>
          <p:nvSpPr>
            <p:cNvPr id="1152" name="Google Shape;1152;p52"/>
            <p:cNvSpPr/>
            <p:nvPr/>
          </p:nvSpPr>
          <p:spPr>
            <a:xfrm>
              <a:off x="2400225" y="2944375"/>
              <a:ext cx="58050" cy="51050"/>
            </a:xfrm>
            <a:custGeom>
              <a:rect b="b" l="l" r="r" t="t"/>
              <a:pathLst>
                <a:path extrusionOk="0" h="2042" w="2322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2409425" y="2953950"/>
              <a:ext cx="32050" cy="28100"/>
            </a:xfrm>
            <a:custGeom>
              <a:rect b="b" l="l" r="r" t="t"/>
              <a:pathLst>
                <a:path extrusionOk="0" h="1124" w="1282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2429950" y="2965650"/>
              <a:ext cx="12775" cy="15200"/>
            </a:xfrm>
            <a:custGeom>
              <a:rect b="b" l="l" r="r" t="t"/>
              <a:pathLst>
                <a:path extrusionOk="0" h="608" w="511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2429925" y="2953575"/>
              <a:ext cx="38175" cy="33875"/>
            </a:xfrm>
            <a:custGeom>
              <a:rect b="b" l="l" r="r" t="t"/>
              <a:pathLst>
                <a:path extrusionOk="0" h="1355" w="1527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2395225" y="2963025"/>
              <a:ext cx="26750" cy="18450"/>
            </a:xfrm>
            <a:custGeom>
              <a:rect b="b" l="l" r="r" t="t"/>
              <a:pathLst>
                <a:path extrusionOk="0" h="738" w="107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2428725" y="2936350"/>
              <a:ext cx="16475" cy="16875"/>
            </a:xfrm>
            <a:custGeom>
              <a:rect b="b" l="l" r="r" t="t"/>
              <a:pathLst>
                <a:path extrusionOk="0" h="675" w="659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2439850" y="2960550"/>
              <a:ext cx="15775" cy="15525"/>
            </a:xfrm>
            <a:custGeom>
              <a:rect b="b" l="l" r="r" t="t"/>
              <a:pathLst>
                <a:path extrusionOk="0" h="621" w="631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2447625" y="2957250"/>
              <a:ext cx="10075" cy="20025"/>
            </a:xfrm>
            <a:custGeom>
              <a:rect b="b" l="l" r="r" t="t"/>
              <a:pathLst>
                <a:path extrusionOk="0" h="801" w="403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0" name="Google Shape;1160;p52"/>
          <p:cNvSpPr/>
          <p:nvPr/>
        </p:nvSpPr>
        <p:spPr>
          <a:xfrm>
            <a:off x="6135275" y="801931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52"/>
          <p:cNvSpPr/>
          <p:nvPr/>
        </p:nvSpPr>
        <p:spPr>
          <a:xfrm>
            <a:off x="7270080" y="125673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2" name="Google Shape;1162;p52"/>
          <p:cNvGrpSpPr/>
          <p:nvPr/>
        </p:nvGrpSpPr>
        <p:grpSpPr>
          <a:xfrm>
            <a:off x="5833199" y="1431122"/>
            <a:ext cx="1082266" cy="1178282"/>
            <a:chOff x="5285775" y="565887"/>
            <a:chExt cx="1600274" cy="1742247"/>
          </a:xfrm>
        </p:grpSpPr>
        <p:sp>
          <p:nvSpPr>
            <p:cNvPr id="1163" name="Google Shape;1163;p52"/>
            <p:cNvSpPr/>
            <p:nvPr/>
          </p:nvSpPr>
          <p:spPr>
            <a:xfrm>
              <a:off x="5896782" y="878905"/>
              <a:ext cx="874913" cy="325237"/>
            </a:xfrm>
            <a:custGeom>
              <a:rect b="b" l="l" r="r" t="t"/>
              <a:pathLst>
                <a:path extrusionOk="0" h="2662" w="7161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6021769" y="940971"/>
              <a:ext cx="53025" cy="108371"/>
            </a:xfrm>
            <a:custGeom>
              <a:rect b="b" l="l" r="r" t="t"/>
              <a:pathLst>
                <a:path extrusionOk="0" h="887" w="434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6250973" y="604495"/>
              <a:ext cx="140382" cy="101652"/>
            </a:xfrm>
            <a:custGeom>
              <a:rect b="b" l="l" r="r" t="t"/>
              <a:pathLst>
                <a:path extrusionOk="0" h="832" w="1149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6739070" y="1105421"/>
              <a:ext cx="88823" cy="123399"/>
            </a:xfrm>
            <a:custGeom>
              <a:rect b="b" l="l" r="r" t="t"/>
              <a:pathLst>
                <a:path extrusionOk="0" h="1010" w="727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5697878" y="607427"/>
              <a:ext cx="695679" cy="735875"/>
            </a:xfrm>
            <a:custGeom>
              <a:rect b="b" l="l" r="r" t="t"/>
              <a:pathLst>
                <a:path extrusionOk="0" h="6023" w="5694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5860984" y="629908"/>
              <a:ext cx="229449" cy="283574"/>
            </a:xfrm>
            <a:custGeom>
              <a:rect b="b" l="l" r="r" t="t"/>
              <a:pathLst>
                <a:path extrusionOk="0" h="2321" w="1878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5783646" y="601441"/>
              <a:ext cx="141237" cy="229083"/>
            </a:xfrm>
            <a:custGeom>
              <a:rect b="b" l="l" r="r" t="t"/>
              <a:pathLst>
                <a:path extrusionOk="0" h="1875" w="1156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5788778" y="651411"/>
              <a:ext cx="1063555" cy="876135"/>
            </a:xfrm>
            <a:custGeom>
              <a:rect b="b" l="l" r="r" t="t"/>
              <a:pathLst>
                <a:path extrusionOk="0" h="7171" w="8705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5788778" y="696739"/>
              <a:ext cx="1049505" cy="802584"/>
            </a:xfrm>
            <a:custGeom>
              <a:rect b="b" l="l" r="r" t="t"/>
              <a:pathLst>
                <a:path extrusionOk="0" h="6569" w="859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6656723" y="895643"/>
              <a:ext cx="87235" cy="56813"/>
            </a:xfrm>
            <a:custGeom>
              <a:rect b="b" l="l" r="r" t="t"/>
              <a:pathLst>
                <a:path extrusionOk="0" h="465" w="714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6001121" y="691852"/>
              <a:ext cx="260482" cy="226884"/>
            </a:xfrm>
            <a:custGeom>
              <a:rect b="b" l="l" r="r" t="t"/>
              <a:pathLst>
                <a:path extrusionOk="0" h="1857" w="2132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6366552" y="946469"/>
              <a:ext cx="217232" cy="191452"/>
            </a:xfrm>
            <a:custGeom>
              <a:rect b="b" l="l" r="r" t="t"/>
              <a:pathLst>
                <a:path extrusionOk="0" h="1567" w="1778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6664542" y="1220512"/>
              <a:ext cx="146246" cy="124743"/>
            </a:xfrm>
            <a:custGeom>
              <a:rect b="b" l="l" r="r" t="t"/>
              <a:pathLst>
                <a:path extrusionOk="0" h="1021" w="1197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6457819" y="1036758"/>
              <a:ext cx="312652" cy="243866"/>
            </a:xfrm>
            <a:custGeom>
              <a:rect b="b" l="l" r="r" t="t"/>
              <a:pathLst>
                <a:path extrusionOk="0" h="1996" w="2559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5295916" y="690019"/>
              <a:ext cx="1459777" cy="1610910"/>
            </a:xfrm>
            <a:custGeom>
              <a:rect b="b" l="l" r="r" t="t"/>
              <a:pathLst>
                <a:path extrusionOk="0" h="13185" w="11948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5320107" y="718731"/>
              <a:ext cx="713394" cy="1179746"/>
            </a:xfrm>
            <a:custGeom>
              <a:rect b="b" l="l" r="r" t="t"/>
              <a:pathLst>
                <a:path extrusionOk="0" h="9656" w="5839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5761410" y="1128879"/>
              <a:ext cx="938812" cy="1112060"/>
            </a:xfrm>
            <a:custGeom>
              <a:rect b="b" l="l" r="r" t="t"/>
              <a:pathLst>
                <a:path extrusionOk="0" h="9102" w="7684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5532572" y="896743"/>
              <a:ext cx="845957" cy="1166551"/>
            </a:xfrm>
            <a:custGeom>
              <a:rect b="b" l="l" r="r" t="t"/>
              <a:pathLst>
                <a:path extrusionOk="0" h="9548" w="6924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5286875" y="1744652"/>
              <a:ext cx="702398" cy="563483"/>
            </a:xfrm>
            <a:custGeom>
              <a:rect b="b" l="l" r="r" t="t"/>
              <a:pathLst>
                <a:path extrusionOk="0" h="4612" w="5749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6145168" y="801567"/>
              <a:ext cx="309720" cy="236658"/>
            </a:xfrm>
            <a:custGeom>
              <a:rect b="b" l="l" r="r" t="t"/>
              <a:pathLst>
                <a:path extrusionOk="0" h="1937" w="2535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5988537" y="689286"/>
              <a:ext cx="260360" cy="226761"/>
            </a:xfrm>
            <a:custGeom>
              <a:rect b="b" l="l" r="r" t="t"/>
              <a:pathLst>
                <a:path extrusionOk="0" h="1856" w="2131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5849500" y="630152"/>
              <a:ext cx="229449" cy="283452"/>
            </a:xfrm>
            <a:custGeom>
              <a:rect b="b" l="l" r="r" t="t"/>
              <a:pathLst>
                <a:path extrusionOk="0" h="2320" w="1878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5771062" y="603029"/>
              <a:ext cx="140993" cy="229205"/>
            </a:xfrm>
            <a:custGeom>
              <a:rect b="b" l="l" r="r" t="t"/>
              <a:pathLst>
                <a:path extrusionOk="0" h="1876" w="1154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5295916" y="601563"/>
              <a:ext cx="1144437" cy="1460632"/>
            </a:xfrm>
            <a:custGeom>
              <a:rect b="b" l="l" r="r" t="t"/>
              <a:pathLst>
                <a:path extrusionOk="0" h="11955" w="9367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5296160" y="1238716"/>
              <a:ext cx="341364" cy="774972"/>
            </a:xfrm>
            <a:custGeom>
              <a:rect b="b" l="l" r="r" t="t"/>
              <a:pathLst>
                <a:path extrusionOk="0" h="6343" w="2794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5285775" y="1777884"/>
              <a:ext cx="683827" cy="528296"/>
            </a:xfrm>
            <a:custGeom>
              <a:rect b="b" l="l" r="r" t="t"/>
              <a:pathLst>
                <a:path extrusionOk="0" h="4324" w="5597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6707915" y="817083"/>
              <a:ext cx="110815" cy="99086"/>
            </a:xfrm>
            <a:custGeom>
              <a:rect b="b" l="l" r="r" t="t"/>
              <a:pathLst>
                <a:path extrusionOk="0" h="811" w="907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6668574" y="758683"/>
              <a:ext cx="110326" cy="98597"/>
            </a:xfrm>
            <a:custGeom>
              <a:rect b="b" l="l" r="r" t="t"/>
              <a:pathLst>
                <a:path extrusionOk="0" h="807" w="903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6619947" y="650800"/>
              <a:ext cx="120100" cy="104584"/>
            </a:xfrm>
            <a:custGeom>
              <a:rect b="b" l="l" r="r" t="t"/>
              <a:pathLst>
                <a:path extrusionOk="0" h="856" w="983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6467837" y="821360"/>
              <a:ext cx="95421" cy="106172"/>
            </a:xfrm>
            <a:custGeom>
              <a:rect b="b" l="l" r="r" t="t"/>
              <a:pathLst>
                <a:path extrusionOk="0" h="869" w="781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6654646" y="666683"/>
              <a:ext cx="63044" cy="57912"/>
            </a:xfrm>
            <a:custGeom>
              <a:rect b="b" l="l" r="r" t="t"/>
              <a:pathLst>
                <a:path extrusionOk="0" h="474" w="516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6711458" y="681100"/>
              <a:ext cx="39952" cy="50215"/>
            </a:xfrm>
            <a:custGeom>
              <a:rect b="b" l="l" r="r" t="t"/>
              <a:pathLst>
                <a:path extrusionOk="0" h="411" w="327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6826304" y="1098579"/>
              <a:ext cx="44961" cy="36409"/>
            </a:xfrm>
            <a:custGeom>
              <a:rect b="b" l="l" r="r" t="t"/>
              <a:pathLst>
                <a:path extrusionOk="0" h="298" w="368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6429840" y="589467"/>
              <a:ext cx="39341" cy="49848"/>
            </a:xfrm>
            <a:custGeom>
              <a:rect b="b" l="l" r="r" t="t"/>
              <a:pathLst>
                <a:path extrusionOk="0" h="408" w="322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6214320" y="568209"/>
              <a:ext cx="38975" cy="49360"/>
            </a:xfrm>
            <a:custGeom>
              <a:rect b="b" l="l" r="r" t="t"/>
              <a:pathLst>
                <a:path extrusionOk="0" h="404" w="319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6479688" y="608771"/>
              <a:ext cx="137938" cy="97498"/>
            </a:xfrm>
            <a:custGeom>
              <a:rect b="b" l="l" r="r" t="t"/>
              <a:pathLst>
                <a:path extrusionOk="0" h="798" w="1129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6153109" y="565887"/>
              <a:ext cx="137572" cy="96765"/>
            </a:xfrm>
            <a:custGeom>
              <a:rect b="b" l="l" r="r" t="t"/>
              <a:pathLst>
                <a:path extrusionOk="0" h="792" w="1126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6065386" y="582992"/>
              <a:ext cx="89800" cy="61577"/>
            </a:xfrm>
            <a:custGeom>
              <a:rect b="b" l="l" r="r" t="t"/>
              <a:pathLst>
                <a:path extrusionOk="0" h="504" w="735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6779144" y="918490"/>
              <a:ext cx="85280" cy="92488"/>
            </a:xfrm>
            <a:custGeom>
              <a:rect b="b" l="l" r="r" t="t"/>
              <a:pathLst>
                <a:path extrusionOk="0" h="757" w="698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6774379" y="1016110"/>
              <a:ext cx="111670" cy="101041"/>
            </a:xfrm>
            <a:custGeom>
              <a:rect b="b" l="l" r="r" t="t"/>
              <a:pathLst>
                <a:path extrusionOk="0" h="827" w="914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6464416" y="651411"/>
              <a:ext cx="421512" cy="512168"/>
            </a:xfrm>
            <a:custGeom>
              <a:rect b="b" l="l" r="r" t="t"/>
              <a:pathLst>
                <a:path extrusionOk="0" h="4192" w="345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6369851" y="606694"/>
              <a:ext cx="107150" cy="85646"/>
            </a:xfrm>
            <a:custGeom>
              <a:rect b="b" l="l" r="r" t="t"/>
              <a:pathLst>
                <a:path extrusionOk="0" h="701" w="877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6241810" y="636139"/>
              <a:ext cx="89800" cy="60967"/>
            </a:xfrm>
            <a:custGeom>
              <a:rect b="b" l="l" r="r" t="t"/>
              <a:pathLst>
                <a:path extrusionOk="0" h="499" w="735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6376449" y="692951"/>
              <a:ext cx="107883" cy="86502"/>
            </a:xfrm>
            <a:custGeom>
              <a:rect b="b" l="l" r="r" t="t"/>
              <a:pathLst>
                <a:path extrusionOk="0" h="708" w="883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6392820" y="710789"/>
              <a:ext cx="60722" cy="36531"/>
            </a:xfrm>
            <a:custGeom>
              <a:rect b="b" l="l" r="r" t="t"/>
              <a:pathLst>
                <a:path extrusionOk="0" h="299" w="497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6506567" y="640660"/>
              <a:ext cx="58034" cy="31155"/>
            </a:xfrm>
            <a:custGeom>
              <a:rect b="b" l="l" r="r" t="t"/>
              <a:pathLst>
                <a:path extrusionOk="0" h="255" w="475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6527826" y="633696"/>
              <a:ext cx="33721" cy="21381"/>
            </a:xfrm>
            <a:custGeom>
              <a:rect b="b" l="l" r="r" t="t"/>
              <a:pathLst>
                <a:path extrusionOk="0" h="175" w="276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6432161" y="699427"/>
              <a:ext cx="33599" cy="21503"/>
            </a:xfrm>
            <a:custGeom>
              <a:rect b="b" l="l" r="r" t="t"/>
              <a:pathLst>
                <a:path extrusionOk="0" h="176" w="275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6377426" y="955632"/>
              <a:ext cx="217232" cy="191330"/>
            </a:xfrm>
            <a:custGeom>
              <a:rect b="b" l="l" r="r" t="t"/>
              <a:pathLst>
                <a:path extrusionOk="0" h="1566" w="1778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6675049" y="1230775"/>
              <a:ext cx="146491" cy="124988"/>
            </a:xfrm>
            <a:custGeom>
              <a:rect b="b" l="l" r="r" t="t"/>
              <a:pathLst>
                <a:path extrusionOk="0" h="1023" w="1199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6465394" y="1047509"/>
              <a:ext cx="312774" cy="243744"/>
            </a:xfrm>
            <a:custGeom>
              <a:rect b="b" l="l" r="r" t="t"/>
              <a:pathLst>
                <a:path extrusionOk="0" h="1995" w="256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6012728" y="1352830"/>
              <a:ext cx="527196" cy="550776"/>
            </a:xfrm>
            <a:custGeom>
              <a:rect b="b" l="l" r="r" t="t"/>
              <a:pathLst>
                <a:path extrusionOk="0" h="4508" w="4315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6049992" y="1390094"/>
              <a:ext cx="454012" cy="474293"/>
            </a:xfrm>
            <a:custGeom>
              <a:rect b="b" l="l" r="r" t="t"/>
              <a:pathLst>
                <a:path extrusionOk="0" h="3882" w="3716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6072839" y="1419050"/>
              <a:ext cx="412960" cy="431653"/>
            </a:xfrm>
            <a:custGeom>
              <a:rect b="b" l="l" r="r" t="t"/>
              <a:pathLst>
                <a:path extrusionOk="0" h="3533" w="338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6251095" y="1382397"/>
              <a:ext cx="94199" cy="140993"/>
            </a:xfrm>
            <a:custGeom>
              <a:rect b="b" l="l" r="r" t="t"/>
              <a:pathLst>
                <a:path extrusionOk="0" h="1154" w="771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6289581" y="1382763"/>
              <a:ext cx="73429" cy="88334"/>
            </a:xfrm>
            <a:custGeom>
              <a:rect b="b" l="l" r="r" t="t"/>
              <a:pathLst>
                <a:path extrusionOk="0" h="723" w="601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6294468" y="1476351"/>
              <a:ext cx="53758" cy="68297"/>
            </a:xfrm>
            <a:custGeom>
              <a:rect b="b" l="l" r="r" t="t"/>
              <a:pathLst>
                <a:path extrusionOk="0" h="559" w="44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6315482" y="1490890"/>
              <a:ext cx="66831" cy="104950"/>
            </a:xfrm>
            <a:custGeom>
              <a:rect b="b" l="l" r="r" t="t"/>
              <a:pathLst>
                <a:path extrusionOk="0" h="859" w="547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6329899" y="1492845"/>
              <a:ext cx="57912" cy="80271"/>
            </a:xfrm>
            <a:custGeom>
              <a:rect b="b" l="l" r="r" t="t"/>
              <a:pathLst>
                <a:path extrusionOk="0" h="657" w="474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6216763" y="1572260"/>
              <a:ext cx="94077" cy="138549"/>
            </a:xfrm>
            <a:custGeom>
              <a:rect b="b" l="l" r="r" t="t"/>
              <a:pathLst>
                <a:path extrusionOk="0" h="1134" w="77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6279196" y="1657539"/>
              <a:ext cx="59500" cy="62188"/>
            </a:xfrm>
            <a:custGeom>
              <a:rect b="b" l="l" r="r" t="t"/>
              <a:pathLst>
                <a:path extrusionOk="0" h="509" w="487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6337352" y="1675011"/>
              <a:ext cx="37386" cy="52781"/>
            </a:xfrm>
            <a:custGeom>
              <a:rect b="b" l="l" r="r" t="t"/>
              <a:pathLst>
                <a:path extrusionOk="0" h="432" w="306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6269788" y="1382519"/>
              <a:ext cx="85524" cy="128286"/>
            </a:xfrm>
            <a:custGeom>
              <a:rect b="b" l="l" r="r" t="t"/>
              <a:pathLst>
                <a:path extrusionOk="0" h="1050" w="70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6304731" y="1382763"/>
              <a:ext cx="66953" cy="80637"/>
            </a:xfrm>
            <a:custGeom>
              <a:rect b="b" l="l" r="r" t="t"/>
              <a:pathLst>
                <a:path extrusionOk="0" h="660" w="548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6309251" y="1468531"/>
              <a:ext cx="48993" cy="62066"/>
            </a:xfrm>
            <a:custGeom>
              <a:rect b="b" l="l" r="r" t="t"/>
              <a:pathLst>
                <a:path extrusionOk="0" h="508" w="401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6328067" y="1481482"/>
              <a:ext cx="61211" cy="95543"/>
            </a:xfrm>
            <a:custGeom>
              <a:rect b="b" l="l" r="r" t="t"/>
              <a:pathLst>
                <a:path extrusionOk="0" h="782" w="501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6341628" y="1483804"/>
              <a:ext cx="52781" cy="72940"/>
            </a:xfrm>
            <a:custGeom>
              <a:rect b="b" l="l" r="r" t="t"/>
              <a:pathLst>
                <a:path extrusionOk="0" h="597" w="432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6238633" y="1555522"/>
              <a:ext cx="85524" cy="126087"/>
            </a:xfrm>
            <a:custGeom>
              <a:rect b="b" l="l" r="r" t="t"/>
              <a:pathLst>
                <a:path extrusionOk="0" h="1032" w="70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6295690" y="1633226"/>
              <a:ext cx="53636" cy="56568"/>
            </a:xfrm>
            <a:custGeom>
              <a:rect b="b" l="l" r="r" t="t"/>
              <a:pathLst>
                <a:path extrusionOk="0" h="463" w="439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6348837" y="1649109"/>
              <a:ext cx="33721" cy="47771"/>
            </a:xfrm>
            <a:custGeom>
              <a:rect b="b" l="l" r="r" t="t"/>
              <a:pathLst>
                <a:path extrusionOk="0" h="391" w="276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6372295" y="1656684"/>
              <a:ext cx="60967" cy="69763"/>
            </a:xfrm>
            <a:custGeom>
              <a:rect b="b" l="l" r="r" t="t"/>
              <a:pathLst>
                <a:path extrusionOk="0" h="571" w="499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6679448" y="773833"/>
              <a:ext cx="87601" cy="68786"/>
            </a:xfrm>
            <a:custGeom>
              <a:rect b="b" l="l" r="r" t="t"/>
              <a:pathLst>
                <a:path extrusionOk="0" h="563" w="717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6662098" y="871941"/>
              <a:ext cx="82348" cy="62677"/>
            </a:xfrm>
            <a:custGeom>
              <a:rect b="b" l="l" r="r" t="t"/>
              <a:pathLst>
                <a:path extrusionOk="0" h="513" w="674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6803946" y="1031504"/>
              <a:ext cx="69030" cy="62066"/>
            </a:xfrm>
            <a:custGeom>
              <a:rect b="b" l="l" r="r" t="t"/>
              <a:pathLst>
                <a:path extrusionOk="0" h="508" w="565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6657089" y="697716"/>
              <a:ext cx="39219" cy="23702"/>
            </a:xfrm>
            <a:custGeom>
              <a:rect b="b" l="l" r="r" t="t"/>
              <a:pathLst>
                <a:path extrusionOk="0" h="194" w="321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6130751" y="1727547"/>
              <a:ext cx="119123" cy="101163"/>
            </a:xfrm>
            <a:custGeom>
              <a:rect b="b" l="l" r="r" t="t"/>
              <a:pathLst>
                <a:path extrusionOk="0" h="828" w="975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6152498" y="1740498"/>
              <a:ext cx="78194" cy="66709"/>
            </a:xfrm>
            <a:custGeom>
              <a:rect b="b" l="l" r="r" t="t"/>
              <a:pathLst>
                <a:path extrusionOk="0" h="546" w="64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6154942" y="1656928"/>
              <a:ext cx="59867" cy="52536"/>
            </a:xfrm>
            <a:custGeom>
              <a:rect b="b" l="l" r="r" t="t"/>
              <a:pathLst>
                <a:path extrusionOk="0" h="430" w="49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6178889" y="1657051"/>
              <a:ext cx="27490" cy="24069"/>
            </a:xfrm>
            <a:custGeom>
              <a:rect b="b" l="l" r="r" t="t"/>
              <a:pathLst>
                <a:path extrusionOk="0" h="197" w="225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6234846" y="1744407"/>
              <a:ext cx="66953" cy="56813"/>
            </a:xfrm>
            <a:custGeom>
              <a:rect b="b" l="l" r="r" t="t"/>
              <a:pathLst>
                <a:path extrusionOk="0" h="465" w="548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5957626" y="951356"/>
              <a:ext cx="867705" cy="1349573"/>
            </a:xfrm>
            <a:custGeom>
              <a:rect b="b" l="l" r="r" t="t"/>
              <a:pathLst>
                <a:path extrusionOk="0" h="11046" w="7102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6544442" y="736324"/>
              <a:ext cx="120467" cy="105561"/>
            </a:xfrm>
            <a:custGeom>
              <a:rect b="b" l="l" r="r" t="t"/>
              <a:pathLst>
                <a:path extrusionOk="0" h="864" w="986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6530025" y="729727"/>
              <a:ext cx="95298" cy="105439"/>
            </a:xfrm>
            <a:custGeom>
              <a:rect b="b" l="l" r="r" t="t"/>
              <a:pathLst>
                <a:path extrusionOk="0" h="863" w="78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6510599" y="847139"/>
              <a:ext cx="81615" cy="63532"/>
            </a:xfrm>
            <a:custGeom>
              <a:rect b="b" l="l" r="r" t="t"/>
              <a:pathLst>
                <a:path extrusionOk="0" h="520" w="668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6424098" y="611459"/>
              <a:ext cx="52903" cy="42640"/>
            </a:xfrm>
            <a:custGeom>
              <a:rect b="b" l="l" r="r" t="t"/>
              <a:pathLst>
                <a:path extrusionOk="0" h="349" w="433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6557026" y="652633"/>
              <a:ext cx="48749" cy="41052"/>
            </a:xfrm>
            <a:custGeom>
              <a:rect b="b" l="l" r="r" t="t"/>
              <a:pathLst>
                <a:path extrusionOk="0" h="336" w="399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6763383" y="874262"/>
              <a:ext cx="49238" cy="41785"/>
            </a:xfrm>
            <a:custGeom>
              <a:rect b="b" l="l" r="r" t="t"/>
              <a:pathLst>
                <a:path extrusionOk="0" h="342" w="403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6441080" y="733759"/>
              <a:ext cx="46550" cy="38486"/>
            </a:xfrm>
            <a:custGeom>
              <a:rect b="b" l="l" r="r" t="t"/>
              <a:pathLst>
                <a:path extrusionOk="0" h="315" w="381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1" name="Google Shape;1251;p52"/>
          <p:cNvSpPr/>
          <p:nvPr/>
        </p:nvSpPr>
        <p:spPr>
          <a:xfrm>
            <a:off x="5833200" y="294525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52"/>
          <p:cNvSpPr/>
          <p:nvPr/>
        </p:nvSpPr>
        <p:spPr>
          <a:xfrm>
            <a:off x="5219438" y="4341481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52"/>
          <p:cNvSpPr/>
          <p:nvPr/>
        </p:nvSpPr>
        <p:spPr>
          <a:xfrm>
            <a:off x="4000788" y="289515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52"/>
          <p:cNvSpPr/>
          <p:nvPr/>
        </p:nvSpPr>
        <p:spPr>
          <a:xfrm>
            <a:off x="3960438" y="4181681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52"/>
          <p:cNvSpPr/>
          <p:nvPr/>
        </p:nvSpPr>
        <p:spPr>
          <a:xfrm>
            <a:off x="2079988" y="2672481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52"/>
          <p:cNvSpPr/>
          <p:nvPr/>
        </p:nvSpPr>
        <p:spPr>
          <a:xfrm>
            <a:off x="4756613" y="961731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52"/>
          <p:cNvSpPr/>
          <p:nvPr/>
        </p:nvSpPr>
        <p:spPr>
          <a:xfrm>
            <a:off x="2747038" y="85680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52"/>
          <p:cNvSpPr/>
          <p:nvPr/>
        </p:nvSpPr>
        <p:spPr>
          <a:xfrm>
            <a:off x="1189413" y="4181681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52"/>
          <p:cNvSpPr/>
          <p:nvPr/>
        </p:nvSpPr>
        <p:spPr>
          <a:xfrm>
            <a:off x="3113400" y="1940369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52"/>
          <p:cNvSpPr/>
          <p:nvPr/>
        </p:nvSpPr>
        <p:spPr>
          <a:xfrm>
            <a:off x="2532325" y="3554144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52"/>
          <p:cNvSpPr/>
          <p:nvPr/>
        </p:nvSpPr>
        <p:spPr>
          <a:xfrm>
            <a:off x="1265250" y="1697544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2"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4" name="Google Shape;1264;p53"/>
          <p:cNvGrpSpPr/>
          <p:nvPr/>
        </p:nvGrpSpPr>
        <p:grpSpPr>
          <a:xfrm>
            <a:off x="2562475" y="2291275"/>
            <a:ext cx="490125" cy="426225"/>
            <a:chOff x="3216200" y="1855475"/>
            <a:chExt cx="490125" cy="426225"/>
          </a:xfrm>
        </p:grpSpPr>
        <p:sp>
          <p:nvSpPr>
            <p:cNvPr id="1265" name="Google Shape;1265;p53"/>
            <p:cNvSpPr/>
            <p:nvPr/>
          </p:nvSpPr>
          <p:spPr>
            <a:xfrm>
              <a:off x="3216200" y="1855475"/>
              <a:ext cx="490125" cy="404050"/>
            </a:xfrm>
            <a:custGeom>
              <a:rect b="b" l="l" r="r" t="t"/>
              <a:pathLst>
                <a:path extrusionOk="0" h="16162" w="19605">
                  <a:moveTo>
                    <a:pt x="14647" y="1"/>
                  </a:moveTo>
                  <a:lnTo>
                    <a:pt x="1" y="8836"/>
                  </a:lnTo>
                  <a:lnTo>
                    <a:pt x="5468" y="16161"/>
                  </a:lnTo>
                  <a:lnTo>
                    <a:pt x="19604" y="8993"/>
                  </a:lnTo>
                  <a:lnTo>
                    <a:pt x="14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3231800" y="1877675"/>
              <a:ext cx="468350" cy="404025"/>
            </a:xfrm>
            <a:custGeom>
              <a:rect b="b" l="l" r="r" t="t"/>
              <a:pathLst>
                <a:path extrusionOk="0" h="16161" w="18734">
                  <a:moveTo>
                    <a:pt x="13855" y="0"/>
                  </a:moveTo>
                  <a:lnTo>
                    <a:pt x="1" y="8888"/>
                  </a:lnTo>
                  <a:lnTo>
                    <a:pt x="4673" y="16161"/>
                  </a:lnTo>
                  <a:lnTo>
                    <a:pt x="18734" y="8231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3227125" y="1866575"/>
              <a:ext cx="469050" cy="404025"/>
            </a:xfrm>
            <a:custGeom>
              <a:rect b="b" l="l" r="r" t="t"/>
              <a:pathLst>
                <a:path extrusionOk="0" h="16161" w="18762">
                  <a:moveTo>
                    <a:pt x="14065" y="0"/>
                  </a:moveTo>
                  <a:lnTo>
                    <a:pt x="0" y="8545"/>
                  </a:lnTo>
                  <a:lnTo>
                    <a:pt x="4883" y="16161"/>
                  </a:lnTo>
                  <a:lnTo>
                    <a:pt x="18762" y="8396"/>
                  </a:lnTo>
                  <a:lnTo>
                    <a:pt x="14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3620875" y="1934100"/>
              <a:ext cx="81050" cy="188425"/>
            </a:xfrm>
            <a:custGeom>
              <a:rect b="b" l="l" r="r" t="t"/>
              <a:pathLst>
                <a:path extrusionOk="0" h="7537" w="3242">
                  <a:moveTo>
                    <a:pt x="0" y="1"/>
                  </a:moveTo>
                  <a:lnTo>
                    <a:pt x="117" y="7536"/>
                  </a:lnTo>
                  <a:lnTo>
                    <a:pt x="2989" y="5937"/>
                  </a:lnTo>
                  <a:lnTo>
                    <a:pt x="3241" y="58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3235250" y="2013700"/>
              <a:ext cx="147975" cy="261750"/>
            </a:xfrm>
            <a:custGeom>
              <a:rect b="b" l="l" r="r" t="t"/>
              <a:pathLst>
                <a:path extrusionOk="0" h="10470" w="5919">
                  <a:moveTo>
                    <a:pt x="5918" y="0"/>
                  </a:moveTo>
                  <a:lnTo>
                    <a:pt x="0" y="3422"/>
                  </a:lnTo>
                  <a:lnTo>
                    <a:pt x="4550" y="10469"/>
                  </a:lnTo>
                  <a:lnTo>
                    <a:pt x="5022" y="10133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3216600" y="1855475"/>
              <a:ext cx="379875" cy="246500"/>
            </a:xfrm>
            <a:custGeom>
              <a:rect b="b" l="l" r="r" t="t"/>
              <a:pathLst>
                <a:path extrusionOk="0" h="9860" w="15195">
                  <a:moveTo>
                    <a:pt x="14631" y="1"/>
                  </a:moveTo>
                  <a:lnTo>
                    <a:pt x="0" y="8827"/>
                  </a:lnTo>
                  <a:lnTo>
                    <a:pt x="728" y="9859"/>
                  </a:lnTo>
                  <a:lnTo>
                    <a:pt x="15195" y="1087"/>
                  </a:lnTo>
                  <a:lnTo>
                    <a:pt x="14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3490300" y="1946125"/>
              <a:ext cx="174950" cy="166650"/>
            </a:xfrm>
            <a:custGeom>
              <a:rect b="b" l="l" r="r" t="t"/>
              <a:pathLst>
                <a:path extrusionOk="0" h="6666" w="6998">
                  <a:moveTo>
                    <a:pt x="2785" y="1"/>
                  </a:moveTo>
                  <a:cubicBezTo>
                    <a:pt x="1969" y="1"/>
                    <a:pt x="1020" y="361"/>
                    <a:pt x="1" y="1243"/>
                  </a:cubicBezTo>
                  <a:lnTo>
                    <a:pt x="3103" y="6666"/>
                  </a:lnTo>
                  <a:cubicBezTo>
                    <a:pt x="6997" y="4942"/>
                    <a:pt x="5806" y="1"/>
                    <a:pt x="2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3492700" y="1953750"/>
              <a:ext cx="160400" cy="152775"/>
            </a:xfrm>
            <a:custGeom>
              <a:rect b="b" l="l" r="r" t="t"/>
              <a:pathLst>
                <a:path extrusionOk="0" h="6111" w="6416">
                  <a:moveTo>
                    <a:pt x="2553" y="1"/>
                  </a:moveTo>
                  <a:cubicBezTo>
                    <a:pt x="1805" y="1"/>
                    <a:pt x="935" y="331"/>
                    <a:pt x="1" y="1140"/>
                  </a:cubicBezTo>
                  <a:lnTo>
                    <a:pt x="2847" y="6110"/>
                  </a:lnTo>
                  <a:cubicBezTo>
                    <a:pt x="6415" y="4532"/>
                    <a:pt x="5323" y="1"/>
                    <a:pt x="2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3254325" y="2041350"/>
              <a:ext cx="188275" cy="165450"/>
            </a:xfrm>
            <a:custGeom>
              <a:rect b="b" l="l" r="r" t="t"/>
              <a:pathLst>
                <a:path extrusionOk="0" h="6618" w="7531">
                  <a:moveTo>
                    <a:pt x="4366" y="1"/>
                  </a:moveTo>
                  <a:lnTo>
                    <a:pt x="4366" y="1"/>
                  </a:lnTo>
                  <a:cubicBezTo>
                    <a:pt x="1" y="1949"/>
                    <a:pt x="2057" y="6617"/>
                    <a:pt x="5118" y="6617"/>
                  </a:cubicBezTo>
                  <a:cubicBezTo>
                    <a:pt x="5887" y="6617"/>
                    <a:pt x="6720" y="6322"/>
                    <a:pt x="7530" y="5615"/>
                  </a:cubicBezTo>
                  <a:lnTo>
                    <a:pt x="4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3267575" y="2046625"/>
              <a:ext cx="170800" cy="150150"/>
            </a:xfrm>
            <a:custGeom>
              <a:rect b="b" l="l" r="r" t="t"/>
              <a:pathLst>
                <a:path extrusionOk="0" h="6006" w="6832">
                  <a:moveTo>
                    <a:pt x="3961" y="0"/>
                  </a:moveTo>
                  <a:lnTo>
                    <a:pt x="3961" y="0"/>
                  </a:lnTo>
                  <a:cubicBezTo>
                    <a:pt x="0" y="1769"/>
                    <a:pt x="1867" y="6005"/>
                    <a:pt x="4644" y="6005"/>
                  </a:cubicBezTo>
                  <a:cubicBezTo>
                    <a:pt x="5342" y="6005"/>
                    <a:pt x="6097" y="5738"/>
                    <a:pt x="6831" y="5097"/>
                  </a:cubicBezTo>
                  <a:lnTo>
                    <a:pt x="3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3311100" y="2072325"/>
              <a:ext cx="107950" cy="101725"/>
            </a:xfrm>
            <a:custGeom>
              <a:rect b="b" l="l" r="r" t="t"/>
              <a:pathLst>
                <a:path extrusionOk="0" h="4069" w="4318">
                  <a:moveTo>
                    <a:pt x="2373" y="0"/>
                  </a:moveTo>
                  <a:lnTo>
                    <a:pt x="2373" y="0"/>
                  </a:lnTo>
                  <a:cubicBezTo>
                    <a:pt x="1" y="940"/>
                    <a:pt x="1391" y="4069"/>
                    <a:pt x="3059" y="4069"/>
                  </a:cubicBezTo>
                  <a:cubicBezTo>
                    <a:pt x="3479" y="4069"/>
                    <a:pt x="3917" y="3870"/>
                    <a:pt x="4317" y="3387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3361850" y="2095575"/>
              <a:ext cx="47700" cy="44950"/>
            </a:xfrm>
            <a:custGeom>
              <a:rect b="b" l="l" r="r" t="t"/>
              <a:pathLst>
                <a:path extrusionOk="0" h="1798" w="1908">
                  <a:moveTo>
                    <a:pt x="1048" y="1"/>
                  </a:moveTo>
                  <a:lnTo>
                    <a:pt x="1048" y="1"/>
                  </a:lnTo>
                  <a:cubicBezTo>
                    <a:pt x="0" y="415"/>
                    <a:pt x="615" y="1798"/>
                    <a:pt x="1352" y="1798"/>
                  </a:cubicBezTo>
                  <a:cubicBezTo>
                    <a:pt x="1538" y="1798"/>
                    <a:pt x="1731" y="1710"/>
                    <a:pt x="1908" y="149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3510525" y="1984775"/>
              <a:ext cx="107300" cy="95250"/>
            </a:xfrm>
            <a:custGeom>
              <a:rect b="b" l="l" r="r" t="t"/>
              <a:pathLst>
                <a:path extrusionOk="0" h="3810" w="4292">
                  <a:moveTo>
                    <a:pt x="1278" y="1"/>
                  </a:moveTo>
                  <a:cubicBezTo>
                    <a:pt x="872" y="1"/>
                    <a:pt x="434" y="164"/>
                    <a:pt x="1" y="558"/>
                  </a:cubicBezTo>
                  <a:lnTo>
                    <a:pt x="1909" y="3810"/>
                  </a:lnTo>
                  <a:cubicBezTo>
                    <a:pt x="4291" y="3222"/>
                    <a:pt x="3085" y="1"/>
                    <a:pt x="1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3520825" y="2012325"/>
              <a:ext cx="55825" cy="49500"/>
            </a:xfrm>
            <a:custGeom>
              <a:rect b="b" l="l" r="r" t="t"/>
              <a:pathLst>
                <a:path extrusionOk="0" h="1980" w="2233">
                  <a:moveTo>
                    <a:pt x="666" y="0"/>
                  </a:moveTo>
                  <a:cubicBezTo>
                    <a:pt x="454" y="0"/>
                    <a:pt x="227" y="85"/>
                    <a:pt x="1" y="290"/>
                  </a:cubicBezTo>
                  <a:lnTo>
                    <a:pt x="994" y="1979"/>
                  </a:lnTo>
                  <a:cubicBezTo>
                    <a:pt x="2233" y="1676"/>
                    <a:pt x="1606" y="0"/>
                    <a:pt x="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3495925" y="1952550"/>
              <a:ext cx="90575" cy="138575"/>
            </a:xfrm>
            <a:custGeom>
              <a:rect b="b" l="l" r="r" t="t"/>
              <a:pathLst>
                <a:path extrusionOk="0" h="5543" w="3623">
                  <a:moveTo>
                    <a:pt x="2531" y="1"/>
                  </a:moveTo>
                  <a:cubicBezTo>
                    <a:pt x="1790" y="1"/>
                    <a:pt x="927" y="329"/>
                    <a:pt x="1" y="1131"/>
                  </a:cubicBezTo>
                  <a:lnTo>
                    <a:pt x="2526" y="5543"/>
                  </a:lnTo>
                  <a:lnTo>
                    <a:pt x="3622" y="268"/>
                  </a:lnTo>
                  <a:cubicBezTo>
                    <a:pt x="3301" y="97"/>
                    <a:pt x="2934" y="1"/>
                    <a:pt x="2531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3342150" y="2048775"/>
              <a:ext cx="82375" cy="148050"/>
            </a:xfrm>
            <a:custGeom>
              <a:rect b="b" l="l" r="r" t="t"/>
              <a:pathLst>
                <a:path extrusionOk="0" h="5922" w="3295">
                  <a:moveTo>
                    <a:pt x="848" y="0"/>
                  </a:moveTo>
                  <a:cubicBezTo>
                    <a:pt x="726" y="55"/>
                    <a:pt x="617" y="113"/>
                    <a:pt x="506" y="171"/>
                  </a:cubicBezTo>
                  <a:lnTo>
                    <a:pt x="0" y="5374"/>
                  </a:lnTo>
                  <a:cubicBezTo>
                    <a:pt x="505" y="5689"/>
                    <a:pt x="1005" y="5921"/>
                    <a:pt x="1589" y="5921"/>
                  </a:cubicBezTo>
                  <a:cubicBezTo>
                    <a:pt x="2081" y="5921"/>
                    <a:pt x="2631" y="5756"/>
                    <a:pt x="3294" y="533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3395325" y="2014975"/>
              <a:ext cx="157675" cy="157150"/>
            </a:xfrm>
            <a:custGeom>
              <a:rect b="b" l="l" r="r" t="t"/>
              <a:pathLst>
                <a:path extrusionOk="0" h="6286" w="6307">
                  <a:moveTo>
                    <a:pt x="3976" y="1"/>
                  </a:moveTo>
                  <a:lnTo>
                    <a:pt x="1" y="2380"/>
                  </a:lnTo>
                  <a:lnTo>
                    <a:pt x="2292" y="6285"/>
                  </a:lnTo>
                  <a:lnTo>
                    <a:pt x="6306" y="3981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3404500" y="2024175"/>
              <a:ext cx="139200" cy="138775"/>
            </a:xfrm>
            <a:custGeom>
              <a:rect b="b" l="l" r="r" t="t"/>
              <a:pathLst>
                <a:path extrusionOk="0" h="5551" w="5568">
                  <a:moveTo>
                    <a:pt x="3512" y="1"/>
                  </a:moveTo>
                  <a:lnTo>
                    <a:pt x="0" y="2101"/>
                  </a:lnTo>
                  <a:lnTo>
                    <a:pt x="2024" y="5551"/>
                  </a:lnTo>
                  <a:lnTo>
                    <a:pt x="5567" y="3517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3418975" y="2038600"/>
              <a:ext cx="100050" cy="86000"/>
            </a:xfrm>
            <a:custGeom>
              <a:rect b="b" l="l" r="r" t="t"/>
              <a:pathLst>
                <a:path extrusionOk="0" h="3440" w="4002">
                  <a:moveTo>
                    <a:pt x="3033" y="1"/>
                  </a:moveTo>
                  <a:lnTo>
                    <a:pt x="1" y="1886"/>
                  </a:lnTo>
                  <a:lnTo>
                    <a:pt x="835" y="3439"/>
                  </a:lnTo>
                  <a:lnTo>
                    <a:pt x="4002" y="167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3551250" y="1953325"/>
              <a:ext cx="34700" cy="137850"/>
            </a:xfrm>
            <a:custGeom>
              <a:rect b="b" l="l" r="r" t="t"/>
              <a:pathLst>
                <a:path extrusionOk="0" h="5514" w="1388">
                  <a:moveTo>
                    <a:pt x="549" y="0"/>
                  </a:moveTo>
                  <a:lnTo>
                    <a:pt x="1" y="5029"/>
                  </a:lnTo>
                  <a:lnTo>
                    <a:pt x="313" y="5513"/>
                  </a:lnTo>
                  <a:lnTo>
                    <a:pt x="1388" y="295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3341600" y="2048775"/>
              <a:ext cx="21750" cy="142750"/>
            </a:xfrm>
            <a:custGeom>
              <a:rect b="b" l="l" r="r" t="t"/>
              <a:pathLst>
                <a:path extrusionOk="0" h="5710" w="870">
                  <a:moveTo>
                    <a:pt x="870" y="0"/>
                  </a:moveTo>
                  <a:lnTo>
                    <a:pt x="528" y="171"/>
                  </a:lnTo>
                  <a:lnTo>
                    <a:pt x="1" y="5391"/>
                  </a:lnTo>
                  <a:lnTo>
                    <a:pt x="582" y="5709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3384900" y="1857075"/>
              <a:ext cx="210925" cy="150875"/>
            </a:xfrm>
            <a:custGeom>
              <a:rect b="b" l="l" r="r" t="t"/>
              <a:pathLst>
                <a:path extrusionOk="0" h="6035" w="8437">
                  <a:moveTo>
                    <a:pt x="7914" y="1"/>
                  </a:moveTo>
                  <a:lnTo>
                    <a:pt x="118" y="4616"/>
                  </a:lnTo>
                  <a:lnTo>
                    <a:pt x="1" y="6035"/>
                  </a:lnTo>
                  <a:lnTo>
                    <a:pt x="1" y="6035"/>
                  </a:lnTo>
                  <a:lnTo>
                    <a:pt x="8437" y="103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3231050" y="1882500"/>
              <a:ext cx="372550" cy="224850"/>
            </a:xfrm>
            <a:custGeom>
              <a:rect b="b" l="l" r="r" t="t"/>
              <a:pathLst>
                <a:path extrusionOk="0" h="8994" w="14902">
                  <a:moveTo>
                    <a:pt x="14611" y="0"/>
                  </a:moveTo>
                  <a:lnTo>
                    <a:pt x="1" y="8711"/>
                  </a:lnTo>
                  <a:lnTo>
                    <a:pt x="154" y="8993"/>
                  </a:lnTo>
                  <a:lnTo>
                    <a:pt x="14902" y="44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3427175" y="2045725"/>
              <a:ext cx="83425" cy="71600"/>
            </a:xfrm>
            <a:custGeom>
              <a:rect b="b" l="l" r="r" t="t"/>
              <a:pathLst>
                <a:path extrusionOk="0" h="2864" w="3337">
                  <a:moveTo>
                    <a:pt x="2527" y="1"/>
                  </a:moveTo>
                  <a:lnTo>
                    <a:pt x="1" y="1569"/>
                  </a:lnTo>
                  <a:lnTo>
                    <a:pt x="695" y="2864"/>
                  </a:lnTo>
                  <a:lnTo>
                    <a:pt x="3336" y="1391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1108475" y="2571750"/>
            <a:ext cx="689475" cy="727375"/>
            <a:chOff x="2450125" y="1913625"/>
            <a:chExt cx="689475" cy="727375"/>
          </a:xfrm>
        </p:grpSpPr>
        <p:sp>
          <p:nvSpPr>
            <p:cNvPr id="1290" name="Google Shape;1290;p53"/>
            <p:cNvSpPr/>
            <p:nvPr/>
          </p:nvSpPr>
          <p:spPr>
            <a:xfrm>
              <a:off x="2450125" y="2090400"/>
              <a:ext cx="621025" cy="550600"/>
            </a:xfrm>
            <a:custGeom>
              <a:rect b="b" l="l" r="r" t="t"/>
              <a:pathLst>
                <a:path extrusionOk="0" h="22024" w="24841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2477775" y="2108175"/>
              <a:ext cx="568825" cy="503525"/>
            </a:xfrm>
            <a:custGeom>
              <a:rect b="b" l="l" r="r" t="t"/>
              <a:pathLst>
                <a:path extrusionOk="0" h="20141" w="22753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2564675" y="2088700"/>
              <a:ext cx="511525" cy="337075"/>
            </a:xfrm>
            <a:custGeom>
              <a:rect b="b" l="l" r="r" t="t"/>
              <a:pathLst>
                <a:path extrusionOk="0" h="13483" w="20461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2558425" y="2063625"/>
              <a:ext cx="517400" cy="344400"/>
            </a:xfrm>
            <a:custGeom>
              <a:rect b="b" l="l" r="r" t="t"/>
              <a:pathLst>
                <a:path extrusionOk="0" h="13776" w="20696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2643850" y="1913625"/>
              <a:ext cx="495750" cy="432325"/>
            </a:xfrm>
            <a:custGeom>
              <a:rect b="b" l="l" r="r" t="t"/>
              <a:pathLst>
                <a:path extrusionOk="0" h="17293" w="1983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2664950" y="1927625"/>
              <a:ext cx="464500" cy="412525"/>
            </a:xfrm>
            <a:custGeom>
              <a:rect b="b" l="l" r="r" t="t"/>
              <a:pathLst>
                <a:path extrusionOk="0" h="16501" w="1858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2664950" y="1963150"/>
              <a:ext cx="441075" cy="377000"/>
            </a:xfrm>
            <a:custGeom>
              <a:rect b="b" l="l" r="r" t="t"/>
              <a:pathLst>
                <a:path extrusionOk="0" h="15080" w="17643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2707725" y="1932250"/>
              <a:ext cx="82625" cy="151900"/>
            </a:xfrm>
            <a:custGeom>
              <a:rect b="b" l="l" r="r" t="t"/>
              <a:pathLst>
                <a:path extrusionOk="0" h="6076" w="3305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2815625" y="2030150"/>
              <a:ext cx="78475" cy="137650"/>
            </a:xfrm>
            <a:custGeom>
              <a:rect b="b" l="l" r="r" t="t"/>
              <a:pathLst>
                <a:path extrusionOk="0" h="5506" w="3139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2922625" y="2126900"/>
              <a:ext cx="74175" cy="124025"/>
            </a:xfrm>
            <a:custGeom>
              <a:rect b="b" l="l" r="r" t="t"/>
              <a:pathLst>
                <a:path extrusionOk="0" h="4961" w="2967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3015250" y="2210200"/>
              <a:ext cx="70200" cy="112775"/>
            </a:xfrm>
            <a:custGeom>
              <a:rect b="b" l="l" r="r" t="t"/>
              <a:pathLst>
                <a:path extrusionOk="0" h="4511" w="2808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2568975" y="2074650"/>
              <a:ext cx="500475" cy="326125"/>
            </a:xfrm>
            <a:custGeom>
              <a:rect b="b" l="l" r="r" t="t"/>
              <a:pathLst>
                <a:path extrusionOk="0" h="13045" w="20019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2568975" y="2120275"/>
              <a:ext cx="481925" cy="280500"/>
            </a:xfrm>
            <a:custGeom>
              <a:rect b="b" l="l" r="r" t="t"/>
              <a:pathLst>
                <a:path extrusionOk="0" h="11220" w="19277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2574875" y="2102950"/>
              <a:ext cx="137700" cy="90175"/>
            </a:xfrm>
            <a:custGeom>
              <a:rect b="b" l="l" r="r" t="t"/>
              <a:pathLst>
                <a:path extrusionOk="0" h="3607" w="5508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2699825" y="2174350"/>
              <a:ext cx="129400" cy="81800"/>
            </a:xfrm>
            <a:custGeom>
              <a:rect b="b" l="l" r="r" t="t"/>
              <a:pathLst>
                <a:path extrusionOk="0" h="3272" w="5176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824150" y="2245100"/>
              <a:ext cx="120875" cy="73900"/>
            </a:xfrm>
            <a:custGeom>
              <a:rect b="b" l="l" r="r" t="t"/>
              <a:pathLst>
                <a:path extrusionOk="0" h="2956" w="4835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2932000" y="2306300"/>
              <a:ext cx="113475" cy="67275"/>
            </a:xfrm>
            <a:custGeom>
              <a:rect b="b" l="l" r="r" t="t"/>
              <a:pathLst>
                <a:path extrusionOk="0" h="2691" w="4539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2978425" y="2277125"/>
              <a:ext cx="118125" cy="90550"/>
            </a:xfrm>
            <a:custGeom>
              <a:rect b="b" l="l" r="r" t="t"/>
              <a:pathLst>
                <a:path extrusionOk="0" h="3622" w="4725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2986700" y="2280850"/>
              <a:ext cx="104175" cy="80850"/>
            </a:xfrm>
            <a:custGeom>
              <a:rect b="b" l="l" r="r" t="t"/>
              <a:pathLst>
                <a:path extrusionOk="0" h="3234" w="4167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3032400" y="2280850"/>
              <a:ext cx="58425" cy="42825"/>
            </a:xfrm>
            <a:custGeom>
              <a:rect b="b" l="l" r="r" t="t"/>
              <a:pathLst>
                <a:path extrusionOk="0" h="1713" w="2337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3009350" y="2316425"/>
              <a:ext cx="20500" cy="20200"/>
            </a:xfrm>
            <a:custGeom>
              <a:rect b="b" l="l" r="r" t="t"/>
              <a:pathLst>
                <a:path extrusionOk="0" h="808" w="82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3033925" y="2330375"/>
              <a:ext cx="22400" cy="22075"/>
            </a:xfrm>
            <a:custGeom>
              <a:rect b="b" l="l" r="r" t="t"/>
              <a:pathLst>
                <a:path extrusionOk="0" h="883" w="896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3056125" y="2291050"/>
              <a:ext cx="23575" cy="22100"/>
            </a:xfrm>
            <a:custGeom>
              <a:rect b="b" l="l" r="r" t="t"/>
              <a:pathLst>
                <a:path extrusionOk="0" h="884" w="943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3014225" y="2320525"/>
              <a:ext cx="11475" cy="11475"/>
            </a:xfrm>
            <a:custGeom>
              <a:rect b="b" l="l" r="r" t="t"/>
              <a:pathLst>
                <a:path extrusionOk="0" h="459" w="459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3039125" y="2335150"/>
              <a:ext cx="12450" cy="12400"/>
            </a:xfrm>
            <a:custGeom>
              <a:rect b="b" l="l" r="r" t="t"/>
              <a:pathLst>
                <a:path extrusionOk="0" h="496" w="498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3061875" y="2295825"/>
              <a:ext cx="12775" cy="12275"/>
            </a:xfrm>
            <a:custGeom>
              <a:rect b="b" l="l" r="r" t="t"/>
              <a:pathLst>
                <a:path extrusionOk="0" h="491" w="511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2560050" y="2372425"/>
              <a:ext cx="312825" cy="174825"/>
            </a:xfrm>
            <a:custGeom>
              <a:rect b="b" l="l" r="r" t="t"/>
              <a:pathLst>
                <a:path extrusionOk="0" h="6993" w="12513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2598175" y="2405675"/>
              <a:ext cx="25975" cy="38975"/>
            </a:xfrm>
            <a:custGeom>
              <a:rect b="b" l="l" r="r" t="t"/>
              <a:pathLst>
                <a:path extrusionOk="0" h="1559" w="1039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2582475" y="2264975"/>
              <a:ext cx="362725" cy="201750"/>
            </a:xfrm>
            <a:custGeom>
              <a:rect b="b" l="l" r="r" t="t"/>
              <a:pathLst>
                <a:path extrusionOk="0" h="8070" w="14509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2483825" y="2079400"/>
              <a:ext cx="655675" cy="561575"/>
            </a:xfrm>
            <a:custGeom>
              <a:rect b="b" l="l" r="r" t="t"/>
              <a:pathLst>
                <a:path extrusionOk="0" h="22463" w="26227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2908150" y="2410950"/>
              <a:ext cx="105025" cy="185250"/>
            </a:xfrm>
            <a:custGeom>
              <a:rect b="b" l="l" r="r" t="t"/>
              <a:pathLst>
                <a:path extrusionOk="0" h="7410" w="4201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53"/>
          <p:cNvGrpSpPr/>
          <p:nvPr/>
        </p:nvGrpSpPr>
        <p:grpSpPr>
          <a:xfrm>
            <a:off x="2865275" y="953550"/>
            <a:ext cx="786625" cy="337175"/>
            <a:chOff x="3389875" y="1324800"/>
            <a:chExt cx="786625" cy="337175"/>
          </a:xfrm>
        </p:grpSpPr>
        <p:sp>
          <p:nvSpPr>
            <p:cNvPr id="1322" name="Google Shape;1322;p53"/>
            <p:cNvSpPr/>
            <p:nvPr/>
          </p:nvSpPr>
          <p:spPr>
            <a:xfrm>
              <a:off x="3750125" y="1337700"/>
              <a:ext cx="205200" cy="147425"/>
            </a:xfrm>
            <a:custGeom>
              <a:rect b="b" l="l" r="r" t="t"/>
              <a:pathLst>
                <a:path extrusionOk="0" h="5897" w="8208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3763800" y="1399575"/>
              <a:ext cx="47625" cy="29550"/>
            </a:xfrm>
            <a:custGeom>
              <a:rect b="b" l="l" r="r" t="t"/>
              <a:pathLst>
                <a:path extrusionOk="0" h="1182" w="1905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3917300" y="1435475"/>
              <a:ext cx="46450" cy="29225"/>
            </a:xfrm>
            <a:custGeom>
              <a:rect b="b" l="l" r="r" t="t"/>
              <a:pathLst>
                <a:path extrusionOk="0" h="1169" w="1858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3399450" y="1350050"/>
              <a:ext cx="758700" cy="297525"/>
            </a:xfrm>
            <a:custGeom>
              <a:rect b="b" l="l" r="r" t="t"/>
              <a:pathLst>
                <a:path extrusionOk="0" h="11901" w="30348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3"/>
            <p:cNvSpPr/>
            <p:nvPr/>
          </p:nvSpPr>
          <p:spPr>
            <a:xfrm>
              <a:off x="3411800" y="1446225"/>
              <a:ext cx="747000" cy="97925"/>
            </a:xfrm>
            <a:custGeom>
              <a:rect b="b" l="l" r="r" t="t"/>
              <a:pathLst>
                <a:path extrusionOk="0" h="3917" w="2988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3"/>
            <p:cNvSpPr/>
            <p:nvPr/>
          </p:nvSpPr>
          <p:spPr>
            <a:xfrm>
              <a:off x="4123250" y="1471600"/>
              <a:ext cx="43025" cy="59025"/>
            </a:xfrm>
            <a:custGeom>
              <a:rect b="b" l="l" r="r" t="t"/>
              <a:pathLst>
                <a:path extrusionOk="0" h="2361" w="1721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3"/>
            <p:cNvSpPr/>
            <p:nvPr/>
          </p:nvSpPr>
          <p:spPr>
            <a:xfrm>
              <a:off x="4154300" y="1458725"/>
              <a:ext cx="22200" cy="82950"/>
            </a:xfrm>
            <a:custGeom>
              <a:rect b="b" l="l" r="r" t="t"/>
              <a:pathLst>
                <a:path extrusionOk="0" h="3318" w="888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3"/>
            <p:cNvSpPr/>
            <p:nvPr/>
          </p:nvSpPr>
          <p:spPr>
            <a:xfrm>
              <a:off x="3389875" y="1333200"/>
              <a:ext cx="64175" cy="328775"/>
            </a:xfrm>
            <a:custGeom>
              <a:rect b="b" l="l" r="r" t="t"/>
              <a:pathLst>
                <a:path extrusionOk="0" h="13151" w="2567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3"/>
            <p:cNvSpPr/>
            <p:nvPr/>
          </p:nvSpPr>
          <p:spPr>
            <a:xfrm>
              <a:off x="3414650" y="1489500"/>
              <a:ext cx="759875" cy="110900"/>
            </a:xfrm>
            <a:custGeom>
              <a:rect b="b" l="l" r="r" t="t"/>
              <a:pathLst>
                <a:path extrusionOk="0" h="4436" w="30395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3"/>
            <p:cNvSpPr/>
            <p:nvPr/>
          </p:nvSpPr>
          <p:spPr>
            <a:xfrm>
              <a:off x="3870925" y="1511875"/>
              <a:ext cx="144350" cy="33775"/>
            </a:xfrm>
            <a:custGeom>
              <a:rect b="b" l="l" r="r" t="t"/>
              <a:pathLst>
                <a:path extrusionOk="0" h="1351" w="5774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3"/>
            <p:cNvSpPr/>
            <p:nvPr/>
          </p:nvSpPr>
          <p:spPr>
            <a:xfrm>
              <a:off x="3408575" y="1351725"/>
              <a:ext cx="68775" cy="294375"/>
            </a:xfrm>
            <a:custGeom>
              <a:rect b="b" l="l" r="r" t="t"/>
              <a:pathLst>
                <a:path extrusionOk="0" h="11775" w="2751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3"/>
            <p:cNvSpPr/>
            <p:nvPr/>
          </p:nvSpPr>
          <p:spPr>
            <a:xfrm>
              <a:off x="4160625" y="1499350"/>
              <a:ext cx="11400" cy="9900"/>
            </a:xfrm>
            <a:custGeom>
              <a:rect b="b" l="l" r="r" t="t"/>
              <a:pathLst>
                <a:path extrusionOk="0" h="396" w="456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3"/>
            <p:cNvSpPr/>
            <p:nvPr/>
          </p:nvSpPr>
          <p:spPr>
            <a:xfrm>
              <a:off x="3474950" y="1412625"/>
              <a:ext cx="43700" cy="68525"/>
            </a:xfrm>
            <a:custGeom>
              <a:rect b="b" l="l" r="r" t="t"/>
              <a:pathLst>
                <a:path extrusionOk="0" h="2741" w="1748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3"/>
            <p:cNvSpPr/>
            <p:nvPr/>
          </p:nvSpPr>
          <p:spPr>
            <a:xfrm>
              <a:off x="3725500" y="1528775"/>
              <a:ext cx="18400" cy="54450"/>
            </a:xfrm>
            <a:custGeom>
              <a:rect b="b" l="l" r="r" t="t"/>
              <a:pathLst>
                <a:path extrusionOk="0" h="2178" w="736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3"/>
            <p:cNvSpPr/>
            <p:nvPr/>
          </p:nvSpPr>
          <p:spPr>
            <a:xfrm>
              <a:off x="3806500" y="1324825"/>
              <a:ext cx="148125" cy="80850"/>
            </a:xfrm>
            <a:custGeom>
              <a:rect b="b" l="l" r="r" t="t"/>
              <a:pathLst>
                <a:path extrusionOk="0" h="3234" w="5925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3"/>
            <p:cNvSpPr/>
            <p:nvPr/>
          </p:nvSpPr>
          <p:spPr>
            <a:xfrm>
              <a:off x="3824075" y="1357475"/>
              <a:ext cx="104050" cy="48200"/>
            </a:xfrm>
            <a:custGeom>
              <a:rect b="b" l="l" r="r" t="t"/>
              <a:pathLst>
                <a:path extrusionOk="0" h="1928" w="4162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3"/>
            <p:cNvSpPr/>
            <p:nvPr/>
          </p:nvSpPr>
          <p:spPr>
            <a:xfrm>
              <a:off x="3806500" y="1324800"/>
              <a:ext cx="148125" cy="72675"/>
            </a:xfrm>
            <a:custGeom>
              <a:rect b="b" l="l" r="r" t="t"/>
              <a:pathLst>
                <a:path extrusionOk="0" h="2907" w="5925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3"/>
            <p:cNvSpPr/>
            <p:nvPr/>
          </p:nvSpPr>
          <p:spPr>
            <a:xfrm>
              <a:off x="4123250" y="1472900"/>
              <a:ext cx="37300" cy="56725"/>
            </a:xfrm>
            <a:custGeom>
              <a:rect b="b" l="l" r="r" t="t"/>
              <a:pathLst>
                <a:path extrusionOk="0" h="2269" w="1492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3435225" y="1592250"/>
              <a:ext cx="10550" cy="11800"/>
            </a:xfrm>
            <a:custGeom>
              <a:rect b="b" l="l" r="r" t="t"/>
              <a:pathLst>
                <a:path extrusionOk="0" h="472" w="422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3"/>
            <p:cNvSpPr/>
            <p:nvPr/>
          </p:nvSpPr>
          <p:spPr>
            <a:xfrm>
              <a:off x="3799150" y="1350050"/>
              <a:ext cx="40300" cy="44925"/>
            </a:xfrm>
            <a:custGeom>
              <a:rect b="b" l="l" r="r" t="t"/>
              <a:pathLst>
                <a:path extrusionOk="0" h="1797" w="1612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3"/>
            <p:cNvSpPr/>
            <p:nvPr/>
          </p:nvSpPr>
          <p:spPr>
            <a:xfrm>
              <a:off x="3910925" y="1385550"/>
              <a:ext cx="49500" cy="27325"/>
            </a:xfrm>
            <a:custGeom>
              <a:rect b="b" l="l" r="r" t="t"/>
              <a:pathLst>
                <a:path extrusionOk="0" h="1093" w="198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53"/>
          <p:cNvGrpSpPr/>
          <p:nvPr/>
        </p:nvGrpSpPr>
        <p:grpSpPr>
          <a:xfrm>
            <a:off x="1108475" y="851850"/>
            <a:ext cx="919500" cy="703975"/>
            <a:chOff x="2028525" y="1077825"/>
            <a:chExt cx="919500" cy="703975"/>
          </a:xfrm>
        </p:grpSpPr>
        <p:sp>
          <p:nvSpPr>
            <p:cNvPr id="1344" name="Google Shape;1344;p53"/>
            <p:cNvSpPr/>
            <p:nvPr/>
          </p:nvSpPr>
          <p:spPr>
            <a:xfrm>
              <a:off x="2261075" y="1143925"/>
              <a:ext cx="404050" cy="160650"/>
            </a:xfrm>
            <a:custGeom>
              <a:rect b="b" l="l" r="r" t="t"/>
              <a:pathLst>
                <a:path extrusionOk="0" h="6426" w="16162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3"/>
            <p:cNvSpPr/>
            <p:nvPr/>
          </p:nvSpPr>
          <p:spPr>
            <a:xfrm>
              <a:off x="2256225" y="1143575"/>
              <a:ext cx="404025" cy="160675"/>
            </a:xfrm>
            <a:custGeom>
              <a:rect b="b" l="l" r="r" t="t"/>
              <a:pathLst>
                <a:path extrusionOk="0" h="6427" w="16161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2729700" y="1370900"/>
              <a:ext cx="92750" cy="108600"/>
            </a:xfrm>
            <a:custGeom>
              <a:rect b="b" l="l" r="r" t="t"/>
              <a:pathLst>
                <a:path extrusionOk="0" h="4344" w="371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3"/>
            <p:cNvSpPr/>
            <p:nvPr/>
          </p:nvSpPr>
          <p:spPr>
            <a:xfrm>
              <a:off x="2729550" y="1370900"/>
              <a:ext cx="73850" cy="60475"/>
            </a:xfrm>
            <a:custGeom>
              <a:rect b="b" l="l" r="r" t="t"/>
              <a:pathLst>
                <a:path extrusionOk="0" h="2419" w="2954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3"/>
            <p:cNvSpPr/>
            <p:nvPr/>
          </p:nvSpPr>
          <p:spPr>
            <a:xfrm>
              <a:off x="2755275" y="1428950"/>
              <a:ext cx="71100" cy="52050"/>
            </a:xfrm>
            <a:custGeom>
              <a:rect b="b" l="l" r="r" t="t"/>
              <a:pathLst>
                <a:path extrusionOk="0" h="2082" w="2844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2699600" y="1355050"/>
              <a:ext cx="112650" cy="186300"/>
            </a:xfrm>
            <a:custGeom>
              <a:rect b="b" l="l" r="r" t="t"/>
              <a:pathLst>
                <a:path extrusionOk="0" h="7452" w="4506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2726950" y="1423650"/>
              <a:ext cx="74675" cy="99200"/>
            </a:xfrm>
            <a:custGeom>
              <a:rect b="b" l="l" r="r" t="t"/>
              <a:pathLst>
                <a:path extrusionOk="0" h="3968" w="2987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2698250" y="1355050"/>
              <a:ext cx="74950" cy="91750"/>
            </a:xfrm>
            <a:custGeom>
              <a:rect b="b" l="l" r="r" t="t"/>
              <a:pathLst>
                <a:path extrusionOk="0" h="3670" w="2998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2572950" y="1200225"/>
              <a:ext cx="103225" cy="169050"/>
            </a:xfrm>
            <a:custGeom>
              <a:rect b="b" l="l" r="r" t="t"/>
              <a:pathLst>
                <a:path extrusionOk="0" h="6762" w="4129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2473275" y="1134675"/>
              <a:ext cx="233675" cy="182850"/>
            </a:xfrm>
            <a:custGeom>
              <a:rect b="b" l="l" r="r" t="t"/>
              <a:pathLst>
                <a:path extrusionOk="0" h="7314" w="9347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2469125" y="1127650"/>
              <a:ext cx="233675" cy="182850"/>
            </a:xfrm>
            <a:custGeom>
              <a:rect b="b" l="l" r="r" t="t"/>
              <a:pathLst>
                <a:path extrusionOk="0" h="7314" w="9347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2476775" y="1156900"/>
              <a:ext cx="226025" cy="153650"/>
            </a:xfrm>
            <a:custGeom>
              <a:rect b="b" l="l" r="r" t="t"/>
              <a:pathLst>
                <a:path extrusionOk="0" h="6146" w="9041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2509275" y="1127650"/>
              <a:ext cx="191750" cy="169450"/>
            </a:xfrm>
            <a:custGeom>
              <a:rect b="b" l="l" r="r" t="t"/>
              <a:pathLst>
                <a:path extrusionOk="0" h="6778" w="767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2519050" y="1186325"/>
              <a:ext cx="127775" cy="100050"/>
            </a:xfrm>
            <a:custGeom>
              <a:rect b="b" l="l" r="r" t="t"/>
              <a:pathLst>
                <a:path extrusionOk="0" h="4002" w="5111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2120250" y="1387875"/>
              <a:ext cx="286950" cy="372750"/>
            </a:xfrm>
            <a:custGeom>
              <a:rect b="b" l="l" r="r" t="t"/>
              <a:pathLst>
                <a:path extrusionOk="0" h="14910" w="11478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3"/>
            <p:cNvSpPr/>
            <p:nvPr/>
          </p:nvSpPr>
          <p:spPr>
            <a:xfrm>
              <a:off x="2206050" y="1377525"/>
              <a:ext cx="147725" cy="167575"/>
            </a:xfrm>
            <a:custGeom>
              <a:rect b="b" l="l" r="r" t="t"/>
              <a:pathLst>
                <a:path extrusionOk="0" h="6703" w="5909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3"/>
            <p:cNvSpPr/>
            <p:nvPr/>
          </p:nvSpPr>
          <p:spPr>
            <a:xfrm>
              <a:off x="2343150" y="1671025"/>
              <a:ext cx="140825" cy="110775"/>
            </a:xfrm>
            <a:custGeom>
              <a:rect b="b" l="l" r="r" t="t"/>
              <a:pathLst>
                <a:path extrusionOk="0" h="4431" w="5633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3"/>
            <p:cNvSpPr/>
            <p:nvPr/>
          </p:nvSpPr>
          <p:spPr>
            <a:xfrm>
              <a:off x="2250675" y="1275575"/>
              <a:ext cx="578225" cy="500325"/>
            </a:xfrm>
            <a:custGeom>
              <a:rect b="b" l="l" r="r" t="t"/>
              <a:pathLst>
                <a:path extrusionOk="0" h="20013" w="23129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2248200" y="1272525"/>
              <a:ext cx="474825" cy="308475"/>
            </a:xfrm>
            <a:custGeom>
              <a:rect b="b" l="l" r="r" t="t"/>
              <a:pathLst>
                <a:path extrusionOk="0" h="12339" w="18993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2273500" y="1296250"/>
              <a:ext cx="532450" cy="460800"/>
            </a:xfrm>
            <a:custGeom>
              <a:rect b="b" l="l" r="r" t="t"/>
              <a:pathLst>
                <a:path extrusionOk="0" h="18432" w="21298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2250675" y="1275575"/>
              <a:ext cx="535950" cy="340475"/>
            </a:xfrm>
            <a:custGeom>
              <a:rect b="b" l="l" r="r" t="t"/>
              <a:pathLst>
                <a:path extrusionOk="0" h="13619" w="21438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2188150" y="1364700"/>
              <a:ext cx="73400" cy="60575"/>
            </a:xfrm>
            <a:custGeom>
              <a:rect b="b" l="l" r="r" t="t"/>
              <a:pathLst>
                <a:path extrusionOk="0" h="2423" w="2936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2196875" y="1371925"/>
              <a:ext cx="55925" cy="46150"/>
            </a:xfrm>
            <a:custGeom>
              <a:rect b="b" l="l" r="r" t="t"/>
              <a:pathLst>
                <a:path extrusionOk="0" h="1846" w="2237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2789100" y="1232400"/>
              <a:ext cx="152800" cy="252375"/>
            </a:xfrm>
            <a:custGeom>
              <a:rect b="b" l="l" r="r" t="t"/>
              <a:pathLst>
                <a:path extrusionOk="0" h="10095" w="6112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2789100" y="1232400"/>
              <a:ext cx="102200" cy="160725"/>
            </a:xfrm>
            <a:custGeom>
              <a:rect b="b" l="l" r="r" t="t"/>
              <a:pathLst>
                <a:path extrusionOk="0" h="6429" w="4088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2793050" y="1305400"/>
              <a:ext cx="98250" cy="87725"/>
            </a:xfrm>
            <a:custGeom>
              <a:rect b="b" l="l" r="r" t="t"/>
              <a:pathLst>
                <a:path extrusionOk="0" h="3509" w="393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3"/>
            <p:cNvSpPr/>
            <p:nvPr/>
          </p:nvSpPr>
          <p:spPr>
            <a:xfrm>
              <a:off x="2838075" y="1232400"/>
              <a:ext cx="103825" cy="252375"/>
            </a:xfrm>
            <a:custGeom>
              <a:rect b="b" l="l" r="r" t="t"/>
              <a:pathLst>
                <a:path extrusionOk="0" h="10095" w="4153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3"/>
            <p:cNvSpPr/>
            <p:nvPr/>
          </p:nvSpPr>
          <p:spPr>
            <a:xfrm>
              <a:off x="2108050" y="1305350"/>
              <a:ext cx="247425" cy="193625"/>
            </a:xfrm>
            <a:custGeom>
              <a:rect b="b" l="l" r="r" t="t"/>
              <a:pathLst>
                <a:path extrusionOk="0" h="7745" w="9897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3"/>
            <p:cNvSpPr/>
            <p:nvPr/>
          </p:nvSpPr>
          <p:spPr>
            <a:xfrm>
              <a:off x="2105775" y="1298600"/>
              <a:ext cx="247450" cy="193625"/>
            </a:xfrm>
            <a:custGeom>
              <a:rect b="b" l="l" r="r" t="t"/>
              <a:pathLst>
                <a:path extrusionOk="0" h="7745" w="9898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3"/>
            <p:cNvSpPr/>
            <p:nvPr/>
          </p:nvSpPr>
          <p:spPr>
            <a:xfrm>
              <a:off x="2114775" y="1343175"/>
              <a:ext cx="238450" cy="149050"/>
            </a:xfrm>
            <a:custGeom>
              <a:rect b="b" l="l" r="r" t="t"/>
              <a:pathLst>
                <a:path extrusionOk="0" h="5962" w="9538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3"/>
            <p:cNvSpPr/>
            <p:nvPr/>
          </p:nvSpPr>
          <p:spPr>
            <a:xfrm>
              <a:off x="2141375" y="1298625"/>
              <a:ext cx="208300" cy="169600"/>
            </a:xfrm>
            <a:custGeom>
              <a:rect b="b" l="l" r="r" t="t"/>
              <a:pathLst>
                <a:path extrusionOk="0" h="6784" w="8332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3"/>
            <p:cNvSpPr/>
            <p:nvPr/>
          </p:nvSpPr>
          <p:spPr>
            <a:xfrm>
              <a:off x="2164375" y="1362875"/>
              <a:ext cx="126975" cy="99375"/>
            </a:xfrm>
            <a:custGeom>
              <a:rect b="b" l="l" r="r" t="t"/>
              <a:pathLst>
                <a:path extrusionOk="0" h="3975" w="5079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2030025" y="1241125"/>
              <a:ext cx="388150" cy="304975"/>
            </a:xfrm>
            <a:custGeom>
              <a:rect b="b" l="l" r="r" t="t"/>
              <a:pathLst>
                <a:path extrusionOk="0" h="12199" w="15526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2028525" y="1233425"/>
              <a:ext cx="388075" cy="305000"/>
            </a:xfrm>
            <a:custGeom>
              <a:rect b="b" l="l" r="r" t="t"/>
              <a:pathLst>
                <a:path extrusionOk="0" h="12200" w="15523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2029075" y="1238975"/>
              <a:ext cx="388150" cy="305000"/>
            </a:xfrm>
            <a:custGeom>
              <a:rect b="b" l="l" r="r" t="t"/>
              <a:pathLst>
                <a:path extrusionOk="0" h="12200" w="15526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2411175" y="1084700"/>
              <a:ext cx="349725" cy="274900"/>
            </a:xfrm>
            <a:custGeom>
              <a:rect b="b" l="l" r="r" t="t"/>
              <a:pathLst>
                <a:path extrusionOk="0" h="10996" w="13989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2409750" y="1077825"/>
              <a:ext cx="349775" cy="274875"/>
            </a:xfrm>
            <a:custGeom>
              <a:rect b="b" l="l" r="r" t="t"/>
              <a:pathLst>
                <a:path extrusionOk="0" h="10995" w="13991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2410275" y="1082800"/>
              <a:ext cx="349800" cy="274850"/>
            </a:xfrm>
            <a:custGeom>
              <a:rect b="b" l="l" r="r" t="t"/>
              <a:pathLst>
                <a:path extrusionOk="0" h="10994" w="13992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2559250" y="1188100"/>
              <a:ext cx="63600" cy="52400"/>
            </a:xfrm>
            <a:custGeom>
              <a:rect b="b" l="l" r="r" t="t"/>
              <a:pathLst>
                <a:path extrusionOk="0" h="2096" w="2544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2559500" y="1190225"/>
              <a:ext cx="63575" cy="52400"/>
            </a:xfrm>
            <a:custGeom>
              <a:rect b="b" l="l" r="r" t="t"/>
              <a:pathLst>
                <a:path extrusionOk="0" h="2096" w="2543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2566500" y="1195950"/>
              <a:ext cx="48375" cy="39950"/>
            </a:xfrm>
            <a:custGeom>
              <a:rect b="b" l="l" r="r" t="t"/>
              <a:pathLst>
                <a:path extrusionOk="0" h="1598" w="1935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2570475" y="1199275"/>
              <a:ext cx="39675" cy="23975"/>
            </a:xfrm>
            <a:custGeom>
              <a:rect b="b" l="l" r="r" t="t"/>
              <a:pathLst>
                <a:path extrusionOk="0" h="959" w="1587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2192125" y="1357200"/>
              <a:ext cx="71675" cy="59200"/>
            </a:xfrm>
            <a:custGeom>
              <a:rect b="b" l="l" r="r" t="t"/>
              <a:pathLst>
                <a:path extrusionOk="0" h="2368" w="2867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2192375" y="1359650"/>
              <a:ext cx="71700" cy="59175"/>
            </a:xfrm>
            <a:custGeom>
              <a:rect b="b" l="l" r="r" t="t"/>
              <a:pathLst>
                <a:path extrusionOk="0" h="2367" w="2868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2200200" y="1366175"/>
              <a:ext cx="54650" cy="45050"/>
            </a:xfrm>
            <a:custGeom>
              <a:rect b="b" l="l" r="r" t="t"/>
              <a:pathLst>
                <a:path extrusionOk="0" h="1802" w="2186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2204800" y="1369900"/>
              <a:ext cx="44725" cy="27100"/>
            </a:xfrm>
            <a:custGeom>
              <a:rect b="b" l="l" r="r" t="t"/>
              <a:pathLst>
                <a:path extrusionOk="0" h="1084" w="1789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2343500" y="1549175"/>
              <a:ext cx="59625" cy="38050"/>
            </a:xfrm>
            <a:custGeom>
              <a:rect b="b" l="l" r="r" t="t"/>
              <a:pathLst>
                <a:path extrusionOk="0" h="1522" w="2385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2358075" y="1569925"/>
              <a:ext cx="56575" cy="41650"/>
            </a:xfrm>
            <a:custGeom>
              <a:rect b="b" l="l" r="r" t="t"/>
              <a:pathLst>
                <a:path extrusionOk="0" h="1666" w="2263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2374900" y="1592325"/>
              <a:ext cx="55275" cy="43825"/>
            </a:xfrm>
            <a:custGeom>
              <a:rect b="b" l="l" r="r" t="t"/>
              <a:pathLst>
                <a:path extrusionOk="0" h="1753" w="2211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2342925" y="1555475"/>
              <a:ext cx="59625" cy="38050"/>
            </a:xfrm>
            <a:custGeom>
              <a:rect b="b" l="l" r="r" t="t"/>
              <a:pathLst>
                <a:path extrusionOk="0" h="1522" w="2385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2357500" y="1576225"/>
              <a:ext cx="56600" cy="41650"/>
            </a:xfrm>
            <a:custGeom>
              <a:rect b="b" l="l" r="r" t="t"/>
              <a:pathLst>
                <a:path extrusionOk="0" h="1666" w="2264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2374325" y="1598575"/>
              <a:ext cx="55275" cy="43875"/>
            </a:xfrm>
            <a:custGeom>
              <a:rect b="b" l="l" r="r" t="t"/>
              <a:pathLst>
                <a:path extrusionOk="0" h="1755" w="2211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2382400" y="1551425"/>
              <a:ext cx="446500" cy="230375"/>
            </a:xfrm>
            <a:custGeom>
              <a:rect b="b" l="l" r="r" t="t"/>
              <a:pathLst>
                <a:path extrusionOk="0" h="9215" w="1786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2047525" y="1316750"/>
              <a:ext cx="369625" cy="227225"/>
            </a:xfrm>
            <a:custGeom>
              <a:rect b="b" l="l" r="r" t="t"/>
              <a:pathLst>
                <a:path extrusionOk="0" h="9089" w="14785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2275300" y="1241950"/>
              <a:ext cx="138725" cy="276575"/>
            </a:xfrm>
            <a:custGeom>
              <a:rect b="b" l="l" r="r" t="t"/>
              <a:pathLst>
                <a:path extrusionOk="0" h="11063" w="5549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2029175" y="1249975"/>
              <a:ext cx="148825" cy="292100"/>
            </a:xfrm>
            <a:custGeom>
              <a:rect b="b" l="l" r="r" t="t"/>
              <a:pathLst>
                <a:path extrusionOk="0" h="11684" w="5953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2275300" y="1241950"/>
              <a:ext cx="13475" cy="35725"/>
            </a:xfrm>
            <a:custGeom>
              <a:rect b="b" l="l" r="r" t="t"/>
              <a:pathLst>
                <a:path extrusionOk="0" h="1429" w="539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2286825" y="1349425"/>
              <a:ext cx="19200" cy="32600"/>
            </a:xfrm>
            <a:custGeom>
              <a:rect b="b" l="l" r="r" t="t"/>
              <a:pathLst>
                <a:path extrusionOk="0" h="1304" w="768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2294075" y="1429775"/>
              <a:ext cx="34425" cy="88775"/>
            </a:xfrm>
            <a:custGeom>
              <a:rect b="b" l="l" r="r" t="t"/>
              <a:pathLst>
                <a:path extrusionOk="0" h="3551" w="1377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2425775" y="1170550"/>
              <a:ext cx="332500" cy="187150"/>
            </a:xfrm>
            <a:custGeom>
              <a:rect b="b" l="l" r="r" t="t"/>
              <a:pathLst>
                <a:path extrusionOk="0" h="7486" w="1330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2410275" y="1092425"/>
              <a:ext cx="133625" cy="260150"/>
            </a:xfrm>
            <a:custGeom>
              <a:rect b="b" l="l" r="r" t="t"/>
              <a:pathLst>
                <a:path extrusionOk="0" h="10406" w="5345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2622450" y="1084050"/>
              <a:ext cx="136400" cy="258025"/>
            </a:xfrm>
            <a:custGeom>
              <a:rect b="b" l="l" r="r" t="t"/>
              <a:pathLst>
                <a:path extrusionOk="0" h="10321" w="5456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2630500" y="1185400"/>
              <a:ext cx="40850" cy="156675"/>
            </a:xfrm>
            <a:custGeom>
              <a:rect b="b" l="l" r="r" t="t"/>
              <a:pathLst>
                <a:path extrusionOk="0" h="6267" w="1634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2622375" y="1084025"/>
              <a:ext cx="19050" cy="40675"/>
            </a:xfrm>
            <a:custGeom>
              <a:rect b="b" l="l" r="r" t="t"/>
              <a:pathLst>
                <a:path extrusionOk="0" h="1627" w="762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2595425" y="1203250"/>
              <a:ext cx="11550" cy="9075"/>
            </a:xfrm>
            <a:custGeom>
              <a:rect b="b" l="l" r="r" t="t"/>
              <a:pathLst>
                <a:path extrusionOk="0" h="363" w="462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2232200" y="1374850"/>
              <a:ext cx="14200" cy="11225"/>
            </a:xfrm>
            <a:custGeom>
              <a:rect b="b" l="l" r="r" t="t"/>
              <a:pathLst>
                <a:path extrusionOk="0" h="449" w="568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2567550" y="1396575"/>
              <a:ext cx="242125" cy="264050"/>
            </a:xfrm>
            <a:custGeom>
              <a:rect b="b" l="l" r="r" t="t"/>
              <a:pathLst>
                <a:path extrusionOk="0" h="10562" w="9685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2657950" y="1558425"/>
              <a:ext cx="54925" cy="61950"/>
            </a:xfrm>
            <a:custGeom>
              <a:rect b="b" l="l" r="r" t="t"/>
              <a:pathLst>
                <a:path extrusionOk="0" h="2478" w="2197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2697450" y="1590900"/>
              <a:ext cx="18775" cy="13875"/>
            </a:xfrm>
            <a:custGeom>
              <a:rect b="b" l="l" r="r" t="t"/>
              <a:pathLst>
                <a:path extrusionOk="0" h="555" w="751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2660925" y="1559500"/>
              <a:ext cx="42175" cy="42100"/>
            </a:xfrm>
            <a:custGeom>
              <a:rect b="b" l="l" r="r" t="t"/>
              <a:pathLst>
                <a:path extrusionOk="0" h="1684" w="1687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2694450" y="1584775"/>
              <a:ext cx="23325" cy="14800"/>
            </a:xfrm>
            <a:custGeom>
              <a:rect b="b" l="l" r="r" t="t"/>
              <a:pathLst>
                <a:path extrusionOk="0" h="592" w="933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2667650" y="1563725"/>
              <a:ext cx="29900" cy="29775"/>
            </a:xfrm>
            <a:custGeom>
              <a:rect b="b" l="l" r="r" t="t"/>
              <a:pathLst>
                <a:path extrusionOk="0" h="1191" w="1196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2669325" y="1568050"/>
              <a:ext cx="29800" cy="29800"/>
            </a:xfrm>
            <a:custGeom>
              <a:rect b="b" l="l" r="r" t="t"/>
              <a:pathLst>
                <a:path extrusionOk="0" h="1192" w="1192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3"/>
            <p:cNvSpPr/>
            <p:nvPr/>
          </p:nvSpPr>
          <p:spPr>
            <a:xfrm>
              <a:off x="2424450" y="1701500"/>
              <a:ext cx="30350" cy="26625"/>
            </a:xfrm>
            <a:custGeom>
              <a:rect b="b" l="l" r="r" t="t"/>
              <a:pathLst>
                <a:path extrusionOk="0" h="1065" w="1214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2427800" y="1704425"/>
              <a:ext cx="23625" cy="20775"/>
            </a:xfrm>
            <a:custGeom>
              <a:rect b="b" l="l" r="r" t="t"/>
              <a:pathLst>
                <a:path extrusionOk="0" h="831" w="945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3"/>
            <p:cNvSpPr/>
            <p:nvPr/>
          </p:nvSpPr>
          <p:spPr>
            <a:xfrm>
              <a:off x="2567550" y="1396575"/>
              <a:ext cx="166325" cy="264050"/>
            </a:xfrm>
            <a:custGeom>
              <a:rect b="b" l="l" r="r" t="t"/>
              <a:pathLst>
                <a:path extrusionOk="0" h="10562" w="6653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3"/>
            <p:cNvSpPr/>
            <p:nvPr/>
          </p:nvSpPr>
          <p:spPr>
            <a:xfrm>
              <a:off x="2718250" y="1395675"/>
              <a:ext cx="51550" cy="106025"/>
            </a:xfrm>
            <a:custGeom>
              <a:rect b="b" l="l" r="r" t="t"/>
              <a:pathLst>
                <a:path extrusionOk="0" h="4241" w="2062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3"/>
            <p:cNvSpPr/>
            <p:nvPr/>
          </p:nvSpPr>
          <p:spPr>
            <a:xfrm>
              <a:off x="2343325" y="1386175"/>
              <a:ext cx="405175" cy="335125"/>
            </a:xfrm>
            <a:custGeom>
              <a:rect b="b" l="l" r="r" t="t"/>
              <a:pathLst>
                <a:path extrusionOk="0" h="13405" w="16207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3"/>
            <p:cNvSpPr/>
            <p:nvPr/>
          </p:nvSpPr>
          <p:spPr>
            <a:xfrm>
              <a:off x="2334225" y="1380575"/>
              <a:ext cx="412650" cy="337825"/>
            </a:xfrm>
            <a:custGeom>
              <a:rect b="b" l="l" r="r" t="t"/>
              <a:pathLst>
                <a:path extrusionOk="0" h="13513" w="16506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3"/>
            <p:cNvSpPr/>
            <p:nvPr/>
          </p:nvSpPr>
          <p:spPr>
            <a:xfrm>
              <a:off x="2653225" y="1409525"/>
              <a:ext cx="39325" cy="21600"/>
            </a:xfrm>
            <a:custGeom>
              <a:rect b="b" l="l" r="r" t="t"/>
              <a:pathLst>
                <a:path extrusionOk="0" h="864" w="1573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3"/>
            <p:cNvSpPr/>
            <p:nvPr/>
          </p:nvSpPr>
          <p:spPr>
            <a:xfrm>
              <a:off x="2798150" y="1350575"/>
              <a:ext cx="119750" cy="76075"/>
            </a:xfrm>
            <a:custGeom>
              <a:rect b="b" l="l" r="r" t="t"/>
              <a:pathLst>
                <a:path extrusionOk="0" h="3043" w="479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3"/>
            <p:cNvSpPr/>
            <p:nvPr/>
          </p:nvSpPr>
          <p:spPr>
            <a:xfrm>
              <a:off x="2776750" y="1361250"/>
              <a:ext cx="57800" cy="103875"/>
            </a:xfrm>
            <a:custGeom>
              <a:rect b="b" l="l" r="r" t="t"/>
              <a:pathLst>
                <a:path extrusionOk="0" h="4155" w="2312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3"/>
            <p:cNvSpPr/>
            <p:nvPr/>
          </p:nvSpPr>
          <p:spPr>
            <a:xfrm>
              <a:off x="2839250" y="1222100"/>
              <a:ext cx="108775" cy="269400"/>
            </a:xfrm>
            <a:custGeom>
              <a:rect b="b" l="l" r="r" t="t"/>
              <a:pathLst>
                <a:path extrusionOk="0" h="10776" w="4351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3"/>
            <p:cNvSpPr/>
            <p:nvPr/>
          </p:nvSpPr>
          <p:spPr>
            <a:xfrm>
              <a:off x="2844875" y="1221375"/>
              <a:ext cx="65375" cy="155675"/>
            </a:xfrm>
            <a:custGeom>
              <a:rect b="b" l="l" r="r" t="t"/>
              <a:pathLst>
                <a:path extrusionOk="0" h="6227" w="2615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3"/>
            <p:cNvSpPr/>
            <p:nvPr/>
          </p:nvSpPr>
          <p:spPr>
            <a:xfrm>
              <a:off x="2361250" y="1601275"/>
              <a:ext cx="267875" cy="180525"/>
            </a:xfrm>
            <a:custGeom>
              <a:rect b="b" l="l" r="r" t="t"/>
              <a:pathLst>
                <a:path extrusionOk="0" h="7221" w="10715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3"/>
            <p:cNvSpPr/>
            <p:nvPr/>
          </p:nvSpPr>
          <p:spPr>
            <a:xfrm>
              <a:off x="2790550" y="1392800"/>
              <a:ext cx="30350" cy="39900"/>
            </a:xfrm>
            <a:custGeom>
              <a:rect b="b" l="l" r="r" t="t"/>
              <a:pathLst>
                <a:path extrusionOk="0" h="1596" w="1214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3"/>
            <p:cNvSpPr/>
            <p:nvPr/>
          </p:nvSpPr>
          <p:spPr>
            <a:xfrm>
              <a:off x="2575600" y="1602100"/>
              <a:ext cx="52675" cy="59125"/>
            </a:xfrm>
            <a:custGeom>
              <a:rect b="b" l="l" r="r" t="t"/>
              <a:pathLst>
                <a:path extrusionOk="0" h="2365" w="2107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3"/>
            <p:cNvSpPr/>
            <p:nvPr/>
          </p:nvSpPr>
          <p:spPr>
            <a:xfrm>
              <a:off x="2603675" y="1597950"/>
              <a:ext cx="12775" cy="18300"/>
            </a:xfrm>
            <a:custGeom>
              <a:rect b="b" l="l" r="r" t="t"/>
              <a:pathLst>
                <a:path extrusionOk="0" h="732" w="511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3"/>
            <p:cNvSpPr/>
            <p:nvPr/>
          </p:nvSpPr>
          <p:spPr>
            <a:xfrm>
              <a:off x="2578525" y="1603125"/>
              <a:ext cx="40550" cy="40425"/>
            </a:xfrm>
            <a:custGeom>
              <a:rect b="b" l="l" r="r" t="t"/>
              <a:pathLst>
                <a:path extrusionOk="0" h="1617" w="1622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585075" y="1607675"/>
              <a:ext cx="28650" cy="28575"/>
            </a:xfrm>
            <a:custGeom>
              <a:rect b="b" l="l" r="r" t="t"/>
              <a:pathLst>
                <a:path extrusionOk="0" h="1143" w="1146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586725" y="1611425"/>
              <a:ext cx="28750" cy="28550"/>
            </a:xfrm>
            <a:custGeom>
              <a:rect b="b" l="l" r="r" t="t"/>
              <a:pathLst>
                <a:path extrusionOk="0" h="1142" w="115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601675" y="1596400"/>
              <a:ext cx="11350" cy="17525"/>
            </a:xfrm>
            <a:custGeom>
              <a:rect b="b" l="l" r="r" t="t"/>
              <a:pathLst>
                <a:path extrusionOk="0" h="701" w="454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53"/>
          <p:cNvSpPr/>
          <p:nvPr/>
        </p:nvSpPr>
        <p:spPr>
          <a:xfrm>
            <a:off x="3052600" y="1657431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53"/>
          <p:cNvSpPr/>
          <p:nvPr/>
        </p:nvSpPr>
        <p:spPr>
          <a:xfrm>
            <a:off x="7658030" y="138143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53"/>
          <p:cNvSpPr/>
          <p:nvPr/>
        </p:nvSpPr>
        <p:spPr>
          <a:xfrm>
            <a:off x="825100" y="170585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53"/>
          <p:cNvSpPr/>
          <p:nvPr/>
        </p:nvSpPr>
        <p:spPr>
          <a:xfrm>
            <a:off x="2124475" y="3634731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53"/>
          <p:cNvSpPr/>
          <p:nvPr/>
        </p:nvSpPr>
        <p:spPr>
          <a:xfrm>
            <a:off x="3956500" y="2855544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53"/>
          <p:cNvSpPr/>
          <p:nvPr/>
        </p:nvSpPr>
        <p:spPr>
          <a:xfrm>
            <a:off x="3415775" y="4275969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53"/>
          <p:cNvSpPr/>
          <p:nvPr/>
        </p:nvSpPr>
        <p:spPr>
          <a:xfrm>
            <a:off x="5480400" y="953544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53"/>
          <p:cNvSpPr/>
          <p:nvPr/>
        </p:nvSpPr>
        <p:spPr>
          <a:xfrm>
            <a:off x="6352025" y="1865644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53"/>
          <p:cNvSpPr/>
          <p:nvPr/>
        </p:nvSpPr>
        <p:spPr>
          <a:xfrm>
            <a:off x="5214075" y="3947844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53"/>
          <p:cNvSpPr/>
          <p:nvPr/>
        </p:nvSpPr>
        <p:spPr>
          <a:xfrm>
            <a:off x="7772450" y="3139344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53"/>
          <p:cNvSpPr/>
          <p:nvPr/>
        </p:nvSpPr>
        <p:spPr>
          <a:xfrm>
            <a:off x="6625005" y="393323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53"/>
          <p:cNvSpPr/>
          <p:nvPr/>
        </p:nvSpPr>
        <p:spPr>
          <a:xfrm>
            <a:off x="5099680" y="2238413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53"/>
          <p:cNvSpPr/>
          <p:nvPr/>
        </p:nvSpPr>
        <p:spPr>
          <a:xfrm>
            <a:off x="4171555" y="349743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53"/>
          <p:cNvSpPr/>
          <p:nvPr/>
        </p:nvSpPr>
        <p:spPr>
          <a:xfrm>
            <a:off x="3490180" y="185833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53"/>
          <p:cNvSpPr/>
          <p:nvPr/>
        </p:nvSpPr>
        <p:spPr>
          <a:xfrm>
            <a:off x="1636230" y="398898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53"/>
          <p:cNvSpPr/>
          <p:nvPr/>
        </p:nvSpPr>
        <p:spPr>
          <a:xfrm>
            <a:off x="1208480" y="197658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3"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54"/>
          <p:cNvGrpSpPr/>
          <p:nvPr/>
        </p:nvGrpSpPr>
        <p:grpSpPr>
          <a:xfrm>
            <a:off x="1213150" y="745450"/>
            <a:ext cx="190750" cy="283225"/>
            <a:chOff x="923775" y="1828850"/>
            <a:chExt cx="190750" cy="283225"/>
          </a:xfrm>
        </p:grpSpPr>
        <p:sp>
          <p:nvSpPr>
            <p:cNvPr id="1455" name="Google Shape;1455;p54"/>
            <p:cNvSpPr/>
            <p:nvPr/>
          </p:nvSpPr>
          <p:spPr>
            <a:xfrm>
              <a:off x="923775" y="1829425"/>
              <a:ext cx="188100" cy="282650"/>
            </a:xfrm>
            <a:custGeom>
              <a:rect b="b" l="l" r="r" t="t"/>
              <a:pathLst>
                <a:path extrusionOk="0" h="11306" w="7524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926350" y="1828850"/>
              <a:ext cx="188175" cy="282600"/>
            </a:xfrm>
            <a:custGeom>
              <a:rect b="b" l="l" r="r" t="t"/>
              <a:pathLst>
                <a:path extrusionOk="0" h="11304" w="7527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940025" y="1851075"/>
              <a:ext cx="158075" cy="235900"/>
            </a:xfrm>
            <a:custGeom>
              <a:rect b="b" l="l" r="r" t="t"/>
              <a:pathLst>
                <a:path extrusionOk="0" h="9436" w="6323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978150" y="1899675"/>
              <a:ext cx="46425" cy="132250"/>
            </a:xfrm>
            <a:custGeom>
              <a:rect b="b" l="l" r="r" t="t"/>
              <a:pathLst>
                <a:path extrusionOk="0" h="5290" w="1857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965250" y="1993825"/>
              <a:ext cx="13875" cy="12300"/>
            </a:xfrm>
            <a:custGeom>
              <a:rect b="b" l="l" r="r" t="t"/>
              <a:pathLst>
                <a:path extrusionOk="0" h="492" w="555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977825" y="1954225"/>
              <a:ext cx="13950" cy="12300"/>
            </a:xfrm>
            <a:custGeom>
              <a:rect b="b" l="l" r="r" t="t"/>
              <a:pathLst>
                <a:path extrusionOk="0" h="492" w="558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985875" y="1922650"/>
              <a:ext cx="13875" cy="12225"/>
            </a:xfrm>
            <a:custGeom>
              <a:rect b="b" l="l" r="r" t="t"/>
              <a:pathLst>
                <a:path extrusionOk="0" h="489" w="555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926425" y="1938050"/>
              <a:ext cx="170125" cy="173400"/>
            </a:xfrm>
            <a:custGeom>
              <a:rect b="b" l="l" r="r" t="t"/>
              <a:pathLst>
                <a:path extrusionOk="0" h="6936" w="6805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1010175" y="1905375"/>
              <a:ext cx="100350" cy="179200"/>
            </a:xfrm>
            <a:custGeom>
              <a:rect b="b" l="l" r="r" t="t"/>
              <a:pathLst>
                <a:path extrusionOk="0" h="7168" w="4014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4" name="Google Shape;1464;p54"/>
          <p:cNvGrpSpPr/>
          <p:nvPr/>
        </p:nvGrpSpPr>
        <p:grpSpPr>
          <a:xfrm>
            <a:off x="1761400" y="1278950"/>
            <a:ext cx="272300" cy="211525"/>
            <a:chOff x="962400" y="2223200"/>
            <a:chExt cx="272300" cy="211525"/>
          </a:xfrm>
        </p:grpSpPr>
        <p:sp>
          <p:nvSpPr>
            <p:cNvPr id="1465" name="Google Shape;1465;p54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54"/>
          <p:cNvGrpSpPr/>
          <p:nvPr/>
        </p:nvGrpSpPr>
        <p:grpSpPr>
          <a:xfrm>
            <a:off x="6744800" y="3993550"/>
            <a:ext cx="337450" cy="554175"/>
            <a:chOff x="3774825" y="2347750"/>
            <a:chExt cx="337450" cy="554175"/>
          </a:xfrm>
        </p:grpSpPr>
        <p:sp>
          <p:nvSpPr>
            <p:cNvPr id="1474" name="Google Shape;1474;p54"/>
            <p:cNvSpPr/>
            <p:nvPr/>
          </p:nvSpPr>
          <p:spPr>
            <a:xfrm>
              <a:off x="3807225" y="2370000"/>
              <a:ext cx="81100" cy="193575"/>
            </a:xfrm>
            <a:custGeom>
              <a:rect b="b" l="l" r="r" t="t"/>
              <a:pathLst>
                <a:path extrusionOk="0" h="7743" w="3244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3821925" y="2353800"/>
              <a:ext cx="135850" cy="21675"/>
            </a:xfrm>
            <a:custGeom>
              <a:rect b="b" l="l" r="r" t="t"/>
              <a:pathLst>
                <a:path extrusionOk="0" h="867" w="5434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3796400" y="2506350"/>
              <a:ext cx="305975" cy="383650"/>
            </a:xfrm>
            <a:custGeom>
              <a:rect b="b" l="l" r="r" t="t"/>
              <a:pathLst>
                <a:path extrusionOk="0" h="15346" w="12239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3939250" y="2506350"/>
              <a:ext cx="163125" cy="383675"/>
            </a:xfrm>
            <a:custGeom>
              <a:rect b="b" l="l" r="r" t="t"/>
              <a:pathLst>
                <a:path extrusionOk="0" h="15347" w="6525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3970825" y="2717175"/>
              <a:ext cx="49250" cy="59425"/>
            </a:xfrm>
            <a:custGeom>
              <a:rect b="b" l="l" r="r" t="t"/>
              <a:pathLst>
                <a:path extrusionOk="0" h="2377" w="197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4006800" y="2694100"/>
              <a:ext cx="15275" cy="18200"/>
            </a:xfrm>
            <a:custGeom>
              <a:rect b="b" l="l" r="r" t="t"/>
              <a:pathLst>
                <a:path extrusionOk="0" h="728" w="611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3988775" y="2694450"/>
              <a:ext cx="10475" cy="12200"/>
            </a:xfrm>
            <a:custGeom>
              <a:rect b="b" l="l" r="r" t="t"/>
              <a:pathLst>
                <a:path extrusionOk="0" h="488" w="419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3956550" y="2766325"/>
              <a:ext cx="10475" cy="12225"/>
            </a:xfrm>
            <a:custGeom>
              <a:rect b="b" l="l" r="r" t="t"/>
              <a:pathLst>
                <a:path extrusionOk="0" h="489" w="419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4008525" y="2779225"/>
              <a:ext cx="10875" cy="13275"/>
            </a:xfrm>
            <a:custGeom>
              <a:rect b="b" l="l" r="r" t="t"/>
              <a:pathLst>
                <a:path extrusionOk="0" h="531" w="435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4015900" y="2795575"/>
              <a:ext cx="5925" cy="7200"/>
            </a:xfrm>
            <a:custGeom>
              <a:rect b="b" l="l" r="r" t="t"/>
              <a:pathLst>
                <a:path extrusionOk="0" h="288" w="237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3961750" y="2846625"/>
              <a:ext cx="4850" cy="7450"/>
            </a:xfrm>
            <a:custGeom>
              <a:rect b="b" l="l" r="r" t="t"/>
              <a:pathLst>
                <a:path extrusionOk="0" h="298" w="194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3982650" y="2798850"/>
              <a:ext cx="33175" cy="48250"/>
            </a:xfrm>
            <a:custGeom>
              <a:rect b="b" l="l" r="r" t="t"/>
              <a:pathLst>
                <a:path extrusionOk="0" h="1930" w="1327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4010025" y="2667475"/>
              <a:ext cx="9875" cy="12300"/>
            </a:xfrm>
            <a:custGeom>
              <a:rect b="b" l="l" r="r" t="t"/>
              <a:pathLst>
                <a:path extrusionOk="0" h="492" w="395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3944275" y="2506350"/>
              <a:ext cx="156150" cy="339775"/>
            </a:xfrm>
            <a:custGeom>
              <a:rect b="b" l="l" r="r" t="t"/>
              <a:pathLst>
                <a:path extrusionOk="0" h="13591" w="6246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3820200" y="2547700"/>
              <a:ext cx="222800" cy="319725"/>
            </a:xfrm>
            <a:custGeom>
              <a:rect b="b" l="l" r="r" t="t"/>
              <a:pathLst>
                <a:path extrusionOk="0" h="12789" w="8912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3789575" y="2495625"/>
              <a:ext cx="180575" cy="124125"/>
            </a:xfrm>
            <a:custGeom>
              <a:rect b="b" l="l" r="r" t="t"/>
              <a:pathLst>
                <a:path extrusionOk="0" h="4965" w="7223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3789575" y="2533625"/>
              <a:ext cx="135800" cy="86125"/>
            </a:xfrm>
            <a:custGeom>
              <a:rect b="b" l="l" r="r" t="t"/>
              <a:pathLst>
                <a:path extrusionOk="0" h="3445" w="5432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3789575" y="2559325"/>
              <a:ext cx="69950" cy="60425"/>
            </a:xfrm>
            <a:custGeom>
              <a:rect b="b" l="l" r="r" t="t"/>
              <a:pathLst>
                <a:path extrusionOk="0" h="2417" w="2798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3798725" y="2559975"/>
              <a:ext cx="71150" cy="83875"/>
            </a:xfrm>
            <a:custGeom>
              <a:rect b="b" l="l" r="r" t="t"/>
              <a:pathLst>
                <a:path extrusionOk="0" h="3355" w="2846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3776250" y="2490250"/>
              <a:ext cx="231125" cy="175500"/>
            </a:xfrm>
            <a:custGeom>
              <a:rect b="b" l="l" r="r" t="t"/>
              <a:pathLst>
                <a:path extrusionOk="0" h="7020" w="9245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3806600" y="2360850"/>
              <a:ext cx="26875" cy="17725"/>
            </a:xfrm>
            <a:custGeom>
              <a:rect b="b" l="l" r="r" t="t"/>
              <a:pathLst>
                <a:path extrusionOk="0" h="709" w="1075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3808675" y="2354750"/>
              <a:ext cx="20150" cy="20925"/>
            </a:xfrm>
            <a:custGeom>
              <a:rect b="b" l="l" r="r" t="t"/>
              <a:pathLst>
                <a:path extrusionOk="0" h="837" w="806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3817100" y="2347750"/>
              <a:ext cx="13425" cy="22825"/>
            </a:xfrm>
            <a:custGeom>
              <a:rect b="b" l="l" r="r" t="t"/>
              <a:pathLst>
                <a:path extrusionOk="0" h="913" w="537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>
              <a:off x="3965150" y="2810300"/>
              <a:ext cx="147125" cy="91625"/>
            </a:xfrm>
            <a:custGeom>
              <a:rect b="b" l="l" r="r" t="t"/>
              <a:pathLst>
                <a:path extrusionOk="0" h="3665" w="5885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>
              <a:off x="3776250" y="2577050"/>
              <a:ext cx="111775" cy="88700"/>
            </a:xfrm>
            <a:custGeom>
              <a:rect b="b" l="l" r="r" t="t"/>
              <a:pathLst>
                <a:path extrusionOk="0" h="3548" w="4471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>
              <a:off x="3774825" y="2629000"/>
              <a:ext cx="46725" cy="37350"/>
            </a:xfrm>
            <a:custGeom>
              <a:rect b="b" l="l" r="r" t="t"/>
              <a:pathLst>
                <a:path extrusionOk="0" h="1494" w="1869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>
              <a:off x="3857750" y="2538675"/>
              <a:ext cx="105925" cy="74675"/>
            </a:xfrm>
            <a:custGeom>
              <a:rect b="b" l="l" r="r" t="t"/>
              <a:pathLst>
                <a:path extrusionOk="0" h="2987" w="4237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>
              <a:off x="3941100" y="2504525"/>
              <a:ext cx="35000" cy="30050"/>
            </a:xfrm>
            <a:custGeom>
              <a:rect b="b" l="l" r="r" t="t"/>
              <a:pathLst>
                <a:path extrusionOk="0" h="1202" w="140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>
              <a:off x="3940000" y="2354075"/>
              <a:ext cx="26400" cy="21575"/>
            </a:xfrm>
            <a:custGeom>
              <a:rect b="b" l="l" r="r" t="t"/>
              <a:pathLst>
                <a:path extrusionOk="0" h="863" w="1056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3" name="Google Shape;1503;p54"/>
          <p:cNvGrpSpPr/>
          <p:nvPr/>
        </p:nvGrpSpPr>
        <p:grpSpPr>
          <a:xfrm>
            <a:off x="7436713" y="3558675"/>
            <a:ext cx="725625" cy="523625"/>
            <a:chOff x="1297850" y="2427550"/>
            <a:chExt cx="725625" cy="523625"/>
          </a:xfrm>
        </p:grpSpPr>
        <p:sp>
          <p:nvSpPr>
            <p:cNvPr id="1504" name="Google Shape;1504;p54"/>
            <p:cNvSpPr/>
            <p:nvPr/>
          </p:nvSpPr>
          <p:spPr>
            <a:xfrm>
              <a:off x="1614150" y="2443475"/>
              <a:ext cx="409300" cy="401675"/>
            </a:xfrm>
            <a:custGeom>
              <a:rect b="b" l="l" r="r" t="t"/>
              <a:pathLst>
                <a:path extrusionOk="0" h="16067" w="16372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4"/>
            <p:cNvSpPr/>
            <p:nvPr/>
          </p:nvSpPr>
          <p:spPr>
            <a:xfrm>
              <a:off x="1596150" y="2432675"/>
              <a:ext cx="409300" cy="403325"/>
            </a:xfrm>
            <a:custGeom>
              <a:rect b="b" l="l" r="r" t="t"/>
              <a:pathLst>
                <a:path extrusionOk="0" h="16133" w="16372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4"/>
            <p:cNvSpPr/>
            <p:nvPr/>
          </p:nvSpPr>
          <p:spPr>
            <a:xfrm>
              <a:off x="1606125" y="2439000"/>
              <a:ext cx="405175" cy="409950"/>
            </a:xfrm>
            <a:custGeom>
              <a:rect b="b" l="l" r="r" t="t"/>
              <a:pathLst>
                <a:path extrusionOk="0" h="16398" w="16207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>
              <a:off x="1786100" y="2677925"/>
              <a:ext cx="26050" cy="44550"/>
            </a:xfrm>
            <a:custGeom>
              <a:rect b="b" l="l" r="r" t="t"/>
              <a:pathLst>
                <a:path extrusionOk="0" h="1782" w="1042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4"/>
            <p:cNvSpPr/>
            <p:nvPr/>
          </p:nvSpPr>
          <p:spPr>
            <a:xfrm>
              <a:off x="1353750" y="2524300"/>
              <a:ext cx="384775" cy="344225"/>
            </a:xfrm>
            <a:custGeom>
              <a:rect b="b" l="l" r="r" t="t"/>
              <a:pathLst>
                <a:path extrusionOk="0" h="13769" w="15391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4"/>
            <p:cNvSpPr/>
            <p:nvPr/>
          </p:nvSpPr>
          <p:spPr>
            <a:xfrm>
              <a:off x="1364400" y="2519300"/>
              <a:ext cx="384825" cy="344200"/>
            </a:xfrm>
            <a:custGeom>
              <a:rect b="b" l="l" r="r" t="t"/>
              <a:pathLst>
                <a:path extrusionOk="0" h="13768" w="15393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4"/>
            <p:cNvSpPr/>
            <p:nvPr/>
          </p:nvSpPr>
          <p:spPr>
            <a:xfrm>
              <a:off x="1408000" y="2575075"/>
              <a:ext cx="284400" cy="254450"/>
            </a:xfrm>
            <a:custGeom>
              <a:rect b="b" l="l" r="r" t="t"/>
              <a:pathLst>
                <a:path extrusionOk="0" h="10178" w="11376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4"/>
            <p:cNvSpPr/>
            <p:nvPr/>
          </p:nvSpPr>
          <p:spPr>
            <a:xfrm>
              <a:off x="1370600" y="2557000"/>
              <a:ext cx="107575" cy="284475"/>
            </a:xfrm>
            <a:custGeom>
              <a:rect b="b" l="l" r="r" t="t"/>
              <a:pathLst>
                <a:path extrusionOk="0" h="11379" w="4303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4"/>
            <p:cNvSpPr/>
            <p:nvPr/>
          </p:nvSpPr>
          <p:spPr>
            <a:xfrm>
              <a:off x="1373075" y="2567725"/>
              <a:ext cx="357625" cy="295850"/>
            </a:xfrm>
            <a:custGeom>
              <a:rect b="b" l="l" r="r" t="t"/>
              <a:pathLst>
                <a:path extrusionOk="0" h="11834" w="14305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4"/>
            <p:cNvSpPr/>
            <p:nvPr/>
          </p:nvSpPr>
          <p:spPr>
            <a:xfrm>
              <a:off x="1541625" y="2519350"/>
              <a:ext cx="207525" cy="343800"/>
            </a:xfrm>
            <a:custGeom>
              <a:rect b="b" l="l" r="r" t="t"/>
              <a:pathLst>
                <a:path extrusionOk="0" h="13752" w="8301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4"/>
            <p:cNvSpPr/>
            <p:nvPr/>
          </p:nvSpPr>
          <p:spPr>
            <a:xfrm>
              <a:off x="1480000" y="2641125"/>
              <a:ext cx="121600" cy="130475"/>
            </a:xfrm>
            <a:custGeom>
              <a:rect b="b" l="l" r="r" t="t"/>
              <a:pathLst>
                <a:path extrusionOk="0" h="5219" w="4864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4"/>
            <p:cNvSpPr/>
            <p:nvPr/>
          </p:nvSpPr>
          <p:spPr>
            <a:xfrm>
              <a:off x="1380150" y="2567700"/>
              <a:ext cx="265925" cy="281725"/>
            </a:xfrm>
            <a:custGeom>
              <a:rect b="b" l="l" r="r" t="t"/>
              <a:pathLst>
                <a:path extrusionOk="0" h="11269" w="10637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4"/>
            <p:cNvSpPr/>
            <p:nvPr/>
          </p:nvSpPr>
          <p:spPr>
            <a:xfrm>
              <a:off x="1494675" y="2549550"/>
              <a:ext cx="234950" cy="249000"/>
            </a:xfrm>
            <a:custGeom>
              <a:rect b="b" l="l" r="r" t="t"/>
              <a:pathLst>
                <a:path extrusionOk="0" h="9960" w="9398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4"/>
            <p:cNvSpPr/>
            <p:nvPr/>
          </p:nvSpPr>
          <p:spPr>
            <a:xfrm>
              <a:off x="1475350" y="2584500"/>
              <a:ext cx="193350" cy="204925"/>
            </a:xfrm>
            <a:custGeom>
              <a:rect b="b" l="l" r="r" t="t"/>
              <a:pathLst>
                <a:path extrusionOk="0" h="8197" w="7734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4"/>
            <p:cNvSpPr/>
            <p:nvPr/>
          </p:nvSpPr>
          <p:spPr>
            <a:xfrm>
              <a:off x="1299225" y="2427550"/>
              <a:ext cx="494100" cy="504725"/>
            </a:xfrm>
            <a:custGeom>
              <a:rect b="b" l="l" r="r" t="t"/>
              <a:pathLst>
                <a:path extrusionOk="0" h="20189" w="19764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4"/>
            <p:cNvSpPr/>
            <p:nvPr/>
          </p:nvSpPr>
          <p:spPr>
            <a:xfrm>
              <a:off x="1297850" y="2450750"/>
              <a:ext cx="478475" cy="500425"/>
            </a:xfrm>
            <a:custGeom>
              <a:rect b="b" l="l" r="r" t="t"/>
              <a:pathLst>
                <a:path extrusionOk="0" h="20017" w="19139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4"/>
            <p:cNvSpPr/>
            <p:nvPr/>
          </p:nvSpPr>
          <p:spPr>
            <a:xfrm>
              <a:off x="1300300" y="2434925"/>
              <a:ext cx="493775" cy="513475"/>
            </a:xfrm>
            <a:custGeom>
              <a:rect b="b" l="l" r="r" t="t"/>
              <a:pathLst>
                <a:path extrusionOk="0" h="20539" w="19751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4"/>
            <p:cNvSpPr/>
            <p:nvPr/>
          </p:nvSpPr>
          <p:spPr>
            <a:xfrm>
              <a:off x="1306550" y="2441475"/>
              <a:ext cx="481225" cy="500450"/>
            </a:xfrm>
            <a:custGeom>
              <a:rect b="b" l="l" r="r" t="t"/>
              <a:pathLst>
                <a:path extrusionOk="0" h="20018" w="19249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4"/>
            <p:cNvSpPr/>
            <p:nvPr/>
          </p:nvSpPr>
          <p:spPr>
            <a:xfrm>
              <a:off x="1486200" y="2628625"/>
              <a:ext cx="133225" cy="116900"/>
            </a:xfrm>
            <a:custGeom>
              <a:rect b="b" l="l" r="r" t="t"/>
              <a:pathLst>
                <a:path extrusionOk="0" h="4676" w="5329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4"/>
            <p:cNvSpPr/>
            <p:nvPr/>
          </p:nvSpPr>
          <p:spPr>
            <a:xfrm>
              <a:off x="1499625" y="2640375"/>
              <a:ext cx="106450" cy="93425"/>
            </a:xfrm>
            <a:custGeom>
              <a:rect b="b" l="l" r="r" t="t"/>
              <a:pathLst>
                <a:path extrusionOk="0" h="3737" w="4258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4"/>
            <p:cNvSpPr/>
            <p:nvPr/>
          </p:nvSpPr>
          <p:spPr>
            <a:xfrm>
              <a:off x="1511150" y="2650500"/>
              <a:ext cx="83325" cy="73150"/>
            </a:xfrm>
            <a:custGeom>
              <a:rect b="b" l="l" r="r" t="t"/>
              <a:pathLst>
                <a:path extrusionOk="0" h="2926" w="3333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4"/>
            <p:cNvSpPr/>
            <p:nvPr/>
          </p:nvSpPr>
          <p:spPr>
            <a:xfrm>
              <a:off x="1526500" y="2653825"/>
              <a:ext cx="60900" cy="47525"/>
            </a:xfrm>
            <a:custGeom>
              <a:rect b="b" l="l" r="r" t="t"/>
              <a:pathLst>
                <a:path extrusionOk="0" h="1901" w="2436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4"/>
            <p:cNvSpPr/>
            <p:nvPr/>
          </p:nvSpPr>
          <p:spPr>
            <a:xfrm>
              <a:off x="1600500" y="2451600"/>
              <a:ext cx="186375" cy="483450"/>
            </a:xfrm>
            <a:custGeom>
              <a:rect b="b" l="l" r="r" t="t"/>
              <a:pathLst>
                <a:path extrusionOk="0" h="19338" w="7455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4"/>
            <p:cNvSpPr/>
            <p:nvPr/>
          </p:nvSpPr>
          <p:spPr>
            <a:xfrm>
              <a:off x="1513900" y="2466300"/>
              <a:ext cx="157675" cy="156175"/>
            </a:xfrm>
            <a:custGeom>
              <a:rect b="b" l="l" r="r" t="t"/>
              <a:pathLst>
                <a:path extrusionOk="0" h="6247" w="6307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4"/>
            <p:cNvSpPr/>
            <p:nvPr/>
          </p:nvSpPr>
          <p:spPr>
            <a:xfrm>
              <a:off x="1610625" y="2620225"/>
              <a:ext cx="163375" cy="125325"/>
            </a:xfrm>
            <a:custGeom>
              <a:rect b="b" l="l" r="r" t="t"/>
              <a:pathLst>
                <a:path extrusionOk="0" h="5013" w="6535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4"/>
            <p:cNvSpPr/>
            <p:nvPr/>
          </p:nvSpPr>
          <p:spPr>
            <a:xfrm>
              <a:off x="1525100" y="2753775"/>
              <a:ext cx="149200" cy="157700"/>
            </a:xfrm>
            <a:custGeom>
              <a:rect b="b" l="l" r="r" t="t"/>
              <a:pathLst>
                <a:path extrusionOk="0" h="6308" w="5968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4"/>
            <p:cNvSpPr/>
            <p:nvPr/>
          </p:nvSpPr>
          <p:spPr>
            <a:xfrm>
              <a:off x="1307300" y="2443225"/>
              <a:ext cx="213100" cy="491175"/>
            </a:xfrm>
            <a:custGeom>
              <a:rect b="b" l="l" r="r" t="t"/>
              <a:pathLst>
                <a:path extrusionOk="0" h="19647" w="8524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4"/>
            <p:cNvSpPr/>
            <p:nvPr/>
          </p:nvSpPr>
          <p:spPr>
            <a:xfrm>
              <a:off x="1343575" y="2708275"/>
              <a:ext cx="168100" cy="146600"/>
            </a:xfrm>
            <a:custGeom>
              <a:rect b="b" l="l" r="r" t="t"/>
              <a:pathLst>
                <a:path extrusionOk="0" h="5864" w="6724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4"/>
            <p:cNvSpPr/>
            <p:nvPr/>
          </p:nvSpPr>
          <p:spPr>
            <a:xfrm>
              <a:off x="1339725" y="2535175"/>
              <a:ext cx="173400" cy="143200"/>
            </a:xfrm>
            <a:custGeom>
              <a:rect b="b" l="l" r="r" t="t"/>
              <a:pathLst>
                <a:path extrusionOk="0" h="5728" w="6936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4"/>
            <p:cNvSpPr/>
            <p:nvPr/>
          </p:nvSpPr>
          <p:spPr>
            <a:xfrm>
              <a:off x="1681025" y="2748975"/>
              <a:ext cx="81900" cy="97175"/>
            </a:xfrm>
            <a:custGeom>
              <a:rect b="b" l="l" r="r" t="t"/>
              <a:pathLst>
                <a:path extrusionOk="0" h="3887" w="3276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4"/>
            <p:cNvSpPr/>
            <p:nvPr/>
          </p:nvSpPr>
          <p:spPr>
            <a:xfrm>
              <a:off x="1691475" y="2762000"/>
              <a:ext cx="59175" cy="71475"/>
            </a:xfrm>
            <a:custGeom>
              <a:rect b="b" l="l" r="r" t="t"/>
              <a:pathLst>
                <a:path extrusionOk="0" h="2859" w="2367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4"/>
            <p:cNvSpPr/>
            <p:nvPr/>
          </p:nvSpPr>
          <p:spPr>
            <a:xfrm>
              <a:off x="1911975" y="2445300"/>
              <a:ext cx="30625" cy="42175"/>
            </a:xfrm>
            <a:custGeom>
              <a:rect b="b" l="l" r="r" t="t"/>
              <a:pathLst>
                <a:path extrusionOk="0" h="1687" w="1225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4"/>
            <p:cNvSpPr/>
            <p:nvPr/>
          </p:nvSpPr>
          <p:spPr>
            <a:xfrm>
              <a:off x="1868300" y="2479075"/>
              <a:ext cx="38750" cy="39250"/>
            </a:xfrm>
            <a:custGeom>
              <a:rect b="b" l="l" r="r" t="t"/>
              <a:pathLst>
                <a:path extrusionOk="0" h="1570" w="155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4"/>
            <p:cNvSpPr/>
            <p:nvPr/>
          </p:nvSpPr>
          <p:spPr>
            <a:xfrm>
              <a:off x="1843550" y="2525925"/>
              <a:ext cx="41400" cy="31750"/>
            </a:xfrm>
            <a:custGeom>
              <a:rect b="b" l="l" r="r" t="t"/>
              <a:pathLst>
                <a:path extrusionOk="0" h="1270" w="1656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4"/>
            <p:cNvSpPr/>
            <p:nvPr/>
          </p:nvSpPr>
          <p:spPr>
            <a:xfrm>
              <a:off x="1827225" y="2569050"/>
              <a:ext cx="36000" cy="34075"/>
            </a:xfrm>
            <a:custGeom>
              <a:rect b="b" l="l" r="r" t="t"/>
              <a:pathLst>
                <a:path extrusionOk="0" h="1363" w="144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4"/>
            <p:cNvSpPr/>
            <p:nvPr/>
          </p:nvSpPr>
          <p:spPr>
            <a:xfrm>
              <a:off x="1813700" y="2614900"/>
              <a:ext cx="36450" cy="25950"/>
            </a:xfrm>
            <a:custGeom>
              <a:rect b="b" l="l" r="r" t="t"/>
              <a:pathLst>
                <a:path extrusionOk="0" h="1038" w="1458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4"/>
            <p:cNvSpPr/>
            <p:nvPr/>
          </p:nvSpPr>
          <p:spPr>
            <a:xfrm>
              <a:off x="1799175" y="2649650"/>
              <a:ext cx="33725" cy="35600"/>
            </a:xfrm>
            <a:custGeom>
              <a:rect b="b" l="l" r="r" t="t"/>
              <a:pathLst>
                <a:path extrusionOk="0" h="1424" w="1349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4"/>
            <p:cNvSpPr/>
            <p:nvPr/>
          </p:nvSpPr>
          <p:spPr>
            <a:xfrm>
              <a:off x="1605700" y="2585025"/>
              <a:ext cx="33875" cy="181525"/>
            </a:xfrm>
            <a:custGeom>
              <a:rect b="b" l="l" r="r" t="t"/>
              <a:pathLst>
                <a:path extrusionOk="0" h="7261" w="1355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4"/>
            <p:cNvSpPr/>
            <p:nvPr/>
          </p:nvSpPr>
          <p:spPr>
            <a:xfrm>
              <a:off x="1600500" y="2906300"/>
              <a:ext cx="12300" cy="28750"/>
            </a:xfrm>
            <a:custGeom>
              <a:rect b="b" l="l" r="r" t="t"/>
              <a:pathLst>
                <a:path extrusionOk="0" h="1150" w="492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4"/>
            <p:cNvSpPr/>
            <p:nvPr/>
          </p:nvSpPr>
          <p:spPr>
            <a:xfrm>
              <a:off x="1614100" y="2453200"/>
              <a:ext cx="35350" cy="40075"/>
            </a:xfrm>
            <a:custGeom>
              <a:rect b="b" l="l" r="r" t="t"/>
              <a:pathLst>
                <a:path extrusionOk="0" h="1603" w="1414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4"/>
            <p:cNvSpPr/>
            <p:nvPr/>
          </p:nvSpPr>
          <p:spPr>
            <a:xfrm>
              <a:off x="1306600" y="2583325"/>
              <a:ext cx="473825" cy="358550"/>
            </a:xfrm>
            <a:custGeom>
              <a:rect b="b" l="l" r="r" t="t"/>
              <a:pathLst>
                <a:path extrusionOk="0" h="14342" w="18953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4"/>
            <p:cNvSpPr/>
            <p:nvPr/>
          </p:nvSpPr>
          <p:spPr>
            <a:xfrm>
              <a:off x="1864475" y="2432750"/>
              <a:ext cx="159000" cy="115675"/>
            </a:xfrm>
            <a:custGeom>
              <a:rect b="b" l="l" r="r" t="t"/>
              <a:pathLst>
                <a:path extrusionOk="0" h="4627" w="636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4"/>
            <p:cNvSpPr/>
            <p:nvPr/>
          </p:nvSpPr>
          <p:spPr>
            <a:xfrm>
              <a:off x="1956125" y="2444225"/>
              <a:ext cx="25800" cy="20425"/>
            </a:xfrm>
            <a:custGeom>
              <a:rect b="b" l="l" r="r" t="t"/>
              <a:pathLst>
                <a:path extrusionOk="0" h="817" w="1032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7" name="Google Shape;1547;p54"/>
          <p:cNvGrpSpPr/>
          <p:nvPr/>
        </p:nvGrpSpPr>
        <p:grpSpPr>
          <a:xfrm>
            <a:off x="711725" y="1238775"/>
            <a:ext cx="501425" cy="413700"/>
            <a:chOff x="711725" y="1238775"/>
            <a:chExt cx="501425" cy="413700"/>
          </a:xfrm>
        </p:grpSpPr>
        <p:sp>
          <p:nvSpPr>
            <p:cNvPr id="1548" name="Google Shape;1548;p54"/>
            <p:cNvSpPr/>
            <p:nvPr/>
          </p:nvSpPr>
          <p:spPr>
            <a:xfrm>
              <a:off x="1072850" y="1380575"/>
              <a:ext cx="132825" cy="206575"/>
            </a:xfrm>
            <a:custGeom>
              <a:rect b="b" l="l" r="r" t="t"/>
              <a:pathLst>
                <a:path extrusionOk="0" h="8263" w="5313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4"/>
            <p:cNvSpPr/>
            <p:nvPr/>
          </p:nvSpPr>
          <p:spPr>
            <a:xfrm>
              <a:off x="1040125" y="1376100"/>
              <a:ext cx="38900" cy="27400"/>
            </a:xfrm>
            <a:custGeom>
              <a:rect b="b" l="l" r="r" t="t"/>
              <a:pathLst>
                <a:path extrusionOk="0" h="1096" w="1556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786975" y="1246425"/>
              <a:ext cx="147250" cy="34200"/>
            </a:xfrm>
            <a:custGeom>
              <a:rect b="b" l="l" r="r" t="t"/>
              <a:pathLst>
                <a:path extrusionOk="0" h="1368" w="589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921950" y="1263325"/>
              <a:ext cx="39075" cy="39775"/>
            </a:xfrm>
            <a:custGeom>
              <a:rect b="b" l="l" r="r" t="t"/>
              <a:pathLst>
                <a:path extrusionOk="0" h="1591" w="1563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718400" y="1239950"/>
              <a:ext cx="494750" cy="410675"/>
            </a:xfrm>
            <a:custGeom>
              <a:rect b="b" l="l" r="r" t="t"/>
              <a:pathLst>
                <a:path extrusionOk="0" h="16427" w="1979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950700" y="1375925"/>
              <a:ext cx="121525" cy="98250"/>
            </a:xfrm>
            <a:custGeom>
              <a:rect b="b" l="l" r="r" t="t"/>
              <a:pathLst>
                <a:path extrusionOk="0" h="3930" w="4861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711725" y="1238775"/>
              <a:ext cx="273700" cy="232325"/>
            </a:xfrm>
            <a:custGeom>
              <a:rect b="b" l="l" r="r" t="t"/>
              <a:pathLst>
                <a:path extrusionOk="0" h="9293" w="10948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712850" y="1379825"/>
              <a:ext cx="304800" cy="91100"/>
            </a:xfrm>
            <a:custGeom>
              <a:rect b="b" l="l" r="r" t="t"/>
              <a:pathLst>
                <a:path extrusionOk="0" h="3644" w="12192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4"/>
            <p:cNvSpPr/>
            <p:nvPr/>
          </p:nvSpPr>
          <p:spPr>
            <a:xfrm>
              <a:off x="747550" y="1276575"/>
              <a:ext cx="211550" cy="170900"/>
            </a:xfrm>
            <a:custGeom>
              <a:rect b="b" l="l" r="r" t="t"/>
              <a:pathLst>
                <a:path extrusionOk="0" h="6836" w="8462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982800" y="1433700"/>
              <a:ext cx="225200" cy="218775"/>
            </a:xfrm>
            <a:custGeom>
              <a:rect b="b" l="l" r="r" t="t"/>
              <a:pathLst>
                <a:path extrusionOk="0" h="8751" w="9008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4"/>
            <p:cNvSpPr/>
            <p:nvPr/>
          </p:nvSpPr>
          <p:spPr>
            <a:xfrm>
              <a:off x="982800" y="1537450"/>
              <a:ext cx="224975" cy="115025"/>
            </a:xfrm>
            <a:custGeom>
              <a:rect b="b" l="l" r="r" t="t"/>
              <a:pathLst>
                <a:path extrusionOk="0" h="4601" w="8999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4"/>
            <p:cNvSpPr/>
            <p:nvPr/>
          </p:nvSpPr>
          <p:spPr>
            <a:xfrm>
              <a:off x="1008600" y="1469750"/>
              <a:ext cx="175100" cy="158575"/>
            </a:xfrm>
            <a:custGeom>
              <a:rect b="b" l="l" r="r" t="t"/>
              <a:pathLst>
                <a:path extrusionOk="0" h="6343" w="7004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4"/>
            <p:cNvSpPr/>
            <p:nvPr/>
          </p:nvSpPr>
          <p:spPr>
            <a:xfrm>
              <a:off x="754150" y="1282750"/>
              <a:ext cx="195275" cy="158325"/>
            </a:xfrm>
            <a:custGeom>
              <a:rect b="b" l="l" r="r" t="t"/>
              <a:pathLst>
                <a:path extrusionOk="0" h="6333" w="7811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4"/>
            <p:cNvSpPr/>
            <p:nvPr/>
          </p:nvSpPr>
          <p:spPr>
            <a:xfrm>
              <a:off x="753475" y="1281600"/>
              <a:ext cx="144175" cy="88675"/>
            </a:xfrm>
            <a:custGeom>
              <a:rect b="b" l="l" r="r" t="t"/>
              <a:pathLst>
                <a:path extrusionOk="0" h="3547" w="5767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4"/>
            <p:cNvSpPr/>
            <p:nvPr/>
          </p:nvSpPr>
          <p:spPr>
            <a:xfrm>
              <a:off x="1014225" y="1475075"/>
              <a:ext cx="160525" cy="145650"/>
            </a:xfrm>
            <a:custGeom>
              <a:rect b="b" l="l" r="r" t="t"/>
              <a:pathLst>
                <a:path extrusionOk="0" h="5826" w="6421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4"/>
            <p:cNvSpPr/>
            <p:nvPr/>
          </p:nvSpPr>
          <p:spPr>
            <a:xfrm>
              <a:off x="1013850" y="1476300"/>
              <a:ext cx="110575" cy="54100"/>
            </a:xfrm>
            <a:custGeom>
              <a:rect b="b" l="l" r="r" t="t"/>
              <a:pathLst>
                <a:path extrusionOk="0" h="2164" w="4423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4"/>
            <p:cNvSpPr/>
            <p:nvPr/>
          </p:nvSpPr>
          <p:spPr>
            <a:xfrm>
              <a:off x="788475" y="1347650"/>
              <a:ext cx="129750" cy="34725"/>
            </a:xfrm>
            <a:custGeom>
              <a:rect b="b" l="l" r="r" t="t"/>
              <a:pathLst>
                <a:path extrusionOk="0" h="1389" w="519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1031825" y="1527800"/>
              <a:ext cx="106000" cy="53625"/>
            </a:xfrm>
            <a:custGeom>
              <a:rect b="b" l="l" r="r" t="t"/>
              <a:pathLst>
                <a:path extrusionOk="0" h="2145" w="424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796200" y="1247150"/>
              <a:ext cx="16850" cy="17300"/>
            </a:xfrm>
            <a:custGeom>
              <a:rect b="b" l="l" r="r" t="t"/>
              <a:pathLst>
                <a:path extrusionOk="0" h="692" w="674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4"/>
            <p:cNvSpPr/>
            <p:nvPr/>
          </p:nvSpPr>
          <p:spPr>
            <a:xfrm>
              <a:off x="1190225" y="1558925"/>
              <a:ext cx="17100" cy="17275"/>
            </a:xfrm>
            <a:custGeom>
              <a:rect b="b" l="l" r="r" t="t"/>
              <a:pathLst>
                <a:path extrusionOk="0" h="691" w="684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8" name="Google Shape;1568;p54"/>
          <p:cNvSpPr/>
          <p:nvPr/>
        </p:nvSpPr>
        <p:spPr>
          <a:xfrm>
            <a:off x="7176375" y="280345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54"/>
          <p:cNvSpPr/>
          <p:nvPr/>
        </p:nvSpPr>
        <p:spPr>
          <a:xfrm>
            <a:off x="8093855" y="2713263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54"/>
          <p:cNvSpPr/>
          <p:nvPr/>
        </p:nvSpPr>
        <p:spPr>
          <a:xfrm>
            <a:off x="7539550" y="4482131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54"/>
          <p:cNvSpPr/>
          <p:nvPr/>
        </p:nvSpPr>
        <p:spPr>
          <a:xfrm>
            <a:off x="6038425" y="383375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54"/>
          <p:cNvSpPr/>
          <p:nvPr/>
        </p:nvSpPr>
        <p:spPr>
          <a:xfrm>
            <a:off x="1139575" y="226805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54"/>
          <p:cNvSpPr/>
          <p:nvPr/>
        </p:nvSpPr>
        <p:spPr>
          <a:xfrm>
            <a:off x="2156475" y="63780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54"/>
          <p:cNvSpPr/>
          <p:nvPr/>
        </p:nvSpPr>
        <p:spPr>
          <a:xfrm>
            <a:off x="7496630" y="176093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54"/>
          <p:cNvSpPr/>
          <p:nvPr/>
        </p:nvSpPr>
        <p:spPr>
          <a:xfrm>
            <a:off x="1994755" y="2260750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54"/>
          <p:cNvSpPr/>
          <p:nvPr/>
        </p:nvSpPr>
        <p:spPr>
          <a:xfrm>
            <a:off x="3084280" y="1429475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54"/>
          <p:cNvSpPr/>
          <p:nvPr/>
        </p:nvSpPr>
        <p:spPr>
          <a:xfrm>
            <a:off x="1655805" y="452813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54"/>
          <p:cNvSpPr/>
          <p:nvPr/>
        </p:nvSpPr>
        <p:spPr>
          <a:xfrm>
            <a:off x="639142" y="203463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54"/>
          <p:cNvSpPr/>
          <p:nvPr/>
        </p:nvSpPr>
        <p:spPr>
          <a:xfrm>
            <a:off x="5118342" y="430773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54"/>
          <p:cNvSpPr/>
          <p:nvPr/>
        </p:nvSpPr>
        <p:spPr>
          <a:xfrm>
            <a:off x="6102942" y="2669413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TITLE_ONLY_1"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55"/>
          <p:cNvSpPr/>
          <p:nvPr/>
        </p:nvSpPr>
        <p:spPr>
          <a:xfrm>
            <a:off x="8470275" y="162005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55"/>
          <p:cNvSpPr/>
          <p:nvPr/>
        </p:nvSpPr>
        <p:spPr>
          <a:xfrm>
            <a:off x="512105" y="177983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55"/>
          <p:cNvSpPr/>
          <p:nvPr/>
        </p:nvSpPr>
        <p:spPr>
          <a:xfrm>
            <a:off x="340525" y="2361281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55"/>
          <p:cNvSpPr/>
          <p:nvPr/>
        </p:nvSpPr>
        <p:spPr>
          <a:xfrm>
            <a:off x="4842600" y="464905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55"/>
          <p:cNvSpPr/>
          <p:nvPr/>
        </p:nvSpPr>
        <p:spPr>
          <a:xfrm>
            <a:off x="3259230" y="4603488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55"/>
          <p:cNvSpPr/>
          <p:nvPr/>
        </p:nvSpPr>
        <p:spPr>
          <a:xfrm>
            <a:off x="8535930" y="770063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7"/>
          <p:cNvGrpSpPr/>
          <p:nvPr/>
        </p:nvGrpSpPr>
        <p:grpSpPr>
          <a:xfrm>
            <a:off x="1521425" y="1394613"/>
            <a:ext cx="5858900" cy="3130926"/>
            <a:chOff x="1521425" y="1394613"/>
            <a:chExt cx="5858900" cy="3130926"/>
          </a:xfrm>
        </p:grpSpPr>
        <p:sp>
          <p:nvSpPr>
            <p:cNvPr id="100" name="Google Shape;100;p7"/>
            <p:cNvSpPr/>
            <p:nvPr/>
          </p:nvSpPr>
          <p:spPr>
            <a:xfrm>
              <a:off x="5726375" y="21577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414305" y="26090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3682430" y="13946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963105" y="39450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4486213" y="42291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2248338" y="17346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7139055" y="14716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521425" y="1401919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818330" y="26418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3026730" y="43511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208738" y="36952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" type="subTitle"/>
          </p:nvPr>
        </p:nvSpPr>
        <p:spPr>
          <a:xfrm rot="-224">
            <a:off x="720000" y="2053208"/>
            <a:ext cx="4596900" cy="20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 txBox="1"/>
          <p:nvPr>
            <p:ph type="title"/>
          </p:nvPr>
        </p:nvSpPr>
        <p:spPr>
          <a:xfrm>
            <a:off x="955000" y="997950"/>
            <a:ext cx="7233900" cy="31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7" name="Google Shape;117;p8"/>
          <p:cNvGrpSpPr/>
          <p:nvPr/>
        </p:nvGrpSpPr>
        <p:grpSpPr>
          <a:xfrm>
            <a:off x="491725" y="675881"/>
            <a:ext cx="7932266" cy="3773370"/>
            <a:chOff x="491725" y="675881"/>
            <a:chExt cx="7932266" cy="3773370"/>
          </a:xfrm>
        </p:grpSpPr>
        <p:sp>
          <p:nvSpPr>
            <p:cNvPr id="118" name="Google Shape;118;p8"/>
            <p:cNvSpPr/>
            <p:nvPr/>
          </p:nvSpPr>
          <p:spPr>
            <a:xfrm>
              <a:off x="1064625" y="32684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1279955" y="350911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7430580" y="27892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812755" y="41077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3696005" y="76518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902905" y="907738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8262280" y="1121563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955000" y="41878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7975125" y="31401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38325" y="42821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4147900" y="6758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91725" y="133158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7718550" y="772494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3021825" y="4187831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672905" y="42748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 txBox="1"/>
          <p:nvPr>
            <p:ph idx="1" type="subTitle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6" name="Google Shape;136;p9"/>
          <p:cNvGrpSpPr/>
          <p:nvPr/>
        </p:nvGrpSpPr>
        <p:grpSpPr>
          <a:xfrm>
            <a:off x="1237713" y="594318"/>
            <a:ext cx="6833937" cy="3802283"/>
            <a:chOff x="1237713" y="594318"/>
            <a:chExt cx="6833937" cy="3802283"/>
          </a:xfrm>
        </p:grpSpPr>
        <p:sp>
          <p:nvSpPr>
            <p:cNvPr id="137" name="Google Shape;137;p9"/>
            <p:cNvSpPr/>
            <p:nvPr/>
          </p:nvSpPr>
          <p:spPr>
            <a:xfrm>
              <a:off x="5468696" y="594318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981105" y="34311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486213" y="9819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3043096" y="682868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017805" y="422222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3530121" y="3823793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032596" y="4173093"/>
              <a:ext cx="161712" cy="174330"/>
            </a:xfrm>
            <a:custGeom>
              <a:rect b="b" l="l" r="r" t="t"/>
              <a:pathLst>
                <a:path extrusionOk="0" h="3813" w="3537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409305" y="4173075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378580" y="1141700"/>
              <a:ext cx="161712" cy="174376"/>
            </a:xfrm>
            <a:custGeom>
              <a:rect b="b" l="l" r="r" t="t"/>
              <a:pathLst>
                <a:path extrusionOk="0" h="3814" w="3537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7900063" y="10888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975188" y="396100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237713" y="608856"/>
              <a:ext cx="171587" cy="159791"/>
            </a:xfrm>
            <a:custGeom>
              <a:rect b="b" l="l" r="r" t="t"/>
              <a:pathLst>
                <a:path extrusionOk="0" h="3495" w="3753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9"/>
          <p:cNvSpPr txBox="1"/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fmla="val 3202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 txBox="1"/>
          <p:nvPr>
            <p:ph type="title"/>
          </p:nvPr>
        </p:nvSpPr>
        <p:spPr>
          <a:xfrm>
            <a:off x="1389750" y="540000"/>
            <a:ext cx="6364500" cy="13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4" name="Google Shape;154;p10"/>
          <p:cNvSpPr/>
          <p:nvPr/>
        </p:nvSpPr>
        <p:spPr>
          <a:xfrm>
            <a:off x="1730746" y="2397418"/>
            <a:ext cx="161712" cy="174330"/>
          </a:xfrm>
          <a:custGeom>
            <a:rect b="b" l="l" r="r" t="t"/>
            <a:pathLst>
              <a:path extrusionOk="0" h="3813" w="3537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6474725" y="4029219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1963521" y="3139093"/>
            <a:ext cx="161712" cy="174330"/>
          </a:xfrm>
          <a:custGeom>
            <a:rect b="b" l="l" r="r" t="t"/>
            <a:pathLst>
              <a:path extrusionOk="0" h="3813" w="3537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7335655" y="3906975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864771" y="1797593"/>
            <a:ext cx="161712" cy="174330"/>
          </a:xfrm>
          <a:custGeom>
            <a:rect b="b" l="l" r="r" t="t"/>
            <a:pathLst>
              <a:path extrusionOk="0" h="3813" w="3537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8306571" y="1522243"/>
            <a:ext cx="161712" cy="174330"/>
          </a:xfrm>
          <a:custGeom>
            <a:rect b="b" l="l" r="r" t="t"/>
            <a:pathLst>
              <a:path extrusionOk="0" h="3813" w="3537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7201675" y="2571756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8424005" y="3354875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1202230" y="2910125"/>
            <a:ext cx="161712" cy="174376"/>
          </a:xfrm>
          <a:custGeom>
            <a:rect b="b" l="l" r="r" t="t"/>
            <a:pathLst>
              <a:path extrusionOk="0" h="3814" w="3537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202233" y="3956868"/>
            <a:ext cx="161712" cy="174330"/>
          </a:xfrm>
          <a:custGeom>
            <a:rect b="b" l="l" r="r" t="t"/>
            <a:pathLst>
              <a:path extrusionOk="0" h="3813" w="3537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8007775" y="2689769"/>
            <a:ext cx="171587" cy="159791"/>
          </a:xfrm>
          <a:custGeom>
            <a:rect b="b" l="l" r="r" t="t"/>
            <a:pathLst>
              <a:path extrusionOk="0" h="3495" w="3753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56"/>
          <p:cNvSpPr txBox="1"/>
          <p:nvPr>
            <p:ph idx="1" type="subTitle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Rajna Torda Imre, Ujvári László Botond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94" name="Google Shape;1594;p56"/>
          <p:cNvSpPr txBox="1"/>
          <p:nvPr>
            <p:ph type="ctrTitle"/>
          </p:nvPr>
        </p:nvSpPr>
        <p:spPr>
          <a:xfrm>
            <a:off x="1846500" y="542325"/>
            <a:ext cx="54510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SZÍNHÁZ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ÉRTÉKESÍTŐ</a:t>
            </a:r>
            <a:r>
              <a:rPr lang="en"/>
              <a:t> </a:t>
            </a:r>
            <a:r>
              <a:rPr lang="en" sz="3800">
                <a:solidFill>
                  <a:schemeClr val="accent6"/>
                </a:solidFill>
              </a:rPr>
              <a:t>PROGRAM</a:t>
            </a:r>
            <a:endParaRPr sz="3800">
              <a:solidFill>
                <a:schemeClr val="accent6"/>
              </a:solidFill>
            </a:endParaRPr>
          </a:p>
        </p:txBody>
      </p:sp>
      <p:cxnSp>
        <p:nvCxnSpPr>
          <p:cNvPr id="1595" name="Google Shape;1595;p56"/>
          <p:cNvCxnSpPr/>
          <p:nvPr/>
        </p:nvCxnSpPr>
        <p:spPr>
          <a:xfrm>
            <a:off x="4379550" y="41166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96" name="Google Shape;1596;p56"/>
          <p:cNvGrpSpPr/>
          <p:nvPr/>
        </p:nvGrpSpPr>
        <p:grpSpPr>
          <a:xfrm>
            <a:off x="923574" y="894968"/>
            <a:ext cx="1499547" cy="1148067"/>
            <a:chOff x="680600" y="708943"/>
            <a:chExt cx="1985629" cy="1520216"/>
          </a:xfrm>
        </p:grpSpPr>
        <p:sp>
          <p:nvSpPr>
            <p:cNvPr id="1597" name="Google Shape;1597;p56"/>
            <p:cNvSpPr/>
            <p:nvPr/>
          </p:nvSpPr>
          <p:spPr>
            <a:xfrm>
              <a:off x="1182783" y="851683"/>
              <a:ext cx="872546" cy="346924"/>
            </a:xfrm>
            <a:custGeom>
              <a:rect b="b" l="l" r="r" t="t"/>
              <a:pathLst>
                <a:path extrusionOk="0" h="6426" w="16162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6"/>
            <p:cNvSpPr/>
            <p:nvPr/>
          </p:nvSpPr>
          <p:spPr>
            <a:xfrm>
              <a:off x="1172309" y="850928"/>
              <a:ext cx="872492" cy="346978"/>
            </a:xfrm>
            <a:custGeom>
              <a:rect b="b" l="l" r="r" t="t"/>
              <a:pathLst>
                <a:path extrusionOk="0" h="6427" w="16161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6"/>
            <p:cNvSpPr/>
            <p:nvPr/>
          </p:nvSpPr>
          <p:spPr>
            <a:xfrm>
              <a:off x="2194761" y="1341827"/>
              <a:ext cx="200294" cy="234522"/>
            </a:xfrm>
            <a:custGeom>
              <a:rect b="b" l="l" r="r" t="t"/>
              <a:pathLst>
                <a:path extrusionOk="0" h="4344" w="371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6"/>
            <p:cNvSpPr/>
            <p:nvPr/>
          </p:nvSpPr>
          <p:spPr>
            <a:xfrm>
              <a:off x="2194437" y="1341827"/>
              <a:ext cx="159479" cy="130596"/>
            </a:xfrm>
            <a:custGeom>
              <a:rect b="b" l="l" r="r" t="t"/>
              <a:pathLst>
                <a:path extrusionOk="0" h="2419" w="2954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6"/>
            <p:cNvSpPr/>
            <p:nvPr/>
          </p:nvSpPr>
          <p:spPr>
            <a:xfrm>
              <a:off x="2249989" y="1467184"/>
              <a:ext cx="153540" cy="112402"/>
            </a:xfrm>
            <a:custGeom>
              <a:rect b="b" l="l" r="r" t="t"/>
              <a:pathLst>
                <a:path extrusionOk="0" h="2082" w="2844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6"/>
            <p:cNvSpPr/>
            <p:nvPr/>
          </p:nvSpPr>
          <p:spPr>
            <a:xfrm>
              <a:off x="2129761" y="1307600"/>
              <a:ext cx="243268" cy="402315"/>
            </a:xfrm>
            <a:custGeom>
              <a:rect b="b" l="l" r="r" t="t"/>
              <a:pathLst>
                <a:path extrusionOk="0" h="7452" w="4506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6"/>
            <p:cNvSpPr/>
            <p:nvPr/>
          </p:nvSpPr>
          <p:spPr>
            <a:xfrm>
              <a:off x="2188822" y="1455739"/>
              <a:ext cx="161261" cy="214222"/>
            </a:xfrm>
            <a:custGeom>
              <a:rect b="b" l="l" r="r" t="t"/>
              <a:pathLst>
                <a:path extrusionOk="0" h="3968" w="2987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6"/>
            <p:cNvSpPr/>
            <p:nvPr/>
          </p:nvSpPr>
          <p:spPr>
            <a:xfrm>
              <a:off x="2126845" y="1307600"/>
              <a:ext cx="161855" cy="198134"/>
            </a:xfrm>
            <a:custGeom>
              <a:rect b="b" l="l" r="r" t="t"/>
              <a:pathLst>
                <a:path extrusionOk="0" h="3670" w="2998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6"/>
            <p:cNvSpPr/>
            <p:nvPr/>
          </p:nvSpPr>
          <p:spPr>
            <a:xfrm>
              <a:off x="1856265" y="973261"/>
              <a:ext cx="222914" cy="365063"/>
            </a:xfrm>
            <a:custGeom>
              <a:rect b="b" l="l" r="r" t="t"/>
              <a:pathLst>
                <a:path extrusionOk="0" h="6762" w="4129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6"/>
            <p:cNvSpPr/>
            <p:nvPr/>
          </p:nvSpPr>
          <p:spPr>
            <a:xfrm>
              <a:off x="1641021" y="831708"/>
              <a:ext cx="504621" cy="394865"/>
            </a:xfrm>
            <a:custGeom>
              <a:rect b="b" l="l" r="r" t="t"/>
              <a:pathLst>
                <a:path extrusionOk="0" h="7314" w="9347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6"/>
            <p:cNvSpPr/>
            <p:nvPr/>
          </p:nvSpPr>
          <p:spPr>
            <a:xfrm>
              <a:off x="1632059" y="816538"/>
              <a:ext cx="504621" cy="394865"/>
            </a:xfrm>
            <a:custGeom>
              <a:rect b="b" l="l" r="r" t="t"/>
              <a:pathLst>
                <a:path extrusionOk="0" h="7314" w="9347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6"/>
            <p:cNvSpPr/>
            <p:nvPr/>
          </p:nvSpPr>
          <p:spPr>
            <a:xfrm>
              <a:off x="1648579" y="879702"/>
              <a:ext cx="488101" cy="331807"/>
            </a:xfrm>
            <a:custGeom>
              <a:rect b="b" l="l" r="r" t="t"/>
              <a:pathLst>
                <a:path extrusionOk="0" h="6146" w="9041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6"/>
            <p:cNvSpPr/>
            <p:nvPr/>
          </p:nvSpPr>
          <p:spPr>
            <a:xfrm>
              <a:off x="1718761" y="816538"/>
              <a:ext cx="414084" cy="365927"/>
            </a:xfrm>
            <a:custGeom>
              <a:rect b="b" l="l" r="r" t="t"/>
              <a:pathLst>
                <a:path extrusionOk="0" h="6778" w="767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6"/>
            <p:cNvSpPr/>
            <p:nvPr/>
          </p:nvSpPr>
          <p:spPr>
            <a:xfrm>
              <a:off x="1739870" y="943245"/>
              <a:ext cx="275930" cy="216058"/>
            </a:xfrm>
            <a:custGeom>
              <a:rect b="b" l="l" r="r" t="t"/>
              <a:pathLst>
                <a:path extrusionOk="0" h="4002" w="5111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6"/>
            <p:cNvSpPr/>
            <p:nvPr/>
          </p:nvSpPr>
          <p:spPr>
            <a:xfrm>
              <a:off x="878677" y="1378484"/>
              <a:ext cx="619669" cy="804954"/>
            </a:xfrm>
            <a:custGeom>
              <a:rect b="b" l="l" r="r" t="t"/>
              <a:pathLst>
                <a:path extrusionOk="0" h="14910" w="11478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6"/>
            <p:cNvSpPr/>
            <p:nvPr/>
          </p:nvSpPr>
          <p:spPr>
            <a:xfrm>
              <a:off x="1063958" y="1356134"/>
              <a:ext cx="319012" cy="361878"/>
            </a:xfrm>
            <a:custGeom>
              <a:rect b="b" l="l" r="r" t="t"/>
              <a:pathLst>
                <a:path extrusionOk="0" h="6703" w="5909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6"/>
            <p:cNvSpPr/>
            <p:nvPr/>
          </p:nvSpPr>
          <p:spPr>
            <a:xfrm>
              <a:off x="1360021" y="1989936"/>
              <a:ext cx="304112" cy="239219"/>
            </a:xfrm>
            <a:custGeom>
              <a:rect b="b" l="l" r="r" t="t"/>
              <a:pathLst>
                <a:path extrusionOk="0" h="4431" w="5633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6"/>
            <p:cNvSpPr/>
            <p:nvPr/>
          </p:nvSpPr>
          <p:spPr>
            <a:xfrm>
              <a:off x="1160324" y="1135977"/>
              <a:ext cx="1248677" cy="1080452"/>
            </a:xfrm>
            <a:custGeom>
              <a:rect b="b" l="l" r="r" t="t"/>
              <a:pathLst>
                <a:path extrusionOk="0" h="20013" w="23129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6"/>
            <p:cNvSpPr/>
            <p:nvPr/>
          </p:nvSpPr>
          <p:spPr>
            <a:xfrm>
              <a:off x="1154980" y="1129390"/>
              <a:ext cx="1025385" cy="666152"/>
            </a:xfrm>
            <a:custGeom>
              <a:rect b="b" l="l" r="r" t="t"/>
              <a:pathLst>
                <a:path extrusionOk="0" h="12339" w="18993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6"/>
            <p:cNvSpPr/>
            <p:nvPr/>
          </p:nvSpPr>
          <p:spPr>
            <a:xfrm>
              <a:off x="1209614" y="1180623"/>
              <a:ext cx="1149826" cy="995098"/>
            </a:xfrm>
            <a:custGeom>
              <a:rect b="b" l="l" r="r" t="t"/>
              <a:pathLst>
                <a:path extrusionOk="0" h="18432" w="21298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6"/>
            <p:cNvSpPr/>
            <p:nvPr/>
          </p:nvSpPr>
          <p:spPr>
            <a:xfrm>
              <a:off x="1160324" y="1135977"/>
              <a:ext cx="1157384" cy="735256"/>
            </a:xfrm>
            <a:custGeom>
              <a:rect b="b" l="l" r="r" t="t"/>
              <a:pathLst>
                <a:path extrusionOk="0" h="13619" w="21438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6"/>
            <p:cNvSpPr/>
            <p:nvPr/>
          </p:nvSpPr>
          <p:spPr>
            <a:xfrm>
              <a:off x="1025304" y="1328439"/>
              <a:ext cx="158507" cy="130812"/>
            </a:xfrm>
            <a:custGeom>
              <a:rect b="b" l="l" r="r" t="t"/>
              <a:pathLst>
                <a:path extrusionOk="0" h="2423" w="2936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6"/>
            <p:cNvSpPr/>
            <p:nvPr/>
          </p:nvSpPr>
          <p:spPr>
            <a:xfrm>
              <a:off x="1044145" y="1344041"/>
              <a:ext cx="120770" cy="99661"/>
            </a:xfrm>
            <a:custGeom>
              <a:rect b="b" l="l" r="r" t="t"/>
              <a:pathLst>
                <a:path extrusionOk="0" h="1846" w="2237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6"/>
            <p:cNvSpPr/>
            <p:nvPr/>
          </p:nvSpPr>
          <p:spPr>
            <a:xfrm>
              <a:off x="2323033" y="1042742"/>
              <a:ext cx="329972" cy="545004"/>
            </a:xfrm>
            <a:custGeom>
              <a:rect b="b" l="l" r="r" t="t"/>
              <a:pathLst>
                <a:path extrusionOk="0" h="10095" w="6112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6"/>
            <p:cNvSpPr/>
            <p:nvPr/>
          </p:nvSpPr>
          <p:spPr>
            <a:xfrm>
              <a:off x="2323033" y="1042742"/>
              <a:ext cx="220701" cy="347086"/>
            </a:xfrm>
            <a:custGeom>
              <a:rect b="b" l="l" r="r" t="t"/>
              <a:pathLst>
                <a:path extrusionOk="0" h="6429" w="4088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6"/>
            <p:cNvSpPr/>
            <p:nvPr/>
          </p:nvSpPr>
          <p:spPr>
            <a:xfrm>
              <a:off x="2331562" y="1200382"/>
              <a:ext cx="212171" cy="189442"/>
            </a:xfrm>
            <a:custGeom>
              <a:rect b="b" l="l" r="r" t="t"/>
              <a:pathLst>
                <a:path extrusionOk="0" h="3509" w="393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6"/>
            <p:cNvSpPr/>
            <p:nvPr/>
          </p:nvSpPr>
          <p:spPr>
            <a:xfrm>
              <a:off x="2428792" y="1042742"/>
              <a:ext cx="224210" cy="545004"/>
            </a:xfrm>
            <a:custGeom>
              <a:rect b="b" l="l" r="r" t="t"/>
              <a:pathLst>
                <a:path extrusionOk="0" h="10095" w="4153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6"/>
            <p:cNvSpPr/>
            <p:nvPr/>
          </p:nvSpPr>
          <p:spPr>
            <a:xfrm>
              <a:off x="852331" y="1200274"/>
              <a:ext cx="534314" cy="418133"/>
            </a:xfrm>
            <a:custGeom>
              <a:rect b="b" l="l" r="r" t="t"/>
              <a:pathLst>
                <a:path extrusionOk="0" h="7745" w="9897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6"/>
            <p:cNvSpPr/>
            <p:nvPr/>
          </p:nvSpPr>
          <p:spPr>
            <a:xfrm>
              <a:off x="847418" y="1185698"/>
              <a:ext cx="534368" cy="418133"/>
            </a:xfrm>
            <a:custGeom>
              <a:rect b="b" l="l" r="r" t="t"/>
              <a:pathLst>
                <a:path extrusionOk="0" h="7745" w="9898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6"/>
            <p:cNvSpPr/>
            <p:nvPr/>
          </p:nvSpPr>
          <p:spPr>
            <a:xfrm>
              <a:off x="866854" y="1281956"/>
              <a:ext cx="514933" cy="321873"/>
            </a:xfrm>
            <a:custGeom>
              <a:rect b="b" l="l" r="r" t="t"/>
              <a:pathLst>
                <a:path extrusionOk="0" h="5962" w="9538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6"/>
            <p:cNvSpPr/>
            <p:nvPr/>
          </p:nvSpPr>
          <p:spPr>
            <a:xfrm>
              <a:off x="924295" y="1185752"/>
              <a:ext cx="449824" cy="366251"/>
            </a:xfrm>
            <a:custGeom>
              <a:rect b="b" l="l" r="r" t="t"/>
              <a:pathLst>
                <a:path extrusionOk="0" h="6784" w="8332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6"/>
            <p:cNvSpPr/>
            <p:nvPr/>
          </p:nvSpPr>
          <p:spPr>
            <a:xfrm>
              <a:off x="973963" y="1324498"/>
              <a:ext cx="274203" cy="214600"/>
            </a:xfrm>
            <a:custGeom>
              <a:rect b="b" l="l" r="r" t="t"/>
              <a:pathLst>
                <a:path extrusionOk="0" h="3975" w="5079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6"/>
            <p:cNvSpPr/>
            <p:nvPr/>
          </p:nvSpPr>
          <p:spPr>
            <a:xfrm>
              <a:off x="683839" y="1061583"/>
              <a:ext cx="838210" cy="658594"/>
            </a:xfrm>
            <a:custGeom>
              <a:rect b="b" l="l" r="r" t="t"/>
              <a:pathLst>
                <a:path extrusionOk="0" h="12199" w="15526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6"/>
            <p:cNvSpPr/>
            <p:nvPr/>
          </p:nvSpPr>
          <p:spPr>
            <a:xfrm>
              <a:off x="680600" y="1044955"/>
              <a:ext cx="838048" cy="658647"/>
            </a:xfrm>
            <a:custGeom>
              <a:rect b="b" l="l" r="r" t="t"/>
              <a:pathLst>
                <a:path extrusionOk="0" h="12200" w="15523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6"/>
            <p:cNvSpPr/>
            <p:nvPr/>
          </p:nvSpPr>
          <p:spPr>
            <a:xfrm>
              <a:off x="681788" y="1056940"/>
              <a:ext cx="838210" cy="658648"/>
            </a:xfrm>
            <a:custGeom>
              <a:rect b="b" l="l" r="r" t="t"/>
              <a:pathLst>
                <a:path extrusionOk="0" h="12200" w="15526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6"/>
            <p:cNvSpPr/>
            <p:nvPr/>
          </p:nvSpPr>
          <p:spPr>
            <a:xfrm>
              <a:off x="1506918" y="723789"/>
              <a:ext cx="755231" cy="593647"/>
            </a:xfrm>
            <a:custGeom>
              <a:rect b="b" l="l" r="r" t="t"/>
              <a:pathLst>
                <a:path extrusionOk="0" h="10996" w="13989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6"/>
            <p:cNvSpPr/>
            <p:nvPr/>
          </p:nvSpPr>
          <p:spPr>
            <a:xfrm>
              <a:off x="1503841" y="708943"/>
              <a:ext cx="755339" cy="593593"/>
            </a:xfrm>
            <a:custGeom>
              <a:rect b="b" l="l" r="r" t="t"/>
              <a:pathLst>
                <a:path extrusionOk="0" h="10995" w="13991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6"/>
            <p:cNvSpPr/>
            <p:nvPr/>
          </p:nvSpPr>
          <p:spPr>
            <a:xfrm>
              <a:off x="1504974" y="719686"/>
              <a:ext cx="755393" cy="593539"/>
            </a:xfrm>
            <a:custGeom>
              <a:rect b="b" l="l" r="r" t="t"/>
              <a:pathLst>
                <a:path extrusionOk="0" h="10994" w="13992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6"/>
            <p:cNvSpPr/>
            <p:nvPr/>
          </p:nvSpPr>
          <p:spPr>
            <a:xfrm>
              <a:off x="1826680" y="947078"/>
              <a:ext cx="137344" cy="113158"/>
            </a:xfrm>
            <a:custGeom>
              <a:rect b="b" l="l" r="r" t="t"/>
              <a:pathLst>
                <a:path extrusionOk="0" h="2096" w="2544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6"/>
            <p:cNvSpPr/>
            <p:nvPr/>
          </p:nvSpPr>
          <p:spPr>
            <a:xfrm>
              <a:off x="1827220" y="951666"/>
              <a:ext cx="137290" cy="113158"/>
            </a:xfrm>
            <a:custGeom>
              <a:rect b="b" l="l" r="r" t="t"/>
              <a:pathLst>
                <a:path extrusionOk="0" h="2096" w="2543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6"/>
            <p:cNvSpPr/>
            <p:nvPr/>
          </p:nvSpPr>
          <p:spPr>
            <a:xfrm>
              <a:off x="1842336" y="964029"/>
              <a:ext cx="104466" cy="86272"/>
            </a:xfrm>
            <a:custGeom>
              <a:rect b="b" l="l" r="r" t="t"/>
              <a:pathLst>
                <a:path extrusionOk="0" h="1598" w="1935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6"/>
            <p:cNvSpPr/>
            <p:nvPr/>
          </p:nvSpPr>
          <p:spPr>
            <a:xfrm>
              <a:off x="1850920" y="971210"/>
              <a:ext cx="85678" cy="51774"/>
            </a:xfrm>
            <a:custGeom>
              <a:rect b="b" l="l" r="r" t="t"/>
              <a:pathLst>
                <a:path extrusionOk="0" h="959" w="1587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6"/>
            <p:cNvSpPr/>
            <p:nvPr/>
          </p:nvSpPr>
          <p:spPr>
            <a:xfrm>
              <a:off x="1033888" y="1312243"/>
              <a:ext cx="154782" cy="127842"/>
            </a:xfrm>
            <a:custGeom>
              <a:rect b="b" l="l" r="r" t="t"/>
              <a:pathLst>
                <a:path extrusionOk="0" h="2368" w="2867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6"/>
            <p:cNvSpPr/>
            <p:nvPr/>
          </p:nvSpPr>
          <p:spPr>
            <a:xfrm>
              <a:off x="1034428" y="1317533"/>
              <a:ext cx="154836" cy="127788"/>
            </a:xfrm>
            <a:custGeom>
              <a:rect b="b" l="l" r="r" t="t"/>
              <a:pathLst>
                <a:path extrusionOk="0" h="2367" w="2868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6"/>
            <p:cNvSpPr/>
            <p:nvPr/>
          </p:nvSpPr>
          <p:spPr>
            <a:xfrm>
              <a:off x="1051326" y="1331624"/>
              <a:ext cx="118017" cy="97285"/>
            </a:xfrm>
            <a:custGeom>
              <a:rect b="b" l="l" r="r" t="t"/>
              <a:pathLst>
                <a:path extrusionOk="0" h="1802" w="2186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6"/>
            <p:cNvSpPr/>
            <p:nvPr/>
          </p:nvSpPr>
          <p:spPr>
            <a:xfrm>
              <a:off x="1061259" y="1339668"/>
              <a:ext cx="96584" cy="58522"/>
            </a:xfrm>
            <a:custGeom>
              <a:rect b="b" l="l" r="r" t="t"/>
              <a:pathLst>
                <a:path extrusionOk="0" h="1084" w="1789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6"/>
            <p:cNvSpPr/>
            <p:nvPr/>
          </p:nvSpPr>
          <p:spPr>
            <a:xfrm>
              <a:off x="1360776" y="1726805"/>
              <a:ext cx="128760" cy="82169"/>
            </a:xfrm>
            <a:custGeom>
              <a:rect b="b" l="l" r="r" t="t"/>
              <a:pathLst>
                <a:path extrusionOk="0" h="1522" w="2385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6"/>
            <p:cNvSpPr/>
            <p:nvPr/>
          </p:nvSpPr>
          <p:spPr>
            <a:xfrm>
              <a:off x="1392251" y="1771614"/>
              <a:ext cx="122174" cy="89943"/>
            </a:xfrm>
            <a:custGeom>
              <a:rect b="b" l="l" r="r" t="t"/>
              <a:pathLst>
                <a:path extrusionOk="0" h="1666" w="2263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6"/>
            <p:cNvSpPr/>
            <p:nvPr/>
          </p:nvSpPr>
          <p:spPr>
            <a:xfrm>
              <a:off x="1428584" y="1819986"/>
              <a:ext cx="119366" cy="94640"/>
            </a:xfrm>
            <a:custGeom>
              <a:rect b="b" l="l" r="r" t="t"/>
              <a:pathLst>
                <a:path extrusionOk="0" h="1753" w="2211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6"/>
            <p:cNvSpPr/>
            <p:nvPr/>
          </p:nvSpPr>
          <p:spPr>
            <a:xfrm>
              <a:off x="1359535" y="1740410"/>
              <a:ext cx="128760" cy="82169"/>
            </a:xfrm>
            <a:custGeom>
              <a:rect b="b" l="l" r="r" t="t"/>
              <a:pathLst>
                <a:path extrusionOk="0" h="1522" w="2385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6"/>
            <p:cNvSpPr/>
            <p:nvPr/>
          </p:nvSpPr>
          <p:spPr>
            <a:xfrm>
              <a:off x="1391009" y="1785219"/>
              <a:ext cx="122228" cy="89943"/>
            </a:xfrm>
            <a:custGeom>
              <a:rect b="b" l="l" r="r" t="t"/>
              <a:pathLst>
                <a:path extrusionOk="0" h="1666" w="2264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6"/>
            <p:cNvSpPr/>
            <p:nvPr/>
          </p:nvSpPr>
          <p:spPr>
            <a:xfrm>
              <a:off x="1427342" y="1833483"/>
              <a:ext cx="119366" cy="94748"/>
            </a:xfrm>
            <a:custGeom>
              <a:rect b="b" l="l" r="r" t="t"/>
              <a:pathLst>
                <a:path extrusionOk="0" h="1755" w="2211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6"/>
            <p:cNvSpPr/>
            <p:nvPr/>
          </p:nvSpPr>
          <p:spPr>
            <a:xfrm>
              <a:off x="1444779" y="1731664"/>
              <a:ext cx="964217" cy="497495"/>
            </a:xfrm>
            <a:custGeom>
              <a:rect b="b" l="l" r="r" t="t"/>
              <a:pathLst>
                <a:path extrusionOk="0" h="9215" w="1786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6"/>
            <p:cNvSpPr/>
            <p:nvPr/>
          </p:nvSpPr>
          <p:spPr>
            <a:xfrm>
              <a:off x="721630" y="1224892"/>
              <a:ext cx="798205" cy="490692"/>
            </a:xfrm>
            <a:custGeom>
              <a:rect b="b" l="l" r="r" t="t"/>
              <a:pathLst>
                <a:path extrusionOk="0" h="9089" w="14785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6"/>
            <p:cNvSpPr/>
            <p:nvPr/>
          </p:nvSpPr>
          <p:spPr>
            <a:xfrm>
              <a:off x="1213501" y="1063365"/>
              <a:ext cx="299577" cy="597264"/>
            </a:xfrm>
            <a:custGeom>
              <a:rect b="b" l="l" r="r" t="t"/>
              <a:pathLst>
                <a:path extrusionOk="0" h="11063" w="5549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6"/>
            <p:cNvSpPr/>
            <p:nvPr/>
          </p:nvSpPr>
          <p:spPr>
            <a:xfrm>
              <a:off x="682004" y="1080694"/>
              <a:ext cx="321388" cy="630790"/>
            </a:xfrm>
            <a:custGeom>
              <a:rect b="b" l="l" r="r" t="t"/>
              <a:pathLst>
                <a:path extrusionOk="0" h="11684" w="5953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6"/>
            <p:cNvSpPr/>
            <p:nvPr/>
          </p:nvSpPr>
          <p:spPr>
            <a:xfrm>
              <a:off x="1213501" y="1063365"/>
              <a:ext cx="29099" cy="77148"/>
            </a:xfrm>
            <a:custGeom>
              <a:rect b="b" l="l" r="r" t="t"/>
              <a:pathLst>
                <a:path extrusionOk="0" h="1429" w="539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6"/>
            <p:cNvSpPr/>
            <p:nvPr/>
          </p:nvSpPr>
          <p:spPr>
            <a:xfrm>
              <a:off x="1238389" y="1295453"/>
              <a:ext cx="41462" cy="70400"/>
            </a:xfrm>
            <a:custGeom>
              <a:rect b="b" l="l" r="r" t="t"/>
              <a:pathLst>
                <a:path extrusionOk="0" h="1304" w="768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6"/>
            <p:cNvSpPr/>
            <p:nvPr/>
          </p:nvSpPr>
          <p:spPr>
            <a:xfrm>
              <a:off x="1254045" y="1468966"/>
              <a:ext cx="74341" cy="191710"/>
            </a:xfrm>
            <a:custGeom>
              <a:rect b="b" l="l" r="r" t="t"/>
              <a:pathLst>
                <a:path extrusionOk="0" h="3551" w="1377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6"/>
            <p:cNvSpPr/>
            <p:nvPr/>
          </p:nvSpPr>
          <p:spPr>
            <a:xfrm>
              <a:off x="1538446" y="909179"/>
              <a:ext cx="718034" cy="404150"/>
            </a:xfrm>
            <a:custGeom>
              <a:rect b="b" l="l" r="r" t="t"/>
              <a:pathLst>
                <a:path extrusionOk="0" h="7486" w="1330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6"/>
            <p:cNvSpPr/>
            <p:nvPr/>
          </p:nvSpPr>
          <p:spPr>
            <a:xfrm>
              <a:off x="1504974" y="740471"/>
              <a:ext cx="288563" cy="561794"/>
            </a:xfrm>
            <a:custGeom>
              <a:rect b="b" l="l" r="r" t="t"/>
              <a:pathLst>
                <a:path extrusionOk="0" h="10406" w="5345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6"/>
            <p:cNvSpPr/>
            <p:nvPr/>
          </p:nvSpPr>
          <p:spPr>
            <a:xfrm>
              <a:off x="1963158" y="722386"/>
              <a:ext cx="294556" cy="557205"/>
            </a:xfrm>
            <a:custGeom>
              <a:rect b="b" l="l" r="r" t="t"/>
              <a:pathLst>
                <a:path extrusionOk="0" h="10321" w="5456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6"/>
            <p:cNvSpPr/>
            <p:nvPr/>
          </p:nvSpPr>
          <p:spPr>
            <a:xfrm>
              <a:off x="1980542" y="941247"/>
              <a:ext cx="88216" cy="338340"/>
            </a:xfrm>
            <a:custGeom>
              <a:rect b="b" l="l" r="r" t="t"/>
              <a:pathLst>
                <a:path extrusionOk="0" h="6267" w="1634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6"/>
            <p:cNvSpPr/>
            <p:nvPr/>
          </p:nvSpPr>
          <p:spPr>
            <a:xfrm>
              <a:off x="1962996" y="722332"/>
              <a:ext cx="41138" cy="87838"/>
            </a:xfrm>
            <a:custGeom>
              <a:rect b="b" l="l" r="r" t="t"/>
              <a:pathLst>
                <a:path extrusionOk="0" h="1627" w="762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6"/>
            <p:cNvSpPr/>
            <p:nvPr/>
          </p:nvSpPr>
          <p:spPr>
            <a:xfrm>
              <a:off x="1904799" y="979793"/>
              <a:ext cx="24942" cy="19597"/>
            </a:xfrm>
            <a:custGeom>
              <a:rect b="b" l="l" r="r" t="t"/>
              <a:pathLst>
                <a:path extrusionOk="0" h="363" w="462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6"/>
            <p:cNvSpPr/>
            <p:nvPr/>
          </p:nvSpPr>
          <p:spPr>
            <a:xfrm>
              <a:off x="1120428" y="1350357"/>
              <a:ext cx="30665" cy="24240"/>
            </a:xfrm>
            <a:custGeom>
              <a:rect b="b" l="l" r="r" t="t"/>
              <a:pathLst>
                <a:path extrusionOk="0" h="449" w="568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6"/>
            <p:cNvSpPr/>
            <p:nvPr/>
          </p:nvSpPr>
          <p:spPr>
            <a:xfrm>
              <a:off x="1844604" y="1397271"/>
              <a:ext cx="522869" cy="570216"/>
            </a:xfrm>
            <a:custGeom>
              <a:rect b="b" l="l" r="r" t="t"/>
              <a:pathLst>
                <a:path extrusionOk="0" h="10562" w="9685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6"/>
            <p:cNvSpPr/>
            <p:nvPr/>
          </p:nvSpPr>
          <p:spPr>
            <a:xfrm>
              <a:off x="2039819" y="1746780"/>
              <a:ext cx="118611" cy="133781"/>
            </a:xfrm>
            <a:custGeom>
              <a:rect b="b" l="l" r="r" t="t"/>
              <a:pathLst>
                <a:path extrusionOk="0" h="2478" w="2197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6"/>
            <p:cNvSpPr/>
            <p:nvPr/>
          </p:nvSpPr>
          <p:spPr>
            <a:xfrm>
              <a:off x="2125118" y="1816909"/>
              <a:ext cx="40545" cy="29963"/>
            </a:xfrm>
            <a:custGeom>
              <a:rect b="b" l="l" r="r" t="t"/>
              <a:pathLst>
                <a:path extrusionOk="0" h="555" w="751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6"/>
            <p:cNvSpPr/>
            <p:nvPr/>
          </p:nvSpPr>
          <p:spPr>
            <a:xfrm>
              <a:off x="2046244" y="1749102"/>
              <a:ext cx="91077" cy="90915"/>
            </a:xfrm>
            <a:custGeom>
              <a:rect b="b" l="l" r="r" t="t"/>
              <a:pathLst>
                <a:path extrusionOk="0" h="1684" w="1687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6"/>
            <p:cNvSpPr/>
            <p:nvPr/>
          </p:nvSpPr>
          <p:spPr>
            <a:xfrm>
              <a:off x="2118640" y="1803682"/>
              <a:ext cx="50370" cy="31961"/>
            </a:xfrm>
            <a:custGeom>
              <a:rect b="b" l="l" r="r" t="t"/>
              <a:pathLst>
                <a:path extrusionOk="0" h="592" w="933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6"/>
            <p:cNvSpPr/>
            <p:nvPr/>
          </p:nvSpPr>
          <p:spPr>
            <a:xfrm>
              <a:off x="2060766" y="1758225"/>
              <a:ext cx="64569" cy="64299"/>
            </a:xfrm>
            <a:custGeom>
              <a:rect b="b" l="l" r="r" t="t"/>
              <a:pathLst>
                <a:path extrusionOk="0" h="1191" w="1196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6"/>
            <p:cNvSpPr/>
            <p:nvPr/>
          </p:nvSpPr>
          <p:spPr>
            <a:xfrm>
              <a:off x="2064383" y="1767565"/>
              <a:ext cx="64353" cy="64353"/>
            </a:xfrm>
            <a:custGeom>
              <a:rect b="b" l="l" r="r" t="t"/>
              <a:pathLst>
                <a:path extrusionOk="0" h="1192" w="1192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6"/>
            <p:cNvSpPr/>
            <p:nvPr/>
          </p:nvSpPr>
          <p:spPr>
            <a:xfrm>
              <a:off x="1535585" y="2055745"/>
              <a:ext cx="65541" cy="57497"/>
            </a:xfrm>
            <a:custGeom>
              <a:rect b="b" l="l" r="r" t="t"/>
              <a:pathLst>
                <a:path extrusionOk="0" h="1065" w="1214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6"/>
            <p:cNvSpPr/>
            <p:nvPr/>
          </p:nvSpPr>
          <p:spPr>
            <a:xfrm>
              <a:off x="1542819" y="2062062"/>
              <a:ext cx="51018" cy="44864"/>
            </a:xfrm>
            <a:custGeom>
              <a:rect b="b" l="l" r="r" t="t"/>
              <a:pathLst>
                <a:path extrusionOk="0" h="831" w="945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1844604" y="1397271"/>
              <a:ext cx="359179" cy="570216"/>
            </a:xfrm>
            <a:custGeom>
              <a:rect b="b" l="l" r="r" t="t"/>
              <a:pathLst>
                <a:path extrusionOk="0" h="10562" w="6653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2170035" y="1395328"/>
              <a:ext cx="111322" cy="228961"/>
            </a:xfrm>
            <a:custGeom>
              <a:rect b="b" l="l" r="r" t="t"/>
              <a:pathLst>
                <a:path extrusionOk="0" h="4241" w="2062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1360399" y="1374813"/>
              <a:ext cx="874975" cy="723702"/>
            </a:xfrm>
            <a:custGeom>
              <a:rect b="b" l="l" r="r" t="t"/>
              <a:pathLst>
                <a:path extrusionOk="0" h="13405" w="16207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6"/>
            <p:cNvSpPr/>
            <p:nvPr/>
          </p:nvSpPr>
          <p:spPr>
            <a:xfrm>
              <a:off x="1340747" y="1362720"/>
              <a:ext cx="891118" cy="729533"/>
            </a:xfrm>
            <a:custGeom>
              <a:rect b="b" l="l" r="r" t="t"/>
              <a:pathLst>
                <a:path extrusionOk="0" h="13513" w="16506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6"/>
            <p:cNvSpPr/>
            <p:nvPr/>
          </p:nvSpPr>
          <p:spPr>
            <a:xfrm>
              <a:off x="2029616" y="1425236"/>
              <a:ext cx="84922" cy="46645"/>
            </a:xfrm>
            <a:custGeom>
              <a:rect b="b" l="l" r="r" t="t"/>
              <a:pathLst>
                <a:path extrusionOk="0" h="864" w="1573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6"/>
            <p:cNvSpPr/>
            <p:nvPr/>
          </p:nvSpPr>
          <p:spPr>
            <a:xfrm>
              <a:off x="2342576" y="1297936"/>
              <a:ext cx="258600" cy="164284"/>
            </a:xfrm>
            <a:custGeom>
              <a:rect b="b" l="l" r="r" t="t"/>
              <a:pathLst>
                <a:path extrusionOk="0" h="3043" w="479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2296363" y="1320988"/>
              <a:ext cx="124819" cy="224318"/>
            </a:xfrm>
            <a:custGeom>
              <a:rect b="b" l="l" r="r" t="t"/>
              <a:pathLst>
                <a:path extrusionOk="0" h="4155" w="2312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6"/>
            <p:cNvSpPr/>
            <p:nvPr/>
          </p:nvSpPr>
          <p:spPr>
            <a:xfrm>
              <a:off x="2431330" y="1020499"/>
              <a:ext cx="234900" cy="581769"/>
            </a:xfrm>
            <a:custGeom>
              <a:rect b="b" l="l" r="r" t="t"/>
              <a:pathLst>
                <a:path extrusionOk="0" h="10776" w="4351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6"/>
            <p:cNvSpPr/>
            <p:nvPr/>
          </p:nvSpPr>
          <p:spPr>
            <a:xfrm>
              <a:off x="2443477" y="1018934"/>
              <a:ext cx="141177" cy="336180"/>
            </a:xfrm>
            <a:custGeom>
              <a:rect b="b" l="l" r="r" t="t"/>
              <a:pathLst>
                <a:path extrusionOk="0" h="6227" w="2615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1399107" y="1839313"/>
              <a:ext cx="578476" cy="389844"/>
            </a:xfrm>
            <a:custGeom>
              <a:rect b="b" l="l" r="r" t="t"/>
              <a:pathLst>
                <a:path extrusionOk="0" h="7221" w="10715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6"/>
            <p:cNvSpPr/>
            <p:nvPr/>
          </p:nvSpPr>
          <p:spPr>
            <a:xfrm>
              <a:off x="2326164" y="1389119"/>
              <a:ext cx="65541" cy="86164"/>
            </a:xfrm>
            <a:custGeom>
              <a:rect b="b" l="l" r="r" t="t"/>
              <a:pathLst>
                <a:path extrusionOk="0" h="1596" w="1214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6"/>
            <p:cNvSpPr/>
            <p:nvPr/>
          </p:nvSpPr>
          <p:spPr>
            <a:xfrm>
              <a:off x="1861987" y="1841095"/>
              <a:ext cx="113752" cy="127680"/>
            </a:xfrm>
            <a:custGeom>
              <a:rect b="b" l="l" r="r" t="t"/>
              <a:pathLst>
                <a:path extrusionOk="0" h="2365" w="2107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6"/>
            <p:cNvSpPr/>
            <p:nvPr/>
          </p:nvSpPr>
          <p:spPr>
            <a:xfrm>
              <a:off x="1922614" y="1832133"/>
              <a:ext cx="27588" cy="39519"/>
            </a:xfrm>
            <a:custGeom>
              <a:rect b="b" l="l" r="r" t="t"/>
              <a:pathLst>
                <a:path extrusionOk="0" h="732" w="511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6"/>
            <p:cNvSpPr/>
            <p:nvPr/>
          </p:nvSpPr>
          <p:spPr>
            <a:xfrm>
              <a:off x="1868304" y="1843308"/>
              <a:ext cx="87568" cy="87298"/>
            </a:xfrm>
            <a:custGeom>
              <a:rect b="b" l="l" r="r" t="t"/>
              <a:pathLst>
                <a:path extrusionOk="0" h="1617" w="1622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6"/>
            <p:cNvSpPr/>
            <p:nvPr/>
          </p:nvSpPr>
          <p:spPr>
            <a:xfrm>
              <a:off x="1882448" y="1853134"/>
              <a:ext cx="61870" cy="61708"/>
            </a:xfrm>
            <a:custGeom>
              <a:rect b="b" l="l" r="r" t="t"/>
              <a:pathLst>
                <a:path extrusionOk="0" h="1143" w="1146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6"/>
            <p:cNvSpPr/>
            <p:nvPr/>
          </p:nvSpPr>
          <p:spPr>
            <a:xfrm>
              <a:off x="1886012" y="1861232"/>
              <a:ext cx="62086" cy="61654"/>
            </a:xfrm>
            <a:custGeom>
              <a:rect b="b" l="l" r="r" t="t"/>
              <a:pathLst>
                <a:path extrusionOk="0" h="1142" w="115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1918295" y="1828786"/>
              <a:ext cx="24510" cy="37845"/>
            </a:xfrm>
            <a:custGeom>
              <a:rect b="b" l="l" r="r" t="t"/>
              <a:pathLst>
                <a:path extrusionOk="0" h="701" w="454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56"/>
          <p:cNvGrpSpPr/>
          <p:nvPr/>
        </p:nvGrpSpPr>
        <p:grpSpPr>
          <a:xfrm>
            <a:off x="7012266" y="3296544"/>
            <a:ext cx="1052185" cy="1110025"/>
            <a:chOff x="6826125" y="3100000"/>
            <a:chExt cx="1425146" cy="1503488"/>
          </a:xfrm>
        </p:grpSpPr>
        <p:sp>
          <p:nvSpPr>
            <p:cNvPr id="1690" name="Google Shape;1690;p56"/>
            <p:cNvSpPr/>
            <p:nvPr/>
          </p:nvSpPr>
          <p:spPr>
            <a:xfrm>
              <a:off x="6826125" y="3465398"/>
              <a:ext cx="1283659" cy="1138090"/>
            </a:xfrm>
            <a:custGeom>
              <a:rect b="b" l="l" r="r" t="t"/>
              <a:pathLst>
                <a:path extrusionOk="0" h="22024" w="24841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6"/>
            <p:cNvSpPr/>
            <p:nvPr/>
          </p:nvSpPr>
          <p:spPr>
            <a:xfrm>
              <a:off x="6883278" y="3502139"/>
              <a:ext cx="1175761" cy="1040786"/>
            </a:xfrm>
            <a:custGeom>
              <a:rect b="b" l="l" r="r" t="t"/>
              <a:pathLst>
                <a:path extrusionOk="0" h="20141" w="22753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6"/>
            <p:cNvSpPr/>
            <p:nvPr/>
          </p:nvSpPr>
          <p:spPr>
            <a:xfrm>
              <a:off x="7062901" y="3461884"/>
              <a:ext cx="1057322" cy="696734"/>
            </a:xfrm>
            <a:custGeom>
              <a:rect b="b" l="l" r="r" t="t"/>
              <a:pathLst>
                <a:path extrusionOk="0" h="13483" w="20461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6"/>
            <p:cNvSpPr/>
            <p:nvPr/>
          </p:nvSpPr>
          <p:spPr>
            <a:xfrm>
              <a:off x="7049982" y="3410053"/>
              <a:ext cx="1069466" cy="711875"/>
            </a:xfrm>
            <a:custGeom>
              <a:rect b="b" l="l" r="r" t="t"/>
              <a:pathLst>
                <a:path extrusionOk="0" h="13776" w="20696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7226556" y="3100000"/>
              <a:ext cx="1024715" cy="893616"/>
            </a:xfrm>
            <a:custGeom>
              <a:rect b="b" l="l" r="r" t="t"/>
              <a:pathLst>
                <a:path extrusionOk="0" h="17293" w="1983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7270170" y="3128938"/>
              <a:ext cx="960121" cy="852689"/>
            </a:xfrm>
            <a:custGeom>
              <a:rect b="b" l="l" r="r" t="t"/>
              <a:pathLst>
                <a:path extrusionOk="0" h="16501" w="1858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6"/>
            <p:cNvSpPr/>
            <p:nvPr/>
          </p:nvSpPr>
          <p:spPr>
            <a:xfrm>
              <a:off x="7270170" y="3202369"/>
              <a:ext cx="911702" cy="779259"/>
            </a:xfrm>
            <a:custGeom>
              <a:rect b="b" l="l" r="r" t="t"/>
              <a:pathLst>
                <a:path extrusionOk="0" h="15080" w="17643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6"/>
            <p:cNvSpPr/>
            <p:nvPr/>
          </p:nvSpPr>
          <p:spPr>
            <a:xfrm>
              <a:off x="7358586" y="3138498"/>
              <a:ext cx="170786" cy="313977"/>
            </a:xfrm>
            <a:custGeom>
              <a:rect b="b" l="l" r="r" t="t"/>
              <a:pathLst>
                <a:path extrusionOk="0" h="6076" w="3305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6"/>
            <p:cNvSpPr/>
            <p:nvPr/>
          </p:nvSpPr>
          <p:spPr>
            <a:xfrm>
              <a:off x="7581616" y="3340860"/>
              <a:ext cx="162208" cy="284523"/>
            </a:xfrm>
            <a:custGeom>
              <a:rect b="b" l="l" r="r" t="t"/>
              <a:pathLst>
                <a:path extrusionOk="0" h="5506" w="3139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6"/>
            <p:cNvSpPr/>
            <p:nvPr/>
          </p:nvSpPr>
          <p:spPr>
            <a:xfrm>
              <a:off x="7802786" y="3540844"/>
              <a:ext cx="153320" cy="256360"/>
            </a:xfrm>
            <a:custGeom>
              <a:rect b="b" l="l" r="r" t="t"/>
              <a:pathLst>
                <a:path extrusionOk="0" h="4961" w="2967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6"/>
            <p:cNvSpPr/>
            <p:nvPr/>
          </p:nvSpPr>
          <p:spPr>
            <a:xfrm>
              <a:off x="7994243" y="3713027"/>
              <a:ext cx="145103" cy="233106"/>
            </a:xfrm>
            <a:custGeom>
              <a:rect b="b" l="l" r="r" t="t"/>
              <a:pathLst>
                <a:path extrusionOk="0" h="4511" w="2808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6"/>
            <p:cNvSpPr/>
            <p:nvPr/>
          </p:nvSpPr>
          <p:spPr>
            <a:xfrm>
              <a:off x="7071789" y="3432842"/>
              <a:ext cx="1034482" cy="674100"/>
            </a:xfrm>
            <a:custGeom>
              <a:rect b="b" l="l" r="r" t="t"/>
              <a:pathLst>
                <a:path extrusionOk="0" h="13045" w="20019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6"/>
            <p:cNvSpPr/>
            <p:nvPr/>
          </p:nvSpPr>
          <p:spPr>
            <a:xfrm>
              <a:off x="7071789" y="3527150"/>
              <a:ext cx="996139" cy="579793"/>
            </a:xfrm>
            <a:custGeom>
              <a:rect b="b" l="l" r="r" t="t"/>
              <a:pathLst>
                <a:path extrusionOk="0" h="11220" w="19277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6"/>
            <p:cNvSpPr/>
            <p:nvPr/>
          </p:nvSpPr>
          <p:spPr>
            <a:xfrm>
              <a:off x="7083984" y="3491339"/>
              <a:ext cx="284626" cy="186392"/>
            </a:xfrm>
            <a:custGeom>
              <a:rect b="b" l="l" r="r" t="t"/>
              <a:pathLst>
                <a:path extrusionOk="0" h="3607" w="5508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6"/>
            <p:cNvSpPr/>
            <p:nvPr/>
          </p:nvSpPr>
          <p:spPr>
            <a:xfrm>
              <a:off x="7342257" y="3638924"/>
              <a:ext cx="267470" cy="169081"/>
            </a:xfrm>
            <a:custGeom>
              <a:rect b="b" l="l" r="r" t="t"/>
              <a:pathLst>
                <a:path extrusionOk="0" h="3272" w="5176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6"/>
            <p:cNvSpPr/>
            <p:nvPr/>
          </p:nvSpPr>
          <p:spPr>
            <a:xfrm>
              <a:off x="7599237" y="3785166"/>
              <a:ext cx="249849" cy="152751"/>
            </a:xfrm>
            <a:custGeom>
              <a:rect b="b" l="l" r="r" t="t"/>
              <a:pathLst>
                <a:path extrusionOk="0" h="2956" w="4835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7822164" y="3911668"/>
              <a:ext cx="234553" cy="139057"/>
            </a:xfrm>
            <a:custGeom>
              <a:rect b="b" l="l" r="r" t="t"/>
              <a:pathLst>
                <a:path extrusionOk="0" h="2691" w="4539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7918125" y="3851362"/>
              <a:ext cx="244164" cy="187167"/>
            </a:xfrm>
            <a:custGeom>
              <a:rect b="b" l="l" r="r" t="t"/>
              <a:pathLst>
                <a:path extrusionOk="0" h="3622" w="4725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7935230" y="3859062"/>
              <a:ext cx="215330" cy="167117"/>
            </a:xfrm>
            <a:custGeom>
              <a:rect b="b" l="l" r="r" t="t"/>
              <a:pathLst>
                <a:path extrusionOk="0" h="3234" w="4167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8029692" y="3859062"/>
              <a:ext cx="120764" cy="88519"/>
            </a:xfrm>
            <a:custGeom>
              <a:rect b="b" l="l" r="r" t="t"/>
              <a:pathLst>
                <a:path extrusionOk="0" h="1713" w="2337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7982047" y="3932596"/>
              <a:ext cx="42374" cy="41753"/>
            </a:xfrm>
            <a:custGeom>
              <a:rect b="b" l="l" r="r" t="t"/>
              <a:pathLst>
                <a:path extrusionOk="0" h="808" w="82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8032844" y="3961431"/>
              <a:ext cx="46301" cy="45629"/>
            </a:xfrm>
            <a:custGeom>
              <a:rect b="b" l="l" r="r" t="t"/>
              <a:pathLst>
                <a:path extrusionOk="0" h="883" w="896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8078732" y="3880146"/>
              <a:ext cx="48730" cy="45681"/>
            </a:xfrm>
            <a:custGeom>
              <a:rect b="b" l="l" r="r" t="t"/>
              <a:pathLst>
                <a:path extrusionOk="0" h="884" w="943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7992124" y="3941071"/>
              <a:ext cx="23719" cy="23719"/>
            </a:xfrm>
            <a:custGeom>
              <a:rect b="b" l="l" r="r" t="t"/>
              <a:pathLst>
                <a:path extrusionOk="0" h="459" w="459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8043592" y="3971301"/>
              <a:ext cx="25734" cy="25631"/>
            </a:xfrm>
            <a:custGeom>
              <a:rect b="b" l="l" r="r" t="t"/>
              <a:pathLst>
                <a:path extrusionOk="0" h="496" w="498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8090617" y="3890016"/>
              <a:ext cx="26406" cy="25372"/>
            </a:xfrm>
            <a:custGeom>
              <a:rect b="b" l="l" r="r" t="t"/>
              <a:pathLst>
                <a:path extrusionOk="0" h="491" w="511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7053341" y="4048350"/>
              <a:ext cx="646609" cy="361363"/>
            </a:xfrm>
            <a:custGeom>
              <a:rect b="b" l="l" r="r" t="t"/>
              <a:pathLst>
                <a:path extrusionOk="0" h="6993" w="12513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7132145" y="4117078"/>
              <a:ext cx="53690" cy="80561"/>
            </a:xfrm>
            <a:custGeom>
              <a:rect b="b" l="l" r="r" t="t"/>
              <a:pathLst>
                <a:path extrusionOk="0" h="1559" w="1039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7099693" y="3826248"/>
              <a:ext cx="749753" cy="417017"/>
            </a:xfrm>
            <a:custGeom>
              <a:rect b="b" l="l" r="r" t="t"/>
              <a:pathLst>
                <a:path extrusionOk="0" h="8070" w="14509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6895783" y="3442661"/>
              <a:ext cx="1355280" cy="1160776"/>
            </a:xfrm>
            <a:custGeom>
              <a:rect b="b" l="l" r="r" t="t"/>
              <a:pathLst>
                <a:path extrusionOk="0" h="22463" w="26227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7772866" y="4127982"/>
              <a:ext cx="217087" cy="382912"/>
            </a:xfrm>
            <a:custGeom>
              <a:rect b="b" l="l" r="r" t="t"/>
              <a:pathLst>
                <a:path extrusionOk="0" h="7410" w="4201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1" name="Google Shape;1721;p56"/>
          <p:cNvGrpSpPr/>
          <p:nvPr/>
        </p:nvGrpSpPr>
        <p:grpSpPr>
          <a:xfrm>
            <a:off x="6826125" y="2280575"/>
            <a:ext cx="677125" cy="426908"/>
            <a:chOff x="6826125" y="2280575"/>
            <a:chExt cx="677125" cy="426908"/>
          </a:xfrm>
        </p:grpSpPr>
        <p:sp>
          <p:nvSpPr>
            <p:cNvPr id="1722" name="Google Shape;1722;p56"/>
            <p:cNvSpPr/>
            <p:nvPr/>
          </p:nvSpPr>
          <p:spPr>
            <a:xfrm>
              <a:off x="6867997" y="2335225"/>
              <a:ext cx="635253" cy="372258"/>
            </a:xfrm>
            <a:custGeom>
              <a:rect b="b" l="l" r="r" t="t"/>
              <a:pathLst>
                <a:path extrusionOk="0" h="9468" w="16157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6826164" y="2280575"/>
              <a:ext cx="658686" cy="271998"/>
            </a:xfrm>
            <a:custGeom>
              <a:rect b="b" l="l" r="r" t="t"/>
              <a:pathLst>
                <a:path extrusionOk="0" h="6918" w="16753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6892688" y="2305974"/>
              <a:ext cx="565189" cy="192695"/>
            </a:xfrm>
            <a:custGeom>
              <a:rect b="b" l="l" r="r" t="t"/>
              <a:pathLst>
                <a:path extrusionOk="0" h="4901" w="14375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7024792" y="2325160"/>
              <a:ext cx="57246" cy="135370"/>
            </a:xfrm>
            <a:custGeom>
              <a:rect b="b" l="l" r="r" t="t"/>
              <a:pathLst>
                <a:path extrusionOk="0" h="3443" w="1456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7163265" y="2293471"/>
              <a:ext cx="57207" cy="135409"/>
            </a:xfrm>
            <a:custGeom>
              <a:rect b="b" l="l" r="r" t="t"/>
              <a:pathLst>
                <a:path extrusionOk="0" h="3444" w="1455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7303743" y="2290601"/>
              <a:ext cx="57286" cy="135370"/>
            </a:xfrm>
            <a:custGeom>
              <a:rect b="b" l="l" r="r" t="t"/>
              <a:pathLst>
                <a:path extrusionOk="0" h="3443" w="1457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6826125" y="2320010"/>
              <a:ext cx="161005" cy="232563"/>
            </a:xfrm>
            <a:custGeom>
              <a:rect b="b" l="l" r="r" t="t"/>
              <a:pathLst>
                <a:path extrusionOk="0" h="5915" w="4095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6892688" y="2375249"/>
              <a:ext cx="20602" cy="72069"/>
            </a:xfrm>
            <a:custGeom>
              <a:rect b="b" l="l" r="r" t="t"/>
              <a:pathLst>
                <a:path extrusionOk="0" h="1833" w="524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Google Shape;1730;p56"/>
          <p:cNvGrpSpPr/>
          <p:nvPr/>
        </p:nvGrpSpPr>
        <p:grpSpPr>
          <a:xfrm>
            <a:off x="680610" y="3381000"/>
            <a:ext cx="618203" cy="941501"/>
            <a:chOff x="680610" y="3381000"/>
            <a:chExt cx="618203" cy="941501"/>
          </a:xfrm>
        </p:grpSpPr>
        <p:sp>
          <p:nvSpPr>
            <p:cNvPr id="1731" name="Google Shape;1731;p56"/>
            <p:cNvSpPr/>
            <p:nvPr/>
          </p:nvSpPr>
          <p:spPr>
            <a:xfrm>
              <a:off x="680610" y="3381000"/>
              <a:ext cx="618203" cy="939266"/>
            </a:xfrm>
            <a:custGeom>
              <a:rect b="b" l="l" r="r" t="t"/>
              <a:pathLst>
                <a:path extrusionOk="0" h="20572" w="1354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849908" y="3953360"/>
              <a:ext cx="298417" cy="369141"/>
            </a:xfrm>
            <a:custGeom>
              <a:rect b="b" l="l" r="r" t="t"/>
              <a:pathLst>
                <a:path extrusionOk="0" h="8085" w="6536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861413" y="4034220"/>
              <a:ext cx="228744" cy="266731"/>
            </a:xfrm>
            <a:custGeom>
              <a:rect b="b" l="l" r="r" t="t"/>
              <a:pathLst>
                <a:path extrusionOk="0" h="5842" w="501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892324" y="4179958"/>
              <a:ext cx="163545" cy="21642"/>
            </a:xfrm>
            <a:custGeom>
              <a:rect b="b" l="l" r="r" t="t"/>
              <a:pathLst>
                <a:path extrusionOk="0" h="474" w="3582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884927" y="4216758"/>
              <a:ext cx="263307" cy="105743"/>
            </a:xfrm>
            <a:custGeom>
              <a:rect b="b" l="l" r="r" t="t"/>
              <a:pathLst>
                <a:path extrusionOk="0" h="2316" w="5767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6" name="Google Shape;1736;p56"/>
          <p:cNvGrpSpPr/>
          <p:nvPr/>
        </p:nvGrpSpPr>
        <p:grpSpPr>
          <a:xfrm>
            <a:off x="7978975" y="2229150"/>
            <a:ext cx="338496" cy="262948"/>
            <a:chOff x="7978975" y="2229150"/>
            <a:chExt cx="338496" cy="262948"/>
          </a:xfrm>
        </p:grpSpPr>
        <p:sp>
          <p:nvSpPr>
            <p:cNvPr id="1737" name="Google Shape;1737;p56"/>
            <p:cNvSpPr/>
            <p:nvPr/>
          </p:nvSpPr>
          <p:spPr>
            <a:xfrm>
              <a:off x="7978975" y="2229150"/>
              <a:ext cx="335419" cy="26145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7981990" y="2230766"/>
              <a:ext cx="335482" cy="261331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8007504" y="2251495"/>
              <a:ext cx="278610" cy="219656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8061860" y="2301437"/>
              <a:ext cx="144977" cy="98236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8071276" y="2354612"/>
              <a:ext cx="16813" cy="15228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8113635" y="2325088"/>
              <a:ext cx="16844" cy="15228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8145583" y="2300039"/>
              <a:ext cx="16813" cy="15197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7981958" y="2341652"/>
              <a:ext cx="267235" cy="150446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5" name="Google Shape;1745;p56"/>
          <p:cNvGrpSpPr/>
          <p:nvPr/>
        </p:nvGrpSpPr>
        <p:grpSpPr>
          <a:xfrm>
            <a:off x="6630755" y="948704"/>
            <a:ext cx="725612" cy="598673"/>
            <a:chOff x="6630755" y="948704"/>
            <a:chExt cx="725612" cy="598673"/>
          </a:xfrm>
        </p:grpSpPr>
        <p:sp>
          <p:nvSpPr>
            <p:cNvPr id="1746" name="Google Shape;1746;p56"/>
            <p:cNvSpPr/>
            <p:nvPr/>
          </p:nvSpPr>
          <p:spPr>
            <a:xfrm>
              <a:off x="7153348" y="1153907"/>
              <a:ext cx="192211" cy="298935"/>
            </a:xfrm>
            <a:custGeom>
              <a:rect b="b" l="l" r="r" t="t"/>
              <a:pathLst>
                <a:path extrusionOk="0" h="8263" w="5313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7105991" y="1147431"/>
              <a:ext cx="56292" cy="39651"/>
            </a:xfrm>
            <a:custGeom>
              <a:rect b="b" l="l" r="r" t="t"/>
              <a:pathLst>
                <a:path extrusionOk="0" h="1096" w="1556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6739651" y="959775"/>
              <a:ext cx="213085" cy="49491"/>
            </a:xfrm>
            <a:custGeom>
              <a:rect b="b" l="l" r="r" t="t"/>
              <a:pathLst>
                <a:path extrusionOk="0" h="1368" w="589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6934977" y="984231"/>
              <a:ext cx="56545" cy="57558"/>
            </a:xfrm>
            <a:custGeom>
              <a:rect b="b" l="l" r="r" t="t"/>
              <a:pathLst>
                <a:path extrusionOk="0" h="1591" w="1563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6640415" y="950405"/>
              <a:ext cx="715953" cy="594288"/>
            </a:xfrm>
            <a:custGeom>
              <a:rect b="b" l="l" r="r" t="t"/>
              <a:pathLst>
                <a:path extrusionOk="0" h="16427" w="1979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6976582" y="1147177"/>
              <a:ext cx="175859" cy="142178"/>
            </a:xfrm>
            <a:custGeom>
              <a:rect b="b" l="l" r="r" t="t"/>
              <a:pathLst>
                <a:path extrusionOk="0" h="3930" w="4861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6630755" y="948704"/>
              <a:ext cx="396071" cy="336198"/>
            </a:xfrm>
            <a:custGeom>
              <a:rect b="b" l="l" r="r" t="t"/>
              <a:pathLst>
                <a:path extrusionOk="0" h="9293" w="10948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6632383" y="1152821"/>
              <a:ext cx="441076" cy="131831"/>
            </a:xfrm>
            <a:custGeom>
              <a:rect b="b" l="l" r="r" t="t"/>
              <a:pathLst>
                <a:path extrusionOk="0" h="3644" w="12192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6682598" y="1003406"/>
              <a:ext cx="306134" cy="247309"/>
            </a:xfrm>
            <a:custGeom>
              <a:rect b="b" l="l" r="r" t="t"/>
              <a:pathLst>
                <a:path extrusionOk="0" h="6836" w="8462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7023035" y="1230785"/>
              <a:ext cx="325887" cy="316589"/>
            </a:xfrm>
            <a:custGeom>
              <a:rect b="b" l="l" r="r" t="t"/>
              <a:pathLst>
                <a:path extrusionOk="0" h="8751" w="9008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7023035" y="1380924"/>
              <a:ext cx="325561" cy="166453"/>
            </a:xfrm>
            <a:custGeom>
              <a:rect b="b" l="l" r="r" t="t"/>
              <a:pathLst>
                <a:path extrusionOk="0" h="4601" w="8999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7060370" y="1282954"/>
              <a:ext cx="253387" cy="229474"/>
            </a:xfrm>
            <a:custGeom>
              <a:rect b="b" l="l" r="r" t="t"/>
              <a:pathLst>
                <a:path extrusionOk="0" h="6343" w="7004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6692149" y="1012342"/>
              <a:ext cx="282582" cy="229112"/>
            </a:xfrm>
            <a:custGeom>
              <a:rect b="b" l="l" r="r" t="t"/>
              <a:pathLst>
                <a:path extrusionOk="0" h="6333" w="7811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6691173" y="1010677"/>
              <a:ext cx="208636" cy="128322"/>
            </a:xfrm>
            <a:custGeom>
              <a:rect b="b" l="l" r="r" t="t"/>
              <a:pathLst>
                <a:path extrusionOk="0" h="3547" w="5767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7068511" y="1290660"/>
              <a:ext cx="232296" cy="210770"/>
            </a:xfrm>
            <a:custGeom>
              <a:rect b="b" l="l" r="r" t="t"/>
              <a:pathLst>
                <a:path extrusionOk="0" h="5826" w="6421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7067968" y="1292433"/>
              <a:ext cx="160013" cy="78288"/>
            </a:xfrm>
            <a:custGeom>
              <a:rect b="b" l="l" r="r" t="t"/>
              <a:pathLst>
                <a:path extrusionOk="0" h="2164" w="4423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6741822" y="1106260"/>
              <a:ext cx="187761" cy="50251"/>
            </a:xfrm>
            <a:custGeom>
              <a:rect b="b" l="l" r="r" t="t"/>
              <a:pathLst>
                <a:path extrusionOk="0" h="1389" w="519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7093980" y="1366960"/>
              <a:ext cx="153393" cy="77601"/>
            </a:xfrm>
            <a:custGeom>
              <a:rect b="b" l="l" r="r" t="t"/>
              <a:pathLst>
                <a:path extrusionOk="0" h="2145" w="424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6753001" y="960824"/>
              <a:ext cx="24384" cy="25035"/>
            </a:xfrm>
            <a:custGeom>
              <a:rect b="b" l="l" r="r" t="t"/>
              <a:pathLst>
                <a:path extrusionOk="0" h="692" w="674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7323205" y="1412001"/>
              <a:ext cx="24745" cy="24999"/>
            </a:xfrm>
            <a:custGeom>
              <a:rect b="b" l="l" r="r" t="t"/>
              <a:pathLst>
                <a:path extrusionOk="0" h="691" w="684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6" name="Google Shape;1766;p56"/>
          <p:cNvGrpSpPr/>
          <p:nvPr/>
        </p:nvGrpSpPr>
        <p:grpSpPr>
          <a:xfrm>
            <a:off x="7711080" y="1325775"/>
            <a:ext cx="278628" cy="413707"/>
            <a:chOff x="7711080" y="1325775"/>
            <a:chExt cx="278628" cy="413707"/>
          </a:xfrm>
        </p:grpSpPr>
        <p:sp>
          <p:nvSpPr>
            <p:cNvPr id="1767" name="Google Shape;1767;p56"/>
            <p:cNvSpPr/>
            <p:nvPr/>
          </p:nvSpPr>
          <p:spPr>
            <a:xfrm>
              <a:off x="7711080" y="1326615"/>
              <a:ext cx="274758" cy="412867"/>
            </a:xfrm>
            <a:custGeom>
              <a:rect b="b" l="l" r="r" t="t"/>
              <a:pathLst>
                <a:path extrusionOk="0" h="11306" w="7524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7714841" y="1325775"/>
              <a:ext cx="274867" cy="412794"/>
            </a:xfrm>
            <a:custGeom>
              <a:rect b="b" l="l" r="r" t="t"/>
              <a:pathLst>
                <a:path extrusionOk="0" h="11304" w="7527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7734816" y="1358239"/>
              <a:ext cx="230900" cy="344579"/>
            </a:xfrm>
            <a:custGeom>
              <a:rect b="b" l="l" r="r" t="t"/>
              <a:pathLst>
                <a:path extrusionOk="0" h="9436" w="6323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7790504" y="1429227"/>
              <a:ext cx="67813" cy="193178"/>
            </a:xfrm>
            <a:custGeom>
              <a:rect b="b" l="l" r="r" t="t"/>
              <a:pathLst>
                <a:path extrusionOk="0" h="5290" w="1857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7771661" y="1566750"/>
              <a:ext cx="20267" cy="17967"/>
            </a:xfrm>
            <a:custGeom>
              <a:rect b="b" l="l" r="r" t="t"/>
              <a:pathLst>
                <a:path extrusionOk="0" h="492" w="555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7790029" y="1508907"/>
              <a:ext cx="20377" cy="17967"/>
            </a:xfrm>
            <a:custGeom>
              <a:rect b="b" l="l" r="r" t="t"/>
              <a:pathLst>
                <a:path extrusionOk="0" h="492" w="558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7801788" y="1462786"/>
              <a:ext cx="20267" cy="17857"/>
            </a:xfrm>
            <a:custGeom>
              <a:rect b="b" l="l" r="r" t="t"/>
              <a:pathLst>
                <a:path extrusionOk="0" h="489" w="555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7714951" y="1485281"/>
              <a:ext cx="248502" cy="253285"/>
            </a:xfrm>
            <a:custGeom>
              <a:rect b="b" l="l" r="r" t="t"/>
              <a:pathLst>
                <a:path extrusionOk="0" h="6936" w="6805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7837282" y="1437553"/>
              <a:ext cx="146581" cy="261757"/>
            </a:xfrm>
            <a:custGeom>
              <a:rect b="b" l="l" r="r" t="t"/>
              <a:pathLst>
                <a:path extrusionOk="0" h="7168" w="4014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6" name="Google Shape;1776;p56"/>
          <p:cNvGrpSpPr/>
          <p:nvPr/>
        </p:nvGrpSpPr>
        <p:grpSpPr>
          <a:xfrm>
            <a:off x="1475861" y="3021199"/>
            <a:ext cx="947479" cy="683703"/>
            <a:chOff x="1361013" y="2938286"/>
            <a:chExt cx="1176992" cy="849321"/>
          </a:xfrm>
        </p:grpSpPr>
        <p:sp>
          <p:nvSpPr>
            <p:cNvPr id="1777" name="Google Shape;1777;p56"/>
            <p:cNvSpPr/>
            <p:nvPr/>
          </p:nvSpPr>
          <p:spPr>
            <a:xfrm>
              <a:off x="1874067" y="2964118"/>
              <a:ext cx="663885" cy="651517"/>
            </a:xfrm>
            <a:custGeom>
              <a:rect b="b" l="l" r="r" t="t"/>
              <a:pathLst>
                <a:path extrusionOk="0" h="16067" w="16372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1844870" y="2946599"/>
              <a:ext cx="663885" cy="654193"/>
            </a:xfrm>
            <a:custGeom>
              <a:rect b="b" l="l" r="r" t="t"/>
              <a:pathLst>
                <a:path extrusionOk="0" h="16133" w="16372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1861050" y="2956859"/>
              <a:ext cx="657194" cy="664939"/>
            </a:xfrm>
            <a:custGeom>
              <a:rect b="b" l="l" r="r" t="t"/>
              <a:pathLst>
                <a:path extrusionOk="0" h="16398" w="16207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2152978" y="3344407"/>
              <a:ext cx="42253" cy="72260"/>
            </a:xfrm>
            <a:custGeom>
              <a:rect b="b" l="l" r="r" t="t"/>
              <a:pathLst>
                <a:path extrusionOk="0" h="1782" w="1042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1451685" y="3095220"/>
              <a:ext cx="624105" cy="558333"/>
            </a:xfrm>
            <a:custGeom>
              <a:rect b="b" l="l" r="r" t="t"/>
              <a:pathLst>
                <a:path extrusionOk="0" h="13769" w="15391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1468960" y="3087110"/>
              <a:ext cx="624186" cy="558292"/>
            </a:xfrm>
            <a:custGeom>
              <a:rect b="b" l="l" r="r" t="t"/>
              <a:pathLst>
                <a:path extrusionOk="0" h="13768" w="15393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1539681" y="3177579"/>
              <a:ext cx="461297" cy="412718"/>
            </a:xfrm>
            <a:custGeom>
              <a:rect b="b" l="l" r="r" t="t"/>
              <a:pathLst>
                <a:path extrusionOk="0" h="10178" w="11376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1479017" y="3148261"/>
              <a:ext cx="174487" cy="461418"/>
            </a:xfrm>
            <a:custGeom>
              <a:rect b="b" l="l" r="r" t="t"/>
              <a:pathLst>
                <a:path extrusionOk="0" h="11379" w="4303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1483031" y="3165657"/>
              <a:ext cx="580068" cy="479869"/>
            </a:xfrm>
            <a:custGeom>
              <a:rect b="b" l="l" r="r" t="t"/>
              <a:pathLst>
                <a:path extrusionOk="0" h="11834" w="14305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1756428" y="3087191"/>
              <a:ext cx="336606" cy="557644"/>
            </a:xfrm>
            <a:custGeom>
              <a:rect b="b" l="l" r="r" t="t"/>
              <a:pathLst>
                <a:path extrusionOk="0" h="13752" w="8301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1656469" y="3284716"/>
              <a:ext cx="197235" cy="211630"/>
            </a:xfrm>
            <a:custGeom>
              <a:rect b="b" l="l" r="r" t="t"/>
              <a:pathLst>
                <a:path extrusionOk="0" h="5219" w="4864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1494507" y="3165617"/>
              <a:ext cx="431330" cy="456958"/>
            </a:xfrm>
            <a:custGeom>
              <a:rect b="b" l="l" r="r" t="t"/>
              <a:pathLst>
                <a:path extrusionOk="0" h="11269" w="10637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1680272" y="3136177"/>
              <a:ext cx="381089" cy="403878"/>
            </a:xfrm>
            <a:custGeom>
              <a:rect b="b" l="l" r="r" t="t"/>
              <a:pathLst>
                <a:path extrusionOk="0" h="9960" w="9398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1648926" y="3192867"/>
              <a:ext cx="313614" cy="332388"/>
            </a:xfrm>
            <a:custGeom>
              <a:rect b="b" l="l" r="r" t="t"/>
              <a:pathLst>
                <a:path extrusionOk="0" h="8197" w="7734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1363243" y="2938286"/>
              <a:ext cx="801430" cy="818664"/>
            </a:xfrm>
            <a:custGeom>
              <a:rect b="b" l="l" r="r" t="t"/>
              <a:pathLst>
                <a:path extrusionOk="0" h="20189" w="19764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1361013" y="2975918"/>
              <a:ext cx="776086" cy="811689"/>
            </a:xfrm>
            <a:custGeom>
              <a:rect b="b" l="l" r="r" t="t"/>
              <a:pathLst>
                <a:path extrusionOk="0" h="20017" w="19139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1364987" y="2950249"/>
              <a:ext cx="800903" cy="832856"/>
            </a:xfrm>
            <a:custGeom>
              <a:rect b="b" l="l" r="r" t="t"/>
              <a:pathLst>
                <a:path extrusionOk="0" h="20539" w="19751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1375124" y="2960874"/>
              <a:ext cx="780547" cy="811730"/>
            </a:xfrm>
            <a:custGeom>
              <a:rect b="b" l="l" r="r" t="t"/>
              <a:pathLst>
                <a:path extrusionOk="0" h="20018" w="19249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1666526" y="3264440"/>
              <a:ext cx="216091" cy="189612"/>
            </a:xfrm>
            <a:custGeom>
              <a:rect b="b" l="l" r="r" t="t"/>
              <a:pathLst>
                <a:path extrusionOk="0" h="4676" w="5329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1688302" y="3283499"/>
              <a:ext cx="172662" cy="151535"/>
            </a:xfrm>
            <a:custGeom>
              <a:rect b="b" l="l" r="r" t="t"/>
              <a:pathLst>
                <a:path extrusionOk="0" h="3737" w="4258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1706996" y="3299923"/>
              <a:ext cx="135153" cy="118649"/>
            </a:xfrm>
            <a:custGeom>
              <a:rect b="b" l="l" r="r" t="t"/>
              <a:pathLst>
                <a:path extrusionOk="0" h="2926" w="3333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1731894" y="3305316"/>
              <a:ext cx="98780" cy="77086"/>
            </a:xfrm>
            <a:custGeom>
              <a:rect b="b" l="l" r="r" t="t"/>
              <a:pathLst>
                <a:path extrusionOk="0" h="1901" w="2436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1851926" y="2977297"/>
              <a:ext cx="302300" cy="784156"/>
            </a:xfrm>
            <a:custGeom>
              <a:rect b="b" l="l" r="r" t="t"/>
              <a:pathLst>
                <a:path extrusionOk="0" h="19338" w="7455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1711456" y="3001141"/>
              <a:ext cx="255749" cy="253316"/>
            </a:xfrm>
            <a:custGeom>
              <a:rect b="b" l="l" r="r" t="t"/>
              <a:pathLst>
                <a:path extrusionOk="0" h="6247" w="6307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1868349" y="3250815"/>
              <a:ext cx="264994" cy="203277"/>
            </a:xfrm>
            <a:custGeom>
              <a:rect b="b" l="l" r="r" t="t"/>
              <a:pathLst>
                <a:path extrusionOk="0" h="5013" w="6535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1729623" y="3467440"/>
              <a:ext cx="242002" cy="255789"/>
            </a:xfrm>
            <a:custGeom>
              <a:rect b="b" l="l" r="r" t="t"/>
              <a:pathLst>
                <a:path extrusionOk="0" h="6308" w="5968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1376341" y="2963712"/>
              <a:ext cx="345648" cy="796686"/>
            </a:xfrm>
            <a:custGeom>
              <a:rect b="b" l="l" r="r" t="t"/>
              <a:pathLst>
                <a:path extrusionOk="0" h="19647" w="8524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1435181" y="3393636"/>
              <a:ext cx="272658" cy="237785"/>
            </a:xfrm>
            <a:custGeom>
              <a:rect b="b" l="l" r="r" t="t"/>
              <a:pathLst>
                <a:path extrusionOk="0" h="5864" w="6724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1428936" y="3112860"/>
              <a:ext cx="281255" cy="232270"/>
            </a:xfrm>
            <a:custGeom>
              <a:rect b="b" l="l" r="r" t="t"/>
              <a:pathLst>
                <a:path extrusionOk="0" h="5728" w="6936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1982541" y="3459654"/>
              <a:ext cx="132842" cy="157618"/>
            </a:xfrm>
            <a:custGeom>
              <a:rect b="b" l="l" r="r" t="t"/>
              <a:pathLst>
                <a:path extrusionOk="0" h="3887" w="3276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1999492" y="3480781"/>
              <a:ext cx="95982" cy="115932"/>
            </a:xfrm>
            <a:custGeom>
              <a:rect b="b" l="l" r="r" t="t"/>
              <a:pathLst>
                <a:path extrusionOk="0" h="2859" w="2367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2357154" y="2967078"/>
              <a:ext cx="49674" cy="68408"/>
            </a:xfrm>
            <a:custGeom>
              <a:rect b="b" l="l" r="r" t="t"/>
              <a:pathLst>
                <a:path extrusionOk="0" h="1687" w="1225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2286311" y="3021863"/>
              <a:ext cx="62853" cy="63663"/>
            </a:xfrm>
            <a:custGeom>
              <a:rect b="b" l="l" r="r" t="t"/>
              <a:pathLst>
                <a:path extrusionOk="0" h="1570" w="155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2246165" y="3097856"/>
              <a:ext cx="67151" cy="51499"/>
            </a:xfrm>
            <a:custGeom>
              <a:rect b="b" l="l" r="r" t="t"/>
              <a:pathLst>
                <a:path extrusionOk="0" h="1270" w="1656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2219685" y="3167807"/>
              <a:ext cx="58392" cy="55270"/>
            </a:xfrm>
            <a:custGeom>
              <a:rect b="b" l="l" r="r" t="t"/>
              <a:pathLst>
                <a:path extrusionOk="0" h="1363" w="144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2197747" y="3242178"/>
              <a:ext cx="59122" cy="42091"/>
            </a:xfrm>
            <a:custGeom>
              <a:rect b="b" l="l" r="r" t="t"/>
              <a:pathLst>
                <a:path extrusionOk="0" h="1038" w="1458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2174187" y="3298544"/>
              <a:ext cx="54702" cy="57743"/>
            </a:xfrm>
            <a:custGeom>
              <a:rect b="b" l="l" r="r" t="t"/>
              <a:pathLst>
                <a:path extrusionOk="0" h="1424" w="1349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1860361" y="3193719"/>
              <a:ext cx="54945" cy="294434"/>
            </a:xfrm>
            <a:custGeom>
              <a:rect b="b" l="l" r="r" t="t"/>
              <a:pathLst>
                <a:path extrusionOk="0" h="7261" w="1355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1851926" y="3714843"/>
              <a:ext cx="19951" cy="46632"/>
            </a:xfrm>
            <a:custGeom>
              <a:rect b="b" l="l" r="r" t="t"/>
              <a:pathLst>
                <a:path extrusionOk="0" h="1150" w="492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1873986" y="2979892"/>
              <a:ext cx="57338" cy="65002"/>
            </a:xfrm>
            <a:custGeom>
              <a:rect b="b" l="l" r="r" t="t"/>
              <a:pathLst>
                <a:path extrusionOk="0" h="1603" w="1414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1375205" y="3190961"/>
              <a:ext cx="768544" cy="581568"/>
            </a:xfrm>
            <a:custGeom>
              <a:rect b="b" l="l" r="r" t="t"/>
              <a:pathLst>
                <a:path extrusionOk="0" h="14342" w="18953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2280107" y="2946721"/>
              <a:ext cx="257898" cy="187625"/>
            </a:xfrm>
            <a:custGeom>
              <a:rect b="b" l="l" r="r" t="t"/>
              <a:pathLst>
                <a:path extrusionOk="0" h="4627" w="636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2428767" y="2965334"/>
              <a:ext cx="41848" cy="33129"/>
            </a:xfrm>
            <a:custGeom>
              <a:rect b="b" l="l" r="r" t="t"/>
              <a:pathLst>
                <a:path extrusionOk="0" h="817" w="1032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65"/>
          <p:cNvSpPr txBox="1"/>
          <p:nvPr>
            <p:ph idx="2" type="title"/>
          </p:nvPr>
        </p:nvSpPr>
        <p:spPr>
          <a:xfrm flipH="1" rot="10800000">
            <a:off x="5251400" y="3802700"/>
            <a:ext cx="3164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320" name="Google Shape;2320;p65"/>
          <p:cNvSpPr txBox="1"/>
          <p:nvPr>
            <p:ph type="title"/>
          </p:nvPr>
        </p:nvSpPr>
        <p:spPr>
          <a:xfrm>
            <a:off x="752400" y="402088"/>
            <a:ext cx="15450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</a:t>
            </a:r>
            <a:endParaRPr/>
          </a:p>
        </p:txBody>
      </p:sp>
      <p:sp>
        <p:nvSpPr>
          <p:cNvPr id="2321" name="Google Shape;2321;p65"/>
          <p:cNvSpPr txBox="1"/>
          <p:nvPr>
            <p:ph idx="1" type="subTitle"/>
          </p:nvPr>
        </p:nvSpPr>
        <p:spPr>
          <a:xfrm rot="326">
            <a:off x="5251425" y="402250"/>
            <a:ext cx="31644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Itt láthatjuk a menüt</a:t>
            </a:r>
            <a:endParaRPr sz="2000"/>
          </a:p>
        </p:txBody>
      </p:sp>
      <p:cxnSp>
        <p:nvCxnSpPr>
          <p:cNvPr id="2322" name="Google Shape;2322;p65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23" name="Google Shape;2323;p65"/>
          <p:cNvGrpSpPr/>
          <p:nvPr/>
        </p:nvGrpSpPr>
        <p:grpSpPr>
          <a:xfrm>
            <a:off x="7975725" y="877575"/>
            <a:ext cx="190750" cy="283225"/>
            <a:chOff x="923775" y="1828850"/>
            <a:chExt cx="190750" cy="283225"/>
          </a:xfrm>
        </p:grpSpPr>
        <p:sp>
          <p:nvSpPr>
            <p:cNvPr id="2324" name="Google Shape;2324;p65"/>
            <p:cNvSpPr/>
            <p:nvPr/>
          </p:nvSpPr>
          <p:spPr>
            <a:xfrm>
              <a:off x="923775" y="1829425"/>
              <a:ext cx="188100" cy="282650"/>
            </a:xfrm>
            <a:custGeom>
              <a:rect b="b" l="l" r="r" t="t"/>
              <a:pathLst>
                <a:path extrusionOk="0" h="11306" w="7524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65"/>
            <p:cNvSpPr/>
            <p:nvPr/>
          </p:nvSpPr>
          <p:spPr>
            <a:xfrm>
              <a:off x="926350" y="1828850"/>
              <a:ext cx="188175" cy="282600"/>
            </a:xfrm>
            <a:custGeom>
              <a:rect b="b" l="l" r="r" t="t"/>
              <a:pathLst>
                <a:path extrusionOk="0" h="11304" w="7527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65"/>
            <p:cNvSpPr/>
            <p:nvPr/>
          </p:nvSpPr>
          <p:spPr>
            <a:xfrm>
              <a:off x="940025" y="1851075"/>
              <a:ext cx="158075" cy="235900"/>
            </a:xfrm>
            <a:custGeom>
              <a:rect b="b" l="l" r="r" t="t"/>
              <a:pathLst>
                <a:path extrusionOk="0" h="9436" w="6323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65"/>
            <p:cNvSpPr/>
            <p:nvPr/>
          </p:nvSpPr>
          <p:spPr>
            <a:xfrm>
              <a:off x="978150" y="1899675"/>
              <a:ext cx="46425" cy="132250"/>
            </a:xfrm>
            <a:custGeom>
              <a:rect b="b" l="l" r="r" t="t"/>
              <a:pathLst>
                <a:path extrusionOk="0" h="5290" w="1857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5"/>
            <p:cNvSpPr/>
            <p:nvPr/>
          </p:nvSpPr>
          <p:spPr>
            <a:xfrm>
              <a:off x="965250" y="1993825"/>
              <a:ext cx="13875" cy="12300"/>
            </a:xfrm>
            <a:custGeom>
              <a:rect b="b" l="l" r="r" t="t"/>
              <a:pathLst>
                <a:path extrusionOk="0" h="492" w="555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65"/>
            <p:cNvSpPr/>
            <p:nvPr/>
          </p:nvSpPr>
          <p:spPr>
            <a:xfrm>
              <a:off x="977825" y="1954225"/>
              <a:ext cx="13950" cy="12300"/>
            </a:xfrm>
            <a:custGeom>
              <a:rect b="b" l="l" r="r" t="t"/>
              <a:pathLst>
                <a:path extrusionOk="0" h="492" w="558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65"/>
            <p:cNvSpPr/>
            <p:nvPr/>
          </p:nvSpPr>
          <p:spPr>
            <a:xfrm>
              <a:off x="985875" y="1922650"/>
              <a:ext cx="13875" cy="12225"/>
            </a:xfrm>
            <a:custGeom>
              <a:rect b="b" l="l" r="r" t="t"/>
              <a:pathLst>
                <a:path extrusionOk="0" h="489" w="555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65"/>
            <p:cNvSpPr/>
            <p:nvPr/>
          </p:nvSpPr>
          <p:spPr>
            <a:xfrm>
              <a:off x="926425" y="1938050"/>
              <a:ext cx="170125" cy="173400"/>
            </a:xfrm>
            <a:custGeom>
              <a:rect b="b" l="l" r="r" t="t"/>
              <a:pathLst>
                <a:path extrusionOk="0" h="6936" w="6805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65"/>
            <p:cNvSpPr/>
            <p:nvPr/>
          </p:nvSpPr>
          <p:spPr>
            <a:xfrm>
              <a:off x="1010175" y="1905375"/>
              <a:ext cx="100350" cy="179200"/>
            </a:xfrm>
            <a:custGeom>
              <a:rect b="b" l="l" r="r" t="t"/>
              <a:pathLst>
                <a:path extrusionOk="0" h="7168" w="4014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3" name="Google Shape;2333;p65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2334" name="Google Shape;2334;p65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65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65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65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65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65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5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65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2" name="Google Shape;2342;p65"/>
          <p:cNvGrpSpPr/>
          <p:nvPr/>
        </p:nvGrpSpPr>
        <p:grpSpPr>
          <a:xfrm>
            <a:off x="6817275" y="1290675"/>
            <a:ext cx="338500" cy="515525"/>
            <a:chOff x="1514325" y="1004350"/>
            <a:chExt cx="338500" cy="515525"/>
          </a:xfrm>
        </p:grpSpPr>
        <p:sp>
          <p:nvSpPr>
            <p:cNvPr id="2343" name="Google Shape;2343;p65"/>
            <p:cNvSpPr/>
            <p:nvPr/>
          </p:nvSpPr>
          <p:spPr>
            <a:xfrm>
              <a:off x="1514325" y="1004350"/>
              <a:ext cx="338500" cy="514300"/>
            </a:xfrm>
            <a:custGeom>
              <a:rect b="b" l="l" r="r" t="t"/>
              <a:pathLst>
                <a:path extrusionOk="0" h="20572" w="1354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65"/>
            <p:cNvSpPr/>
            <p:nvPr/>
          </p:nvSpPr>
          <p:spPr>
            <a:xfrm>
              <a:off x="1607025" y="1317750"/>
              <a:ext cx="163400" cy="202125"/>
            </a:xfrm>
            <a:custGeom>
              <a:rect b="b" l="l" r="r" t="t"/>
              <a:pathLst>
                <a:path extrusionOk="0" h="8085" w="6536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65"/>
            <p:cNvSpPr/>
            <p:nvPr/>
          </p:nvSpPr>
          <p:spPr>
            <a:xfrm>
              <a:off x="1613325" y="1362025"/>
              <a:ext cx="125250" cy="146050"/>
            </a:xfrm>
            <a:custGeom>
              <a:rect b="b" l="l" r="r" t="t"/>
              <a:pathLst>
                <a:path extrusionOk="0" h="5842" w="501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65"/>
            <p:cNvSpPr/>
            <p:nvPr/>
          </p:nvSpPr>
          <p:spPr>
            <a:xfrm>
              <a:off x="1630250" y="1441825"/>
              <a:ext cx="89550" cy="11850"/>
            </a:xfrm>
            <a:custGeom>
              <a:rect b="b" l="l" r="r" t="t"/>
              <a:pathLst>
                <a:path extrusionOk="0" h="474" w="3582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65"/>
            <p:cNvSpPr/>
            <p:nvPr/>
          </p:nvSpPr>
          <p:spPr>
            <a:xfrm>
              <a:off x="1626200" y="1461975"/>
              <a:ext cx="144175" cy="57900"/>
            </a:xfrm>
            <a:custGeom>
              <a:rect b="b" l="l" r="r" t="t"/>
              <a:pathLst>
                <a:path extrusionOk="0" h="2316" w="5767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65"/>
          <p:cNvGrpSpPr/>
          <p:nvPr/>
        </p:nvGrpSpPr>
        <p:grpSpPr>
          <a:xfrm>
            <a:off x="752400" y="746988"/>
            <a:ext cx="430550" cy="271450"/>
            <a:chOff x="1515225" y="1844850"/>
            <a:chExt cx="430550" cy="271450"/>
          </a:xfrm>
        </p:grpSpPr>
        <p:sp>
          <p:nvSpPr>
            <p:cNvPr id="2349" name="Google Shape;2349;p65"/>
            <p:cNvSpPr/>
            <p:nvPr/>
          </p:nvSpPr>
          <p:spPr>
            <a:xfrm>
              <a:off x="1541850" y="1879600"/>
              <a:ext cx="403925" cy="236700"/>
            </a:xfrm>
            <a:custGeom>
              <a:rect b="b" l="l" r="r" t="t"/>
              <a:pathLst>
                <a:path extrusionOk="0" h="9468" w="16157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65"/>
            <p:cNvSpPr/>
            <p:nvPr/>
          </p:nvSpPr>
          <p:spPr>
            <a:xfrm>
              <a:off x="1515250" y="1844850"/>
              <a:ext cx="418825" cy="172950"/>
            </a:xfrm>
            <a:custGeom>
              <a:rect b="b" l="l" r="r" t="t"/>
              <a:pathLst>
                <a:path extrusionOk="0" h="6918" w="16753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65"/>
            <p:cNvSpPr/>
            <p:nvPr/>
          </p:nvSpPr>
          <p:spPr>
            <a:xfrm>
              <a:off x="1557550" y="1861000"/>
              <a:ext cx="359375" cy="122525"/>
            </a:xfrm>
            <a:custGeom>
              <a:rect b="b" l="l" r="r" t="t"/>
              <a:pathLst>
                <a:path extrusionOk="0" h="4901" w="14375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65"/>
            <p:cNvSpPr/>
            <p:nvPr/>
          </p:nvSpPr>
          <p:spPr>
            <a:xfrm>
              <a:off x="1641550" y="1873200"/>
              <a:ext cx="36400" cy="86075"/>
            </a:xfrm>
            <a:custGeom>
              <a:rect b="b" l="l" r="r" t="t"/>
              <a:pathLst>
                <a:path extrusionOk="0" h="3443" w="1456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65"/>
            <p:cNvSpPr/>
            <p:nvPr/>
          </p:nvSpPr>
          <p:spPr>
            <a:xfrm>
              <a:off x="1729600" y="1853050"/>
              <a:ext cx="36375" cy="86100"/>
            </a:xfrm>
            <a:custGeom>
              <a:rect b="b" l="l" r="r" t="t"/>
              <a:pathLst>
                <a:path extrusionOk="0" h="3444" w="1455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65"/>
            <p:cNvSpPr/>
            <p:nvPr/>
          </p:nvSpPr>
          <p:spPr>
            <a:xfrm>
              <a:off x="1818925" y="1851225"/>
              <a:ext cx="36425" cy="86075"/>
            </a:xfrm>
            <a:custGeom>
              <a:rect b="b" l="l" r="r" t="t"/>
              <a:pathLst>
                <a:path extrusionOk="0" h="3443" w="1457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65"/>
            <p:cNvSpPr/>
            <p:nvPr/>
          </p:nvSpPr>
          <p:spPr>
            <a:xfrm>
              <a:off x="1515225" y="1869925"/>
              <a:ext cx="102375" cy="147875"/>
            </a:xfrm>
            <a:custGeom>
              <a:rect b="b" l="l" r="r" t="t"/>
              <a:pathLst>
                <a:path extrusionOk="0" h="5915" w="4095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65"/>
            <p:cNvSpPr/>
            <p:nvPr/>
          </p:nvSpPr>
          <p:spPr>
            <a:xfrm>
              <a:off x="1557550" y="1905050"/>
              <a:ext cx="13100" cy="45825"/>
            </a:xfrm>
            <a:custGeom>
              <a:rect b="b" l="l" r="r" t="t"/>
              <a:pathLst>
                <a:path extrusionOk="0" h="1833" w="524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57" name="Google Shape;235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00" y="1636300"/>
            <a:ext cx="2805175" cy="31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66"/>
          <p:cNvSpPr txBox="1"/>
          <p:nvPr>
            <p:ph idx="2" type="title"/>
          </p:nvPr>
        </p:nvSpPr>
        <p:spPr>
          <a:xfrm flipH="1" rot="10800000">
            <a:off x="5251400" y="3802700"/>
            <a:ext cx="3164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363" name="Google Shape;2363;p66"/>
          <p:cNvSpPr txBox="1"/>
          <p:nvPr>
            <p:ph type="title"/>
          </p:nvPr>
        </p:nvSpPr>
        <p:spPr>
          <a:xfrm>
            <a:off x="752400" y="402088"/>
            <a:ext cx="15450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</a:t>
            </a:r>
            <a:endParaRPr/>
          </a:p>
        </p:txBody>
      </p:sp>
      <p:sp>
        <p:nvSpPr>
          <p:cNvPr id="2364" name="Google Shape;2364;p66"/>
          <p:cNvSpPr txBox="1"/>
          <p:nvPr>
            <p:ph idx="1" type="subTitle"/>
          </p:nvPr>
        </p:nvSpPr>
        <p:spPr>
          <a:xfrm rot="326">
            <a:off x="5251425" y="402250"/>
            <a:ext cx="31644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A program lefoglalja a székek egy részét hogy realisztikusabb legyen.</a:t>
            </a:r>
            <a:endParaRPr sz="2000"/>
          </a:p>
        </p:txBody>
      </p:sp>
      <p:cxnSp>
        <p:nvCxnSpPr>
          <p:cNvPr id="2365" name="Google Shape;2365;p66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6" name="Google Shape;2366;p66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2367" name="Google Shape;2367;p66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6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6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66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66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66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66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66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75" name="Google Shape;23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00" y="1636303"/>
            <a:ext cx="4686075" cy="1730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67"/>
          <p:cNvSpPr txBox="1"/>
          <p:nvPr>
            <p:ph idx="2" type="title"/>
          </p:nvPr>
        </p:nvSpPr>
        <p:spPr>
          <a:xfrm flipH="1" rot="10800000">
            <a:off x="5251400" y="3802700"/>
            <a:ext cx="3164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381" name="Google Shape;2381;p67"/>
          <p:cNvSpPr txBox="1"/>
          <p:nvPr>
            <p:ph type="title"/>
          </p:nvPr>
        </p:nvSpPr>
        <p:spPr>
          <a:xfrm>
            <a:off x="752400" y="402088"/>
            <a:ext cx="15450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</a:t>
            </a:r>
            <a:r>
              <a:rPr lang="en"/>
              <a:t>.</a:t>
            </a:r>
            <a:endParaRPr/>
          </a:p>
        </p:txBody>
      </p:sp>
      <p:sp>
        <p:nvSpPr>
          <p:cNvPr id="2382" name="Google Shape;2382;p67"/>
          <p:cNvSpPr txBox="1"/>
          <p:nvPr>
            <p:ph idx="1" type="subTitle"/>
          </p:nvPr>
        </p:nvSpPr>
        <p:spPr>
          <a:xfrm rot="326">
            <a:off x="5251425" y="402250"/>
            <a:ext cx="31644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Vizuálisan kiiratja a szabad és a foglalt helyeket.</a:t>
            </a:r>
            <a:endParaRPr sz="2000"/>
          </a:p>
        </p:txBody>
      </p:sp>
      <p:cxnSp>
        <p:nvCxnSpPr>
          <p:cNvPr id="2383" name="Google Shape;2383;p67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84" name="Google Shape;2384;p67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2385" name="Google Shape;2385;p67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7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7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7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7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7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67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67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93" name="Google Shape;239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00" y="1636303"/>
            <a:ext cx="4026676" cy="30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68"/>
          <p:cNvSpPr txBox="1"/>
          <p:nvPr>
            <p:ph idx="2" type="title"/>
          </p:nvPr>
        </p:nvSpPr>
        <p:spPr>
          <a:xfrm flipH="1" rot="10800000">
            <a:off x="5251400" y="3802700"/>
            <a:ext cx="3164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399" name="Google Shape;2399;p68"/>
          <p:cNvSpPr txBox="1"/>
          <p:nvPr>
            <p:ph type="title"/>
          </p:nvPr>
        </p:nvSpPr>
        <p:spPr>
          <a:xfrm>
            <a:off x="752400" y="402088"/>
            <a:ext cx="15450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</a:t>
            </a:r>
            <a:endParaRPr/>
          </a:p>
        </p:txBody>
      </p:sp>
      <p:sp>
        <p:nvSpPr>
          <p:cNvPr id="2400" name="Google Shape;2400;p68"/>
          <p:cNvSpPr txBox="1"/>
          <p:nvPr>
            <p:ph idx="1" type="subTitle"/>
          </p:nvPr>
        </p:nvSpPr>
        <p:spPr>
          <a:xfrm rot="326">
            <a:off x="5251425" y="402250"/>
            <a:ext cx="31644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Székfoglalás</a:t>
            </a:r>
            <a:endParaRPr sz="4000"/>
          </a:p>
        </p:txBody>
      </p:sp>
      <p:cxnSp>
        <p:nvCxnSpPr>
          <p:cNvPr id="2401" name="Google Shape;2401;p68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02" name="Google Shape;2402;p68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2403" name="Google Shape;2403;p68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68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68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68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68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68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68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68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11" name="Google Shape;241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00" y="1636300"/>
            <a:ext cx="3810751" cy="3207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69"/>
          <p:cNvSpPr txBox="1"/>
          <p:nvPr>
            <p:ph idx="2" type="title"/>
          </p:nvPr>
        </p:nvSpPr>
        <p:spPr>
          <a:xfrm flipH="1" rot="10800000">
            <a:off x="5251400" y="3802700"/>
            <a:ext cx="3164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417" name="Google Shape;2417;p69"/>
          <p:cNvSpPr txBox="1"/>
          <p:nvPr>
            <p:ph idx="1" type="subTitle"/>
          </p:nvPr>
        </p:nvSpPr>
        <p:spPr>
          <a:xfrm rot="326">
            <a:off x="5251425" y="402250"/>
            <a:ext cx="31644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000"/>
          </a:p>
        </p:txBody>
      </p:sp>
      <p:cxnSp>
        <p:nvCxnSpPr>
          <p:cNvPr id="2418" name="Google Shape;2418;p69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19" name="Google Shape;2419;p69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2420" name="Google Shape;2420;p69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69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69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69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69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69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69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69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28" name="Google Shape;242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5" y="383325"/>
            <a:ext cx="7534349" cy="43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70"/>
          <p:cNvSpPr txBox="1"/>
          <p:nvPr>
            <p:ph idx="2" type="title"/>
          </p:nvPr>
        </p:nvSpPr>
        <p:spPr>
          <a:xfrm flipH="1" rot="10800000">
            <a:off x="5251400" y="3802700"/>
            <a:ext cx="3164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434" name="Google Shape;2434;p70"/>
          <p:cNvSpPr txBox="1"/>
          <p:nvPr>
            <p:ph idx="1" type="subTitle"/>
          </p:nvPr>
        </p:nvSpPr>
        <p:spPr>
          <a:xfrm rot="326">
            <a:off x="5251425" y="402250"/>
            <a:ext cx="31644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000"/>
          </a:p>
        </p:txBody>
      </p:sp>
      <p:cxnSp>
        <p:nvCxnSpPr>
          <p:cNvPr id="2435" name="Google Shape;2435;p70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36" name="Google Shape;2436;p70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2437" name="Google Shape;2437;p70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70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70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70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70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70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70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70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45" name="Google Shape;244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23" y="1051413"/>
            <a:ext cx="7547749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71"/>
          <p:cNvSpPr txBox="1"/>
          <p:nvPr>
            <p:ph idx="2" type="title"/>
          </p:nvPr>
        </p:nvSpPr>
        <p:spPr>
          <a:xfrm flipH="1" rot="10800000">
            <a:off x="5251400" y="3802700"/>
            <a:ext cx="3164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451" name="Google Shape;2451;p71"/>
          <p:cNvSpPr txBox="1"/>
          <p:nvPr>
            <p:ph type="title"/>
          </p:nvPr>
        </p:nvSpPr>
        <p:spPr>
          <a:xfrm>
            <a:off x="752400" y="402088"/>
            <a:ext cx="15450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VI.</a:t>
            </a:r>
            <a:endParaRPr/>
          </a:p>
        </p:txBody>
      </p:sp>
      <p:sp>
        <p:nvSpPr>
          <p:cNvPr id="2452" name="Google Shape;2452;p71"/>
          <p:cNvSpPr txBox="1"/>
          <p:nvPr>
            <p:ph idx="1" type="subTitle"/>
          </p:nvPr>
        </p:nvSpPr>
        <p:spPr>
          <a:xfrm rot="326">
            <a:off x="5251425" y="402250"/>
            <a:ext cx="31644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Székfoglalás módosítása</a:t>
            </a:r>
            <a:endParaRPr sz="4000"/>
          </a:p>
        </p:txBody>
      </p:sp>
      <p:cxnSp>
        <p:nvCxnSpPr>
          <p:cNvPr id="2453" name="Google Shape;2453;p71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54" name="Google Shape;2454;p71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2455" name="Google Shape;2455;p71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71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71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71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71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71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71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71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63" name="Google Shape;246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00" y="1636300"/>
            <a:ext cx="3164400" cy="32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p72"/>
          <p:cNvSpPr txBox="1"/>
          <p:nvPr>
            <p:ph idx="2" type="title"/>
          </p:nvPr>
        </p:nvSpPr>
        <p:spPr>
          <a:xfrm flipH="1" rot="10800000">
            <a:off x="5251400" y="3802700"/>
            <a:ext cx="3164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469" name="Google Shape;2469;p72"/>
          <p:cNvSpPr txBox="1"/>
          <p:nvPr>
            <p:ph idx="1" type="subTitle"/>
          </p:nvPr>
        </p:nvSpPr>
        <p:spPr>
          <a:xfrm rot="326">
            <a:off x="5251425" y="402250"/>
            <a:ext cx="31644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000"/>
          </a:p>
        </p:txBody>
      </p:sp>
      <p:cxnSp>
        <p:nvCxnSpPr>
          <p:cNvPr id="2470" name="Google Shape;2470;p72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71" name="Google Shape;2471;p72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2472" name="Google Shape;2472;p72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72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72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72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72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72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72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72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80" name="Google Shape;248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23" y="536876"/>
            <a:ext cx="7057150" cy="406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73"/>
          <p:cNvSpPr txBox="1"/>
          <p:nvPr>
            <p:ph idx="2" type="title"/>
          </p:nvPr>
        </p:nvSpPr>
        <p:spPr>
          <a:xfrm flipH="1" rot="10800000">
            <a:off x="5251400" y="3802700"/>
            <a:ext cx="3164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486" name="Google Shape;2486;p73"/>
          <p:cNvSpPr txBox="1"/>
          <p:nvPr>
            <p:ph idx="1" type="subTitle"/>
          </p:nvPr>
        </p:nvSpPr>
        <p:spPr>
          <a:xfrm rot="326">
            <a:off x="5251425" y="402250"/>
            <a:ext cx="31644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000"/>
          </a:p>
        </p:txBody>
      </p:sp>
      <p:cxnSp>
        <p:nvCxnSpPr>
          <p:cNvPr id="2487" name="Google Shape;2487;p73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88" name="Google Shape;2488;p73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2489" name="Google Shape;2489;p73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73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73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73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73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73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73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73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97" name="Google Shape;249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450" y="281025"/>
            <a:ext cx="6040510" cy="45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74"/>
          <p:cNvSpPr txBox="1"/>
          <p:nvPr>
            <p:ph idx="2" type="title"/>
          </p:nvPr>
        </p:nvSpPr>
        <p:spPr>
          <a:xfrm flipH="1" rot="10800000">
            <a:off x="5251400" y="3802700"/>
            <a:ext cx="3164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503" name="Google Shape;2503;p74"/>
          <p:cNvSpPr txBox="1"/>
          <p:nvPr>
            <p:ph type="title"/>
          </p:nvPr>
        </p:nvSpPr>
        <p:spPr>
          <a:xfrm>
            <a:off x="752400" y="402100"/>
            <a:ext cx="18039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VII.</a:t>
            </a:r>
            <a:endParaRPr/>
          </a:p>
        </p:txBody>
      </p:sp>
      <p:sp>
        <p:nvSpPr>
          <p:cNvPr id="2504" name="Google Shape;2504;p74"/>
          <p:cNvSpPr txBox="1"/>
          <p:nvPr>
            <p:ph idx="1" type="subTitle"/>
          </p:nvPr>
        </p:nvSpPr>
        <p:spPr>
          <a:xfrm rot="326">
            <a:off x="5251425" y="402250"/>
            <a:ext cx="31644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Székcsere</a:t>
            </a:r>
            <a:endParaRPr sz="4000"/>
          </a:p>
        </p:txBody>
      </p:sp>
      <p:cxnSp>
        <p:nvCxnSpPr>
          <p:cNvPr id="2505" name="Google Shape;2505;p74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06" name="Google Shape;2506;p74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2507" name="Google Shape;2507;p74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74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74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74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74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74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74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74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15" name="Google Shape;251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00" y="1636300"/>
            <a:ext cx="4123024" cy="25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7"/>
          <p:cNvSpPr txBox="1"/>
          <p:nvPr>
            <p:ph type="title"/>
          </p:nvPr>
        </p:nvSpPr>
        <p:spPr>
          <a:xfrm rot="965">
            <a:off x="720000" y="1522400"/>
            <a:ext cx="1068900" cy="1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</a:t>
            </a:r>
            <a:endParaRPr/>
          </a:p>
        </p:txBody>
      </p:sp>
      <p:sp>
        <p:nvSpPr>
          <p:cNvPr id="1825" name="Google Shape;1825;p57"/>
          <p:cNvSpPr txBox="1"/>
          <p:nvPr>
            <p:ph idx="2" type="title"/>
          </p:nvPr>
        </p:nvSpPr>
        <p:spPr>
          <a:xfrm>
            <a:off x="1865200" y="1586250"/>
            <a:ext cx="22899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Jegyfoglalás</a:t>
            </a:r>
            <a:endParaRPr/>
          </a:p>
        </p:txBody>
      </p:sp>
      <p:sp>
        <p:nvSpPr>
          <p:cNvPr id="1826" name="Google Shape;1826;p57"/>
          <p:cNvSpPr txBox="1"/>
          <p:nvPr>
            <p:ph idx="1" type="subTitle"/>
          </p:nvPr>
        </p:nvSpPr>
        <p:spPr>
          <a:xfrm>
            <a:off x="1865200" y="2165473"/>
            <a:ext cx="2289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appban lehet vizuálisan széket foglalni.</a:t>
            </a:r>
            <a:endParaRPr/>
          </a:p>
        </p:txBody>
      </p:sp>
      <p:sp>
        <p:nvSpPr>
          <p:cNvPr id="1827" name="Google Shape;1827;p57"/>
          <p:cNvSpPr txBox="1"/>
          <p:nvPr>
            <p:ph idx="3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PROGRAM</a:t>
            </a:r>
            <a:r>
              <a:rPr lang="en"/>
              <a:t> FUNKCIÓI</a:t>
            </a:r>
            <a:endParaRPr/>
          </a:p>
        </p:txBody>
      </p:sp>
      <p:cxnSp>
        <p:nvCxnSpPr>
          <p:cNvPr id="1828" name="Google Shape;1828;p57"/>
          <p:cNvCxnSpPr/>
          <p:nvPr/>
        </p:nvCxnSpPr>
        <p:spPr>
          <a:xfrm>
            <a:off x="1964969" y="2134231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9" name="Google Shape;1829;p57"/>
          <p:cNvSpPr txBox="1"/>
          <p:nvPr>
            <p:ph idx="4" type="title"/>
          </p:nvPr>
        </p:nvSpPr>
        <p:spPr>
          <a:xfrm rot="965">
            <a:off x="4988900" y="1522400"/>
            <a:ext cx="1068900" cy="1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</a:t>
            </a:r>
            <a:endParaRPr/>
          </a:p>
        </p:txBody>
      </p:sp>
      <p:sp>
        <p:nvSpPr>
          <p:cNvPr id="1830" name="Google Shape;1830;p57"/>
          <p:cNvSpPr txBox="1"/>
          <p:nvPr>
            <p:ph idx="5" type="title"/>
          </p:nvPr>
        </p:nvSpPr>
        <p:spPr>
          <a:xfrm>
            <a:off x="6134100" y="1391350"/>
            <a:ext cx="2289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Foglalás módosítás</a:t>
            </a:r>
            <a:endParaRPr/>
          </a:p>
        </p:txBody>
      </p:sp>
      <p:sp>
        <p:nvSpPr>
          <p:cNvPr id="1831" name="Google Shape;1831;p57"/>
          <p:cNvSpPr txBox="1"/>
          <p:nvPr>
            <p:ph idx="6" type="subTitle"/>
          </p:nvPr>
        </p:nvSpPr>
        <p:spPr>
          <a:xfrm>
            <a:off x="6134100" y="2165473"/>
            <a:ext cx="2289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Foglalásokat könnyen lehet módosítani.</a:t>
            </a:r>
            <a:endParaRPr/>
          </a:p>
        </p:txBody>
      </p:sp>
      <p:sp>
        <p:nvSpPr>
          <p:cNvPr id="1832" name="Google Shape;1832;p57"/>
          <p:cNvSpPr txBox="1"/>
          <p:nvPr>
            <p:ph idx="7" type="title"/>
          </p:nvPr>
        </p:nvSpPr>
        <p:spPr>
          <a:xfrm rot="965">
            <a:off x="720000" y="3357725"/>
            <a:ext cx="1068900" cy="1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</a:t>
            </a:r>
            <a:endParaRPr/>
          </a:p>
        </p:txBody>
      </p:sp>
      <p:sp>
        <p:nvSpPr>
          <p:cNvPr id="1833" name="Google Shape;1833;p57"/>
          <p:cNvSpPr txBox="1"/>
          <p:nvPr>
            <p:ph idx="8" type="title"/>
          </p:nvPr>
        </p:nvSpPr>
        <p:spPr>
          <a:xfrm>
            <a:off x="1865200" y="3226675"/>
            <a:ext cx="2289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Foglalás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törlés</a:t>
            </a:r>
            <a:endParaRPr/>
          </a:p>
        </p:txBody>
      </p:sp>
      <p:sp>
        <p:nvSpPr>
          <p:cNvPr id="1834" name="Google Shape;1834;p57"/>
          <p:cNvSpPr txBox="1"/>
          <p:nvPr>
            <p:ph idx="9" type="subTitle"/>
          </p:nvPr>
        </p:nvSpPr>
        <p:spPr>
          <a:xfrm>
            <a:off x="1865200" y="4000798"/>
            <a:ext cx="2289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Fogalálsokat pár kattinsára lehet törölni.</a:t>
            </a:r>
            <a:endParaRPr/>
          </a:p>
        </p:txBody>
      </p:sp>
      <p:sp>
        <p:nvSpPr>
          <p:cNvPr id="1835" name="Google Shape;1835;p57"/>
          <p:cNvSpPr txBox="1"/>
          <p:nvPr>
            <p:ph idx="13" type="title"/>
          </p:nvPr>
        </p:nvSpPr>
        <p:spPr>
          <a:xfrm rot="965">
            <a:off x="4988900" y="3357725"/>
            <a:ext cx="1068900" cy="1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</a:t>
            </a:r>
            <a:endParaRPr/>
          </a:p>
        </p:txBody>
      </p:sp>
      <p:sp>
        <p:nvSpPr>
          <p:cNvPr id="1836" name="Google Shape;1836;p57"/>
          <p:cNvSpPr txBox="1"/>
          <p:nvPr>
            <p:ph idx="14" type="title"/>
          </p:nvPr>
        </p:nvSpPr>
        <p:spPr>
          <a:xfrm>
            <a:off x="6134100" y="3226675"/>
            <a:ext cx="2289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Könnyű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használat</a:t>
            </a:r>
            <a:endParaRPr/>
          </a:p>
        </p:txBody>
      </p:sp>
      <p:sp>
        <p:nvSpPr>
          <p:cNvPr id="1837" name="Google Shape;1837;p57"/>
          <p:cNvSpPr txBox="1"/>
          <p:nvPr>
            <p:ph idx="15" type="subTitle"/>
          </p:nvPr>
        </p:nvSpPr>
        <p:spPr>
          <a:xfrm>
            <a:off x="6134100" y="4000798"/>
            <a:ext cx="2289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app használata nagyon egyszerű</a:t>
            </a:r>
            <a:endParaRPr/>
          </a:p>
        </p:txBody>
      </p:sp>
      <p:cxnSp>
        <p:nvCxnSpPr>
          <p:cNvPr id="1838" name="Google Shape;1838;p57"/>
          <p:cNvCxnSpPr/>
          <p:nvPr/>
        </p:nvCxnSpPr>
        <p:spPr>
          <a:xfrm>
            <a:off x="6234058" y="2134231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9" name="Google Shape;1839;p57"/>
          <p:cNvCxnSpPr/>
          <p:nvPr/>
        </p:nvCxnSpPr>
        <p:spPr>
          <a:xfrm>
            <a:off x="1964969" y="3987256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0" name="Google Shape;1840;p57"/>
          <p:cNvCxnSpPr/>
          <p:nvPr/>
        </p:nvCxnSpPr>
        <p:spPr>
          <a:xfrm>
            <a:off x="6234058" y="3987256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p75"/>
          <p:cNvSpPr txBox="1"/>
          <p:nvPr>
            <p:ph idx="2" type="title"/>
          </p:nvPr>
        </p:nvSpPr>
        <p:spPr>
          <a:xfrm flipH="1" rot="10800000">
            <a:off x="5251400" y="3802700"/>
            <a:ext cx="3164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521" name="Google Shape;2521;p75"/>
          <p:cNvSpPr txBox="1"/>
          <p:nvPr>
            <p:ph idx="1" type="subTitle"/>
          </p:nvPr>
        </p:nvSpPr>
        <p:spPr>
          <a:xfrm rot="326">
            <a:off x="5251425" y="402250"/>
            <a:ext cx="31644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000"/>
          </a:p>
        </p:txBody>
      </p:sp>
      <p:cxnSp>
        <p:nvCxnSpPr>
          <p:cNvPr id="2522" name="Google Shape;2522;p75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23" name="Google Shape;2523;p75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2524" name="Google Shape;2524;p75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75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75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75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75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75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75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75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32" name="Google Shape;253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563" y="550625"/>
            <a:ext cx="6754275" cy="40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76"/>
          <p:cNvSpPr txBox="1"/>
          <p:nvPr>
            <p:ph idx="2" type="title"/>
          </p:nvPr>
        </p:nvSpPr>
        <p:spPr>
          <a:xfrm flipH="1" rot="10800000">
            <a:off x="5251400" y="3802700"/>
            <a:ext cx="3164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538" name="Google Shape;2538;p76"/>
          <p:cNvSpPr txBox="1"/>
          <p:nvPr>
            <p:ph type="title"/>
          </p:nvPr>
        </p:nvSpPr>
        <p:spPr>
          <a:xfrm>
            <a:off x="752400" y="402100"/>
            <a:ext cx="23559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VIII.</a:t>
            </a:r>
            <a:endParaRPr/>
          </a:p>
        </p:txBody>
      </p:sp>
      <p:sp>
        <p:nvSpPr>
          <p:cNvPr id="2539" name="Google Shape;2539;p76"/>
          <p:cNvSpPr txBox="1"/>
          <p:nvPr>
            <p:ph idx="1" type="subTitle"/>
          </p:nvPr>
        </p:nvSpPr>
        <p:spPr>
          <a:xfrm rot="326">
            <a:off x="5251425" y="402250"/>
            <a:ext cx="31644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Székcsere</a:t>
            </a:r>
            <a:endParaRPr sz="4000"/>
          </a:p>
        </p:txBody>
      </p:sp>
      <p:cxnSp>
        <p:nvCxnSpPr>
          <p:cNvPr id="2540" name="Google Shape;2540;p76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41" name="Google Shape;2541;p76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2542" name="Google Shape;2542;p76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76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76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76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76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76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76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76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50" name="Google Shape;255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00" y="1636300"/>
            <a:ext cx="4123024" cy="25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77"/>
          <p:cNvSpPr txBox="1"/>
          <p:nvPr>
            <p:ph idx="2" type="title"/>
          </p:nvPr>
        </p:nvSpPr>
        <p:spPr>
          <a:xfrm flipH="1" rot="10800000">
            <a:off x="5251400" y="3802700"/>
            <a:ext cx="3164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556" name="Google Shape;2556;p77"/>
          <p:cNvSpPr txBox="1"/>
          <p:nvPr>
            <p:ph idx="1" type="subTitle"/>
          </p:nvPr>
        </p:nvSpPr>
        <p:spPr>
          <a:xfrm rot="326">
            <a:off x="5251425" y="402250"/>
            <a:ext cx="31644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000"/>
          </a:p>
        </p:txBody>
      </p:sp>
      <p:cxnSp>
        <p:nvCxnSpPr>
          <p:cNvPr id="2557" name="Google Shape;2557;p77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58" name="Google Shape;2558;p77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2559" name="Google Shape;2559;p77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77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77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77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77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77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77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77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67" name="Google Shape;256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675" y="512163"/>
            <a:ext cx="6646051" cy="41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78"/>
          <p:cNvSpPr txBox="1"/>
          <p:nvPr>
            <p:ph idx="2" type="title"/>
          </p:nvPr>
        </p:nvSpPr>
        <p:spPr>
          <a:xfrm flipH="1" rot="10800000">
            <a:off x="5251400" y="3802700"/>
            <a:ext cx="3164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573" name="Google Shape;2573;p78"/>
          <p:cNvSpPr txBox="1"/>
          <p:nvPr>
            <p:ph idx="1" type="subTitle"/>
          </p:nvPr>
        </p:nvSpPr>
        <p:spPr>
          <a:xfrm rot="326">
            <a:off x="5251425" y="402250"/>
            <a:ext cx="31644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000"/>
          </a:p>
        </p:txBody>
      </p:sp>
      <p:cxnSp>
        <p:nvCxnSpPr>
          <p:cNvPr id="2574" name="Google Shape;2574;p78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75" name="Google Shape;2575;p78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2576" name="Google Shape;2576;p78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78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78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78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78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78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78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78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84" name="Google Shape;258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75" y="871563"/>
            <a:ext cx="7253250" cy="30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79"/>
          <p:cNvSpPr txBox="1"/>
          <p:nvPr>
            <p:ph idx="2" type="title"/>
          </p:nvPr>
        </p:nvSpPr>
        <p:spPr>
          <a:xfrm flipH="1" rot="10800000">
            <a:off x="5251400" y="3802700"/>
            <a:ext cx="3164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590" name="Google Shape;2590;p79"/>
          <p:cNvSpPr txBox="1"/>
          <p:nvPr>
            <p:ph type="title"/>
          </p:nvPr>
        </p:nvSpPr>
        <p:spPr>
          <a:xfrm>
            <a:off x="752400" y="402100"/>
            <a:ext cx="23559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IX</a:t>
            </a:r>
            <a:r>
              <a:rPr lang="en"/>
              <a:t>.</a:t>
            </a:r>
            <a:endParaRPr/>
          </a:p>
        </p:txBody>
      </p:sp>
      <p:sp>
        <p:nvSpPr>
          <p:cNvPr id="2591" name="Google Shape;2591;p79"/>
          <p:cNvSpPr txBox="1"/>
          <p:nvPr>
            <p:ph idx="1" type="subTitle"/>
          </p:nvPr>
        </p:nvSpPr>
        <p:spPr>
          <a:xfrm rot="326">
            <a:off x="5251425" y="402250"/>
            <a:ext cx="31644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Foglalások mentése</a:t>
            </a:r>
            <a:endParaRPr sz="4000"/>
          </a:p>
        </p:txBody>
      </p:sp>
      <p:cxnSp>
        <p:nvCxnSpPr>
          <p:cNvPr id="2592" name="Google Shape;2592;p79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93" name="Google Shape;2593;p79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2594" name="Google Shape;2594;p79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79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79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79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79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79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79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79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02" name="Google Shape;260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00" y="1636300"/>
            <a:ext cx="4499000" cy="216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80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Köszönjük a figyelmet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608" name="Google Shape;2608;p80"/>
          <p:cNvSpPr txBox="1"/>
          <p:nvPr/>
        </p:nvSpPr>
        <p:spPr>
          <a:xfrm>
            <a:off x="4453539" y="1319950"/>
            <a:ext cx="19986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Ujvári Botond</a:t>
            </a:r>
            <a:endParaRPr sz="18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609" name="Google Shape;2609;p80"/>
          <p:cNvSpPr txBox="1"/>
          <p:nvPr/>
        </p:nvSpPr>
        <p:spPr>
          <a:xfrm>
            <a:off x="3512598" y="1823614"/>
            <a:ext cx="2259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2610" name="Google Shape;2610;p80"/>
          <p:cNvCxnSpPr/>
          <p:nvPr/>
        </p:nvCxnSpPr>
        <p:spPr>
          <a:xfrm>
            <a:off x="4453539" y="1813749"/>
            <a:ext cx="3777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1" name="Google Shape;2611;p80"/>
          <p:cNvSpPr txBox="1"/>
          <p:nvPr/>
        </p:nvSpPr>
        <p:spPr>
          <a:xfrm>
            <a:off x="2370853" y="1319950"/>
            <a:ext cx="1786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Rajna Torda</a:t>
            </a:r>
            <a:endParaRPr sz="18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612" name="Google Shape;2612;p80"/>
          <p:cNvSpPr txBox="1"/>
          <p:nvPr/>
        </p:nvSpPr>
        <p:spPr>
          <a:xfrm>
            <a:off x="861125" y="1823614"/>
            <a:ext cx="2259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2613" name="Google Shape;2613;p80"/>
          <p:cNvCxnSpPr/>
          <p:nvPr/>
        </p:nvCxnSpPr>
        <p:spPr>
          <a:xfrm>
            <a:off x="1678500" y="1813749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4" name="Google Shape;2614;p80"/>
          <p:cNvSpPr txBox="1"/>
          <p:nvPr/>
        </p:nvSpPr>
        <p:spPr>
          <a:xfrm>
            <a:off x="4453539" y="1319950"/>
            <a:ext cx="19986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615" name="Google Shape;2615;p80"/>
          <p:cNvSpPr txBox="1"/>
          <p:nvPr/>
        </p:nvSpPr>
        <p:spPr>
          <a:xfrm>
            <a:off x="6163923" y="1690463"/>
            <a:ext cx="2259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2616" name="Google Shape;261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916" y="2037950"/>
            <a:ext cx="4271983" cy="241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58"/>
          <p:cNvSpPr txBox="1"/>
          <p:nvPr>
            <p:ph idx="1" type="subTitle"/>
          </p:nvPr>
        </p:nvSpPr>
        <p:spPr>
          <a:xfrm>
            <a:off x="2129825" y="1133819"/>
            <a:ext cx="48843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A program vizuálisan jelzi a szabad helyeket</a:t>
            </a:r>
            <a:endParaRPr/>
          </a:p>
        </p:txBody>
      </p:sp>
      <p:cxnSp>
        <p:nvCxnSpPr>
          <p:cNvPr id="1846" name="Google Shape;1846;p58"/>
          <p:cNvCxnSpPr/>
          <p:nvPr/>
        </p:nvCxnSpPr>
        <p:spPr>
          <a:xfrm>
            <a:off x="4379519" y="1740939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47" name="Google Shape;1847;p58"/>
          <p:cNvGrpSpPr/>
          <p:nvPr/>
        </p:nvGrpSpPr>
        <p:grpSpPr>
          <a:xfrm>
            <a:off x="3477738" y="682250"/>
            <a:ext cx="272300" cy="211525"/>
            <a:chOff x="962400" y="2223200"/>
            <a:chExt cx="272300" cy="211525"/>
          </a:xfrm>
        </p:grpSpPr>
        <p:sp>
          <p:nvSpPr>
            <p:cNvPr id="1848" name="Google Shape;1848;p58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8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8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8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8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8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8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8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6" name="Google Shape;1856;p58"/>
          <p:cNvGrpSpPr/>
          <p:nvPr/>
        </p:nvGrpSpPr>
        <p:grpSpPr>
          <a:xfrm>
            <a:off x="7729148" y="2694890"/>
            <a:ext cx="471693" cy="535743"/>
            <a:chOff x="7142373" y="3717990"/>
            <a:chExt cx="471693" cy="535743"/>
          </a:xfrm>
        </p:grpSpPr>
        <p:sp>
          <p:nvSpPr>
            <p:cNvPr id="1857" name="Google Shape;1857;p58"/>
            <p:cNvSpPr/>
            <p:nvPr/>
          </p:nvSpPr>
          <p:spPr>
            <a:xfrm>
              <a:off x="7486877" y="3735263"/>
              <a:ext cx="127189" cy="118048"/>
            </a:xfrm>
            <a:custGeom>
              <a:rect b="b" l="l" r="r" t="t"/>
              <a:pathLst>
                <a:path extrusionOk="0" h="2105" w="2268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8"/>
            <p:cNvSpPr/>
            <p:nvPr/>
          </p:nvSpPr>
          <p:spPr>
            <a:xfrm>
              <a:off x="7506505" y="3757976"/>
              <a:ext cx="68081" cy="66399"/>
            </a:xfrm>
            <a:custGeom>
              <a:rect b="b" l="l" r="r" t="t"/>
              <a:pathLst>
                <a:path extrusionOk="0" h="1184" w="1214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8"/>
            <p:cNvSpPr/>
            <p:nvPr/>
          </p:nvSpPr>
          <p:spPr>
            <a:xfrm>
              <a:off x="7551538" y="3784445"/>
              <a:ext cx="31293" cy="33536"/>
            </a:xfrm>
            <a:custGeom>
              <a:rect b="b" l="l" r="r" t="t"/>
              <a:pathLst>
                <a:path extrusionOk="0" h="598" w="558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8"/>
            <p:cNvSpPr/>
            <p:nvPr/>
          </p:nvSpPr>
          <p:spPr>
            <a:xfrm>
              <a:off x="7547051" y="3769528"/>
              <a:ext cx="60118" cy="44023"/>
            </a:xfrm>
            <a:custGeom>
              <a:rect b="b" l="l" r="r" t="t"/>
              <a:pathLst>
                <a:path extrusionOk="0" h="785" w="1072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8"/>
            <p:cNvSpPr/>
            <p:nvPr/>
          </p:nvSpPr>
          <p:spPr>
            <a:xfrm>
              <a:off x="7473698" y="3783324"/>
              <a:ext cx="60118" cy="44023"/>
            </a:xfrm>
            <a:custGeom>
              <a:rect b="b" l="l" r="r" t="t"/>
              <a:pathLst>
                <a:path extrusionOk="0" h="785" w="1072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8"/>
            <p:cNvSpPr/>
            <p:nvPr/>
          </p:nvSpPr>
          <p:spPr>
            <a:xfrm>
              <a:off x="7543518" y="3717990"/>
              <a:ext cx="34657" cy="38247"/>
            </a:xfrm>
            <a:custGeom>
              <a:rect b="b" l="l" r="r" t="t"/>
              <a:pathLst>
                <a:path extrusionOk="0" h="682" w="618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8"/>
            <p:cNvSpPr/>
            <p:nvPr/>
          </p:nvSpPr>
          <p:spPr>
            <a:xfrm>
              <a:off x="7153589" y="3994742"/>
              <a:ext cx="130218" cy="114515"/>
            </a:xfrm>
            <a:custGeom>
              <a:rect b="b" l="l" r="r" t="t"/>
              <a:pathLst>
                <a:path extrusionOk="0" h="2042" w="2322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8"/>
            <p:cNvSpPr/>
            <p:nvPr/>
          </p:nvSpPr>
          <p:spPr>
            <a:xfrm>
              <a:off x="7174227" y="4016220"/>
              <a:ext cx="71895" cy="63034"/>
            </a:xfrm>
            <a:custGeom>
              <a:rect b="b" l="l" r="r" t="t"/>
              <a:pathLst>
                <a:path extrusionOk="0" h="1124" w="1282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8"/>
            <p:cNvSpPr/>
            <p:nvPr/>
          </p:nvSpPr>
          <p:spPr>
            <a:xfrm>
              <a:off x="7220268" y="4042466"/>
              <a:ext cx="28657" cy="34097"/>
            </a:xfrm>
            <a:custGeom>
              <a:rect b="b" l="l" r="r" t="t"/>
              <a:pathLst>
                <a:path extrusionOk="0" h="608" w="511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8"/>
            <p:cNvSpPr/>
            <p:nvPr/>
          </p:nvSpPr>
          <p:spPr>
            <a:xfrm>
              <a:off x="7220212" y="4015379"/>
              <a:ext cx="85634" cy="75988"/>
            </a:xfrm>
            <a:custGeom>
              <a:rect b="b" l="l" r="r" t="t"/>
              <a:pathLst>
                <a:path extrusionOk="0" h="1355" w="1527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8"/>
            <p:cNvSpPr/>
            <p:nvPr/>
          </p:nvSpPr>
          <p:spPr>
            <a:xfrm>
              <a:off x="7142373" y="4036577"/>
              <a:ext cx="60006" cy="41387"/>
            </a:xfrm>
            <a:custGeom>
              <a:rect b="b" l="l" r="r" t="t"/>
              <a:pathLst>
                <a:path extrusionOk="0" h="738" w="107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8"/>
            <p:cNvSpPr/>
            <p:nvPr/>
          </p:nvSpPr>
          <p:spPr>
            <a:xfrm>
              <a:off x="7217520" y="3976740"/>
              <a:ext cx="36957" cy="37854"/>
            </a:xfrm>
            <a:custGeom>
              <a:rect b="b" l="l" r="r" t="t"/>
              <a:pathLst>
                <a:path extrusionOk="0" h="675" w="659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8"/>
            <p:cNvSpPr/>
            <p:nvPr/>
          </p:nvSpPr>
          <p:spPr>
            <a:xfrm>
              <a:off x="7242476" y="4031025"/>
              <a:ext cx="35386" cy="34826"/>
            </a:xfrm>
            <a:custGeom>
              <a:rect b="b" l="l" r="r" t="t"/>
              <a:pathLst>
                <a:path extrusionOk="0" h="621" w="631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8"/>
            <p:cNvSpPr/>
            <p:nvPr/>
          </p:nvSpPr>
          <p:spPr>
            <a:xfrm>
              <a:off x="7259917" y="4023623"/>
              <a:ext cx="22600" cy="44920"/>
            </a:xfrm>
            <a:custGeom>
              <a:rect b="b" l="l" r="r" t="t"/>
              <a:pathLst>
                <a:path extrusionOk="0" h="801" w="403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8"/>
            <p:cNvSpPr/>
            <p:nvPr/>
          </p:nvSpPr>
          <p:spPr>
            <a:xfrm>
              <a:off x="7364398" y="4178530"/>
              <a:ext cx="109300" cy="75203"/>
            </a:xfrm>
            <a:custGeom>
              <a:rect b="b" l="l" r="r" t="t"/>
              <a:pathLst>
                <a:path extrusionOk="0" h="1341" w="1949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8"/>
            <p:cNvSpPr/>
            <p:nvPr/>
          </p:nvSpPr>
          <p:spPr>
            <a:xfrm>
              <a:off x="7392718" y="4165800"/>
              <a:ext cx="50640" cy="40490"/>
            </a:xfrm>
            <a:custGeom>
              <a:rect b="b" l="l" r="r" t="t"/>
              <a:pathLst>
                <a:path extrusionOk="0" h="722" w="903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8"/>
            <p:cNvSpPr/>
            <p:nvPr/>
          </p:nvSpPr>
          <p:spPr>
            <a:xfrm>
              <a:off x="7394120" y="4189298"/>
              <a:ext cx="43686" cy="35162"/>
            </a:xfrm>
            <a:custGeom>
              <a:rect b="b" l="l" r="r" t="t"/>
              <a:pathLst>
                <a:path extrusionOk="0" h="627" w="779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4" name="Google Shape;1874;p58"/>
          <p:cNvSpPr/>
          <p:nvPr/>
        </p:nvSpPr>
        <p:spPr>
          <a:xfrm>
            <a:off x="7729157" y="4465760"/>
            <a:ext cx="92925" cy="58996"/>
          </a:xfrm>
          <a:custGeom>
            <a:rect b="b" l="l" r="r" t="t"/>
            <a:pathLst>
              <a:path extrusionOk="0" h="1052" w="1657">
                <a:moveTo>
                  <a:pt x="1224" y="0"/>
                </a:moveTo>
                <a:cubicBezTo>
                  <a:pt x="1044" y="0"/>
                  <a:pt x="819" y="171"/>
                  <a:pt x="576" y="212"/>
                </a:cubicBezTo>
                <a:cubicBezTo>
                  <a:pt x="193" y="278"/>
                  <a:pt x="0" y="316"/>
                  <a:pt x="42" y="617"/>
                </a:cubicBezTo>
                <a:cubicBezTo>
                  <a:pt x="78" y="874"/>
                  <a:pt x="339" y="1051"/>
                  <a:pt x="656" y="1051"/>
                </a:cubicBezTo>
                <a:cubicBezTo>
                  <a:pt x="706" y="1051"/>
                  <a:pt x="757" y="1047"/>
                  <a:pt x="809" y="1038"/>
                </a:cubicBezTo>
                <a:cubicBezTo>
                  <a:pt x="1191" y="972"/>
                  <a:pt x="1656" y="647"/>
                  <a:pt x="1485" y="225"/>
                </a:cubicBezTo>
                <a:cubicBezTo>
                  <a:pt x="1416" y="56"/>
                  <a:pt x="1327" y="0"/>
                  <a:pt x="12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58"/>
          <p:cNvSpPr/>
          <p:nvPr/>
        </p:nvSpPr>
        <p:spPr>
          <a:xfrm>
            <a:off x="7737625" y="4465143"/>
            <a:ext cx="41499" cy="24114"/>
          </a:xfrm>
          <a:custGeom>
            <a:rect b="b" l="l" r="r" t="t"/>
            <a:pathLst>
              <a:path extrusionOk="0" h="430" w="740">
                <a:moveTo>
                  <a:pt x="579" y="0"/>
                </a:moveTo>
                <a:cubicBezTo>
                  <a:pt x="513" y="0"/>
                  <a:pt x="432" y="22"/>
                  <a:pt x="353" y="22"/>
                </a:cubicBezTo>
                <a:cubicBezTo>
                  <a:pt x="340" y="22"/>
                  <a:pt x="327" y="21"/>
                  <a:pt x="314" y="20"/>
                </a:cubicBezTo>
                <a:cubicBezTo>
                  <a:pt x="261" y="14"/>
                  <a:pt x="215" y="9"/>
                  <a:pt x="177" y="9"/>
                </a:cubicBezTo>
                <a:cubicBezTo>
                  <a:pt x="87" y="9"/>
                  <a:pt x="37" y="35"/>
                  <a:pt x="24" y="136"/>
                </a:cubicBezTo>
                <a:cubicBezTo>
                  <a:pt x="1" y="276"/>
                  <a:pt x="131" y="408"/>
                  <a:pt x="310" y="426"/>
                </a:cubicBezTo>
                <a:cubicBezTo>
                  <a:pt x="327" y="428"/>
                  <a:pt x="344" y="429"/>
                  <a:pt x="362" y="429"/>
                </a:cubicBezTo>
                <a:cubicBezTo>
                  <a:pt x="534" y="429"/>
                  <a:pt x="739" y="339"/>
                  <a:pt x="720" y="143"/>
                </a:cubicBezTo>
                <a:cubicBezTo>
                  <a:pt x="708" y="27"/>
                  <a:pt x="653" y="0"/>
                  <a:pt x="5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58"/>
          <p:cNvSpPr/>
          <p:nvPr/>
        </p:nvSpPr>
        <p:spPr>
          <a:xfrm>
            <a:off x="7745028" y="4473218"/>
            <a:ext cx="45817" cy="25629"/>
          </a:xfrm>
          <a:custGeom>
            <a:rect b="b" l="l" r="r" t="t"/>
            <a:pathLst>
              <a:path extrusionOk="0" h="457" w="817">
                <a:moveTo>
                  <a:pt x="585" y="1"/>
                </a:moveTo>
                <a:cubicBezTo>
                  <a:pt x="532" y="1"/>
                  <a:pt x="471" y="25"/>
                  <a:pt x="401" y="47"/>
                </a:cubicBezTo>
                <a:cubicBezTo>
                  <a:pt x="244" y="99"/>
                  <a:pt x="1" y="176"/>
                  <a:pt x="175" y="360"/>
                </a:cubicBezTo>
                <a:cubicBezTo>
                  <a:pt x="223" y="410"/>
                  <a:pt x="281" y="457"/>
                  <a:pt x="372" y="457"/>
                </a:cubicBezTo>
                <a:cubicBezTo>
                  <a:pt x="403" y="457"/>
                  <a:pt x="439" y="451"/>
                  <a:pt x="479" y="438"/>
                </a:cubicBezTo>
                <a:cubicBezTo>
                  <a:pt x="636" y="388"/>
                  <a:pt x="817" y="427"/>
                  <a:pt x="746" y="179"/>
                </a:cubicBezTo>
                <a:cubicBezTo>
                  <a:pt x="706" y="41"/>
                  <a:pt x="652" y="1"/>
                  <a:pt x="5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58"/>
          <p:cNvSpPr/>
          <p:nvPr/>
        </p:nvSpPr>
        <p:spPr>
          <a:xfrm>
            <a:off x="7994348" y="1513330"/>
            <a:ext cx="109300" cy="75203"/>
          </a:xfrm>
          <a:custGeom>
            <a:rect b="b" l="l" r="r" t="t"/>
            <a:pathLst>
              <a:path extrusionOk="0" h="1341" w="1949">
                <a:moveTo>
                  <a:pt x="1500" y="0"/>
                </a:moveTo>
                <a:cubicBezTo>
                  <a:pt x="1369" y="0"/>
                  <a:pt x="1207" y="92"/>
                  <a:pt x="984" y="220"/>
                </a:cubicBezTo>
                <a:cubicBezTo>
                  <a:pt x="589" y="450"/>
                  <a:pt x="0" y="347"/>
                  <a:pt x="166" y="924"/>
                </a:cubicBezTo>
                <a:cubicBezTo>
                  <a:pt x="253" y="1226"/>
                  <a:pt x="506" y="1340"/>
                  <a:pt x="781" y="1340"/>
                </a:cubicBezTo>
                <a:cubicBezTo>
                  <a:pt x="988" y="1340"/>
                  <a:pt x="1208" y="1275"/>
                  <a:pt x="1377" y="1177"/>
                </a:cubicBezTo>
                <a:cubicBezTo>
                  <a:pt x="1775" y="950"/>
                  <a:pt x="1949" y="509"/>
                  <a:pt x="1765" y="194"/>
                </a:cubicBezTo>
                <a:cubicBezTo>
                  <a:pt x="1686" y="56"/>
                  <a:pt x="1602" y="0"/>
                  <a:pt x="15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58"/>
          <p:cNvSpPr/>
          <p:nvPr/>
        </p:nvSpPr>
        <p:spPr>
          <a:xfrm>
            <a:off x="8022668" y="1500600"/>
            <a:ext cx="50640" cy="40490"/>
          </a:xfrm>
          <a:custGeom>
            <a:rect b="b" l="l" r="r" t="t"/>
            <a:pathLst>
              <a:path extrusionOk="0" h="722" w="903">
                <a:moveTo>
                  <a:pt x="667" y="1"/>
                </a:moveTo>
                <a:cubicBezTo>
                  <a:pt x="597" y="1"/>
                  <a:pt x="530" y="69"/>
                  <a:pt x="430" y="170"/>
                </a:cubicBezTo>
                <a:cubicBezTo>
                  <a:pt x="281" y="326"/>
                  <a:pt x="1" y="357"/>
                  <a:pt x="154" y="597"/>
                </a:cubicBezTo>
                <a:cubicBezTo>
                  <a:pt x="209" y="686"/>
                  <a:pt x="291" y="721"/>
                  <a:pt x="377" y="721"/>
                </a:cubicBezTo>
                <a:cubicBezTo>
                  <a:pt x="505" y="721"/>
                  <a:pt x="646" y="645"/>
                  <a:pt x="735" y="554"/>
                </a:cubicBezTo>
                <a:cubicBezTo>
                  <a:pt x="884" y="398"/>
                  <a:pt x="903" y="176"/>
                  <a:pt x="781" y="59"/>
                </a:cubicBezTo>
                <a:cubicBezTo>
                  <a:pt x="739" y="19"/>
                  <a:pt x="703" y="1"/>
                  <a:pt x="6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58"/>
          <p:cNvSpPr/>
          <p:nvPr/>
        </p:nvSpPr>
        <p:spPr>
          <a:xfrm>
            <a:off x="8024070" y="1524098"/>
            <a:ext cx="43686" cy="35162"/>
          </a:xfrm>
          <a:custGeom>
            <a:rect b="b" l="l" r="r" t="t"/>
            <a:pathLst>
              <a:path extrusionOk="0" h="627" w="779">
                <a:moveTo>
                  <a:pt x="622" y="1"/>
                </a:moveTo>
                <a:cubicBezTo>
                  <a:pt x="533" y="1"/>
                  <a:pt x="421" y="46"/>
                  <a:pt x="334" y="81"/>
                </a:cubicBezTo>
                <a:cubicBezTo>
                  <a:pt x="153" y="155"/>
                  <a:pt x="0" y="181"/>
                  <a:pt x="116" y="467"/>
                </a:cubicBezTo>
                <a:cubicBezTo>
                  <a:pt x="164" y="587"/>
                  <a:pt x="217" y="626"/>
                  <a:pt x="274" y="626"/>
                </a:cubicBezTo>
                <a:cubicBezTo>
                  <a:pt x="355" y="626"/>
                  <a:pt x="445" y="550"/>
                  <a:pt x="551" y="509"/>
                </a:cubicBezTo>
                <a:cubicBezTo>
                  <a:pt x="730" y="436"/>
                  <a:pt x="757" y="315"/>
                  <a:pt x="767" y="205"/>
                </a:cubicBezTo>
                <a:cubicBezTo>
                  <a:pt x="779" y="49"/>
                  <a:pt x="713" y="1"/>
                  <a:pt x="6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58"/>
          <p:cNvSpPr/>
          <p:nvPr/>
        </p:nvSpPr>
        <p:spPr>
          <a:xfrm>
            <a:off x="3906261" y="4134243"/>
            <a:ext cx="85017" cy="55744"/>
          </a:xfrm>
          <a:custGeom>
            <a:rect b="b" l="l" r="r" t="t"/>
            <a:pathLst>
              <a:path extrusionOk="0" h="994" w="1516">
                <a:moveTo>
                  <a:pt x="1189" y="43"/>
                </a:moveTo>
                <a:cubicBezTo>
                  <a:pt x="1092" y="43"/>
                  <a:pt x="969" y="74"/>
                  <a:pt x="813" y="115"/>
                </a:cubicBezTo>
                <a:cubicBezTo>
                  <a:pt x="447" y="211"/>
                  <a:pt x="1" y="0"/>
                  <a:pt x="7" y="495"/>
                </a:cubicBezTo>
                <a:cubicBezTo>
                  <a:pt x="11" y="850"/>
                  <a:pt x="339" y="994"/>
                  <a:pt x="656" y="994"/>
                </a:cubicBezTo>
                <a:cubicBezTo>
                  <a:pt x="746" y="994"/>
                  <a:pt x="835" y="982"/>
                  <a:pt x="916" y="961"/>
                </a:cubicBezTo>
                <a:cubicBezTo>
                  <a:pt x="1281" y="866"/>
                  <a:pt x="1515" y="554"/>
                  <a:pt x="1441" y="265"/>
                </a:cubicBezTo>
                <a:cubicBezTo>
                  <a:pt x="1397" y="99"/>
                  <a:pt x="1317" y="43"/>
                  <a:pt x="1189" y="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58"/>
          <p:cNvSpPr/>
          <p:nvPr/>
        </p:nvSpPr>
        <p:spPr>
          <a:xfrm>
            <a:off x="7889646" y="1986253"/>
            <a:ext cx="42396" cy="29498"/>
          </a:xfrm>
          <a:custGeom>
            <a:rect b="b" l="l" r="r" t="t"/>
            <a:pathLst>
              <a:path extrusionOk="0" h="526" w="756">
                <a:moveTo>
                  <a:pt x="581" y="1"/>
                </a:moveTo>
                <a:cubicBezTo>
                  <a:pt x="530" y="1"/>
                  <a:pt x="467" y="38"/>
                  <a:pt x="381" y="90"/>
                </a:cubicBezTo>
                <a:cubicBezTo>
                  <a:pt x="230" y="181"/>
                  <a:pt x="1" y="143"/>
                  <a:pt x="68" y="367"/>
                </a:cubicBezTo>
                <a:cubicBezTo>
                  <a:pt x="103" y="482"/>
                  <a:pt x="199" y="525"/>
                  <a:pt x="302" y="525"/>
                </a:cubicBezTo>
                <a:cubicBezTo>
                  <a:pt x="385" y="525"/>
                  <a:pt x="472" y="498"/>
                  <a:pt x="539" y="458"/>
                </a:cubicBezTo>
                <a:cubicBezTo>
                  <a:pt x="689" y="367"/>
                  <a:pt x="755" y="196"/>
                  <a:pt x="683" y="75"/>
                </a:cubicBezTo>
                <a:cubicBezTo>
                  <a:pt x="652" y="23"/>
                  <a:pt x="620" y="1"/>
                  <a:pt x="5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58"/>
          <p:cNvSpPr/>
          <p:nvPr/>
        </p:nvSpPr>
        <p:spPr>
          <a:xfrm>
            <a:off x="7887459" y="2004255"/>
            <a:ext cx="37461" cy="24619"/>
          </a:xfrm>
          <a:custGeom>
            <a:rect b="b" l="l" r="r" t="t"/>
            <a:pathLst>
              <a:path extrusionOk="0" h="439" w="668">
                <a:moveTo>
                  <a:pt x="446" y="1"/>
                </a:moveTo>
                <a:cubicBezTo>
                  <a:pt x="394" y="1"/>
                  <a:pt x="338" y="7"/>
                  <a:pt x="290" y="13"/>
                </a:cubicBezTo>
                <a:cubicBezTo>
                  <a:pt x="131" y="33"/>
                  <a:pt x="1" y="21"/>
                  <a:pt x="32" y="273"/>
                </a:cubicBezTo>
                <a:cubicBezTo>
                  <a:pt x="48" y="404"/>
                  <a:pt x="95" y="439"/>
                  <a:pt x="158" y="439"/>
                </a:cubicBezTo>
                <a:cubicBezTo>
                  <a:pt x="217" y="439"/>
                  <a:pt x="292" y="409"/>
                  <a:pt x="369" y="400"/>
                </a:cubicBezTo>
                <a:cubicBezTo>
                  <a:pt x="528" y="383"/>
                  <a:pt x="576" y="293"/>
                  <a:pt x="608" y="205"/>
                </a:cubicBezTo>
                <a:cubicBezTo>
                  <a:pt x="668" y="37"/>
                  <a:pt x="567" y="1"/>
                  <a:pt x="4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58"/>
          <p:cNvSpPr/>
          <p:nvPr/>
        </p:nvSpPr>
        <p:spPr>
          <a:xfrm>
            <a:off x="7609527" y="978832"/>
            <a:ext cx="130442" cy="82662"/>
          </a:xfrm>
          <a:custGeom>
            <a:rect b="b" l="l" r="r" t="t"/>
            <a:pathLst>
              <a:path extrusionOk="0" h="1474" w="2326">
                <a:moveTo>
                  <a:pt x="1823" y="0"/>
                </a:moveTo>
                <a:cubicBezTo>
                  <a:pt x="1675" y="0"/>
                  <a:pt x="1482" y="57"/>
                  <a:pt x="1236" y="131"/>
                </a:cubicBezTo>
                <a:cubicBezTo>
                  <a:pt x="688" y="295"/>
                  <a:pt x="1" y="2"/>
                  <a:pt x="38" y="754"/>
                </a:cubicBezTo>
                <a:cubicBezTo>
                  <a:pt x="64" y="1270"/>
                  <a:pt x="532" y="1473"/>
                  <a:pt x="996" y="1473"/>
                </a:cubicBezTo>
                <a:cubicBezTo>
                  <a:pt x="1150" y="1473"/>
                  <a:pt x="1304" y="1450"/>
                  <a:pt x="1441" y="1409"/>
                </a:cubicBezTo>
                <a:cubicBezTo>
                  <a:pt x="1989" y="1245"/>
                  <a:pt x="2326" y="759"/>
                  <a:pt x="2196" y="324"/>
                </a:cubicBezTo>
                <a:cubicBezTo>
                  <a:pt x="2123" y="85"/>
                  <a:pt x="2006" y="0"/>
                  <a:pt x="18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58"/>
          <p:cNvSpPr/>
          <p:nvPr/>
        </p:nvSpPr>
        <p:spPr>
          <a:xfrm>
            <a:off x="7632127" y="990328"/>
            <a:ext cx="75484" cy="35386"/>
          </a:xfrm>
          <a:custGeom>
            <a:rect b="b" l="l" r="r" t="t"/>
            <a:pathLst>
              <a:path extrusionOk="0" h="631" w="1346">
                <a:moveTo>
                  <a:pt x="1142" y="1"/>
                </a:moveTo>
                <a:cubicBezTo>
                  <a:pt x="1060" y="1"/>
                  <a:pt x="945" y="34"/>
                  <a:pt x="793" y="79"/>
                </a:cubicBezTo>
                <a:cubicBezTo>
                  <a:pt x="737" y="96"/>
                  <a:pt x="674" y="101"/>
                  <a:pt x="608" y="101"/>
                </a:cubicBezTo>
                <a:cubicBezTo>
                  <a:pt x="513" y="101"/>
                  <a:pt x="414" y="91"/>
                  <a:pt x="324" y="91"/>
                </a:cubicBezTo>
                <a:cubicBezTo>
                  <a:pt x="142" y="91"/>
                  <a:pt x="0" y="133"/>
                  <a:pt x="19" y="391"/>
                </a:cubicBezTo>
                <a:cubicBezTo>
                  <a:pt x="31" y="565"/>
                  <a:pt x="243" y="630"/>
                  <a:pt x="474" y="630"/>
                </a:cubicBezTo>
                <a:cubicBezTo>
                  <a:pt x="603" y="630"/>
                  <a:pt x="737" y="610"/>
                  <a:pt x="845" y="577"/>
                </a:cubicBezTo>
                <a:cubicBezTo>
                  <a:pt x="1144" y="487"/>
                  <a:pt x="1346" y="279"/>
                  <a:pt x="1296" y="113"/>
                </a:cubicBezTo>
                <a:cubicBezTo>
                  <a:pt x="1271" y="32"/>
                  <a:pt x="1222" y="1"/>
                  <a:pt x="11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8"/>
          <p:cNvSpPr/>
          <p:nvPr/>
        </p:nvSpPr>
        <p:spPr>
          <a:xfrm>
            <a:off x="7670149" y="950568"/>
            <a:ext cx="61015" cy="38583"/>
          </a:xfrm>
          <a:custGeom>
            <a:rect b="b" l="l" r="r" t="t"/>
            <a:pathLst>
              <a:path extrusionOk="0" h="688" w="1088">
                <a:moveTo>
                  <a:pt x="299" y="0"/>
                </a:moveTo>
                <a:cubicBezTo>
                  <a:pt x="231" y="0"/>
                  <a:pt x="171" y="37"/>
                  <a:pt x="122" y="148"/>
                </a:cubicBezTo>
                <a:cubicBezTo>
                  <a:pt x="1" y="424"/>
                  <a:pt x="299" y="638"/>
                  <a:pt x="546" y="679"/>
                </a:cubicBezTo>
                <a:cubicBezTo>
                  <a:pt x="578" y="685"/>
                  <a:pt x="610" y="687"/>
                  <a:pt x="640" y="687"/>
                </a:cubicBezTo>
                <a:cubicBezTo>
                  <a:pt x="850" y="687"/>
                  <a:pt x="1027" y="568"/>
                  <a:pt x="1054" y="399"/>
                </a:cubicBezTo>
                <a:cubicBezTo>
                  <a:pt x="1087" y="201"/>
                  <a:pt x="961" y="178"/>
                  <a:pt x="715" y="135"/>
                </a:cubicBezTo>
                <a:cubicBezTo>
                  <a:pt x="559" y="109"/>
                  <a:pt x="416" y="0"/>
                  <a:pt x="2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58"/>
          <p:cNvSpPr/>
          <p:nvPr/>
        </p:nvSpPr>
        <p:spPr>
          <a:xfrm>
            <a:off x="7653606" y="1008218"/>
            <a:ext cx="35330" cy="34938"/>
          </a:xfrm>
          <a:custGeom>
            <a:rect b="b" l="l" r="r" t="t"/>
            <a:pathLst>
              <a:path extrusionOk="0" h="623" w="630">
                <a:moveTo>
                  <a:pt x="443" y="0"/>
                </a:moveTo>
                <a:cubicBezTo>
                  <a:pt x="359" y="0"/>
                  <a:pt x="269" y="110"/>
                  <a:pt x="203" y="192"/>
                </a:cubicBezTo>
                <a:cubicBezTo>
                  <a:pt x="101" y="315"/>
                  <a:pt x="1" y="396"/>
                  <a:pt x="197" y="559"/>
                </a:cubicBezTo>
                <a:cubicBezTo>
                  <a:pt x="253" y="604"/>
                  <a:pt x="296" y="622"/>
                  <a:pt x="330" y="622"/>
                </a:cubicBezTo>
                <a:cubicBezTo>
                  <a:pt x="418" y="622"/>
                  <a:pt x="455" y="505"/>
                  <a:pt x="528" y="417"/>
                </a:cubicBezTo>
                <a:cubicBezTo>
                  <a:pt x="629" y="290"/>
                  <a:pt x="602" y="194"/>
                  <a:pt x="564" y="109"/>
                </a:cubicBezTo>
                <a:cubicBezTo>
                  <a:pt x="528" y="30"/>
                  <a:pt x="487" y="0"/>
                  <a:pt x="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58"/>
          <p:cNvSpPr/>
          <p:nvPr/>
        </p:nvSpPr>
        <p:spPr>
          <a:xfrm>
            <a:off x="7668635" y="987300"/>
            <a:ext cx="64099" cy="65670"/>
          </a:xfrm>
          <a:custGeom>
            <a:rect b="b" l="l" r="r" t="t"/>
            <a:pathLst>
              <a:path extrusionOk="0" h="1171" w="1143">
                <a:moveTo>
                  <a:pt x="766" y="1"/>
                </a:moveTo>
                <a:cubicBezTo>
                  <a:pt x="626" y="1"/>
                  <a:pt x="648" y="312"/>
                  <a:pt x="502" y="573"/>
                </a:cubicBezTo>
                <a:cubicBezTo>
                  <a:pt x="331" y="873"/>
                  <a:pt x="1" y="986"/>
                  <a:pt x="237" y="1119"/>
                </a:cubicBezTo>
                <a:cubicBezTo>
                  <a:pt x="298" y="1154"/>
                  <a:pt x="366" y="1170"/>
                  <a:pt x="436" y="1170"/>
                </a:cubicBezTo>
                <a:cubicBezTo>
                  <a:pt x="634" y="1170"/>
                  <a:pt x="847" y="1038"/>
                  <a:pt x="973" y="816"/>
                </a:cubicBezTo>
                <a:cubicBezTo>
                  <a:pt x="1143" y="512"/>
                  <a:pt x="1089" y="160"/>
                  <a:pt x="851" y="29"/>
                </a:cubicBezTo>
                <a:cubicBezTo>
                  <a:pt x="817" y="9"/>
                  <a:pt x="789" y="1"/>
                  <a:pt x="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58"/>
          <p:cNvSpPr/>
          <p:nvPr/>
        </p:nvSpPr>
        <p:spPr>
          <a:xfrm>
            <a:off x="8200498" y="1176682"/>
            <a:ext cx="87317" cy="55968"/>
          </a:xfrm>
          <a:custGeom>
            <a:rect b="b" l="l" r="r" t="t"/>
            <a:pathLst>
              <a:path extrusionOk="0" h="998" w="1557">
                <a:moveTo>
                  <a:pt x="1217" y="0"/>
                </a:moveTo>
                <a:cubicBezTo>
                  <a:pt x="1117" y="0"/>
                  <a:pt x="987" y="45"/>
                  <a:pt x="818" y="104"/>
                </a:cubicBezTo>
                <a:cubicBezTo>
                  <a:pt x="463" y="232"/>
                  <a:pt x="1" y="59"/>
                  <a:pt x="49" y="552"/>
                </a:cubicBezTo>
                <a:cubicBezTo>
                  <a:pt x="80" y="874"/>
                  <a:pt x="364" y="997"/>
                  <a:pt x="653" y="997"/>
                </a:cubicBezTo>
                <a:cubicBezTo>
                  <a:pt x="771" y="997"/>
                  <a:pt x="890" y="977"/>
                  <a:pt x="993" y="940"/>
                </a:cubicBezTo>
                <a:cubicBezTo>
                  <a:pt x="1349" y="817"/>
                  <a:pt x="1557" y="485"/>
                  <a:pt x="1456" y="203"/>
                </a:cubicBezTo>
                <a:cubicBezTo>
                  <a:pt x="1403" y="55"/>
                  <a:pt x="1328" y="0"/>
                  <a:pt x="12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58"/>
          <p:cNvSpPr/>
          <p:nvPr/>
        </p:nvSpPr>
        <p:spPr>
          <a:xfrm>
            <a:off x="8225397" y="1163840"/>
            <a:ext cx="42621" cy="30620"/>
          </a:xfrm>
          <a:custGeom>
            <a:rect b="b" l="l" r="r" t="t"/>
            <a:pathLst>
              <a:path extrusionOk="0" h="546" w="760">
                <a:moveTo>
                  <a:pt x="576" y="0"/>
                </a:moveTo>
                <a:cubicBezTo>
                  <a:pt x="523" y="0"/>
                  <a:pt x="462" y="43"/>
                  <a:pt x="377" y="104"/>
                </a:cubicBezTo>
                <a:cubicBezTo>
                  <a:pt x="231" y="209"/>
                  <a:pt x="0" y="190"/>
                  <a:pt x="86" y="406"/>
                </a:cubicBezTo>
                <a:cubicBezTo>
                  <a:pt x="126" y="507"/>
                  <a:pt x="211" y="546"/>
                  <a:pt x="304" y="546"/>
                </a:cubicBezTo>
                <a:cubicBezTo>
                  <a:pt x="395" y="546"/>
                  <a:pt x="493" y="509"/>
                  <a:pt x="564" y="458"/>
                </a:cubicBezTo>
                <a:cubicBezTo>
                  <a:pt x="707" y="356"/>
                  <a:pt x="759" y="180"/>
                  <a:pt x="677" y="66"/>
                </a:cubicBezTo>
                <a:cubicBezTo>
                  <a:pt x="644" y="20"/>
                  <a:pt x="612" y="0"/>
                  <a:pt x="5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58"/>
          <p:cNvSpPr/>
          <p:nvPr/>
        </p:nvSpPr>
        <p:spPr>
          <a:xfrm>
            <a:off x="8224276" y="1182514"/>
            <a:ext cx="37125" cy="26021"/>
          </a:xfrm>
          <a:custGeom>
            <a:rect b="b" l="l" r="r" t="t"/>
            <a:pathLst>
              <a:path extrusionOk="0" h="464" w="662">
                <a:moveTo>
                  <a:pt x="480" y="1"/>
                </a:moveTo>
                <a:cubicBezTo>
                  <a:pt x="418" y="1"/>
                  <a:pt x="346" y="15"/>
                  <a:pt x="287" y="28"/>
                </a:cubicBezTo>
                <a:cubicBezTo>
                  <a:pt x="129" y="59"/>
                  <a:pt x="0" y="58"/>
                  <a:pt x="50" y="308"/>
                </a:cubicBezTo>
                <a:cubicBezTo>
                  <a:pt x="76" y="429"/>
                  <a:pt x="121" y="463"/>
                  <a:pt x="178" y="463"/>
                </a:cubicBezTo>
                <a:cubicBezTo>
                  <a:pt x="240" y="463"/>
                  <a:pt x="316" y="423"/>
                  <a:pt x="397" y="407"/>
                </a:cubicBezTo>
                <a:cubicBezTo>
                  <a:pt x="556" y="374"/>
                  <a:pt x="597" y="281"/>
                  <a:pt x="620" y="192"/>
                </a:cubicBezTo>
                <a:cubicBezTo>
                  <a:pt x="661" y="40"/>
                  <a:pt x="583" y="1"/>
                  <a:pt x="48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58"/>
          <p:cNvSpPr/>
          <p:nvPr/>
        </p:nvSpPr>
        <p:spPr>
          <a:xfrm>
            <a:off x="8246595" y="1186328"/>
            <a:ext cx="36396" cy="38303"/>
          </a:xfrm>
          <a:custGeom>
            <a:rect b="b" l="l" r="r" t="t"/>
            <a:pathLst>
              <a:path extrusionOk="0" h="683" w="649">
                <a:moveTo>
                  <a:pt x="497" y="0"/>
                </a:moveTo>
                <a:cubicBezTo>
                  <a:pt x="404" y="0"/>
                  <a:pt x="273" y="86"/>
                  <a:pt x="169" y="226"/>
                </a:cubicBezTo>
                <a:cubicBezTo>
                  <a:pt x="37" y="403"/>
                  <a:pt x="0" y="599"/>
                  <a:pt x="86" y="662"/>
                </a:cubicBezTo>
                <a:cubicBezTo>
                  <a:pt x="105" y="676"/>
                  <a:pt x="128" y="683"/>
                  <a:pt x="154" y="683"/>
                </a:cubicBezTo>
                <a:cubicBezTo>
                  <a:pt x="247" y="683"/>
                  <a:pt x="378" y="596"/>
                  <a:pt x="480" y="456"/>
                </a:cubicBezTo>
                <a:cubicBezTo>
                  <a:pt x="610" y="280"/>
                  <a:pt x="649" y="84"/>
                  <a:pt x="563" y="20"/>
                </a:cubicBezTo>
                <a:cubicBezTo>
                  <a:pt x="545" y="7"/>
                  <a:pt x="522" y="0"/>
                  <a:pt x="4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58"/>
          <p:cNvSpPr/>
          <p:nvPr/>
        </p:nvSpPr>
        <p:spPr>
          <a:xfrm>
            <a:off x="2419339" y="4327267"/>
            <a:ext cx="130218" cy="114515"/>
          </a:xfrm>
          <a:custGeom>
            <a:rect b="b" l="l" r="r" t="t"/>
            <a:pathLst>
              <a:path extrusionOk="0" h="2042" w="2322">
                <a:moveTo>
                  <a:pt x="1618" y="0"/>
                </a:moveTo>
                <a:cubicBezTo>
                  <a:pt x="1408" y="0"/>
                  <a:pt x="1258" y="219"/>
                  <a:pt x="1031" y="566"/>
                </a:cubicBezTo>
                <a:cubicBezTo>
                  <a:pt x="716" y="1044"/>
                  <a:pt x="1" y="1259"/>
                  <a:pt x="510" y="1811"/>
                </a:cubicBezTo>
                <a:cubicBezTo>
                  <a:pt x="661" y="1974"/>
                  <a:pt x="836" y="2041"/>
                  <a:pt x="1016" y="2041"/>
                </a:cubicBezTo>
                <a:cubicBezTo>
                  <a:pt x="1396" y="2041"/>
                  <a:pt x="1794" y="1742"/>
                  <a:pt x="2008" y="1416"/>
                </a:cubicBezTo>
                <a:cubicBezTo>
                  <a:pt x="2321" y="939"/>
                  <a:pt x="2270" y="351"/>
                  <a:pt x="1890" y="100"/>
                </a:cubicBezTo>
                <a:cubicBezTo>
                  <a:pt x="1786" y="32"/>
                  <a:pt x="1697" y="0"/>
                  <a:pt x="16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58"/>
          <p:cNvSpPr/>
          <p:nvPr/>
        </p:nvSpPr>
        <p:spPr>
          <a:xfrm>
            <a:off x="2439977" y="4348745"/>
            <a:ext cx="71895" cy="63034"/>
          </a:xfrm>
          <a:custGeom>
            <a:rect b="b" l="l" r="r" t="t"/>
            <a:pathLst>
              <a:path extrusionOk="0" h="1124" w="1282">
                <a:moveTo>
                  <a:pt x="1047" y="0"/>
                </a:moveTo>
                <a:cubicBezTo>
                  <a:pt x="947" y="0"/>
                  <a:pt x="863" y="124"/>
                  <a:pt x="728" y="327"/>
                </a:cubicBezTo>
                <a:cubicBezTo>
                  <a:pt x="556" y="589"/>
                  <a:pt x="1" y="721"/>
                  <a:pt x="333" y="1063"/>
                </a:cubicBezTo>
                <a:cubicBezTo>
                  <a:pt x="373" y="1105"/>
                  <a:pt x="423" y="1123"/>
                  <a:pt x="479" y="1123"/>
                </a:cubicBezTo>
                <a:cubicBezTo>
                  <a:pt x="680" y="1123"/>
                  <a:pt x="951" y="882"/>
                  <a:pt x="1086" y="677"/>
                </a:cubicBezTo>
                <a:cubicBezTo>
                  <a:pt x="1260" y="416"/>
                  <a:pt x="1282" y="125"/>
                  <a:pt x="1136" y="31"/>
                </a:cubicBezTo>
                <a:cubicBezTo>
                  <a:pt x="1104" y="10"/>
                  <a:pt x="1075" y="0"/>
                  <a:pt x="10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58"/>
          <p:cNvSpPr/>
          <p:nvPr/>
        </p:nvSpPr>
        <p:spPr>
          <a:xfrm>
            <a:off x="2486018" y="4374991"/>
            <a:ext cx="28657" cy="34097"/>
          </a:xfrm>
          <a:custGeom>
            <a:rect b="b" l="l" r="r" t="t"/>
            <a:pathLst>
              <a:path extrusionOk="0" h="608" w="511">
                <a:moveTo>
                  <a:pt x="150" y="0"/>
                </a:moveTo>
                <a:cubicBezTo>
                  <a:pt x="22" y="0"/>
                  <a:pt x="23" y="191"/>
                  <a:pt x="24" y="323"/>
                </a:cubicBezTo>
                <a:cubicBezTo>
                  <a:pt x="27" y="481"/>
                  <a:pt x="0" y="608"/>
                  <a:pt x="250" y="608"/>
                </a:cubicBezTo>
                <a:cubicBezTo>
                  <a:pt x="252" y="608"/>
                  <a:pt x="253" y="608"/>
                  <a:pt x="255" y="608"/>
                </a:cubicBezTo>
                <a:cubicBezTo>
                  <a:pt x="511" y="605"/>
                  <a:pt x="419" y="446"/>
                  <a:pt x="418" y="287"/>
                </a:cubicBezTo>
                <a:cubicBezTo>
                  <a:pt x="415" y="127"/>
                  <a:pt x="332" y="70"/>
                  <a:pt x="250" y="28"/>
                </a:cubicBezTo>
                <a:cubicBezTo>
                  <a:pt x="210" y="9"/>
                  <a:pt x="177" y="0"/>
                  <a:pt x="1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58"/>
          <p:cNvSpPr/>
          <p:nvPr/>
        </p:nvSpPr>
        <p:spPr>
          <a:xfrm>
            <a:off x="2485962" y="4347904"/>
            <a:ext cx="85634" cy="75988"/>
          </a:xfrm>
          <a:custGeom>
            <a:rect b="b" l="l" r="r" t="t"/>
            <a:pathLst>
              <a:path extrusionOk="0" h="1355" w="1527">
                <a:moveTo>
                  <a:pt x="1053" y="1"/>
                </a:moveTo>
                <a:cubicBezTo>
                  <a:pt x="912" y="1"/>
                  <a:pt x="816" y="149"/>
                  <a:pt x="669" y="382"/>
                </a:cubicBezTo>
                <a:cubicBezTo>
                  <a:pt x="469" y="703"/>
                  <a:pt x="1" y="853"/>
                  <a:pt x="344" y="1211"/>
                </a:cubicBezTo>
                <a:cubicBezTo>
                  <a:pt x="442" y="1313"/>
                  <a:pt x="555" y="1355"/>
                  <a:pt x="670" y="1355"/>
                </a:cubicBezTo>
                <a:cubicBezTo>
                  <a:pt x="923" y="1355"/>
                  <a:pt x="1187" y="1149"/>
                  <a:pt x="1325" y="929"/>
                </a:cubicBezTo>
                <a:cubicBezTo>
                  <a:pt x="1527" y="610"/>
                  <a:pt x="1484" y="223"/>
                  <a:pt x="1231" y="63"/>
                </a:cubicBezTo>
                <a:cubicBezTo>
                  <a:pt x="1162" y="21"/>
                  <a:pt x="1105" y="1"/>
                  <a:pt x="10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58"/>
          <p:cNvSpPr/>
          <p:nvPr/>
        </p:nvSpPr>
        <p:spPr>
          <a:xfrm>
            <a:off x="2408123" y="4369102"/>
            <a:ext cx="60006" cy="41387"/>
          </a:xfrm>
          <a:custGeom>
            <a:rect b="b" l="l" r="r" t="t"/>
            <a:pathLst>
              <a:path extrusionOk="0" h="738" w="1070">
                <a:moveTo>
                  <a:pt x="824" y="0"/>
                </a:moveTo>
                <a:cubicBezTo>
                  <a:pt x="752" y="0"/>
                  <a:pt x="663" y="51"/>
                  <a:pt x="540" y="122"/>
                </a:cubicBezTo>
                <a:cubicBezTo>
                  <a:pt x="324" y="249"/>
                  <a:pt x="0" y="193"/>
                  <a:pt x="93" y="510"/>
                </a:cubicBezTo>
                <a:cubicBezTo>
                  <a:pt x="142" y="675"/>
                  <a:pt x="280" y="738"/>
                  <a:pt x="430" y="738"/>
                </a:cubicBezTo>
                <a:cubicBezTo>
                  <a:pt x="544" y="738"/>
                  <a:pt x="666" y="702"/>
                  <a:pt x="759" y="647"/>
                </a:cubicBezTo>
                <a:cubicBezTo>
                  <a:pt x="975" y="520"/>
                  <a:pt x="1070" y="278"/>
                  <a:pt x="969" y="106"/>
                </a:cubicBezTo>
                <a:cubicBezTo>
                  <a:pt x="926" y="31"/>
                  <a:pt x="880" y="0"/>
                  <a:pt x="8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58"/>
          <p:cNvSpPr/>
          <p:nvPr/>
        </p:nvSpPr>
        <p:spPr>
          <a:xfrm>
            <a:off x="2483270" y="4309265"/>
            <a:ext cx="36957" cy="37854"/>
          </a:xfrm>
          <a:custGeom>
            <a:rect b="b" l="l" r="r" t="t"/>
            <a:pathLst>
              <a:path extrusionOk="0" h="675" w="659">
                <a:moveTo>
                  <a:pt x="394" y="1"/>
                </a:moveTo>
                <a:cubicBezTo>
                  <a:pt x="308" y="1"/>
                  <a:pt x="283" y="84"/>
                  <a:pt x="242" y="227"/>
                </a:cubicBezTo>
                <a:cubicBezTo>
                  <a:pt x="193" y="397"/>
                  <a:pt x="0" y="527"/>
                  <a:pt x="202" y="643"/>
                </a:cubicBezTo>
                <a:cubicBezTo>
                  <a:pt x="240" y="665"/>
                  <a:pt x="276" y="674"/>
                  <a:pt x="312" y="674"/>
                </a:cubicBezTo>
                <a:cubicBezTo>
                  <a:pt x="452" y="674"/>
                  <a:pt x="570" y="525"/>
                  <a:pt x="609" y="390"/>
                </a:cubicBezTo>
                <a:cubicBezTo>
                  <a:pt x="659" y="220"/>
                  <a:pt x="589" y="49"/>
                  <a:pt x="453" y="11"/>
                </a:cubicBezTo>
                <a:cubicBezTo>
                  <a:pt x="430" y="4"/>
                  <a:pt x="411" y="1"/>
                  <a:pt x="3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58"/>
          <p:cNvSpPr/>
          <p:nvPr/>
        </p:nvSpPr>
        <p:spPr>
          <a:xfrm>
            <a:off x="2508226" y="4363550"/>
            <a:ext cx="35386" cy="34826"/>
          </a:xfrm>
          <a:custGeom>
            <a:rect b="b" l="l" r="r" t="t"/>
            <a:pathLst>
              <a:path extrusionOk="0" h="621" w="631">
                <a:moveTo>
                  <a:pt x="447" y="1"/>
                </a:moveTo>
                <a:cubicBezTo>
                  <a:pt x="363" y="1"/>
                  <a:pt x="273" y="110"/>
                  <a:pt x="205" y="189"/>
                </a:cubicBezTo>
                <a:cubicBezTo>
                  <a:pt x="101" y="311"/>
                  <a:pt x="0" y="391"/>
                  <a:pt x="194" y="554"/>
                </a:cubicBezTo>
                <a:cubicBezTo>
                  <a:pt x="249" y="602"/>
                  <a:pt x="292" y="620"/>
                  <a:pt x="327" y="620"/>
                </a:cubicBezTo>
                <a:cubicBezTo>
                  <a:pt x="414" y="620"/>
                  <a:pt x="453" y="504"/>
                  <a:pt x="527" y="417"/>
                </a:cubicBezTo>
                <a:cubicBezTo>
                  <a:pt x="630" y="295"/>
                  <a:pt x="606" y="196"/>
                  <a:pt x="567" y="112"/>
                </a:cubicBezTo>
                <a:cubicBezTo>
                  <a:pt x="532" y="31"/>
                  <a:pt x="490" y="1"/>
                  <a:pt x="44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58"/>
          <p:cNvSpPr/>
          <p:nvPr/>
        </p:nvSpPr>
        <p:spPr>
          <a:xfrm>
            <a:off x="2525667" y="4356148"/>
            <a:ext cx="22600" cy="44920"/>
          </a:xfrm>
          <a:custGeom>
            <a:rect b="b" l="l" r="r" t="t"/>
            <a:pathLst>
              <a:path extrusionOk="0" h="801" w="403">
                <a:moveTo>
                  <a:pt x="190" y="1"/>
                </a:moveTo>
                <a:cubicBezTo>
                  <a:pt x="189" y="1"/>
                  <a:pt x="188" y="1"/>
                  <a:pt x="188" y="1"/>
                </a:cubicBezTo>
                <a:cubicBezTo>
                  <a:pt x="80" y="5"/>
                  <a:pt x="0" y="185"/>
                  <a:pt x="9" y="407"/>
                </a:cubicBezTo>
                <a:cubicBezTo>
                  <a:pt x="16" y="627"/>
                  <a:pt x="108" y="801"/>
                  <a:pt x="215" y="801"/>
                </a:cubicBezTo>
                <a:cubicBezTo>
                  <a:pt x="215" y="801"/>
                  <a:pt x="216" y="801"/>
                  <a:pt x="216" y="801"/>
                </a:cubicBezTo>
                <a:cubicBezTo>
                  <a:pt x="322" y="795"/>
                  <a:pt x="402" y="615"/>
                  <a:pt x="395" y="394"/>
                </a:cubicBezTo>
                <a:cubicBezTo>
                  <a:pt x="388" y="176"/>
                  <a:pt x="296" y="1"/>
                  <a:pt x="1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58"/>
          <p:cNvSpPr/>
          <p:nvPr/>
        </p:nvSpPr>
        <p:spPr>
          <a:xfrm>
            <a:off x="819123" y="4108232"/>
            <a:ext cx="164399" cy="107769"/>
          </a:xfrm>
          <a:custGeom>
            <a:rect b="b" l="l" r="r" t="t"/>
            <a:pathLst>
              <a:path extrusionOk="0" h="994" w="1516">
                <a:moveTo>
                  <a:pt x="1189" y="43"/>
                </a:moveTo>
                <a:cubicBezTo>
                  <a:pt x="1092" y="43"/>
                  <a:pt x="969" y="74"/>
                  <a:pt x="813" y="115"/>
                </a:cubicBezTo>
                <a:cubicBezTo>
                  <a:pt x="447" y="211"/>
                  <a:pt x="1" y="0"/>
                  <a:pt x="7" y="495"/>
                </a:cubicBezTo>
                <a:cubicBezTo>
                  <a:pt x="11" y="850"/>
                  <a:pt x="339" y="994"/>
                  <a:pt x="656" y="994"/>
                </a:cubicBezTo>
                <a:cubicBezTo>
                  <a:pt x="746" y="994"/>
                  <a:pt x="835" y="982"/>
                  <a:pt x="916" y="961"/>
                </a:cubicBezTo>
                <a:cubicBezTo>
                  <a:pt x="1281" y="866"/>
                  <a:pt x="1515" y="554"/>
                  <a:pt x="1441" y="265"/>
                </a:cubicBezTo>
                <a:cubicBezTo>
                  <a:pt x="1397" y="99"/>
                  <a:pt x="1317" y="43"/>
                  <a:pt x="1189" y="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58"/>
          <p:cNvSpPr/>
          <p:nvPr/>
        </p:nvSpPr>
        <p:spPr>
          <a:xfrm>
            <a:off x="868356" y="4086114"/>
            <a:ext cx="81983" cy="57029"/>
          </a:xfrm>
          <a:custGeom>
            <a:rect b="b" l="l" r="r" t="t"/>
            <a:pathLst>
              <a:path extrusionOk="0" h="526" w="756">
                <a:moveTo>
                  <a:pt x="581" y="1"/>
                </a:moveTo>
                <a:cubicBezTo>
                  <a:pt x="530" y="1"/>
                  <a:pt x="467" y="38"/>
                  <a:pt x="381" y="90"/>
                </a:cubicBezTo>
                <a:cubicBezTo>
                  <a:pt x="230" y="181"/>
                  <a:pt x="1" y="143"/>
                  <a:pt x="68" y="367"/>
                </a:cubicBezTo>
                <a:cubicBezTo>
                  <a:pt x="103" y="482"/>
                  <a:pt x="199" y="525"/>
                  <a:pt x="302" y="525"/>
                </a:cubicBezTo>
                <a:cubicBezTo>
                  <a:pt x="385" y="525"/>
                  <a:pt x="472" y="498"/>
                  <a:pt x="539" y="458"/>
                </a:cubicBezTo>
                <a:cubicBezTo>
                  <a:pt x="689" y="367"/>
                  <a:pt x="755" y="196"/>
                  <a:pt x="683" y="75"/>
                </a:cubicBezTo>
                <a:cubicBezTo>
                  <a:pt x="652" y="23"/>
                  <a:pt x="620" y="1"/>
                  <a:pt x="5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58"/>
          <p:cNvSpPr/>
          <p:nvPr/>
        </p:nvSpPr>
        <p:spPr>
          <a:xfrm>
            <a:off x="864126" y="4120917"/>
            <a:ext cx="72440" cy="47596"/>
          </a:xfrm>
          <a:custGeom>
            <a:rect b="b" l="l" r="r" t="t"/>
            <a:pathLst>
              <a:path extrusionOk="0" h="439" w="668">
                <a:moveTo>
                  <a:pt x="446" y="1"/>
                </a:moveTo>
                <a:cubicBezTo>
                  <a:pt x="394" y="1"/>
                  <a:pt x="338" y="7"/>
                  <a:pt x="290" y="13"/>
                </a:cubicBezTo>
                <a:cubicBezTo>
                  <a:pt x="131" y="33"/>
                  <a:pt x="1" y="21"/>
                  <a:pt x="32" y="273"/>
                </a:cubicBezTo>
                <a:cubicBezTo>
                  <a:pt x="48" y="404"/>
                  <a:pt x="95" y="439"/>
                  <a:pt x="158" y="439"/>
                </a:cubicBezTo>
                <a:cubicBezTo>
                  <a:pt x="217" y="439"/>
                  <a:pt x="292" y="409"/>
                  <a:pt x="369" y="400"/>
                </a:cubicBezTo>
                <a:cubicBezTo>
                  <a:pt x="528" y="383"/>
                  <a:pt x="576" y="293"/>
                  <a:pt x="608" y="205"/>
                </a:cubicBezTo>
                <a:cubicBezTo>
                  <a:pt x="668" y="37"/>
                  <a:pt x="567" y="1"/>
                  <a:pt x="4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58"/>
          <p:cNvSpPr txBox="1"/>
          <p:nvPr>
            <p:ph type="title"/>
          </p:nvPr>
        </p:nvSpPr>
        <p:spPr>
          <a:xfrm>
            <a:off x="2129900" y="274546"/>
            <a:ext cx="4884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Szabad helyek</a:t>
            </a:r>
            <a:endParaRPr/>
          </a:p>
        </p:txBody>
      </p:sp>
      <p:pic>
        <p:nvPicPr>
          <p:cNvPr id="1904" name="Google Shape;190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402" y="1740950"/>
            <a:ext cx="3418100" cy="281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59"/>
          <p:cNvSpPr txBox="1"/>
          <p:nvPr>
            <p:ph idx="1" type="subTitle"/>
          </p:nvPr>
        </p:nvSpPr>
        <p:spPr>
          <a:xfrm>
            <a:off x="4285125" y="2561000"/>
            <a:ext cx="41388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A program bekéri a </a:t>
            </a:r>
            <a:br>
              <a:rPr b="1" lang="en">
                <a:solidFill>
                  <a:schemeClr val="accent5"/>
                </a:solidFill>
              </a:rPr>
            </a:br>
            <a:r>
              <a:rPr b="1" lang="en">
                <a:solidFill>
                  <a:schemeClr val="accent5"/>
                </a:solidFill>
              </a:rPr>
              <a:t>-foglaló nevét</a:t>
            </a:r>
            <a:br>
              <a:rPr b="1" lang="en">
                <a:solidFill>
                  <a:schemeClr val="accent5"/>
                </a:solidFill>
              </a:rPr>
            </a:br>
            <a:r>
              <a:rPr b="1" lang="en">
                <a:solidFill>
                  <a:schemeClr val="accent5"/>
                </a:solidFill>
              </a:rPr>
              <a:t> -lefoglalandó székek számát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-Székek pontos helyét</a:t>
            </a:r>
            <a:endParaRPr b="1">
              <a:solidFill>
                <a:schemeClr val="accent5"/>
              </a:solidFill>
            </a:endParaRPr>
          </a:p>
        </p:txBody>
      </p:sp>
      <p:cxnSp>
        <p:nvCxnSpPr>
          <p:cNvPr id="1910" name="Google Shape;1910;p59"/>
          <p:cNvCxnSpPr/>
          <p:nvPr/>
        </p:nvCxnSpPr>
        <p:spPr>
          <a:xfrm>
            <a:off x="7932194" y="2455614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11" name="Google Shape;1911;p59"/>
          <p:cNvGrpSpPr/>
          <p:nvPr/>
        </p:nvGrpSpPr>
        <p:grpSpPr>
          <a:xfrm>
            <a:off x="6085800" y="3853288"/>
            <a:ext cx="249800" cy="541650"/>
            <a:chOff x="5458600" y="3719400"/>
            <a:chExt cx="249800" cy="541650"/>
          </a:xfrm>
        </p:grpSpPr>
        <p:sp>
          <p:nvSpPr>
            <p:cNvPr id="1912" name="Google Shape;1912;p59"/>
            <p:cNvSpPr/>
            <p:nvPr/>
          </p:nvSpPr>
          <p:spPr>
            <a:xfrm>
              <a:off x="5458600" y="3719425"/>
              <a:ext cx="249800" cy="541625"/>
            </a:xfrm>
            <a:custGeom>
              <a:rect b="b" l="l" r="r" t="t"/>
              <a:pathLst>
                <a:path extrusionOk="0" h="21665" w="9992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9"/>
            <p:cNvSpPr/>
            <p:nvPr/>
          </p:nvSpPr>
          <p:spPr>
            <a:xfrm>
              <a:off x="5552300" y="4074025"/>
              <a:ext cx="127600" cy="173600"/>
            </a:xfrm>
            <a:custGeom>
              <a:rect b="b" l="l" r="r" t="t"/>
              <a:pathLst>
                <a:path extrusionOk="0" h="6944" w="5104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9"/>
            <p:cNvSpPr/>
            <p:nvPr/>
          </p:nvSpPr>
          <p:spPr>
            <a:xfrm>
              <a:off x="5522975" y="3908900"/>
              <a:ext cx="127625" cy="173600"/>
            </a:xfrm>
            <a:custGeom>
              <a:rect b="b" l="l" r="r" t="t"/>
              <a:pathLst>
                <a:path extrusionOk="0" h="6944" w="5105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9"/>
            <p:cNvSpPr/>
            <p:nvPr/>
          </p:nvSpPr>
          <p:spPr>
            <a:xfrm>
              <a:off x="5491525" y="3742375"/>
              <a:ext cx="127600" cy="173650"/>
            </a:xfrm>
            <a:custGeom>
              <a:rect b="b" l="l" r="r" t="t"/>
              <a:pathLst>
                <a:path extrusionOk="0" h="6946" w="5104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9"/>
            <p:cNvSpPr/>
            <p:nvPr/>
          </p:nvSpPr>
          <p:spPr>
            <a:xfrm>
              <a:off x="5501625" y="3977600"/>
              <a:ext cx="206775" cy="283400"/>
            </a:xfrm>
            <a:custGeom>
              <a:rect b="b" l="l" r="r" t="t"/>
              <a:pathLst>
                <a:path extrusionOk="0" h="11336" w="8271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9"/>
            <p:cNvSpPr/>
            <p:nvPr/>
          </p:nvSpPr>
          <p:spPr>
            <a:xfrm>
              <a:off x="5458600" y="3719400"/>
              <a:ext cx="230325" cy="403075"/>
            </a:xfrm>
            <a:custGeom>
              <a:rect b="b" l="l" r="r" t="t"/>
              <a:pathLst>
                <a:path extrusionOk="0" h="16123" w="9213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9"/>
            <p:cNvSpPr/>
            <p:nvPr/>
          </p:nvSpPr>
          <p:spPr>
            <a:xfrm>
              <a:off x="5556525" y="4079800"/>
              <a:ext cx="119125" cy="162125"/>
            </a:xfrm>
            <a:custGeom>
              <a:rect b="b" l="l" r="r" t="t"/>
              <a:pathLst>
                <a:path extrusionOk="0" h="6485" w="4765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9"/>
            <p:cNvSpPr/>
            <p:nvPr/>
          </p:nvSpPr>
          <p:spPr>
            <a:xfrm>
              <a:off x="5526550" y="3913850"/>
              <a:ext cx="119175" cy="162100"/>
            </a:xfrm>
            <a:custGeom>
              <a:rect b="b" l="l" r="r" t="t"/>
              <a:pathLst>
                <a:path extrusionOk="0" h="6484" w="4767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9"/>
            <p:cNvSpPr/>
            <p:nvPr/>
          </p:nvSpPr>
          <p:spPr>
            <a:xfrm>
              <a:off x="5496425" y="3749850"/>
              <a:ext cx="119100" cy="162100"/>
            </a:xfrm>
            <a:custGeom>
              <a:rect b="b" l="l" r="r" t="t"/>
              <a:pathLst>
                <a:path extrusionOk="0" h="6484" w="4764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1" name="Google Shape;1921;p59"/>
          <p:cNvGrpSpPr/>
          <p:nvPr/>
        </p:nvGrpSpPr>
        <p:grpSpPr>
          <a:xfrm>
            <a:off x="6404200" y="700050"/>
            <a:ext cx="164400" cy="515125"/>
            <a:chOff x="5791250" y="3025900"/>
            <a:chExt cx="164400" cy="515125"/>
          </a:xfrm>
        </p:grpSpPr>
        <p:sp>
          <p:nvSpPr>
            <p:cNvPr id="1922" name="Google Shape;1922;p59"/>
            <p:cNvSpPr/>
            <p:nvPr/>
          </p:nvSpPr>
          <p:spPr>
            <a:xfrm>
              <a:off x="5791250" y="3025925"/>
              <a:ext cx="164250" cy="515050"/>
            </a:xfrm>
            <a:custGeom>
              <a:rect b="b" l="l" r="r" t="t"/>
              <a:pathLst>
                <a:path extrusionOk="0" h="20602" w="657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9"/>
            <p:cNvSpPr/>
            <p:nvPr/>
          </p:nvSpPr>
          <p:spPr>
            <a:xfrm>
              <a:off x="5823900" y="3033400"/>
              <a:ext cx="106950" cy="161125"/>
            </a:xfrm>
            <a:custGeom>
              <a:rect b="b" l="l" r="r" t="t"/>
              <a:pathLst>
                <a:path extrusionOk="0" h="6445" w="4278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9"/>
            <p:cNvSpPr/>
            <p:nvPr/>
          </p:nvSpPr>
          <p:spPr>
            <a:xfrm>
              <a:off x="5822175" y="3197350"/>
              <a:ext cx="107000" cy="161125"/>
            </a:xfrm>
            <a:custGeom>
              <a:rect b="b" l="l" r="r" t="t"/>
              <a:pathLst>
                <a:path extrusionOk="0" h="6445" w="428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9"/>
            <p:cNvSpPr/>
            <p:nvPr/>
          </p:nvSpPr>
          <p:spPr>
            <a:xfrm>
              <a:off x="5818625" y="3362925"/>
              <a:ext cx="107000" cy="161225"/>
            </a:xfrm>
            <a:custGeom>
              <a:rect b="b" l="l" r="r" t="t"/>
              <a:pathLst>
                <a:path extrusionOk="0" h="6449" w="428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9"/>
            <p:cNvSpPr/>
            <p:nvPr/>
          </p:nvSpPr>
          <p:spPr>
            <a:xfrm>
              <a:off x="5796375" y="3025900"/>
              <a:ext cx="159275" cy="281925"/>
            </a:xfrm>
            <a:custGeom>
              <a:rect b="b" l="l" r="r" t="t"/>
              <a:pathLst>
                <a:path extrusionOk="0" h="11277" w="6371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9"/>
            <p:cNvSpPr/>
            <p:nvPr/>
          </p:nvSpPr>
          <p:spPr>
            <a:xfrm>
              <a:off x="5791250" y="3140450"/>
              <a:ext cx="162500" cy="400575"/>
            </a:xfrm>
            <a:custGeom>
              <a:rect b="b" l="l" r="r" t="t"/>
              <a:pathLst>
                <a:path extrusionOk="0" h="16023" w="650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9"/>
            <p:cNvSpPr/>
            <p:nvPr/>
          </p:nvSpPr>
          <p:spPr>
            <a:xfrm>
              <a:off x="5827400" y="3038750"/>
              <a:ext cx="99875" cy="150400"/>
            </a:xfrm>
            <a:custGeom>
              <a:rect b="b" l="l" r="r" t="t"/>
              <a:pathLst>
                <a:path extrusionOk="0" h="6016" w="3995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9"/>
            <p:cNvSpPr/>
            <p:nvPr/>
          </p:nvSpPr>
          <p:spPr>
            <a:xfrm>
              <a:off x="5825250" y="3203600"/>
              <a:ext cx="99875" cy="150450"/>
            </a:xfrm>
            <a:custGeom>
              <a:rect b="b" l="l" r="r" t="t"/>
              <a:pathLst>
                <a:path extrusionOk="0" h="6018" w="3995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9"/>
            <p:cNvSpPr/>
            <p:nvPr/>
          </p:nvSpPr>
          <p:spPr>
            <a:xfrm>
              <a:off x="5822575" y="3366625"/>
              <a:ext cx="99925" cy="150425"/>
            </a:xfrm>
            <a:custGeom>
              <a:rect b="b" l="l" r="r" t="t"/>
              <a:pathLst>
                <a:path extrusionOk="0" h="6017" w="3997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1" name="Google Shape;1931;p59"/>
          <p:cNvGrpSpPr/>
          <p:nvPr/>
        </p:nvGrpSpPr>
        <p:grpSpPr>
          <a:xfrm>
            <a:off x="983525" y="884088"/>
            <a:ext cx="190750" cy="283225"/>
            <a:chOff x="923775" y="1828850"/>
            <a:chExt cx="190750" cy="283225"/>
          </a:xfrm>
        </p:grpSpPr>
        <p:sp>
          <p:nvSpPr>
            <p:cNvPr id="1932" name="Google Shape;1932;p59"/>
            <p:cNvSpPr/>
            <p:nvPr/>
          </p:nvSpPr>
          <p:spPr>
            <a:xfrm>
              <a:off x="923775" y="1829425"/>
              <a:ext cx="188100" cy="282650"/>
            </a:xfrm>
            <a:custGeom>
              <a:rect b="b" l="l" r="r" t="t"/>
              <a:pathLst>
                <a:path extrusionOk="0" h="11306" w="7524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9"/>
            <p:cNvSpPr/>
            <p:nvPr/>
          </p:nvSpPr>
          <p:spPr>
            <a:xfrm>
              <a:off x="926350" y="1828850"/>
              <a:ext cx="188175" cy="282600"/>
            </a:xfrm>
            <a:custGeom>
              <a:rect b="b" l="l" r="r" t="t"/>
              <a:pathLst>
                <a:path extrusionOk="0" h="11304" w="7527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9"/>
            <p:cNvSpPr/>
            <p:nvPr/>
          </p:nvSpPr>
          <p:spPr>
            <a:xfrm>
              <a:off x="940025" y="1851075"/>
              <a:ext cx="158075" cy="235900"/>
            </a:xfrm>
            <a:custGeom>
              <a:rect b="b" l="l" r="r" t="t"/>
              <a:pathLst>
                <a:path extrusionOk="0" h="9436" w="6323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9"/>
            <p:cNvSpPr/>
            <p:nvPr/>
          </p:nvSpPr>
          <p:spPr>
            <a:xfrm>
              <a:off x="978150" y="1899675"/>
              <a:ext cx="46425" cy="132250"/>
            </a:xfrm>
            <a:custGeom>
              <a:rect b="b" l="l" r="r" t="t"/>
              <a:pathLst>
                <a:path extrusionOk="0" h="5290" w="1857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9"/>
            <p:cNvSpPr/>
            <p:nvPr/>
          </p:nvSpPr>
          <p:spPr>
            <a:xfrm>
              <a:off x="965250" y="1993825"/>
              <a:ext cx="13875" cy="12300"/>
            </a:xfrm>
            <a:custGeom>
              <a:rect b="b" l="l" r="r" t="t"/>
              <a:pathLst>
                <a:path extrusionOk="0" h="492" w="555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9"/>
            <p:cNvSpPr/>
            <p:nvPr/>
          </p:nvSpPr>
          <p:spPr>
            <a:xfrm>
              <a:off x="977825" y="1954225"/>
              <a:ext cx="13950" cy="12300"/>
            </a:xfrm>
            <a:custGeom>
              <a:rect b="b" l="l" r="r" t="t"/>
              <a:pathLst>
                <a:path extrusionOk="0" h="492" w="558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9"/>
            <p:cNvSpPr/>
            <p:nvPr/>
          </p:nvSpPr>
          <p:spPr>
            <a:xfrm>
              <a:off x="985875" y="1922650"/>
              <a:ext cx="13875" cy="12225"/>
            </a:xfrm>
            <a:custGeom>
              <a:rect b="b" l="l" r="r" t="t"/>
              <a:pathLst>
                <a:path extrusionOk="0" h="489" w="555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9"/>
            <p:cNvSpPr/>
            <p:nvPr/>
          </p:nvSpPr>
          <p:spPr>
            <a:xfrm>
              <a:off x="926425" y="1938050"/>
              <a:ext cx="170125" cy="173400"/>
            </a:xfrm>
            <a:custGeom>
              <a:rect b="b" l="l" r="r" t="t"/>
              <a:pathLst>
                <a:path extrusionOk="0" h="6936" w="6805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9"/>
            <p:cNvSpPr/>
            <p:nvPr/>
          </p:nvSpPr>
          <p:spPr>
            <a:xfrm>
              <a:off x="1010175" y="1905375"/>
              <a:ext cx="100350" cy="179200"/>
            </a:xfrm>
            <a:custGeom>
              <a:rect b="b" l="l" r="r" t="t"/>
              <a:pathLst>
                <a:path extrusionOk="0" h="7168" w="4014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1" name="Google Shape;1941;p59"/>
          <p:cNvGrpSpPr/>
          <p:nvPr/>
        </p:nvGrpSpPr>
        <p:grpSpPr>
          <a:xfrm>
            <a:off x="5381613" y="1057650"/>
            <a:ext cx="272300" cy="211525"/>
            <a:chOff x="962400" y="2223200"/>
            <a:chExt cx="272300" cy="211525"/>
          </a:xfrm>
        </p:grpSpPr>
        <p:sp>
          <p:nvSpPr>
            <p:cNvPr id="1942" name="Google Shape;1942;p59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9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9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9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9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9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9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9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0" name="Google Shape;1950;p59"/>
          <p:cNvGrpSpPr/>
          <p:nvPr/>
        </p:nvGrpSpPr>
        <p:grpSpPr>
          <a:xfrm>
            <a:off x="3685775" y="3800400"/>
            <a:ext cx="430550" cy="271450"/>
            <a:chOff x="1515225" y="1844850"/>
            <a:chExt cx="430550" cy="271450"/>
          </a:xfrm>
        </p:grpSpPr>
        <p:sp>
          <p:nvSpPr>
            <p:cNvPr id="1951" name="Google Shape;1951;p59"/>
            <p:cNvSpPr/>
            <p:nvPr/>
          </p:nvSpPr>
          <p:spPr>
            <a:xfrm>
              <a:off x="1541850" y="1879600"/>
              <a:ext cx="403925" cy="236700"/>
            </a:xfrm>
            <a:custGeom>
              <a:rect b="b" l="l" r="r" t="t"/>
              <a:pathLst>
                <a:path extrusionOk="0" h="9468" w="16157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9"/>
            <p:cNvSpPr/>
            <p:nvPr/>
          </p:nvSpPr>
          <p:spPr>
            <a:xfrm>
              <a:off x="1515250" y="1844850"/>
              <a:ext cx="418825" cy="172950"/>
            </a:xfrm>
            <a:custGeom>
              <a:rect b="b" l="l" r="r" t="t"/>
              <a:pathLst>
                <a:path extrusionOk="0" h="6918" w="16753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9"/>
            <p:cNvSpPr/>
            <p:nvPr/>
          </p:nvSpPr>
          <p:spPr>
            <a:xfrm>
              <a:off x="1557550" y="1861000"/>
              <a:ext cx="359375" cy="122525"/>
            </a:xfrm>
            <a:custGeom>
              <a:rect b="b" l="l" r="r" t="t"/>
              <a:pathLst>
                <a:path extrusionOk="0" h="4901" w="14375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9"/>
            <p:cNvSpPr/>
            <p:nvPr/>
          </p:nvSpPr>
          <p:spPr>
            <a:xfrm>
              <a:off x="1641550" y="1873200"/>
              <a:ext cx="36400" cy="86075"/>
            </a:xfrm>
            <a:custGeom>
              <a:rect b="b" l="l" r="r" t="t"/>
              <a:pathLst>
                <a:path extrusionOk="0" h="3443" w="1456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9"/>
            <p:cNvSpPr/>
            <p:nvPr/>
          </p:nvSpPr>
          <p:spPr>
            <a:xfrm>
              <a:off x="1729600" y="1853050"/>
              <a:ext cx="36375" cy="86100"/>
            </a:xfrm>
            <a:custGeom>
              <a:rect b="b" l="l" r="r" t="t"/>
              <a:pathLst>
                <a:path extrusionOk="0" h="3444" w="1455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9"/>
            <p:cNvSpPr/>
            <p:nvPr/>
          </p:nvSpPr>
          <p:spPr>
            <a:xfrm>
              <a:off x="1818925" y="1851225"/>
              <a:ext cx="36425" cy="86075"/>
            </a:xfrm>
            <a:custGeom>
              <a:rect b="b" l="l" r="r" t="t"/>
              <a:pathLst>
                <a:path extrusionOk="0" h="3443" w="1457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9"/>
            <p:cNvSpPr/>
            <p:nvPr/>
          </p:nvSpPr>
          <p:spPr>
            <a:xfrm>
              <a:off x="1515225" y="1869925"/>
              <a:ext cx="102375" cy="147875"/>
            </a:xfrm>
            <a:custGeom>
              <a:rect b="b" l="l" r="r" t="t"/>
              <a:pathLst>
                <a:path extrusionOk="0" h="5915" w="4095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9"/>
            <p:cNvSpPr/>
            <p:nvPr/>
          </p:nvSpPr>
          <p:spPr>
            <a:xfrm>
              <a:off x="1557550" y="1905050"/>
              <a:ext cx="13100" cy="45825"/>
            </a:xfrm>
            <a:custGeom>
              <a:rect b="b" l="l" r="r" t="t"/>
              <a:pathLst>
                <a:path extrusionOk="0" h="1833" w="524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9" name="Google Shape;1959;p59"/>
          <p:cNvGrpSpPr/>
          <p:nvPr/>
        </p:nvGrpSpPr>
        <p:grpSpPr>
          <a:xfrm>
            <a:off x="7142373" y="3717990"/>
            <a:ext cx="471693" cy="535743"/>
            <a:chOff x="7142373" y="3717990"/>
            <a:chExt cx="471693" cy="535743"/>
          </a:xfrm>
        </p:grpSpPr>
        <p:sp>
          <p:nvSpPr>
            <p:cNvPr id="1960" name="Google Shape;1960;p59"/>
            <p:cNvSpPr/>
            <p:nvPr/>
          </p:nvSpPr>
          <p:spPr>
            <a:xfrm>
              <a:off x="7486877" y="3735263"/>
              <a:ext cx="127189" cy="118048"/>
            </a:xfrm>
            <a:custGeom>
              <a:rect b="b" l="l" r="r" t="t"/>
              <a:pathLst>
                <a:path extrusionOk="0" h="2105" w="2268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9"/>
            <p:cNvSpPr/>
            <p:nvPr/>
          </p:nvSpPr>
          <p:spPr>
            <a:xfrm>
              <a:off x="7506505" y="3757976"/>
              <a:ext cx="68081" cy="66399"/>
            </a:xfrm>
            <a:custGeom>
              <a:rect b="b" l="l" r="r" t="t"/>
              <a:pathLst>
                <a:path extrusionOk="0" h="1184" w="1214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9"/>
            <p:cNvSpPr/>
            <p:nvPr/>
          </p:nvSpPr>
          <p:spPr>
            <a:xfrm>
              <a:off x="7551538" y="3784445"/>
              <a:ext cx="31293" cy="33536"/>
            </a:xfrm>
            <a:custGeom>
              <a:rect b="b" l="l" r="r" t="t"/>
              <a:pathLst>
                <a:path extrusionOk="0" h="598" w="558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9"/>
            <p:cNvSpPr/>
            <p:nvPr/>
          </p:nvSpPr>
          <p:spPr>
            <a:xfrm>
              <a:off x="7547051" y="3769528"/>
              <a:ext cx="60118" cy="44023"/>
            </a:xfrm>
            <a:custGeom>
              <a:rect b="b" l="l" r="r" t="t"/>
              <a:pathLst>
                <a:path extrusionOk="0" h="785" w="1072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9"/>
            <p:cNvSpPr/>
            <p:nvPr/>
          </p:nvSpPr>
          <p:spPr>
            <a:xfrm>
              <a:off x="7473698" y="3783324"/>
              <a:ext cx="60118" cy="44023"/>
            </a:xfrm>
            <a:custGeom>
              <a:rect b="b" l="l" r="r" t="t"/>
              <a:pathLst>
                <a:path extrusionOk="0" h="785" w="1072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9"/>
            <p:cNvSpPr/>
            <p:nvPr/>
          </p:nvSpPr>
          <p:spPr>
            <a:xfrm>
              <a:off x="7543518" y="3717990"/>
              <a:ext cx="34657" cy="38247"/>
            </a:xfrm>
            <a:custGeom>
              <a:rect b="b" l="l" r="r" t="t"/>
              <a:pathLst>
                <a:path extrusionOk="0" h="682" w="618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9"/>
            <p:cNvSpPr/>
            <p:nvPr/>
          </p:nvSpPr>
          <p:spPr>
            <a:xfrm>
              <a:off x="7153589" y="3994742"/>
              <a:ext cx="130218" cy="114515"/>
            </a:xfrm>
            <a:custGeom>
              <a:rect b="b" l="l" r="r" t="t"/>
              <a:pathLst>
                <a:path extrusionOk="0" h="2042" w="2322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9"/>
            <p:cNvSpPr/>
            <p:nvPr/>
          </p:nvSpPr>
          <p:spPr>
            <a:xfrm>
              <a:off x="7174227" y="4016220"/>
              <a:ext cx="71895" cy="63034"/>
            </a:xfrm>
            <a:custGeom>
              <a:rect b="b" l="l" r="r" t="t"/>
              <a:pathLst>
                <a:path extrusionOk="0" h="1124" w="1282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9"/>
            <p:cNvSpPr/>
            <p:nvPr/>
          </p:nvSpPr>
          <p:spPr>
            <a:xfrm>
              <a:off x="7220268" y="4042466"/>
              <a:ext cx="28657" cy="34097"/>
            </a:xfrm>
            <a:custGeom>
              <a:rect b="b" l="l" r="r" t="t"/>
              <a:pathLst>
                <a:path extrusionOk="0" h="608" w="511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9"/>
            <p:cNvSpPr/>
            <p:nvPr/>
          </p:nvSpPr>
          <p:spPr>
            <a:xfrm>
              <a:off x="7220212" y="4015379"/>
              <a:ext cx="85634" cy="75988"/>
            </a:xfrm>
            <a:custGeom>
              <a:rect b="b" l="l" r="r" t="t"/>
              <a:pathLst>
                <a:path extrusionOk="0" h="1355" w="1527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9"/>
            <p:cNvSpPr/>
            <p:nvPr/>
          </p:nvSpPr>
          <p:spPr>
            <a:xfrm>
              <a:off x="7142373" y="4036577"/>
              <a:ext cx="60006" cy="41387"/>
            </a:xfrm>
            <a:custGeom>
              <a:rect b="b" l="l" r="r" t="t"/>
              <a:pathLst>
                <a:path extrusionOk="0" h="738" w="107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9"/>
            <p:cNvSpPr/>
            <p:nvPr/>
          </p:nvSpPr>
          <p:spPr>
            <a:xfrm>
              <a:off x="7217520" y="3976740"/>
              <a:ext cx="36957" cy="37854"/>
            </a:xfrm>
            <a:custGeom>
              <a:rect b="b" l="l" r="r" t="t"/>
              <a:pathLst>
                <a:path extrusionOk="0" h="675" w="659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9"/>
            <p:cNvSpPr/>
            <p:nvPr/>
          </p:nvSpPr>
          <p:spPr>
            <a:xfrm>
              <a:off x="7242476" y="4031025"/>
              <a:ext cx="35386" cy="34826"/>
            </a:xfrm>
            <a:custGeom>
              <a:rect b="b" l="l" r="r" t="t"/>
              <a:pathLst>
                <a:path extrusionOk="0" h="621" w="631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9"/>
            <p:cNvSpPr/>
            <p:nvPr/>
          </p:nvSpPr>
          <p:spPr>
            <a:xfrm>
              <a:off x="7259917" y="4023623"/>
              <a:ext cx="22600" cy="44920"/>
            </a:xfrm>
            <a:custGeom>
              <a:rect b="b" l="l" r="r" t="t"/>
              <a:pathLst>
                <a:path extrusionOk="0" h="801" w="403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9"/>
            <p:cNvSpPr/>
            <p:nvPr/>
          </p:nvSpPr>
          <p:spPr>
            <a:xfrm>
              <a:off x="7364398" y="4178530"/>
              <a:ext cx="109300" cy="75203"/>
            </a:xfrm>
            <a:custGeom>
              <a:rect b="b" l="l" r="r" t="t"/>
              <a:pathLst>
                <a:path extrusionOk="0" h="1341" w="1949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9"/>
            <p:cNvSpPr/>
            <p:nvPr/>
          </p:nvSpPr>
          <p:spPr>
            <a:xfrm>
              <a:off x="7392718" y="4165800"/>
              <a:ext cx="50640" cy="40490"/>
            </a:xfrm>
            <a:custGeom>
              <a:rect b="b" l="l" r="r" t="t"/>
              <a:pathLst>
                <a:path extrusionOk="0" h="722" w="903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9"/>
            <p:cNvSpPr/>
            <p:nvPr/>
          </p:nvSpPr>
          <p:spPr>
            <a:xfrm>
              <a:off x="7394120" y="4189298"/>
              <a:ext cx="43686" cy="35162"/>
            </a:xfrm>
            <a:custGeom>
              <a:rect b="b" l="l" r="r" t="t"/>
              <a:pathLst>
                <a:path extrusionOk="0" h="627" w="779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7" name="Google Shape;1977;p59"/>
          <p:cNvGrpSpPr/>
          <p:nvPr/>
        </p:nvGrpSpPr>
        <p:grpSpPr>
          <a:xfrm>
            <a:off x="649811" y="709943"/>
            <a:ext cx="3152328" cy="3574188"/>
            <a:chOff x="649811" y="709943"/>
            <a:chExt cx="3152328" cy="3574188"/>
          </a:xfrm>
        </p:grpSpPr>
        <p:sp>
          <p:nvSpPr>
            <p:cNvPr id="1978" name="Google Shape;1978;p59"/>
            <p:cNvSpPr/>
            <p:nvPr/>
          </p:nvSpPr>
          <p:spPr>
            <a:xfrm>
              <a:off x="3243482" y="4225135"/>
              <a:ext cx="92925" cy="58996"/>
            </a:xfrm>
            <a:custGeom>
              <a:rect b="b" l="l" r="r" t="t"/>
              <a:pathLst>
                <a:path extrusionOk="0" h="1052" w="1657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9"/>
            <p:cNvSpPr/>
            <p:nvPr/>
          </p:nvSpPr>
          <p:spPr>
            <a:xfrm>
              <a:off x="3251950" y="4224518"/>
              <a:ext cx="41499" cy="24114"/>
            </a:xfrm>
            <a:custGeom>
              <a:rect b="b" l="l" r="r" t="t"/>
              <a:pathLst>
                <a:path extrusionOk="0" h="430" w="74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9"/>
            <p:cNvSpPr/>
            <p:nvPr/>
          </p:nvSpPr>
          <p:spPr>
            <a:xfrm>
              <a:off x="3259353" y="4232593"/>
              <a:ext cx="45817" cy="25629"/>
            </a:xfrm>
            <a:custGeom>
              <a:rect b="b" l="l" r="r" t="t"/>
              <a:pathLst>
                <a:path extrusionOk="0" h="457" w="817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9"/>
            <p:cNvSpPr/>
            <p:nvPr/>
          </p:nvSpPr>
          <p:spPr>
            <a:xfrm>
              <a:off x="3508673" y="1272705"/>
              <a:ext cx="109300" cy="75203"/>
            </a:xfrm>
            <a:custGeom>
              <a:rect b="b" l="l" r="r" t="t"/>
              <a:pathLst>
                <a:path extrusionOk="0" h="1341" w="1949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9"/>
            <p:cNvSpPr/>
            <p:nvPr/>
          </p:nvSpPr>
          <p:spPr>
            <a:xfrm>
              <a:off x="3536993" y="1259975"/>
              <a:ext cx="50640" cy="40490"/>
            </a:xfrm>
            <a:custGeom>
              <a:rect b="b" l="l" r="r" t="t"/>
              <a:pathLst>
                <a:path extrusionOk="0" h="722" w="903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9"/>
            <p:cNvSpPr/>
            <p:nvPr/>
          </p:nvSpPr>
          <p:spPr>
            <a:xfrm>
              <a:off x="3538395" y="1283473"/>
              <a:ext cx="43686" cy="35162"/>
            </a:xfrm>
            <a:custGeom>
              <a:rect b="b" l="l" r="r" t="t"/>
              <a:pathLst>
                <a:path extrusionOk="0" h="627" w="779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9"/>
            <p:cNvSpPr/>
            <p:nvPr/>
          </p:nvSpPr>
          <p:spPr>
            <a:xfrm>
              <a:off x="3378511" y="1757068"/>
              <a:ext cx="85017" cy="55744"/>
            </a:xfrm>
            <a:custGeom>
              <a:rect b="b" l="l" r="r" t="t"/>
              <a:pathLst>
                <a:path extrusionOk="0" h="994" w="1516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9"/>
            <p:cNvSpPr/>
            <p:nvPr/>
          </p:nvSpPr>
          <p:spPr>
            <a:xfrm>
              <a:off x="3403971" y="1745628"/>
              <a:ext cx="42396" cy="29498"/>
            </a:xfrm>
            <a:custGeom>
              <a:rect b="b" l="l" r="r" t="t"/>
              <a:pathLst>
                <a:path extrusionOk="0" h="526" w="756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9"/>
            <p:cNvSpPr/>
            <p:nvPr/>
          </p:nvSpPr>
          <p:spPr>
            <a:xfrm>
              <a:off x="3401784" y="1763630"/>
              <a:ext cx="37461" cy="24619"/>
            </a:xfrm>
            <a:custGeom>
              <a:rect b="b" l="l" r="r" t="t"/>
              <a:pathLst>
                <a:path extrusionOk="0" h="439" w="668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9"/>
            <p:cNvSpPr/>
            <p:nvPr/>
          </p:nvSpPr>
          <p:spPr>
            <a:xfrm>
              <a:off x="3123852" y="738207"/>
              <a:ext cx="130442" cy="82662"/>
            </a:xfrm>
            <a:custGeom>
              <a:rect b="b" l="l" r="r" t="t"/>
              <a:pathLst>
                <a:path extrusionOk="0" h="1474" w="2326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9"/>
            <p:cNvSpPr/>
            <p:nvPr/>
          </p:nvSpPr>
          <p:spPr>
            <a:xfrm>
              <a:off x="3146452" y="749703"/>
              <a:ext cx="75484" cy="35386"/>
            </a:xfrm>
            <a:custGeom>
              <a:rect b="b" l="l" r="r" t="t"/>
              <a:pathLst>
                <a:path extrusionOk="0" h="631" w="1346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9"/>
            <p:cNvSpPr/>
            <p:nvPr/>
          </p:nvSpPr>
          <p:spPr>
            <a:xfrm>
              <a:off x="3184474" y="709943"/>
              <a:ext cx="61015" cy="38583"/>
            </a:xfrm>
            <a:custGeom>
              <a:rect b="b" l="l" r="r" t="t"/>
              <a:pathLst>
                <a:path extrusionOk="0" h="688" w="1088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9"/>
            <p:cNvSpPr/>
            <p:nvPr/>
          </p:nvSpPr>
          <p:spPr>
            <a:xfrm>
              <a:off x="3167931" y="767593"/>
              <a:ext cx="35330" cy="34938"/>
            </a:xfrm>
            <a:custGeom>
              <a:rect b="b" l="l" r="r" t="t"/>
              <a:pathLst>
                <a:path extrusionOk="0" h="623" w="63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9"/>
            <p:cNvSpPr/>
            <p:nvPr/>
          </p:nvSpPr>
          <p:spPr>
            <a:xfrm>
              <a:off x="3182960" y="746675"/>
              <a:ext cx="64099" cy="65670"/>
            </a:xfrm>
            <a:custGeom>
              <a:rect b="b" l="l" r="r" t="t"/>
              <a:pathLst>
                <a:path extrusionOk="0" h="1171" w="1143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9"/>
            <p:cNvSpPr/>
            <p:nvPr/>
          </p:nvSpPr>
          <p:spPr>
            <a:xfrm>
              <a:off x="3714823" y="936057"/>
              <a:ext cx="87317" cy="55968"/>
            </a:xfrm>
            <a:custGeom>
              <a:rect b="b" l="l" r="r" t="t"/>
              <a:pathLst>
                <a:path extrusionOk="0" h="998" w="1557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9"/>
            <p:cNvSpPr/>
            <p:nvPr/>
          </p:nvSpPr>
          <p:spPr>
            <a:xfrm>
              <a:off x="3739722" y="923215"/>
              <a:ext cx="42621" cy="30620"/>
            </a:xfrm>
            <a:custGeom>
              <a:rect b="b" l="l" r="r" t="t"/>
              <a:pathLst>
                <a:path extrusionOk="0" h="546" w="76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9"/>
            <p:cNvSpPr/>
            <p:nvPr/>
          </p:nvSpPr>
          <p:spPr>
            <a:xfrm>
              <a:off x="3738601" y="941889"/>
              <a:ext cx="37125" cy="26021"/>
            </a:xfrm>
            <a:custGeom>
              <a:rect b="b" l="l" r="r" t="t"/>
              <a:pathLst>
                <a:path extrusionOk="0" h="464" w="662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9"/>
            <p:cNvSpPr/>
            <p:nvPr/>
          </p:nvSpPr>
          <p:spPr>
            <a:xfrm>
              <a:off x="3760920" y="945703"/>
              <a:ext cx="36396" cy="38303"/>
            </a:xfrm>
            <a:custGeom>
              <a:rect b="b" l="l" r="r" t="t"/>
              <a:pathLst>
                <a:path extrusionOk="0" h="683" w="649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9"/>
            <p:cNvSpPr/>
            <p:nvPr/>
          </p:nvSpPr>
          <p:spPr>
            <a:xfrm>
              <a:off x="1836839" y="856367"/>
              <a:ext cx="130218" cy="114515"/>
            </a:xfrm>
            <a:custGeom>
              <a:rect b="b" l="l" r="r" t="t"/>
              <a:pathLst>
                <a:path extrusionOk="0" h="2042" w="2322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9"/>
            <p:cNvSpPr/>
            <p:nvPr/>
          </p:nvSpPr>
          <p:spPr>
            <a:xfrm>
              <a:off x="1857477" y="877845"/>
              <a:ext cx="71895" cy="63034"/>
            </a:xfrm>
            <a:custGeom>
              <a:rect b="b" l="l" r="r" t="t"/>
              <a:pathLst>
                <a:path extrusionOk="0" h="1124" w="1282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9"/>
            <p:cNvSpPr/>
            <p:nvPr/>
          </p:nvSpPr>
          <p:spPr>
            <a:xfrm>
              <a:off x="1903518" y="904091"/>
              <a:ext cx="28657" cy="34097"/>
            </a:xfrm>
            <a:custGeom>
              <a:rect b="b" l="l" r="r" t="t"/>
              <a:pathLst>
                <a:path extrusionOk="0" h="608" w="511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9"/>
            <p:cNvSpPr/>
            <p:nvPr/>
          </p:nvSpPr>
          <p:spPr>
            <a:xfrm>
              <a:off x="1903462" y="877004"/>
              <a:ext cx="85634" cy="75988"/>
            </a:xfrm>
            <a:custGeom>
              <a:rect b="b" l="l" r="r" t="t"/>
              <a:pathLst>
                <a:path extrusionOk="0" h="1355" w="1527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9"/>
            <p:cNvSpPr/>
            <p:nvPr/>
          </p:nvSpPr>
          <p:spPr>
            <a:xfrm>
              <a:off x="1825623" y="898202"/>
              <a:ext cx="60006" cy="41387"/>
            </a:xfrm>
            <a:custGeom>
              <a:rect b="b" l="l" r="r" t="t"/>
              <a:pathLst>
                <a:path extrusionOk="0" h="738" w="107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9"/>
            <p:cNvSpPr/>
            <p:nvPr/>
          </p:nvSpPr>
          <p:spPr>
            <a:xfrm>
              <a:off x="1900770" y="838365"/>
              <a:ext cx="36957" cy="37854"/>
            </a:xfrm>
            <a:custGeom>
              <a:rect b="b" l="l" r="r" t="t"/>
              <a:pathLst>
                <a:path extrusionOk="0" h="675" w="659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9"/>
            <p:cNvSpPr/>
            <p:nvPr/>
          </p:nvSpPr>
          <p:spPr>
            <a:xfrm>
              <a:off x="1925726" y="892650"/>
              <a:ext cx="35386" cy="34826"/>
            </a:xfrm>
            <a:custGeom>
              <a:rect b="b" l="l" r="r" t="t"/>
              <a:pathLst>
                <a:path extrusionOk="0" h="621" w="631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9"/>
            <p:cNvSpPr/>
            <p:nvPr/>
          </p:nvSpPr>
          <p:spPr>
            <a:xfrm>
              <a:off x="1943167" y="885248"/>
              <a:ext cx="22600" cy="44920"/>
            </a:xfrm>
            <a:custGeom>
              <a:rect b="b" l="l" r="r" t="t"/>
              <a:pathLst>
                <a:path extrusionOk="0" h="801" w="403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9"/>
            <p:cNvSpPr/>
            <p:nvPr/>
          </p:nvSpPr>
          <p:spPr>
            <a:xfrm>
              <a:off x="662990" y="1923213"/>
              <a:ext cx="127189" cy="118048"/>
            </a:xfrm>
            <a:custGeom>
              <a:rect b="b" l="l" r="r" t="t"/>
              <a:pathLst>
                <a:path extrusionOk="0" h="2105" w="2268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9"/>
            <p:cNvSpPr/>
            <p:nvPr/>
          </p:nvSpPr>
          <p:spPr>
            <a:xfrm>
              <a:off x="682618" y="1945926"/>
              <a:ext cx="68081" cy="66399"/>
            </a:xfrm>
            <a:custGeom>
              <a:rect b="b" l="l" r="r" t="t"/>
              <a:pathLst>
                <a:path extrusionOk="0" h="1184" w="1214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9"/>
            <p:cNvSpPr/>
            <p:nvPr/>
          </p:nvSpPr>
          <p:spPr>
            <a:xfrm>
              <a:off x="727650" y="1972395"/>
              <a:ext cx="31293" cy="33536"/>
            </a:xfrm>
            <a:custGeom>
              <a:rect b="b" l="l" r="r" t="t"/>
              <a:pathLst>
                <a:path extrusionOk="0" h="598" w="558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9"/>
            <p:cNvSpPr/>
            <p:nvPr/>
          </p:nvSpPr>
          <p:spPr>
            <a:xfrm>
              <a:off x="723164" y="1957478"/>
              <a:ext cx="60118" cy="44023"/>
            </a:xfrm>
            <a:custGeom>
              <a:rect b="b" l="l" r="r" t="t"/>
              <a:pathLst>
                <a:path extrusionOk="0" h="785" w="1072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9"/>
            <p:cNvSpPr/>
            <p:nvPr/>
          </p:nvSpPr>
          <p:spPr>
            <a:xfrm>
              <a:off x="649811" y="1971274"/>
              <a:ext cx="60118" cy="44023"/>
            </a:xfrm>
            <a:custGeom>
              <a:rect b="b" l="l" r="r" t="t"/>
              <a:pathLst>
                <a:path extrusionOk="0" h="785" w="1072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9"/>
            <p:cNvSpPr/>
            <p:nvPr/>
          </p:nvSpPr>
          <p:spPr>
            <a:xfrm>
              <a:off x="719631" y="1905940"/>
              <a:ext cx="34657" cy="38247"/>
            </a:xfrm>
            <a:custGeom>
              <a:rect b="b" l="l" r="r" t="t"/>
              <a:pathLst>
                <a:path extrusionOk="0" h="682" w="618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9"/>
            <p:cNvSpPr/>
            <p:nvPr/>
          </p:nvSpPr>
          <p:spPr>
            <a:xfrm>
              <a:off x="941061" y="4101981"/>
              <a:ext cx="85017" cy="55744"/>
            </a:xfrm>
            <a:custGeom>
              <a:rect b="b" l="l" r="r" t="t"/>
              <a:pathLst>
                <a:path extrusionOk="0" h="994" w="1516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9"/>
            <p:cNvSpPr/>
            <p:nvPr/>
          </p:nvSpPr>
          <p:spPr>
            <a:xfrm>
              <a:off x="966521" y="4090540"/>
              <a:ext cx="42396" cy="29498"/>
            </a:xfrm>
            <a:custGeom>
              <a:rect b="b" l="l" r="r" t="t"/>
              <a:pathLst>
                <a:path extrusionOk="0" h="526" w="756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9"/>
            <p:cNvSpPr/>
            <p:nvPr/>
          </p:nvSpPr>
          <p:spPr>
            <a:xfrm>
              <a:off x="964334" y="4108542"/>
              <a:ext cx="37461" cy="24619"/>
            </a:xfrm>
            <a:custGeom>
              <a:rect b="b" l="l" r="r" t="t"/>
              <a:pathLst>
                <a:path extrusionOk="0" h="439" w="668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3" name="Google Shape;2013;p59"/>
          <p:cNvSpPr txBox="1"/>
          <p:nvPr>
            <p:ph type="title"/>
          </p:nvPr>
        </p:nvSpPr>
        <p:spPr>
          <a:xfrm>
            <a:off x="3677400" y="1556213"/>
            <a:ext cx="47466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Foglalás</a:t>
            </a:r>
            <a:endParaRPr/>
          </a:p>
        </p:txBody>
      </p:sp>
      <p:pic>
        <p:nvPicPr>
          <p:cNvPr id="2014" name="Google Shape;20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52" y="596563"/>
            <a:ext cx="5057875" cy="37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60"/>
          <p:cNvSpPr txBox="1"/>
          <p:nvPr>
            <p:ph type="title"/>
          </p:nvPr>
        </p:nvSpPr>
        <p:spPr>
          <a:xfrm>
            <a:off x="720000" y="1319725"/>
            <a:ext cx="36999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Módosítás</a:t>
            </a:r>
            <a:endParaRPr sz="4500"/>
          </a:p>
        </p:txBody>
      </p:sp>
      <p:sp>
        <p:nvSpPr>
          <p:cNvPr id="2020" name="Google Shape;2020;p60"/>
          <p:cNvSpPr txBox="1"/>
          <p:nvPr>
            <p:ph idx="1" type="subTitle"/>
          </p:nvPr>
        </p:nvSpPr>
        <p:spPr>
          <a:xfrm>
            <a:off x="720000" y="2565000"/>
            <a:ext cx="30933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választott székeket egyszerűen tudjuk módosítani</a:t>
            </a:r>
            <a:endParaRPr/>
          </a:p>
        </p:txBody>
      </p:sp>
      <p:cxnSp>
        <p:nvCxnSpPr>
          <p:cNvPr id="2021" name="Google Shape;2021;p60"/>
          <p:cNvCxnSpPr/>
          <p:nvPr/>
        </p:nvCxnSpPr>
        <p:spPr>
          <a:xfrm>
            <a:off x="831800" y="2416865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22" name="Google Shape;2022;p60"/>
          <p:cNvGrpSpPr/>
          <p:nvPr/>
        </p:nvGrpSpPr>
        <p:grpSpPr>
          <a:xfrm>
            <a:off x="5075175" y="3823800"/>
            <a:ext cx="725625" cy="523625"/>
            <a:chOff x="5075175" y="3823800"/>
            <a:chExt cx="725625" cy="523625"/>
          </a:xfrm>
        </p:grpSpPr>
        <p:sp>
          <p:nvSpPr>
            <p:cNvPr id="2023" name="Google Shape;2023;p60"/>
            <p:cNvSpPr/>
            <p:nvPr/>
          </p:nvSpPr>
          <p:spPr>
            <a:xfrm>
              <a:off x="5391475" y="3839725"/>
              <a:ext cx="409300" cy="401675"/>
            </a:xfrm>
            <a:custGeom>
              <a:rect b="b" l="l" r="r" t="t"/>
              <a:pathLst>
                <a:path extrusionOk="0" h="16067" w="16372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0"/>
            <p:cNvSpPr/>
            <p:nvPr/>
          </p:nvSpPr>
          <p:spPr>
            <a:xfrm>
              <a:off x="5373475" y="3828925"/>
              <a:ext cx="409300" cy="403325"/>
            </a:xfrm>
            <a:custGeom>
              <a:rect b="b" l="l" r="r" t="t"/>
              <a:pathLst>
                <a:path extrusionOk="0" h="16133" w="16372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0"/>
            <p:cNvSpPr/>
            <p:nvPr/>
          </p:nvSpPr>
          <p:spPr>
            <a:xfrm>
              <a:off x="5383450" y="3835250"/>
              <a:ext cx="405175" cy="409950"/>
            </a:xfrm>
            <a:custGeom>
              <a:rect b="b" l="l" r="r" t="t"/>
              <a:pathLst>
                <a:path extrusionOk="0" h="16398" w="16207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0"/>
            <p:cNvSpPr/>
            <p:nvPr/>
          </p:nvSpPr>
          <p:spPr>
            <a:xfrm>
              <a:off x="5563425" y="4074175"/>
              <a:ext cx="26050" cy="44550"/>
            </a:xfrm>
            <a:custGeom>
              <a:rect b="b" l="l" r="r" t="t"/>
              <a:pathLst>
                <a:path extrusionOk="0" h="1782" w="1042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0"/>
            <p:cNvSpPr/>
            <p:nvPr/>
          </p:nvSpPr>
          <p:spPr>
            <a:xfrm>
              <a:off x="5131075" y="3920550"/>
              <a:ext cx="384775" cy="344225"/>
            </a:xfrm>
            <a:custGeom>
              <a:rect b="b" l="l" r="r" t="t"/>
              <a:pathLst>
                <a:path extrusionOk="0" h="13769" w="15391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0"/>
            <p:cNvSpPr/>
            <p:nvPr/>
          </p:nvSpPr>
          <p:spPr>
            <a:xfrm>
              <a:off x="5141725" y="3915550"/>
              <a:ext cx="384825" cy="344200"/>
            </a:xfrm>
            <a:custGeom>
              <a:rect b="b" l="l" r="r" t="t"/>
              <a:pathLst>
                <a:path extrusionOk="0" h="13768" w="15393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0"/>
            <p:cNvSpPr/>
            <p:nvPr/>
          </p:nvSpPr>
          <p:spPr>
            <a:xfrm>
              <a:off x="5185325" y="3971325"/>
              <a:ext cx="284400" cy="254450"/>
            </a:xfrm>
            <a:custGeom>
              <a:rect b="b" l="l" r="r" t="t"/>
              <a:pathLst>
                <a:path extrusionOk="0" h="10178" w="11376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0"/>
            <p:cNvSpPr/>
            <p:nvPr/>
          </p:nvSpPr>
          <p:spPr>
            <a:xfrm>
              <a:off x="5147925" y="3953250"/>
              <a:ext cx="107575" cy="284475"/>
            </a:xfrm>
            <a:custGeom>
              <a:rect b="b" l="l" r="r" t="t"/>
              <a:pathLst>
                <a:path extrusionOk="0" h="11379" w="4303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0"/>
            <p:cNvSpPr/>
            <p:nvPr/>
          </p:nvSpPr>
          <p:spPr>
            <a:xfrm>
              <a:off x="5150400" y="3963975"/>
              <a:ext cx="357625" cy="295850"/>
            </a:xfrm>
            <a:custGeom>
              <a:rect b="b" l="l" r="r" t="t"/>
              <a:pathLst>
                <a:path extrusionOk="0" h="11834" w="14305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0"/>
            <p:cNvSpPr/>
            <p:nvPr/>
          </p:nvSpPr>
          <p:spPr>
            <a:xfrm>
              <a:off x="5318950" y="3915600"/>
              <a:ext cx="207525" cy="343800"/>
            </a:xfrm>
            <a:custGeom>
              <a:rect b="b" l="l" r="r" t="t"/>
              <a:pathLst>
                <a:path extrusionOk="0" h="13752" w="8301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0"/>
            <p:cNvSpPr/>
            <p:nvPr/>
          </p:nvSpPr>
          <p:spPr>
            <a:xfrm>
              <a:off x="5257325" y="4037375"/>
              <a:ext cx="121600" cy="130475"/>
            </a:xfrm>
            <a:custGeom>
              <a:rect b="b" l="l" r="r" t="t"/>
              <a:pathLst>
                <a:path extrusionOk="0" h="5219" w="4864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0"/>
            <p:cNvSpPr/>
            <p:nvPr/>
          </p:nvSpPr>
          <p:spPr>
            <a:xfrm>
              <a:off x="5157475" y="3963950"/>
              <a:ext cx="265925" cy="281725"/>
            </a:xfrm>
            <a:custGeom>
              <a:rect b="b" l="l" r="r" t="t"/>
              <a:pathLst>
                <a:path extrusionOk="0" h="11269" w="10637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0"/>
            <p:cNvSpPr/>
            <p:nvPr/>
          </p:nvSpPr>
          <p:spPr>
            <a:xfrm>
              <a:off x="5272000" y="3945800"/>
              <a:ext cx="234950" cy="249000"/>
            </a:xfrm>
            <a:custGeom>
              <a:rect b="b" l="l" r="r" t="t"/>
              <a:pathLst>
                <a:path extrusionOk="0" h="9960" w="9398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0"/>
            <p:cNvSpPr/>
            <p:nvPr/>
          </p:nvSpPr>
          <p:spPr>
            <a:xfrm>
              <a:off x="5252675" y="3980750"/>
              <a:ext cx="193350" cy="204925"/>
            </a:xfrm>
            <a:custGeom>
              <a:rect b="b" l="l" r="r" t="t"/>
              <a:pathLst>
                <a:path extrusionOk="0" h="8197" w="7734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0"/>
            <p:cNvSpPr/>
            <p:nvPr/>
          </p:nvSpPr>
          <p:spPr>
            <a:xfrm>
              <a:off x="5076550" y="3823800"/>
              <a:ext cx="494100" cy="504725"/>
            </a:xfrm>
            <a:custGeom>
              <a:rect b="b" l="l" r="r" t="t"/>
              <a:pathLst>
                <a:path extrusionOk="0" h="20189" w="19764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0"/>
            <p:cNvSpPr/>
            <p:nvPr/>
          </p:nvSpPr>
          <p:spPr>
            <a:xfrm>
              <a:off x="5075175" y="3847000"/>
              <a:ext cx="478475" cy="500425"/>
            </a:xfrm>
            <a:custGeom>
              <a:rect b="b" l="l" r="r" t="t"/>
              <a:pathLst>
                <a:path extrusionOk="0" h="20017" w="19139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0"/>
            <p:cNvSpPr/>
            <p:nvPr/>
          </p:nvSpPr>
          <p:spPr>
            <a:xfrm>
              <a:off x="5077625" y="3831175"/>
              <a:ext cx="493775" cy="513475"/>
            </a:xfrm>
            <a:custGeom>
              <a:rect b="b" l="l" r="r" t="t"/>
              <a:pathLst>
                <a:path extrusionOk="0" h="20539" w="19751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0"/>
            <p:cNvSpPr/>
            <p:nvPr/>
          </p:nvSpPr>
          <p:spPr>
            <a:xfrm>
              <a:off x="5083875" y="3837725"/>
              <a:ext cx="481225" cy="500450"/>
            </a:xfrm>
            <a:custGeom>
              <a:rect b="b" l="l" r="r" t="t"/>
              <a:pathLst>
                <a:path extrusionOk="0" h="20018" w="19249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0"/>
            <p:cNvSpPr/>
            <p:nvPr/>
          </p:nvSpPr>
          <p:spPr>
            <a:xfrm>
              <a:off x="5263525" y="4024875"/>
              <a:ext cx="133225" cy="116900"/>
            </a:xfrm>
            <a:custGeom>
              <a:rect b="b" l="l" r="r" t="t"/>
              <a:pathLst>
                <a:path extrusionOk="0" h="4676" w="5329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0"/>
            <p:cNvSpPr/>
            <p:nvPr/>
          </p:nvSpPr>
          <p:spPr>
            <a:xfrm>
              <a:off x="5276950" y="4036625"/>
              <a:ext cx="106450" cy="93425"/>
            </a:xfrm>
            <a:custGeom>
              <a:rect b="b" l="l" r="r" t="t"/>
              <a:pathLst>
                <a:path extrusionOk="0" h="3737" w="4258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0"/>
            <p:cNvSpPr/>
            <p:nvPr/>
          </p:nvSpPr>
          <p:spPr>
            <a:xfrm>
              <a:off x="5288475" y="4046750"/>
              <a:ext cx="83325" cy="73150"/>
            </a:xfrm>
            <a:custGeom>
              <a:rect b="b" l="l" r="r" t="t"/>
              <a:pathLst>
                <a:path extrusionOk="0" h="2926" w="3333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0"/>
            <p:cNvSpPr/>
            <p:nvPr/>
          </p:nvSpPr>
          <p:spPr>
            <a:xfrm>
              <a:off x="5303825" y="4050075"/>
              <a:ext cx="60900" cy="47525"/>
            </a:xfrm>
            <a:custGeom>
              <a:rect b="b" l="l" r="r" t="t"/>
              <a:pathLst>
                <a:path extrusionOk="0" h="1901" w="2436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0"/>
            <p:cNvSpPr/>
            <p:nvPr/>
          </p:nvSpPr>
          <p:spPr>
            <a:xfrm>
              <a:off x="5377825" y="3847850"/>
              <a:ext cx="186375" cy="483450"/>
            </a:xfrm>
            <a:custGeom>
              <a:rect b="b" l="l" r="r" t="t"/>
              <a:pathLst>
                <a:path extrusionOk="0" h="19338" w="7455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0"/>
            <p:cNvSpPr/>
            <p:nvPr/>
          </p:nvSpPr>
          <p:spPr>
            <a:xfrm>
              <a:off x="5291225" y="3862550"/>
              <a:ext cx="157675" cy="156175"/>
            </a:xfrm>
            <a:custGeom>
              <a:rect b="b" l="l" r="r" t="t"/>
              <a:pathLst>
                <a:path extrusionOk="0" h="6247" w="6307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0"/>
            <p:cNvSpPr/>
            <p:nvPr/>
          </p:nvSpPr>
          <p:spPr>
            <a:xfrm>
              <a:off x="5387950" y="4016475"/>
              <a:ext cx="163375" cy="125325"/>
            </a:xfrm>
            <a:custGeom>
              <a:rect b="b" l="l" r="r" t="t"/>
              <a:pathLst>
                <a:path extrusionOk="0" h="5013" w="6535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0"/>
            <p:cNvSpPr/>
            <p:nvPr/>
          </p:nvSpPr>
          <p:spPr>
            <a:xfrm>
              <a:off x="5302425" y="4150025"/>
              <a:ext cx="149200" cy="157700"/>
            </a:xfrm>
            <a:custGeom>
              <a:rect b="b" l="l" r="r" t="t"/>
              <a:pathLst>
                <a:path extrusionOk="0" h="6308" w="5968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0"/>
            <p:cNvSpPr/>
            <p:nvPr/>
          </p:nvSpPr>
          <p:spPr>
            <a:xfrm>
              <a:off x="5084625" y="3839475"/>
              <a:ext cx="213100" cy="491175"/>
            </a:xfrm>
            <a:custGeom>
              <a:rect b="b" l="l" r="r" t="t"/>
              <a:pathLst>
                <a:path extrusionOk="0" h="19647" w="8524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0"/>
            <p:cNvSpPr/>
            <p:nvPr/>
          </p:nvSpPr>
          <p:spPr>
            <a:xfrm>
              <a:off x="5120900" y="4104525"/>
              <a:ext cx="168100" cy="146600"/>
            </a:xfrm>
            <a:custGeom>
              <a:rect b="b" l="l" r="r" t="t"/>
              <a:pathLst>
                <a:path extrusionOk="0" h="5864" w="6724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0"/>
            <p:cNvSpPr/>
            <p:nvPr/>
          </p:nvSpPr>
          <p:spPr>
            <a:xfrm>
              <a:off x="5117050" y="3931425"/>
              <a:ext cx="173400" cy="143200"/>
            </a:xfrm>
            <a:custGeom>
              <a:rect b="b" l="l" r="r" t="t"/>
              <a:pathLst>
                <a:path extrusionOk="0" h="5728" w="6936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0"/>
            <p:cNvSpPr/>
            <p:nvPr/>
          </p:nvSpPr>
          <p:spPr>
            <a:xfrm>
              <a:off x="5458350" y="4145225"/>
              <a:ext cx="81900" cy="97175"/>
            </a:xfrm>
            <a:custGeom>
              <a:rect b="b" l="l" r="r" t="t"/>
              <a:pathLst>
                <a:path extrusionOk="0" h="3887" w="3276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5468800" y="4158250"/>
              <a:ext cx="59175" cy="71475"/>
            </a:xfrm>
            <a:custGeom>
              <a:rect b="b" l="l" r="r" t="t"/>
              <a:pathLst>
                <a:path extrusionOk="0" h="2859" w="2367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5689300" y="3841550"/>
              <a:ext cx="30625" cy="42175"/>
            </a:xfrm>
            <a:custGeom>
              <a:rect b="b" l="l" r="r" t="t"/>
              <a:pathLst>
                <a:path extrusionOk="0" h="1687" w="1225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0"/>
            <p:cNvSpPr/>
            <p:nvPr/>
          </p:nvSpPr>
          <p:spPr>
            <a:xfrm>
              <a:off x="5645625" y="3875325"/>
              <a:ext cx="38750" cy="39250"/>
            </a:xfrm>
            <a:custGeom>
              <a:rect b="b" l="l" r="r" t="t"/>
              <a:pathLst>
                <a:path extrusionOk="0" h="1570" w="155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0"/>
            <p:cNvSpPr/>
            <p:nvPr/>
          </p:nvSpPr>
          <p:spPr>
            <a:xfrm>
              <a:off x="5620875" y="3922175"/>
              <a:ext cx="41400" cy="31750"/>
            </a:xfrm>
            <a:custGeom>
              <a:rect b="b" l="l" r="r" t="t"/>
              <a:pathLst>
                <a:path extrusionOk="0" h="1270" w="1656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0"/>
            <p:cNvSpPr/>
            <p:nvPr/>
          </p:nvSpPr>
          <p:spPr>
            <a:xfrm>
              <a:off x="5604550" y="3965300"/>
              <a:ext cx="36000" cy="34075"/>
            </a:xfrm>
            <a:custGeom>
              <a:rect b="b" l="l" r="r" t="t"/>
              <a:pathLst>
                <a:path extrusionOk="0" h="1363" w="144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0"/>
            <p:cNvSpPr/>
            <p:nvPr/>
          </p:nvSpPr>
          <p:spPr>
            <a:xfrm>
              <a:off x="5591025" y="4011150"/>
              <a:ext cx="36450" cy="25950"/>
            </a:xfrm>
            <a:custGeom>
              <a:rect b="b" l="l" r="r" t="t"/>
              <a:pathLst>
                <a:path extrusionOk="0" h="1038" w="1458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0"/>
            <p:cNvSpPr/>
            <p:nvPr/>
          </p:nvSpPr>
          <p:spPr>
            <a:xfrm>
              <a:off x="5576500" y="4045900"/>
              <a:ext cx="33725" cy="35600"/>
            </a:xfrm>
            <a:custGeom>
              <a:rect b="b" l="l" r="r" t="t"/>
              <a:pathLst>
                <a:path extrusionOk="0" h="1424" w="1349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0"/>
            <p:cNvSpPr/>
            <p:nvPr/>
          </p:nvSpPr>
          <p:spPr>
            <a:xfrm>
              <a:off x="5383025" y="3981275"/>
              <a:ext cx="33875" cy="181525"/>
            </a:xfrm>
            <a:custGeom>
              <a:rect b="b" l="l" r="r" t="t"/>
              <a:pathLst>
                <a:path extrusionOk="0" h="7261" w="1355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0"/>
            <p:cNvSpPr/>
            <p:nvPr/>
          </p:nvSpPr>
          <p:spPr>
            <a:xfrm>
              <a:off x="5377825" y="4302550"/>
              <a:ext cx="12300" cy="28750"/>
            </a:xfrm>
            <a:custGeom>
              <a:rect b="b" l="l" r="r" t="t"/>
              <a:pathLst>
                <a:path extrusionOk="0" h="1150" w="492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0"/>
            <p:cNvSpPr/>
            <p:nvPr/>
          </p:nvSpPr>
          <p:spPr>
            <a:xfrm>
              <a:off x="5391425" y="3849450"/>
              <a:ext cx="35350" cy="40075"/>
            </a:xfrm>
            <a:custGeom>
              <a:rect b="b" l="l" r="r" t="t"/>
              <a:pathLst>
                <a:path extrusionOk="0" h="1603" w="1414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0"/>
            <p:cNvSpPr/>
            <p:nvPr/>
          </p:nvSpPr>
          <p:spPr>
            <a:xfrm>
              <a:off x="5083925" y="3979575"/>
              <a:ext cx="473825" cy="358550"/>
            </a:xfrm>
            <a:custGeom>
              <a:rect b="b" l="l" r="r" t="t"/>
              <a:pathLst>
                <a:path extrusionOk="0" h="14342" w="18953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0"/>
            <p:cNvSpPr/>
            <p:nvPr/>
          </p:nvSpPr>
          <p:spPr>
            <a:xfrm>
              <a:off x="5641800" y="3829000"/>
              <a:ext cx="159000" cy="115675"/>
            </a:xfrm>
            <a:custGeom>
              <a:rect b="b" l="l" r="r" t="t"/>
              <a:pathLst>
                <a:path extrusionOk="0" h="4627" w="636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0"/>
            <p:cNvSpPr/>
            <p:nvPr/>
          </p:nvSpPr>
          <p:spPr>
            <a:xfrm>
              <a:off x="5733450" y="3840475"/>
              <a:ext cx="25800" cy="20425"/>
            </a:xfrm>
            <a:custGeom>
              <a:rect b="b" l="l" r="r" t="t"/>
              <a:pathLst>
                <a:path extrusionOk="0" h="817" w="1032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60"/>
          <p:cNvGrpSpPr/>
          <p:nvPr/>
        </p:nvGrpSpPr>
        <p:grpSpPr>
          <a:xfrm>
            <a:off x="6126425" y="768650"/>
            <a:ext cx="430550" cy="271450"/>
            <a:chOff x="6126425" y="768650"/>
            <a:chExt cx="430550" cy="271450"/>
          </a:xfrm>
        </p:grpSpPr>
        <p:sp>
          <p:nvSpPr>
            <p:cNvPr id="2067" name="Google Shape;2067;p60"/>
            <p:cNvSpPr/>
            <p:nvPr/>
          </p:nvSpPr>
          <p:spPr>
            <a:xfrm>
              <a:off x="6153050" y="803400"/>
              <a:ext cx="403925" cy="236700"/>
            </a:xfrm>
            <a:custGeom>
              <a:rect b="b" l="l" r="r" t="t"/>
              <a:pathLst>
                <a:path extrusionOk="0" h="9468" w="16157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0"/>
            <p:cNvSpPr/>
            <p:nvPr/>
          </p:nvSpPr>
          <p:spPr>
            <a:xfrm>
              <a:off x="6126450" y="768650"/>
              <a:ext cx="418825" cy="172950"/>
            </a:xfrm>
            <a:custGeom>
              <a:rect b="b" l="l" r="r" t="t"/>
              <a:pathLst>
                <a:path extrusionOk="0" h="6918" w="16753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0"/>
            <p:cNvSpPr/>
            <p:nvPr/>
          </p:nvSpPr>
          <p:spPr>
            <a:xfrm>
              <a:off x="6168750" y="784800"/>
              <a:ext cx="359375" cy="122525"/>
            </a:xfrm>
            <a:custGeom>
              <a:rect b="b" l="l" r="r" t="t"/>
              <a:pathLst>
                <a:path extrusionOk="0" h="4901" w="14375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0"/>
            <p:cNvSpPr/>
            <p:nvPr/>
          </p:nvSpPr>
          <p:spPr>
            <a:xfrm>
              <a:off x="6252750" y="797000"/>
              <a:ext cx="36400" cy="86075"/>
            </a:xfrm>
            <a:custGeom>
              <a:rect b="b" l="l" r="r" t="t"/>
              <a:pathLst>
                <a:path extrusionOk="0" h="3443" w="1456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0"/>
            <p:cNvSpPr/>
            <p:nvPr/>
          </p:nvSpPr>
          <p:spPr>
            <a:xfrm>
              <a:off x="6340800" y="776850"/>
              <a:ext cx="36375" cy="86100"/>
            </a:xfrm>
            <a:custGeom>
              <a:rect b="b" l="l" r="r" t="t"/>
              <a:pathLst>
                <a:path extrusionOk="0" h="3444" w="1455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0"/>
            <p:cNvSpPr/>
            <p:nvPr/>
          </p:nvSpPr>
          <p:spPr>
            <a:xfrm>
              <a:off x="6430125" y="775025"/>
              <a:ext cx="36425" cy="86075"/>
            </a:xfrm>
            <a:custGeom>
              <a:rect b="b" l="l" r="r" t="t"/>
              <a:pathLst>
                <a:path extrusionOk="0" h="3443" w="1457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0"/>
            <p:cNvSpPr/>
            <p:nvPr/>
          </p:nvSpPr>
          <p:spPr>
            <a:xfrm>
              <a:off x="6126425" y="793725"/>
              <a:ext cx="102375" cy="147875"/>
            </a:xfrm>
            <a:custGeom>
              <a:rect b="b" l="l" r="r" t="t"/>
              <a:pathLst>
                <a:path extrusionOk="0" h="5915" w="4095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0"/>
            <p:cNvSpPr/>
            <p:nvPr/>
          </p:nvSpPr>
          <p:spPr>
            <a:xfrm>
              <a:off x="6168750" y="828850"/>
              <a:ext cx="13100" cy="45825"/>
            </a:xfrm>
            <a:custGeom>
              <a:rect b="b" l="l" r="r" t="t"/>
              <a:pathLst>
                <a:path extrusionOk="0" h="1833" w="524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75" name="Google Shape;207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849" y="485500"/>
            <a:ext cx="3202975" cy="4172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61"/>
          <p:cNvSpPr txBox="1"/>
          <p:nvPr>
            <p:ph type="title"/>
          </p:nvPr>
        </p:nvSpPr>
        <p:spPr>
          <a:xfrm>
            <a:off x="2059200" y="732225"/>
            <a:ext cx="3930600" cy="1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Törlés</a:t>
            </a:r>
            <a:endParaRPr/>
          </a:p>
        </p:txBody>
      </p:sp>
      <p:sp>
        <p:nvSpPr>
          <p:cNvPr id="2081" name="Google Shape;2081;p61"/>
          <p:cNvSpPr txBox="1"/>
          <p:nvPr>
            <p:ph idx="1" type="subTitle"/>
          </p:nvPr>
        </p:nvSpPr>
        <p:spPr>
          <a:xfrm>
            <a:off x="2633100" y="1725525"/>
            <a:ext cx="3096900" cy="21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2" name="Google Shape;2082;p61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83" name="Google Shape;2083;p61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084" name="Google Shape;2084;p61"/>
            <p:cNvSpPr/>
            <p:nvPr/>
          </p:nvSpPr>
          <p:spPr>
            <a:xfrm>
              <a:off x="12326881" y="3146028"/>
              <a:ext cx="95665" cy="117535"/>
            </a:xfrm>
            <a:custGeom>
              <a:rect b="b" l="l" r="r" t="t"/>
              <a:pathLst>
                <a:path extrusionOk="0" h="962" w="783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1"/>
            <p:cNvSpPr/>
            <p:nvPr/>
          </p:nvSpPr>
          <p:spPr>
            <a:xfrm>
              <a:off x="12383816" y="3183537"/>
              <a:ext cx="54491" cy="52903"/>
            </a:xfrm>
            <a:custGeom>
              <a:rect b="b" l="l" r="r" t="t"/>
              <a:pathLst>
                <a:path extrusionOk="0" h="433" w="446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1"/>
            <p:cNvSpPr/>
            <p:nvPr/>
          </p:nvSpPr>
          <p:spPr>
            <a:xfrm>
              <a:off x="12360358" y="3180116"/>
              <a:ext cx="50459" cy="48138"/>
            </a:xfrm>
            <a:custGeom>
              <a:rect b="b" l="l" r="r" t="t"/>
              <a:pathLst>
                <a:path extrusionOk="0" h="394" w="413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87" name="Google Shape;20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436" y="2440200"/>
            <a:ext cx="7211125" cy="20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62"/>
          <p:cNvSpPr txBox="1"/>
          <p:nvPr>
            <p:ph type="title"/>
          </p:nvPr>
        </p:nvSpPr>
        <p:spPr>
          <a:xfrm>
            <a:off x="2059200" y="732225"/>
            <a:ext cx="3930600" cy="1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Mentés</a:t>
            </a:r>
            <a:endParaRPr/>
          </a:p>
        </p:txBody>
      </p:sp>
      <p:sp>
        <p:nvSpPr>
          <p:cNvPr id="2093" name="Google Shape;2093;p62"/>
          <p:cNvSpPr txBox="1"/>
          <p:nvPr>
            <p:ph idx="1" type="subTitle"/>
          </p:nvPr>
        </p:nvSpPr>
        <p:spPr>
          <a:xfrm>
            <a:off x="921850" y="1692325"/>
            <a:ext cx="6946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program 5. Lehetőségét választva mentünk és kilépünk a </a:t>
            </a:r>
            <a:r>
              <a:rPr lang="en"/>
              <a:t>programból</a:t>
            </a:r>
            <a:br>
              <a:rPr lang="en"/>
            </a:br>
            <a:r>
              <a:rPr lang="en"/>
              <a:t>Az adatok egy reservations.txt-be lesznek elmentve</a:t>
            </a:r>
            <a:endParaRPr/>
          </a:p>
        </p:txBody>
      </p:sp>
      <p:cxnSp>
        <p:nvCxnSpPr>
          <p:cNvPr id="2094" name="Google Shape;2094;p62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95" name="Google Shape;2095;p62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096" name="Google Shape;2096;p62"/>
            <p:cNvSpPr/>
            <p:nvPr/>
          </p:nvSpPr>
          <p:spPr>
            <a:xfrm>
              <a:off x="12326881" y="3146028"/>
              <a:ext cx="95665" cy="117535"/>
            </a:xfrm>
            <a:custGeom>
              <a:rect b="b" l="l" r="r" t="t"/>
              <a:pathLst>
                <a:path extrusionOk="0" h="962" w="783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2"/>
            <p:cNvSpPr/>
            <p:nvPr/>
          </p:nvSpPr>
          <p:spPr>
            <a:xfrm>
              <a:off x="12383816" y="3183537"/>
              <a:ext cx="54491" cy="52903"/>
            </a:xfrm>
            <a:custGeom>
              <a:rect b="b" l="l" r="r" t="t"/>
              <a:pathLst>
                <a:path extrusionOk="0" h="433" w="446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2"/>
            <p:cNvSpPr/>
            <p:nvPr/>
          </p:nvSpPr>
          <p:spPr>
            <a:xfrm>
              <a:off x="12360358" y="3180116"/>
              <a:ext cx="50459" cy="48138"/>
            </a:xfrm>
            <a:custGeom>
              <a:rect b="b" l="l" r="r" t="t"/>
              <a:pathLst>
                <a:path extrusionOk="0" h="394" w="413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99" name="Google Shape;209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950" y="2344475"/>
            <a:ext cx="4078106" cy="24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63"/>
          <p:cNvSpPr txBox="1"/>
          <p:nvPr>
            <p:ph idx="2" type="title"/>
          </p:nvPr>
        </p:nvSpPr>
        <p:spPr>
          <a:xfrm>
            <a:off x="2391900" y="2283750"/>
            <a:ext cx="4360200" cy="15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63"/>
          <p:cNvSpPr txBox="1"/>
          <p:nvPr>
            <p:ph type="title"/>
          </p:nvPr>
        </p:nvSpPr>
        <p:spPr>
          <a:xfrm>
            <a:off x="1820250" y="747025"/>
            <a:ext cx="54660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2106" name="Google Shape;2106;p63"/>
          <p:cNvSpPr txBox="1"/>
          <p:nvPr>
            <p:ph idx="1" type="subTitle"/>
          </p:nvPr>
        </p:nvSpPr>
        <p:spPr>
          <a:xfrm rot="473">
            <a:off x="2391975" y="3986087"/>
            <a:ext cx="43602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107" name="Google Shape;2107;p63"/>
          <p:cNvGrpSpPr/>
          <p:nvPr/>
        </p:nvGrpSpPr>
        <p:grpSpPr>
          <a:xfrm>
            <a:off x="720260" y="2513036"/>
            <a:ext cx="2235486" cy="1619946"/>
            <a:chOff x="7498753" y="3272612"/>
            <a:chExt cx="1315069" cy="952966"/>
          </a:xfrm>
        </p:grpSpPr>
        <p:sp>
          <p:nvSpPr>
            <p:cNvPr id="2108" name="Google Shape;2108;p63"/>
            <p:cNvSpPr/>
            <p:nvPr/>
          </p:nvSpPr>
          <p:spPr>
            <a:xfrm>
              <a:off x="7498753" y="3624175"/>
              <a:ext cx="301829" cy="248886"/>
            </a:xfrm>
            <a:custGeom>
              <a:rect b="b" l="l" r="r" t="t"/>
              <a:pathLst>
                <a:path extrusionOk="0" h="5740" w="6961">
                  <a:moveTo>
                    <a:pt x="6960" y="0"/>
                  </a:moveTo>
                  <a:cubicBezTo>
                    <a:pt x="6960" y="1"/>
                    <a:pt x="0" y="2071"/>
                    <a:pt x="2190" y="4825"/>
                  </a:cubicBezTo>
                  <a:lnTo>
                    <a:pt x="2896" y="5739"/>
                  </a:lnTo>
                  <a:cubicBezTo>
                    <a:pt x="2896" y="5739"/>
                    <a:pt x="1413" y="2769"/>
                    <a:pt x="6572" y="1124"/>
                  </a:cubicBezTo>
                  <a:lnTo>
                    <a:pt x="69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3"/>
            <p:cNvSpPr/>
            <p:nvPr/>
          </p:nvSpPr>
          <p:spPr>
            <a:xfrm>
              <a:off x="7560064" y="3638830"/>
              <a:ext cx="229374" cy="204746"/>
            </a:xfrm>
            <a:custGeom>
              <a:rect b="b" l="l" r="r" t="t"/>
              <a:pathLst>
                <a:path extrusionOk="0" h="4722" w="5290">
                  <a:moveTo>
                    <a:pt x="5290" y="0"/>
                  </a:moveTo>
                  <a:cubicBezTo>
                    <a:pt x="0" y="1449"/>
                    <a:pt x="557" y="3983"/>
                    <a:pt x="557" y="3983"/>
                  </a:cubicBezTo>
                  <a:lnTo>
                    <a:pt x="1143" y="4721"/>
                  </a:lnTo>
                  <a:cubicBezTo>
                    <a:pt x="947" y="1672"/>
                    <a:pt x="5091" y="656"/>
                    <a:pt x="5091" y="656"/>
                  </a:cubicBezTo>
                  <a:lnTo>
                    <a:pt x="52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3"/>
            <p:cNvSpPr/>
            <p:nvPr/>
          </p:nvSpPr>
          <p:spPr>
            <a:xfrm>
              <a:off x="7584519" y="3763750"/>
              <a:ext cx="30222" cy="52596"/>
            </a:xfrm>
            <a:custGeom>
              <a:rect b="b" l="l" r="r" t="t"/>
              <a:pathLst>
                <a:path extrusionOk="0" h="1213" w="697">
                  <a:moveTo>
                    <a:pt x="43" y="1"/>
                  </a:moveTo>
                  <a:lnTo>
                    <a:pt x="0" y="107"/>
                  </a:lnTo>
                  <a:lnTo>
                    <a:pt x="685" y="1212"/>
                  </a:lnTo>
                  <a:lnTo>
                    <a:pt x="696" y="1060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3"/>
            <p:cNvSpPr/>
            <p:nvPr/>
          </p:nvSpPr>
          <p:spPr>
            <a:xfrm>
              <a:off x="7599045" y="3740553"/>
              <a:ext cx="28401" cy="39328"/>
            </a:xfrm>
            <a:custGeom>
              <a:rect b="b" l="l" r="r" t="t"/>
              <a:pathLst>
                <a:path extrusionOk="0" h="907" w="655">
                  <a:moveTo>
                    <a:pt x="63" y="1"/>
                  </a:moveTo>
                  <a:lnTo>
                    <a:pt x="0" y="64"/>
                  </a:lnTo>
                  <a:lnTo>
                    <a:pt x="579" y="907"/>
                  </a:lnTo>
                  <a:lnTo>
                    <a:pt x="655" y="77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3"/>
            <p:cNvSpPr/>
            <p:nvPr/>
          </p:nvSpPr>
          <p:spPr>
            <a:xfrm>
              <a:off x="7621375" y="3716705"/>
              <a:ext cx="24152" cy="35685"/>
            </a:xfrm>
            <a:custGeom>
              <a:rect b="b" l="l" r="r" t="t"/>
              <a:pathLst>
                <a:path extrusionOk="0" h="823" w="557">
                  <a:moveTo>
                    <a:pt x="49" y="1"/>
                  </a:moveTo>
                  <a:lnTo>
                    <a:pt x="1" y="50"/>
                  </a:lnTo>
                  <a:lnTo>
                    <a:pt x="453" y="823"/>
                  </a:lnTo>
                  <a:lnTo>
                    <a:pt x="556" y="72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3"/>
            <p:cNvSpPr/>
            <p:nvPr/>
          </p:nvSpPr>
          <p:spPr>
            <a:xfrm>
              <a:off x="7647261" y="3695545"/>
              <a:ext cx="21767" cy="33257"/>
            </a:xfrm>
            <a:custGeom>
              <a:rect b="b" l="l" r="r" t="t"/>
              <a:pathLst>
                <a:path extrusionOk="0" h="767" w="502">
                  <a:moveTo>
                    <a:pt x="78" y="1"/>
                  </a:moveTo>
                  <a:lnTo>
                    <a:pt x="1" y="78"/>
                  </a:lnTo>
                  <a:lnTo>
                    <a:pt x="427" y="767"/>
                  </a:lnTo>
                  <a:lnTo>
                    <a:pt x="502" y="689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3"/>
            <p:cNvSpPr/>
            <p:nvPr/>
          </p:nvSpPr>
          <p:spPr>
            <a:xfrm>
              <a:off x="7677267" y="3676553"/>
              <a:ext cx="18385" cy="32086"/>
            </a:xfrm>
            <a:custGeom>
              <a:rect b="b" l="l" r="r" t="t"/>
              <a:pathLst>
                <a:path extrusionOk="0" h="740" w="424">
                  <a:moveTo>
                    <a:pt x="96" y="1"/>
                  </a:moveTo>
                  <a:lnTo>
                    <a:pt x="0" y="92"/>
                  </a:lnTo>
                  <a:lnTo>
                    <a:pt x="314" y="739"/>
                  </a:lnTo>
                  <a:lnTo>
                    <a:pt x="424" y="6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3"/>
            <p:cNvSpPr/>
            <p:nvPr/>
          </p:nvSpPr>
          <p:spPr>
            <a:xfrm>
              <a:off x="7707359" y="3661161"/>
              <a:ext cx="15176" cy="31696"/>
            </a:xfrm>
            <a:custGeom>
              <a:rect b="b" l="l" r="r" t="t"/>
              <a:pathLst>
                <a:path extrusionOk="0" h="731" w="350">
                  <a:moveTo>
                    <a:pt x="125" y="1"/>
                  </a:moveTo>
                  <a:lnTo>
                    <a:pt x="0" y="56"/>
                  </a:lnTo>
                  <a:lnTo>
                    <a:pt x="265" y="731"/>
                  </a:lnTo>
                  <a:lnTo>
                    <a:pt x="350" y="69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3"/>
            <p:cNvSpPr/>
            <p:nvPr/>
          </p:nvSpPr>
          <p:spPr>
            <a:xfrm>
              <a:off x="7738144" y="3651795"/>
              <a:ext cx="13615" cy="29095"/>
            </a:xfrm>
            <a:custGeom>
              <a:rect b="b" l="l" r="r" t="t"/>
              <a:pathLst>
                <a:path extrusionOk="0" h="671" w="314">
                  <a:moveTo>
                    <a:pt x="85" y="0"/>
                  </a:moveTo>
                  <a:lnTo>
                    <a:pt x="0" y="56"/>
                  </a:lnTo>
                  <a:lnTo>
                    <a:pt x="195" y="670"/>
                  </a:lnTo>
                  <a:lnTo>
                    <a:pt x="314" y="649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3"/>
            <p:cNvSpPr/>
            <p:nvPr/>
          </p:nvSpPr>
          <p:spPr>
            <a:xfrm>
              <a:off x="7768323" y="3595861"/>
              <a:ext cx="409622" cy="78612"/>
            </a:xfrm>
            <a:custGeom>
              <a:rect b="b" l="l" r="r" t="t"/>
              <a:pathLst>
                <a:path extrusionOk="0" h="1813" w="9447">
                  <a:moveTo>
                    <a:pt x="6616" y="1"/>
                  </a:moveTo>
                  <a:cubicBezTo>
                    <a:pt x="2907" y="1"/>
                    <a:pt x="1" y="937"/>
                    <a:pt x="3" y="937"/>
                  </a:cubicBezTo>
                  <a:lnTo>
                    <a:pt x="475" y="1813"/>
                  </a:lnTo>
                  <a:cubicBezTo>
                    <a:pt x="3467" y="1033"/>
                    <a:pt x="6578" y="758"/>
                    <a:pt x="8214" y="532"/>
                  </a:cubicBezTo>
                  <a:cubicBezTo>
                    <a:pt x="9447" y="361"/>
                    <a:pt x="9302" y="175"/>
                    <a:pt x="9302" y="175"/>
                  </a:cubicBezTo>
                  <a:cubicBezTo>
                    <a:pt x="8381" y="51"/>
                    <a:pt x="7477" y="1"/>
                    <a:pt x="6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3"/>
            <p:cNvSpPr/>
            <p:nvPr/>
          </p:nvSpPr>
          <p:spPr>
            <a:xfrm>
              <a:off x="7787618" y="3601801"/>
              <a:ext cx="350782" cy="63002"/>
            </a:xfrm>
            <a:custGeom>
              <a:rect b="b" l="l" r="r" t="t"/>
              <a:pathLst>
                <a:path extrusionOk="0" h="1453" w="8090">
                  <a:moveTo>
                    <a:pt x="5875" y="0"/>
                  </a:moveTo>
                  <a:cubicBezTo>
                    <a:pt x="2606" y="0"/>
                    <a:pt x="5" y="881"/>
                    <a:pt x="0" y="881"/>
                  </a:cubicBezTo>
                  <a:cubicBezTo>
                    <a:pt x="0" y="881"/>
                    <a:pt x="0" y="881"/>
                    <a:pt x="0" y="881"/>
                  </a:cubicBezTo>
                  <a:lnTo>
                    <a:pt x="0" y="881"/>
                  </a:lnTo>
                  <a:lnTo>
                    <a:pt x="280" y="1453"/>
                  </a:lnTo>
                  <a:cubicBezTo>
                    <a:pt x="2868" y="780"/>
                    <a:pt x="5589" y="534"/>
                    <a:pt x="7003" y="339"/>
                  </a:cubicBezTo>
                  <a:cubicBezTo>
                    <a:pt x="8070" y="193"/>
                    <a:pt x="8090" y="144"/>
                    <a:pt x="8090" y="144"/>
                  </a:cubicBezTo>
                  <a:cubicBezTo>
                    <a:pt x="7333" y="42"/>
                    <a:pt x="6588" y="0"/>
                    <a:pt x="5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3"/>
            <p:cNvSpPr/>
            <p:nvPr/>
          </p:nvSpPr>
          <p:spPr>
            <a:xfrm>
              <a:off x="7816149" y="3626603"/>
              <a:ext cx="19859" cy="33344"/>
            </a:xfrm>
            <a:custGeom>
              <a:rect b="b" l="l" r="r" t="t"/>
              <a:pathLst>
                <a:path extrusionOk="0" h="769" w="458">
                  <a:moveTo>
                    <a:pt x="170" y="0"/>
                  </a:moveTo>
                  <a:lnTo>
                    <a:pt x="1" y="46"/>
                  </a:lnTo>
                  <a:lnTo>
                    <a:pt x="319" y="769"/>
                  </a:lnTo>
                  <a:lnTo>
                    <a:pt x="458" y="769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3"/>
            <p:cNvSpPr/>
            <p:nvPr/>
          </p:nvSpPr>
          <p:spPr>
            <a:xfrm>
              <a:off x="7854480" y="3618885"/>
              <a:ext cx="19685" cy="33517"/>
            </a:xfrm>
            <a:custGeom>
              <a:rect b="b" l="l" r="r" t="t"/>
              <a:pathLst>
                <a:path extrusionOk="0" h="773" w="454">
                  <a:moveTo>
                    <a:pt x="166" y="1"/>
                  </a:moveTo>
                  <a:lnTo>
                    <a:pt x="0" y="48"/>
                  </a:lnTo>
                  <a:lnTo>
                    <a:pt x="315" y="772"/>
                  </a:lnTo>
                  <a:lnTo>
                    <a:pt x="454" y="77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3"/>
            <p:cNvSpPr/>
            <p:nvPr/>
          </p:nvSpPr>
          <p:spPr>
            <a:xfrm>
              <a:off x="7899921" y="3610473"/>
              <a:ext cx="19772" cy="33474"/>
            </a:xfrm>
            <a:custGeom>
              <a:rect b="b" l="l" r="r" t="t"/>
              <a:pathLst>
                <a:path extrusionOk="0" h="772" w="456">
                  <a:moveTo>
                    <a:pt x="168" y="0"/>
                  </a:moveTo>
                  <a:lnTo>
                    <a:pt x="0" y="46"/>
                  </a:lnTo>
                  <a:lnTo>
                    <a:pt x="315" y="772"/>
                  </a:lnTo>
                  <a:lnTo>
                    <a:pt x="455" y="77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3"/>
            <p:cNvSpPr/>
            <p:nvPr/>
          </p:nvSpPr>
          <p:spPr>
            <a:xfrm>
              <a:off x="7948181" y="3603275"/>
              <a:ext cx="19859" cy="33431"/>
            </a:xfrm>
            <a:custGeom>
              <a:rect b="b" l="l" r="r" t="t"/>
              <a:pathLst>
                <a:path extrusionOk="0" h="771" w="458">
                  <a:moveTo>
                    <a:pt x="168" y="0"/>
                  </a:moveTo>
                  <a:lnTo>
                    <a:pt x="1" y="46"/>
                  </a:lnTo>
                  <a:lnTo>
                    <a:pt x="317" y="770"/>
                  </a:lnTo>
                  <a:lnTo>
                    <a:pt x="457" y="77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3"/>
            <p:cNvSpPr/>
            <p:nvPr/>
          </p:nvSpPr>
          <p:spPr>
            <a:xfrm>
              <a:off x="7990978" y="3599589"/>
              <a:ext cx="9192" cy="31089"/>
            </a:xfrm>
            <a:custGeom>
              <a:rect b="b" l="l" r="r" t="t"/>
              <a:pathLst>
                <a:path extrusionOk="0" h="717" w="212">
                  <a:moveTo>
                    <a:pt x="190" y="1"/>
                  </a:moveTo>
                  <a:lnTo>
                    <a:pt x="0" y="43"/>
                  </a:lnTo>
                  <a:lnTo>
                    <a:pt x="67" y="716"/>
                  </a:lnTo>
                  <a:lnTo>
                    <a:pt x="212" y="716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3"/>
            <p:cNvSpPr/>
            <p:nvPr/>
          </p:nvSpPr>
          <p:spPr>
            <a:xfrm>
              <a:off x="8028571" y="3598722"/>
              <a:ext cx="7978" cy="27100"/>
            </a:xfrm>
            <a:custGeom>
              <a:rect b="b" l="l" r="r" t="t"/>
              <a:pathLst>
                <a:path extrusionOk="0" h="625" w="184">
                  <a:moveTo>
                    <a:pt x="167" y="1"/>
                  </a:moveTo>
                  <a:lnTo>
                    <a:pt x="1" y="38"/>
                  </a:lnTo>
                  <a:lnTo>
                    <a:pt x="58" y="625"/>
                  </a:lnTo>
                  <a:lnTo>
                    <a:pt x="184" y="62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3"/>
            <p:cNvSpPr/>
            <p:nvPr/>
          </p:nvSpPr>
          <p:spPr>
            <a:xfrm>
              <a:off x="8066815" y="3598419"/>
              <a:ext cx="8065" cy="24238"/>
            </a:xfrm>
            <a:custGeom>
              <a:rect b="b" l="l" r="r" t="t"/>
              <a:pathLst>
                <a:path extrusionOk="0" h="559" w="186">
                  <a:moveTo>
                    <a:pt x="166" y="0"/>
                  </a:moveTo>
                  <a:lnTo>
                    <a:pt x="0" y="35"/>
                  </a:lnTo>
                  <a:lnTo>
                    <a:pt x="58" y="559"/>
                  </a:lnTo>
                  <a:lnTo>
                    <a:pt x="185" y="55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3"/>
            <p:cNvSpPr/>
            <p:nvPr/>
          </p:nvSpPr>
          <p:spPr>
            <a:xfrm>
              <a:off x="7516097" y="4097752"/>
              <a:ext cx="1030927" cy="63349"/>
            </a:xfrm>
            <a:custGeom>
              <a:rect b="b" l="l" r="r" t="t"/>
              <a:pathLst>
                <a:path extrusionOk="0" h="1461" w="23776">
                  <a:moveTo>
                    <a:pt x="12211" y="1"/>
                  </a:moveTo>
                  <a:cubicBezTo>
                    <a:pt x="6525" y="1"/>
                    <a:pt x="742" y="235"/>
                    <a:pt x="1" y="575"/>
                  </a:cubicBezTo>
                  <a:cubicBezTo>
                    <a:pt x="558" y="1089"/>
                    <a:pt x="7863" y="1461"/>
                    <a:pt x="14244" y="1461"/>
                  </a:cubicBezTo>
                  <a:cubicBezTo>
                    <a:pt x="18953" y="1461"/>
                    <a:pt x="23158" y="1258"/>
                    <a:pt x="23776" y="761"/>
                  </a:cubicBezTo>
                  <a:cubicBezTo>
                    <a:pt x="23040" y="216"/>
                    <a:pt x="17669" y="1"/>
                    <a:pt x="1221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3"/>
            <p:cNvSpPr/>
            <p:nvPr/>
          </p:nvSpPr>
          <p:spPr>
            <a:xfrm>
              <a:off x="7549137" y="3515688"/>
              <a:ext cx="292940" cy="224041"/>
            </a:xfrm>
            <a:custGeom>
              <a:rect b="b" l="l" r="r" t="t"/>
              <a:pathLst>
                <a:path extrusionOk="0" h="5167" w="6756">
                  <a:moveTo>
                    <a:pt x="6008" y="0"/>
                  </a:moveTo>
                  <a:cubicBezTo>
                    <a:pt x="4280" y="0"/>
                    <a:pt x="81" y="440"/>
                    <a:pt x="4846" y="5167"/>
                  </a:cubicBezTo>
                  <a:lnTo>
                    <a:pt x="5062" y="4876"/>
                  </a:lnTo>
                  <a:cubicBezTo>
                    <a:pt x="5062" y="4876"/>
                    <a:pt x="0" y="256"/>
                    <a:pt x="6161" y="256"/>
                  </a:cubicBezTo>
                  <a:cubicBezTo>
                    <a:pt x="6348" y="256"/>
                    <a:pt x="6547" y="260"/>
                    <a:pt x="6756" y="269"/>
                  </a:cubicBezTo>
                  <a:lnTo>
                    <a:pt x="6670" y="23"/>
                  </a:lnTo>
                  <a:cubicBezTo>
                    <a:pt x="6670" y="23"/>
                    <a:pt x="6404" y="0"/>
                    <a:pt x="6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3"/>
            <p:cNvSpPr/>
            <p:nvPr/>
          </p:nvSpPr>
          <p:spPr>
            <a:xfrm>
              <a:off x="7714817" y="3664456"/>
              <a:ext cx="40065" cy="55978"/>
            </a:xfrm>
            <a:custGeom>
              <a:rect b="b" l="l" r="r" t="t"/>
              <a:pathLst>
                <a:path extrusionOk="0" h="1291" w="924">
                  <a:moveTo>
                    <a:pt x="322" y="0"/>
                  </a:moveTo>
                  <a:lnTo>
                    <a:pt x="0" y="1047"/>
                  </a:lnTo>
                  <a:lnTo>
                    <a:pt x="508" y="1290"/>
                  </a:lnTo>
                  <a:lnTo>
                    <a:pt x="924" y="1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3"/>
            <p:cNvSpPr/>
            <p:nvPr/>
          </p:nvSpPr>
          <p:spPr>
            <a:xfrm>
              <a:off x="7781548" y="3500078"/>
              <a:ext cx="40628" cy="55501"/>
            </a:xfrm>
            <a:custGeom>
              <a:rect b="b" l="l" r="r" t="t"/>
              <a:pathLst>
                <a:path extrusionOk="0" h="1280" w="937">
                  <a:moveTo>
                    <a:pt x="324" y="1"/>
                  </a:moveTo>
                  <a:lnTo>
                    <a:pt x="0" y="1150"/>
                  </a:lnTo>
                  <a:lnTo>
                    <a:pt x="614" y="1279"/>
                  </a:lnTo>
                  <a:lnTo>
                    <a:pt x="936" y="130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3"/>
            <p:cNvSpPr/>
            <p:nvPr/>
          </p:nvSpPr>
          <p:spPr>
            <a:xfrm>
              <a:off x="7593191" y="3294942"/>
              <a:ext cx="341503" cy="822929"/>
            </a:xfrm>
            <a:custGeom>
              <a:rect b="b" l="l" r="r" t="t"/>
              <a:pathLst>
                <a:path extrusionOk="0" h="18979" w="7876">
                  <a:moveTo>
                    <a:pt x="7279" y="1"/>
                  </a:moveTo>
                  <a:lnTo>
                    <a:pt x="6630" y="64"/>
                  </a:lnTo>
                  <a:lnTo>
                    <a:pt x="1" y="18937"/>
                  </a:lnTo>
                  <a:lnTo>
                    <a:pt x="7876" y="18978"/>
                  </a:lnTo>
                  <a:lnTo>
                    <a:pt x="72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63"/>
            <p:cNvSpPr/>
            <p:nvPr/>
          </p:nvSpPr>
          <p:spPr>
            <a:xfrm>
              <a:off x="7703153" y="3290433"/>
              <a:ext cx="185884" cy="828870"/>
            </a:xfrm>
            <a:custGeom>
              <a:rect b="b" l="l" r="r" t="t"/>
              <a:pathLst>
                <a:path extrusionOk="0" h="19116" w="4287">
                  <a:moveTo>
                    <a:pt x="3967" y="0"/>
                  </a:moveTo>
                  <a:lnTo>
                    <a:pt x="0" y="19115"/>
                  </a:lnTo>
                  <a:lnTo>
                    <a:pt x="2605" y="19037"/>
                  </a:lnTo>
                  <a:lnTo>
                    <a:pt x="4286" y="14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63"/>
            <p:cNvSpPr/>
            <p:nvPr/>
          </p:nvSpPr>
          <p:spPr>
            <a:xfrm>
              <a:off x="7865016" y="3280980"/>
              <a:ext cx="67381" cy="50514"/>
            </a:xfrm>
            <a:custGeom>
              <a:rect b="b" l="l" r="r" t="t"/>
              <a:pathLst>
                <a:path extrusionOk="0" h="1165" w="1554">
                  <a:moveTo>
                    <a:pt x="19" y="1"/>
                  </a:moveTo>
                  <a:lnTo>
                    <a:pt x="0" y="1086"/>
                  </a:lnTo>
                  <a:lnTo>
                    <a:pt x="1147" y="1164"/>
                  </a:lnTo>
                  <a:lnTo>
                    <a:pt x="1554" y="19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3"/>
            <p:cNvSpPr/>
            <p:nvPr/>
          </p:nvSpPr>
          <p:spPr>
            <a:xfrm>
              <a:off x="7851054" y="3272612"/>
              <a:ext cx="94828" cy="23111"/>
            </a:xfrm>
            <a:custGeom>
              <a:rect b="b" l="l" r="r" t="t"/>
              <a:pathLst>
                <a:path extrusionOk="0" h="533" w="2187">
                  <a:moveTo>
                    <a:pt x="316" y="1"/>
                  </a:moveTo>
                  <a:cubicBezTo>
                    <a:pt x="237" y="1"/>
                    <a:pt x="162" y="18"/>
                    <a:pt x="103" y="49"/>
                  </a:cubicBezTo>
                  <a:cubicBezTo>
                    <a:pt x="38" y="86"/>
                    <a:pt x="0" y="141"/>
                    <a:pt x="2" y="196"/>
                  </a:cubicBezTo>
                  <a:lnTo>
                    <a:pt x="3" y="248"/>
                  </a:lnTo>
                  <a:cubicBezTo>
                    <a:pt x="8" y="344"/>
                    <a:pt x="126" y="424"/>
                    <a:pt x="282" y="435"/>
                  </a:cubicBezTo>
                  <a:lnTo>
                    <a:pt x="1831" y="531"/>
                  </a:lnTo>
                  <a:cubicBezTo>
                    <a:pt x="1843" y="532"/>
                    <a:pt x="1854" y="533"/>
                    <a:pt x="1866" y="533"/>
                  </a:cubicBezTo>
                  <a:cubicBezTo>
                    <a:pt x="2011" y="533"/>
                    <a:pt x="2136" y="467"/>
                    <a:pt x="2163" y="377"/>
                  </a:cubicBezTo>
                  <a:lnTo>
                    <a:pt x="2171" y="354"/>
                  </a:lnTo>
                  <a:cubicBezTo>
                    <a:pt x="2186" y="301"/>
                    <a:pt x="2166" y="248"/>
                    <a:pt x="2118" y="205"/>
                  </a:cubicBezTo>
                  <a:cubicBezTo>
                    <a:pt x="2068" y="162"/>
                    <a:pt x="1990" y="133"/>
                    <a:pt x="1906" y="128"/>
                  </a:cubicBezTo>
                  <a:lnTo>
                    <a:pt x="350" y="2"/>
                  </a:lnTo>
                  <a:cubicBezTo>
                    <a:pt x="338" y="1"/>
                    <a:pt x="327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3"/>
            <p:cNvSpPr/>
            <p:nvPr/>
          </p:nvSpPr>
          <p:spPr>
            <a:xfrm>
              <a:off x="7574026" y="4105904"/>
              <a:ext cx="377666" cy="20639"/>
            </a:xfrm>
            <a:custGeom>
              <a:rect b="b" l="l" r="r" t="t"/>
              <a:pathLst>
                <a:path extrusionOk="0" h="476" w="8710">
                  <a:moveTo>
                    <a:pt x="325" y="1"/>
                  </a:moveTo>
                  <a:cubicBezTo>
                    <a:pt x="237" y="1"/>
                    <a:pt x="154" y="25"/>
                    <a:pt x="92" y="65"/>
                  </a:cubicBezTo>
                  <a:cubicBezTo>
                    <a:pt x="32" y="106"/>
                    <a:pt x="0" y="164"/>
                    <a:pt x="8" y="218"/>
                  </a:cubicBezTo>
                  <a:lnTo>
                    <a:pt x="15" y="270"/>
                  </a:lnTo>
                  <a:cubicBezTo>
                    <a:pt x="28" y="365"/>
                    <a:pt x="151" y="436"/>
                    <a:pt x="301" y="436"/>
                  </a:cubicBezTo>
                  <a:cubicBezTo>
                    <a:pt x="302" y="436"/>
                    <a:pt x="304" y="436"/>
                    <a:pt x="305" y="436"/>
                  </a:cubicBezTo>
                  <a:lnTo>
                    <a:pt x="8389" y="476"/>
                  </a:lnTo>
                  <a:cubicBezTo>
                    <a:pt x="8545" y="473"/>
                    <a:pt x="8680" y="397"/>
                    <a:pt x="8697" y="298"/>
                  </a:cubicBezTo>
                  <a:lnTo>
                    <a:pt x="8701" y="275"/>
                  </a:lnTo>
                  <a:cubicBezTo>
                    <a:pt x="8710" y="222"/>
                    <a:pt x="8686" y="171"/>
                    <a:pt x="8633" y="132"/>
                  </a:cubicBezTo>
                  <a:cubicBezTo>
                    <a:pt x="8580" y="92"/>
                    <a:pt x="8504" y="71"/>
                    <a:pt x="8421" y="69"/>
                  </a:cubicBezTo>
                  <a:lnTo>
                    <a:pt x="325" y="1"/>
                  </a:lnTo>
                  <a:close/>
                </a:path>
              </a:pathLst>
            </a:custGeom>
            <a:solidFill>
              <a:srgbClr val="EAB5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3"/>
            <p:cNvSpPr/>
            <p:nvPr/>
          </p:nvSpPr>
          <p:spPr>
            <a:xfrm>
              <a:off x="7763900" y="3273522"/>
              <a:ext cx="133982" cy="852241"/>
            </a:xfrm>
            <a:custGeom>
              <a:rect b="b" l="l" r="r" t="t"/>
              <a:pathLst>
                <a:path extrusionOk="0" h="19655" w="3090">
                  <a:moveTo>
                    <a:pt x="2855" y="1"/>
                  </a:moveTo>
                  <a:lnTo>
                    <a:pt x="1" y="19654"/>
                  </a:lnTo>
                  <a:lnTo>
                    <a:pt x="2663" y="19637"/>
                  </a:lnTo>
                  <a:lnTo>
                    <a:pt x="3090" y="1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3"/>
            <p:cNvSpPr/>
            <p:nvPr/>
          </p:nvSpPr>
          <p:spPr>
            <a:xfrm>
              <a:off x="7879412" y="3455938"/>
              <a:ext cx="17344" cy="165115"/>
            </a:xfrm>
            <a:custGeom>
              <a:rect b="b" l="l" r="r" t="t"/>
              <a:pathLst>
                <a:path extrusionOk="0" h="3808" w="400">
                  <a:moveTo>
                    <a:pt x="112" y="1"/>
                  </a:moveTo>
                  <a:lnTo>
                    <a:pt x="1" y="3787"/>
                  </a:lnTo>
                  <a:lnTo>
                    <a:pt x="400" y="3807"/>
                  </a:lnTo>
                  <a:lnTo>
                    <a:pt x="350" y="2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3"/>
            <p:cNvSpPr/>
            <p:nvPr/>
          </p:nvSpPr>
          <p:spPr>
            <a:xfrm>
              <a:off x="7596790" y="4080755"/>
              <a:ext cx="337601" cy="28184"/>
            </a:xfrm>
            <a:custGeom>
              <a:rect b="b" l="l" r="r" t="t"/>
              <a:pathLst>
                <a:path extrusionOk="0" h="650" w="7786">
                  <a:moveTo>
                    <a:pt x="7767" y="1"/>
                  </a:moveTo>
                  <a:lnTo>
                    <a:pt x="91" y="321"/>
                  </a:lnTo>
                  <a:lnTo>
                    <a:pt x="1" y="585"/>
                  </a:lnTo>
                  <a:lnTo>
                    <a:pt x="7786" y="649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3"/>
            <p:cNvSpPr/>
            <p:nvPr/>
          </p:nvSpPr>
          <p:spPr>
            <a:xfrm>
              <a:off x="7896279" y="3277989"/>
              <a:ext cx="13181" cy="13225"/>
            </a:xfrm>
            <a:custGeom>
              <a:rect b="b" l="l" r="r" t="t"/>
              <a:pathLst>
                <a:path extrusionOk="0" h="305" w="304">
                  <a:moveTo>
                    <a:pt x="45" y="1"/>
                  </a:moveTo>
                  <a:lnTo>
                    <a:pt x="1" y="280"/>
                  </a:lnTo>
                  <a:lnTo>
                    <a:pt x="259" y="304"/>
                  </a:lnTo>
                  <a:lnTo>
                    <a:pt x="303" y="2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3"/>
            <p:cNvSpPr/>
            <p:nvPr/>
          </p:nvSpPr>
          <p:spPr>
            <a:xfrm>
              <a:off x="7854827" y="3762146"/>
              <a:ext cx="57799" cy="30265"/>
            </a:xfrm>
            <a:custGeom>
              <a:rect b="b" l="l" r="r" t="t"/>
              <a:pathLst>
                <a:path extrusionOk="0" h="698" w="1333">
                  <a:moveTo>
                    <a:pt x="1" y="1"/>
                  </a:moveTo>
                  <a:lnTo>
                    <a:pt x="1" y="1"/>
                  </a:lnTo>
                  <a:cubicBezTo>
                    <a:pt x="141" y="220"/>
                    <a:pt x="1332" y="698"/>
                    <a:pt x="1332" y="6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3"/>
            <p:cNvSpPr/>
            <p:nvPr/>
          </p:nvSpPr>
          <p:spPr>
            <a:xfrm>
              <a:off x="7610232" y="3501943"/>
              <a:ext cx="138015" cy="160259"/>
            </a:xfrm>
            <a:custGeom>
              <a:rect b="b" l="l" r="r" t="t"/>
              <a:pathLst>
                <a:path extrusionOk="0" h="3696" w="3183">
                  <a:moveTo>
                    <a:pt x="3013" y="1"/>
                  </a:moveTo>
                  <a:cubicBezTo>
                    <a:pt x="1535" y="413"/>
                    <a:pt x="0" y="1309"/>
                    <a:pt x="1578" y="3696"/>
                  </a:cubicBezTo>
                  <a:lnTo>
                    <a:pt x="2408" y="3206"/>
                  </a:lnTo>
                  <a:cubicBezTo>
                    <a:pt x="1666" y="1950"/>
                    <a:pt x="2024" y="1223"/>
                    <a:pt x="3182" y="981"/>
                  </a:cubicBezTo>
                  <a:lnTo>
                    <a:pt x="3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3"/>
            <p:cNvSpPr/>
            <p:nvPr/>
          </p:nvSpPr>
          <p:spPr>
            <a:xfrm>
              <a:off x="7669375" y="3533292"/>
              <a:ext cx="78872" cy="112953"/>
            </a:xfrm>
            <a:custGeom>
              <a:rect b="b" l="l" r="r" t="t"/>
              <a:pathLst>
                <a:path extrusionOk="0" h="2605" w="1819">
                  <a:moveTo>
                    <a:pt x="1783" y="1"/>
                  </a:moveTo>
                  <a:cubicBezTo>
                    <a:pt x="350" y="280"/>
                    <a:pt x="0" y="1323"/>
                    <a:pt x="822" y="2605"/>
                  </a:cubicBezTo>
                  <a:lnTo>
                    <a:pt x="1044" y="2483"/>
                  </a:lnTo>
                  <a:cubicBezTo>
                    <a:pt x="302" y="1227"/>
                    <a:pt x="660" y="500"/>
                    <a:pt x="1818" y="258"/>
                  </a:cubicBezTo>
                  <a:lnTo>
                    <a:pt x="178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3"/>
            <p:cNvSpPr/>
            <p:nvPr/>
          </p:nvSpPr>
          <p:spPr>
            <a:xfrm>
              <a:off x="7610102" y="3501813"/>
              <a:ext cx="133159" cy="160259"/>
            </a:xfrm>
            <a:custGeom>
              <a:rect b="b" l="l" r="r" t="t"/>
              <a:pathLst>
                <a:path extrusionOk="0" h="3696" w="3071">
                  <a:moveTo>
                    <a:pt x="3014" y="1"/>
                  </a:moveTo>
                  <a:cubicBezTo>
                    <a:pt x="1536" y="412"/>
                    <a:pt x="0" y="1309"/>
                    <a:pt x="1579" y="3696"/>
                  </a:cubicBezTo>
                  <a:lnTo>
                    <a:pt x="1916" y="3500"/>
                  </a:lnTo>
                  <a:cubicBezTo>
                    <a:pt x="869" y="1641"/>
                    <a:pt x="1864" y="780"/>
                    <a:pt x="3071" y="332"/>
                  </a:cubicBezTo>
                  <a:lnTo>
                    <a:pt x="30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3"/>
            <p:cNvSpPr/>
            <p:nvPr/>
          </p:nvSpPr>
          <p:spPr>
            <a:xfrm>
              <a:off x="7865016" y="3291517"/>
              <a:ext cx="65170" cy="36552"/>
            </a:xfrm>
            <a:custGeom>
              <a:rect b="b" l="l" r="r" t="t"/>
              <a:pathLst>
                <a:path extrusionOk="0" h="843" w="1503">
                  <a:moveTo>
                    <a:pt x="16" y="1"/>
                  </a:moveTo>
                  <a:lnTo>
                    <a:pt x="0" y="843"/>
                  </a:lnTo>
                  <a:lnTo>
                    <a:pt x="1428" y="307"/>
                  </a:lnTo>
                  <a:lnTo>
                    <a:pt x="1502" y="94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3"/>
            <p:cNvSpPr/>
            <p:nvPr/>
          </p:nvSpPr>
          <p:spPr>
            <a:xfrm>
              <a:off x="7872735" y="4108029"/>
              <a:ext cx="11577" cy="12618"/>
            </a:xfrm>
            <a:custGeom>
              <a:rect b="b" l="l" r="r" t="t"/>
              <a:pathLst>
                <a:path extrusionOk="0" h="291" w="267">
                  <a:moveTo>
                    <a:pt x="0" y="0"/>
                  </a:moveTo>
                  <a:lnTo>
                    <a:pt x="10" y="265"/>
                  </a:lnTo>
                  <a:lnTo>
                    <a:pt x="266" y="291"/>
                  </a:lnTo>
                  <a:lnTo>
                    <a:pt x="25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3"/>
            <p:cNvSpPr/>
            <p:nvPr/>
          </p:nvSpPr>
          <p:spPr>
            <a:xfrm>
              <a:off x="7665689" y="3629811"/>
              <a:ext cx="54113" cy="40108"/>
            </a:xfrm>
            <a:custGeom>
              <a:rect b="b" l="l" r="r" t="t"/>
              <a:pathLst>
                <a:path extrusionOk="0" h="925" w="1248">
                  <a:moveTo>
                    <a:pt x="1080" y="1"/>
                  </a:moveTo>
                  <a:lnTo>
                    <a:pt x="1" y="641"/>
                  </a:lnTo>
                  <a:lnTo>
                    <a:pt x="170" y="924"/>
                  </a:lnTo>
                  <a:lnTo>
                    <a:pt x="1248" y="284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3"/>
            <p:cNvSpPr/>
            <p:nvPr/>
          </p:nvSpPr>
          <p:spPr>
            <a:xfrm>
              <a:off x="7732117" y="3496263"/>
              <a:ext cx="23328" cy="56021"/>
            </a:xfrm>
            <a:custGeom>
              <a:rect b="b" l="l" r="r" t="t"/>
              <a:pathLst>
                <a:path extrusionOk="0" h="1292" w="538">
                  <a:moveTo>
                    <a:pt x="326" y="0"/>
                  </a:moveTo>
                  <a:lnTo>
                    <a:pt x="1" y="56"/>
                  </a:lnTo>
                  <a:lnTo>
                    <a:pt x="212" y="1291"/>
                  </a:lnTo>
                  <a:lnTo>
                    <a:pt x="537" y="1237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3"/>
            <p:cNvSpPr/>
            <p:nvPr/>
          </p:nvSpPr>
          <p:spPr>
            <a:xfrm>
              <a:off x="7669288" y="3578430"/>
              <a:ext cx="262111" cy="497643"/>
            </a:xfrm>
            <a:custGeom>
              <a:rect b="b" l="l" r="r" t="t"/>
              <a:pathLst>
                <a:path extrusionOk="0" h="11477" w="6045">
                  <a:moveTo>
                    <a:pt x="5684" y="0"/>
                  </a:moveTo>
                  <a:cubicBezTo>
                    <a:pt x="2954" y="1325"/>
                    <a:pt x="1" y="8479"/>
                    <a:pt x="6045" y="11477"/>
                  </a:cubicBezTo>
                  <a:lnTo>
                    <a:pt x="568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3"/>
            <p:cNvSpPr/>
            <p:nvPr/>
          </p:nvSpPr>
          <p:spPr>
            <a:xfrm>
              <a:off x="8157741" y="3783653"/>
              <a:ext cx="656080" cy="239391"/>
            </a:xfrm>
            <a:custGeom>
              <a:rect b="b" l="l" r="r" t="t"/>
              <a:pathLst>
                <a:path extrusionOk="0" h="5521" w="15131">
                  <a:moveTo>
                    <a:pt x="12667" y="1"/>
                  </a:moveTo>
                  <a:cubicBezTo>
                    <a:pt x="9187" y="1"/>
                    <a:pt x="8278" y="5244"/>
                    <a:pt x="1486" y="5244"/>
                  </a:cubicBezTo>
                  <a:cubicBezTo>
                    <a:pt x="1019" y="5244"/>
                    <a:pt x="525" y="5219"/>
                    <a:pt x="1" y="5166"/>
                  </a:cubicBezTo>
                  <a:lnTo>
                    <a:pt x="1" y="5166"/>
                  </a:lnTo>
                  <a:cubicBezTo>
                    <a:pt x="1" y="5166"/>
                    <a:pt x="1342" y="5520"/>
                    <a:pt x="3072" y="5520"/>
                  </a:cubicBezTo>
                  <a:cubicBezTo>
                    <a:pt x="4791" y="5520"/>
                    <a:pt x="6894" y="5171"/>
                    <a:pt x="8447" y="3779"/>
                  </a:cubicBezTo>
                  <a:cubicBezTo>
                    <a:pt x="10514" y="1926"/>
                    <a:pt x="11834" y="1019"/>
                    <a:pt x="13082" y="1019"/>
                  </a:cubicBezTo>
                  <a:cubicBezTo>
                    <a:pt x="13751" y="1019"/>
                    <a:pt x="14399" y="1280"/>
                    <a:pt x="15130" y="1797"/>
                  </a:cubicBezTo>
                  <a:lnTo>
                    <a:pt x="14359" y="359"/>
                  </a:lnTo>
                  <a:cubicBezTo>
                    <a:pt x="13725" y="110"/>
                    <a:pt x="13169" y="1"/>
                    <a:pt x="12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3"/>
            <p:cNvSpPr/>
            <p:nvPr/>
          </p:nvSpPr>
          <p:spPr>
            <a:xfrm>
              <a:off x="8144256" y="3765311"/>
              <a:ext cx="656037" cy="237136"/>
            </a:xfrm>
            <a:custGeom>
              <a:rect b="b" l="l" r="r" t="t"/>
              <a:pathLst>
                <a:path extrusionOk="0" h="5469" w="15130">
                  <a:moveTo>
                    <a:pt x="12833" y="1"/>
                  </a:moveTo>
                  <a:cubicBezTo>
                    <a:pt x="9331" y="1"/>
                    <a:pt x="8290" y="5192"/>
                    <a:pt x="1499" y="5192"/>
                  </a:cubicBezTo>
                  <a:cubicBezTo>
                    <a:pt x="1028" y="5192"/>
                    <a:pt x="530" y="5168"/>
                    <a:pt x="1" y="5114"/>
                  </a:cubicBezTo>
                  <a:lnTo>
                    <a:pt x="1" y="5114"/>
                  </a:lnTo>
                  <a:cubicBezTo>
                    <a:pt x="1" y="5114"/>
                    <a:pt x="1343" y="5469"/>
                    <a:pt x="3075" y="5469"/>
                  </a:cubicBezTo>
                  <a:cubicBezTo>
                    <a:pt x="4793" y="5469"/>
                    <a:pt x="6894" y="5120"/>
                    <a:pt x="8447" y="3728"/>
                  </a:cubicBezTo>
                  <a:cubicBezTo>
                    <a:pt x="10513" y="1875"/>
                    <a:pt x="11834" y="968"/>
                    <a:pt x="13081" y="968"/>
                  </a:cubicBezTo>
                  <a:cubicBezTo>
                    <a:pt x="13750" y="968"/>
                    <a:pt x="14399" y="1229"/>
                    <a:pt x="15129" y="1746"/>
                  </a:cubicBezTo>
                  <a:lnTo>
                    <a:pt x="14541" y="361"/>
                  </a:lnTo>
                  <a:cubicBezTo>
                    <a:pt x="13903" y="110"/>
                    <a:pt x="13342" y="1"/>
                    <a:pt x="12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3"/>
            <p:cNvSpPr/>
            <p:nvPr/>
          </p:nvSpPr>
          <p:spPr>
            <a:xfrm>
              <a:off x="8147075" y="3773203"/>
              <a:ext cx="657077" cy="246545"/>
            </a:xfrm>
            <a:custGeom>
              <a:rect b="b" l="l" r="r" t="t"/>
              <a:pathLst>
                <a:path extrusionOk="0" h="5686" w="15154">
                  <a:moveTo>
                    <a:pt x="12752" y="1"/>
                  </a:moveTo>
                  <a:cubicBezTo>
                    <a:pt x="9166" y="1"/>
                    <a:pt x="8311" y="5439"/>
                    <a:pt x="1237" y="5439"/>
                  </a:cubicBezTo>
                  <a:cubicBezTo>
                    <a:pt x="844" y="5439"/>
                    <a:pt x="433" y="5423"/>
                    <a:pt x="0" y="5387"/>
                  </a:cubicBezTo>
                  <a:lnTo>
                    <a:pt x="0" y="5387"/>
                  </a:lnTo>
                  <a:cubicBezTo>
                    <a:pt x="1" y="5387"/>
                    <a:pt x="1220" y="5685"/>
                    <a:pt x="2834" y="5685"/>
                  </a:cubicBezTo>
                  <a:cubicBezTo>
                    <a:pt x="4597" y="5685"/>
                    <a:pt x="6829" y="5330"/>
                    <a:pt x="8458" y="3846"/>
                  </a:cubicBezTo>
                  <a:cubicBezTo>
                    <a:pt x="10555" y="1936"/>
                    <a:pt x="11884" y="1008"/>
                    <a:pt x="13149" y="1008"/>
                  </a:cubicBezTo>
                  <a:cubicBezTo>
                    <a:pt x="13802" y="1008"/>
                    <a:pt x="14438" y="1255"/>
                    <a:pt x="15153" y="1744"/>
                  </a:cubicBezTo>
                  <a:lnTo>
                    <a:pt x="14380" y="327"/>
                  </a:lnTo>
                  <a:cubicBezTo>
                    <a:pt x="13772" y="101"/>
                    <a:pt x="13237" y="1"/>
                    <a:pt x="12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3"/>
            <p:cNvSpPr/>
            <p:nvPr/>
          </p:nvSpPr>
          <p:spPr>
            <a:xfrm>
              <a:off x="8436678" y="3936713"/>
              <a:ext cx="8238" cy="57712"/>
            </a:xfrm>
            <a:custGeom>
              <a:rect b="b" l="l" r="r" t="t"/>
              <a:pathLst>
                <a:path extrusionOk="0" h="1331" w="190">
                  <a:moveTo>
                    <a:pt x="188" y="0"/>
                  </a:moveTo>
                  <a:lnTo>
                    <a:pt x="37" y="20"/>
                  </a:lnTo>
                  <a:lnTo>
                    <a:pt x="1" y="1330"/>
                  </a:lnTo>
                  <a:lnTo>
                    <a:pt x="1" y="1330"/>
                  </a:lnTo>
                  <a:lnTo>
                    <a:pt x="190" y="123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63"/>
            <p:cNvSpPr/>
            <p:nvPr/>
          </p:nvSpPr>
          <p:spPr>
            <a:xfrm>
              <a:off x="7963444" y="3598722"/>
              <a:ext cx="423584" cy="421156"/>
            </a:xfrm>
            <a:custGeom>
              <a:rect b="b" l="l" r="r" t="t"/>
              <a:pathLst>
                <a:path extrusionOk="0" h="9713" w="9769">
                  <a:moveTo>
                    <a:pt x="4902" y="0"/>
                  </a:moveTo>
                  <a:cubicBezTo>
                    <a:pt x="2452" y="0"/>
                    <a:pt x="378" y="1956"/>
                    <a:pt x="194" y="4517"/>
                  </a:cubicBezTo>
                  <a:cubicBezTo>
                    <a:pt x="1" y="7193"/>
                    <a:pt x="1943" y="9513"/>
                    <a:pt x="4536" y="9701"/>
                  </a:cubicBezTo>
                  <a:cubicBezTo>
                    <a:pt x="4649" y="9709"/>
                    <a:pt x="4761" y="9713"/>
                    <a:pt x="4872" y="9713"/>
                  </a:cubicBezTo>
                  <a:cubicBezTo>
                    <a:pt x="7319" y="9713"/>
                    <a:pt x="9392" y="7755"/>
                    <a:pt x="9575" y="5196"/>
                  </a:cubicBezTo>
                  <a:cubicBezTo>
                    <a:pt x="9768" y="2520"/>
                    <a:pt x="7824" y="199"/>
                    <a:pt x="5233" y="12"/>
                  </a:cubicBezTo>
                  <a:cubicBezTo>
                    <a:pt x="5122" y="4"/>
                    <a:pt x="5011" y="0"/>
                    <a:pt x="4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63"/>
            <p:cNvSpPr/>
            <p:nvPr/>
          </p:nvSpPr>
          <p:spPr>
            <a:xfrm>
              <a:off x="7977796" y="3599763"/>
              <a:ext cx="423540" cy="421242"/>
            </a:xfrm>
            <a:custGeom>
              <a:rect b="b" l="l" r="r" t="t"/>
              <a:pathLst>
                <a:path extrusionOk="0" h="9715" w="9768">
                  <a:moveTo>
                    <a:pt x="4902" y="0"/>
                  </a:moveTo>
                  <a:cubicBezTo>
                    <a:pt x="2452" y="0"/>
                    <a:pt x="377" y="1958"/>
                    <a:pt x="194" y="4519"/>
                  </a:cubicBezTo>
                  <a:cubicBezTo>
                    <a:pt x="1" y="7193"/>
                    <a:pt x="1945" y="9515"/>
                    <a:pt x="4536" y="9702"/>
                  </a:cubicBezTo>
                  <a:cubicBezTo>
                    <a:pt x="4648" y="9710"/>
                    <a:pt x="4759" y="9714"/>
                    <a:pt x="4869" y="9714"/>
                  </a:cubicBezTo>
                  <a:cubicBezTo>
                    <a:pt x="7316" y="9714"/>
                    <a:pt x="9390" y="7757"/>
                    <a:pt x="9575" y="5196"/>
                  </a:cubicBezTo>
                  <a:cubicBezTo>
                    <a:pt x="9768" y="2522"/>
                    <a:pt x="7824" y="200"/>
                    <a:pt x="5233" y="12"/>
                  </a:cubicBezTo>
                  <a:cubicBezTo>
                    <a:pt x="5122" y="4"/>
                    <a:pt x="5011" y="0"/>
                    <a:pt x="4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3"/>
            <p:cNvSpPr/>
            <p:nvPr/>
          </p:nvSpPr>
          <p:spPr>
            <a:xfrm>
              <a:off x="8019379" y="3662331"/>
              <a:ext cx="313146" cy="311412"/>
            </a:xfrm>
            <a:custGeom>
              <a:rect b="b" l="l" r="r" t="t"/>
              <a:pathLst>
                <a:path extrusionOk="0" h="7182" w="7222">
                  <a:moveTo>
                    <a:pt x="3625" y="1"/>
                  </a:moveTo>
                  <a:cubicBezTo>
                    <a:pt x="1815" y="1"/>
                    <a:pt x="281" y="1447"/>
                    <a:pt x="144" y="3342"/>
                  </a:cubicBezTo>
                  <a:cubicBezTo>
                    <a:pt x="1" y="5319"/>
                    <a:pt x="1438" y="7035"/>
                    <a:pt x="3353" y="7173"/>
                  </a:cubicBezTo>
                  <a:cubicBezTo>
                    <a:pt x="3435" y="7179"/>
                    <a:pt x="3517" y="7182"/>
                    <a:pt x="3598" y="7182"/>
                  </a:cubicBezTo>
                  <a:cubicBezTo>
                    <a:pt x="5409" y="7182"/>
                    <a:pt x="6943" y="5734"/>
                    <a:pt x="7078" y="3842"/>
                  </a:cubicBezTo>
                  <a:cubicBezTo>
                    <a:pt x="7221" y="1863"/>
                    <a:pt x="5784" y="148"/>
                    <a:pt x="3870" y="9"/>
                  </a:cubicBezTo>
                  <a:cubicBezTo>
                    <a:pt x="3788" y="4"/>
                    <a:pt x="3706" y="1"/>
                    <a:pt x="36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63"/>
            <p:cNvSpPr/>
            <p:nvPr/>
          </p:nvSpPr>
          <p:spPr>
            <a:xfrm>
              <a:off x="7982870" y="3602928"/>
              <a:ext cx="172703" cy="319000"/>
            </a:xfrm>
            <a:custGeom>
              <a:rect b="b" l="l" r="r" t="t"/>
              <a:pathLst>
                <a:path extrusionOk="0" h="7357" w="3983">
                  <a:moveTo>
                    <a:pt x="3982" y="1"/>
                  </a:moveTo>
                  <a:lnTo>
                    <a:pt x="3982" y="1"/>
                  </a:lnTo>
                  <a:cubicBezTo>
                    <a:pt x="1898" y="374"/>
                    <a:pt x="241" y="2172"/>
                    <a:pt x="77" y="4447"/>
                  </a:cubicBezTo>
                  <a:cubicBezTo>
                    <a:pt x="1" y="5509"/>
                    <a:pt x="262" y="6517"/>
                    <a:pt x="767" y="7356"/>
                  </a:cubicBezTo>
                  <a:lnTo>
                    <a:pt x="39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63"/>
            <p:cNvSpPr/>
            <p:nvPr/>
          </p:nvSpPr>
          <p:spPr>
            <a:xfrm>
              <a:off x="7977796" y="3607177"/>
              <a:ext cx="396007" cy="413828"/>
            </a:xfrm>
            <a:custGeom>
              <a:rect b="b" l="l" r="r" t="t"/>
              <a:pathLst>
                <a:path extrusionOk="0" h="9544" w="9133">
                  <a:moveTo>
                    <a:pt x="3665" y="0"/>
                  </a:moveTo>
                  <a:lnTo>
                    <a:pt x="3665" y="0"/>
                  </a:lnTo>
                  <a:cubicBezTo>
                    <a:pt x="1789" y="528"/>
                    <a:pt x="347" y="2232"/>
                    <a:pt x="194" y="4348"/>
                  </a:cubicBezTo>
                  <a:cubicBezTo>
                    <a:pt x="1" y="7022"/>
                    <a:pt x="1945" y="9344"/>
                    <a:pt x="4536" y="9531"/>
                  </a:cubicBezTo>
                  <a:cubicBezTo>
                    <a:pt x="4647" y="9539"/>
                    <a:pt x="4757" y="9543"/>
                    <a:pt x="4867" y="9543"/>
                  </a:cubicBezTo>
                  <a:cubicBezTo>
                    <a:pt x="6725" y="9543"/>
                    <a:pt x="8369" y="8415"/>
                    <a:pt x="9132" y="6750"/>
                  </a:cubicBezTo>
                  <a:lnTo>
                    <a:pt x="9132" y="6750"/>
                  </a:lnTo>
                  <a:cubicBezTo>
                    <a:pt x="8736" y="6863"/>
                    <a:pt x="8319" y="6923"/>
                    <a:pt x="7891" y="6923"/>
                  </a:cubicBezTo>
                  <a:cubicBezTo>
                    <a:pt x="7783" y="6923"/>
                    <a:pt x="7674" y="6919"/>
                    <a:pt x="7565" y="6912"/>
                  </a:cubicBezTo>
                  <a:cubicBezTo>
                    <a:pt x="4974" y="6726"/>
                    <a:pt x="3031" y="4405"/>
                    <a:pt x="3223" y="1728"/>
                  </a:cubicBezTo>
                  <a:cubicBezTo>
                    <a:pt x="3269" y="1110"/>
                    <a:pt x="3425" y="528"/>
                    <a:pt x="3665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63"/>
            <p:cNvSpPr/>
            <p:nvPr/>
          </p:nvSpPr>
          <p:spPr>
            <a:xfrm>
              <a:off x="8102110" y="3619709"/>
              <a:ext cx="297320" cy="401340"/>
            </a:xfrm>
            <a:custGeom>
              <a:rect b="b" l="l" r="r" t="t"/>
              <a:pathLst>
                <a:path extrusionOk="0" h="9256" w="6857">
                  <a:moveTo>
                    <a:pt x="4029" y="0"/>
                  </a:moveTo>
                  <a:lnTo>
                    <a:pt x="1" y="8797"/>
                  </a:lnTo>
                  <a:cubicBezTo>
                    <a:pt x="511" y="9043"/>
                    <a:pt x="1072" y="9201"/>
                    <a:pt x="1669" y="9244"/>
                  </a:cubicBezTo>
                  <a:cubicBezTo>
                    <a:pt x="1780" y="9252"/>
                    <a:pt x="1890" y="9256"/>
                    <a:pt x="2000" y="9256"/>
                  </a:cubicBezTo>
                  <a:cubicBezTo>
                    <a:pt x="4449" y="9256"/>
                    <a:pt x="6524" y="7298"/>
                    <a:pt x="6708" y="4736"/>
                  </a:cubicBezTo>
                  <a:cubicBezTo>
                    <a:pt x="6857" y="2674"/>
                    <a:pt x="5736" y="825"/>
                    <a:pt x="402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63"/>
            <p:cNvSpPr/>
            <p:nvPr/>
          </p:nvSpPr>
          <p:spPr>
            <a:xfrm>
              <a:off x="8080040" y="3730233"/>
              <a:ext cx="118286" cy="176085"/>
            </a:xfrm>
            <a:custGeom>
              <a:rect b="b" l="l" r="r" t="t"/>
              <a:pathLst>
                <a:path extrusionOk="0" h="4061" w="2728">
                  <a:moveTo>
                    <a:pt x="2123" y="1"/>
                  </a:moveTo>
                  <a:lnTo>
                    <a:pt x="2123" y="1"/>
                  </a:lnTo>
                  <a:cubicBezTo>
                    <a:pt x="1465" y="60"/>
                    <a:pt x="855" y="429"/>
                    <a:pt x="527" y="1040"/>
                  </a:cubicBezTo>
                  <a:cubicBezTo>
                    <a:pt x="0" y="2022"/>
                    <a:pt x="395" y="3261"/>
                    <a:pt x="1410" y="3804"/>
                  </a:cubicBezTo>
                  <a:cubicBezTo>
                    <a:pt x="1731" y="3979"/>
                    <a:pt x="2078" y="4061"/>
                    <a:pt x="2418" y="4061"/>
                  </a:cubicBezTo>
                  <a:cubicBezTo>
                    <a:pt x="2522" y="4061"/>
                    <a:pt x="2626" y="4053"/>
                    <a:pt x="2727" y="4038"/>
                  </a:cubicBezTo>
                  <a:lnTo>
                    <a:pt x="2727" y="4038"/>
                  </a:lnTo>
                  <a:cubicBezTo>
                    <a:pt x="2665" y="4043"/>
                    <a:pt x="2602" y="4046"/>
                    <a:pt x="2539" y="4046"/>
                  </a:cubicBezTo>
                  <a:cubicBezTo>
                    <a:pt x="2200" y="4046"/>
                    <a:pt x="1854" y="3964"/>
                    <a:pt x="1532" y="3790"/>
                  </a:cubicBezTo>
                  <a:cubicBezTo>
                    <a:pt x="517" y="3246"/>
                    <a:pt x="122" y="2008"/>
                    <a:pt x="649" y="1026"/>
                  </a:cubicBezTo>
                  <a:cubicBezTo>
                    <a:pt x="957" y="452"/>
                    <a:pt x="1512" y="93"/>
                    <a:pt x="2123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3"/>
            <p:cNvSpPr/>
            <p:nvPr/>
          </p:nvSpPr>
          <p:spPr>
            <a:xfrm>
              <a:off x="7978967" y="3626646"/>
              <a:ext cx="225082" cy="378836"/>
            </a:xfrm>
            <a:custGeom>
              <a:rect b="b" l="l" r="r" t="t"/>
              <a:pathLst>
                <a:path extrusionOk="0" h="8737" w="5191">
                  <a:moveTo>
                    <a:pt x="4426" y="1"/>
                  </a:moveTo>
                  <a:lnTo>
                    <a:pt x="4426" y="1"/>
                  </a:lnTo>
                  <a:cubicBezTo>
                    <a:pt x="3535" y="12"/>
                    <a:pt x="2652" y="317"/>
                    <a:pt x="1928" y="937"/>
                  </a:cubicBezTo>
                  <a:cubicBezTo>
                    <a:pt x="183" y="2431"/>
                    <a:pt x="1" y="5177"/>
                    <a:pt x="1521" y="7072"/>
                  </a:cubicBezTo>
                  <a:cubicBezTo>
                    <a:pt x="2400" y="8167"/>
                    <a:pt x="3654" y="8737"/>
                    <a:pt x="4893" y="8737"/>
                  </a:cubicBezTo>
                  <a:cubicBezTo>
                    <a:pt x="4992" y="8737"/>
                    <a:pt x="5091" y="8733"/>
                    <a:pt x="5190" y="8726"/>
                  </a:cubicBezTo>
                  <a:lnTo>
                    <a:pt x="5190" y="8726"/>
                  </a:lnTo>
                  <a:cubicBezTo>
                    <a:pt x="5175" y="8726"/>
                    <a:pt x="5159" y="8726"/>
                    <a:pt x="5144" y="8726"/>
                  </a:cubicBezTo>
                  <a:cubicBezTo>
                    <a:pt x="3905" y="8726"/>
                    <a:pt x="2651" y="8158"/>
                    <a:pt x="1772" y="7064"/>
                  </a:cubicBezTo>
                  <a:cubicBezTo>
                    <a:pt x="251" y="5169"/>
                    <a:pt x="433" y="2421"/>
                    <a:pt x="2178" y="928"/>
                  </a:cubicBezTo>
                  <a:cubicBezTo>
                    <a:pt x="2835" y="366"/>
                    <a:pt x="3621" y="62"/>
                    <a:pt x="4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3"/>
            <p:cNvSpPr/>
            <p:nvPr/>
          </p:nvSpPr>
          <p:spPr>
            <a:xfrm>
              <a:off x="8195812" y="3646245"/>
              <a:ext cx="199109" cy="334609"/>
            </a:xfrm>
            <a:custGeom>
              <a:rect b="b" l="l" r="r" t="t"/>
              <a:pathLst>
                <a:path extrusionOk="0" h="7717" w="4592">
                  <a:moveTo>
                    <a:pt x="280" y="0"/>
                  </a:moveTo>
                  <a:cubicBezTo>
                    <a:pt x="186" y="0"/>
                    <a:pt x="93" y="4"/>
                    <a:pt x="0" y="11"/>
                  </a:cubicBezTo>
                  <a:cubicBezTo>
                    <a:pt x="20" y="11"/>
                    <a:pt x="40" y="11"/>
                    <a:pt x="60" y="11"/>
                  </a:cubicBezTo>
                  <a:cubicBezTo>
                    <a:pt x="1147" y="11"/>
                    <a:pt x="2249" y="510"/>
                    <a:pt x="3022" y="1467"/>
                  </a:cubicBezTo>
                  <a:cubicBezTo>
                    <a:pt x="4369" y="3135"/>
                    <a:pt x="4210" y="5563"/>
                    <a:pt x="2670" y="6890"/>
                  </a:cubicBezTo>
                  <a:cubicBezTo>
                    <a:pt x="2087" y="7391"/>
                    <a:pt x="1396" y="7663"/>
                    <a:pt x="683" y="7717"/>
                  </a:cubicBezTo>
                  <a:cubicBezTo>
                    <a:pt x="1470" y="7703"/>
                    <a:pt x="2249" y="7431"/>
                    <a:pt x="2892" y="6878"/>
                  </a:cubicBezTo>
                  <a:cubicBezTo>
                    <a:pt x="4432" y="5553"/>
                    <a:pt x="4591" y="3125"/>
                    <a:pt x="3244" y="1457"/>
                  </a:cubicBezTo>
                  <a:cubicBezTo>
                    <a:pt x="2471" y="498"/>
                    <a:pt x="1368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63"/>
            <p:cNvSpPr/>
            <p:nvPr/>
          </p:nvSpPr>
          <p:spPr>
            <a:xfrm>
              <a:off x="8156701" y="3667405"/>
              <a:ext cx="163771" cy="275466"/>
            </a:xfrm>
            <a:custGeom>
              <a:rect b="b" l="l" r="r" t="t"/>
              <a:pathLst>
                <a:path extrusionOk="0" h="6353" w="3777">
                  <a:moveTo>
                    <a:pt x="232" y="1"/>
                  </a:moveTo>
                  <a:cubicBezTo>
                    <a:pt x="155" y="1"/>
                    <a:pt x="77" y="4"/>
                    <a:pt x="0" y="10"/>
                  </a:cubicBezTo>
                  <a:cubicBezTo>
                    <a:pt x="16" y="10"/>
                    <a:pt x="31" y="9"/>
                    <a:pt x="47" y="9"/>
                  </a:cubicBezTo>
                  <a:cubicBezTo>
                    <a:pt x="943" y="9"/>
                    <a:pt x="1851" y="418"/>
                    <a:pt x="2487" y="1208"/>
                  </a:cubicBezTo>
                  <a:cubicBezTo>
                    <a:pt x="3595" y="2581"/>
                    <a:pt x="3466" y="4579"/>
                    <a:pt x="2198" y="5671"/>
                  </a:cubicBezTo>
                  <a:cubicBezTo>
                    <a:pt x="1720" y="6082"/>
                    <a:pt x="1148" y="6306"/>
                    <a:pt x="563" y="6353"/>
                  </a:cubicBezTo>
                  <a:cubicBezTo>
                    <a:pt x="1211" y="6341"/>
                    <a:pt x="1851" y="6117"/>
                    <a:pt x="2379" y="5661"/>
                  </a:cubicBezTo>
                  <a:cubicBezTo>
                    <a:pt x="3648" y="4571"/>
                    <a:pt x="3777" y="2572"/>
                    <a:pt x="2670" y="1199"/>
                  </a:cubicBezTo>
                  <a:cubicBezTo>
                    <a:pt x="2034" y="411"/>
                    <a:pt x="1128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63"/>
            <p:cNvSpPr/>
            <p:nvPr/>
          </p:nvSpPr>
          <p:spPr>
            <a:xfrm>
              <a:off x="7819401" y="3490279"/>
              <a:ext cx="703429" cy="606433"/>
            </a:xfrm>
            <a:custGeom>
              <a:rect b="b" l="l" r="r" t="t"/>
              <a:pathLst>
                <a:path extrusionOk="0" h="13986" w="16223">
                  <a:moveTo>
                    <a:pt x="5187" y="13229"/>
                  </a:moveTo>
                  <a:cubicBezTo>
                    <a:pt x="5732" y="13639"/>
                    <a:pt x="6398" y="13849"/>
                    <a:pt x="7120" y="13896"/>
                  </a:cubicBezTo>
                  <a:lnTo>
                    <a:pt x="7120" y="13896"/>
                  </a:lnTo>
                  <a:cubicBezTo>
                    <a:pt x="6454" y="13783"/>
                    <a:pt x="5802" y="13563"/>
                    <a:pt x="5187" y="13229"/>
                  </a:cubicBezTo>
                  <a:close/>
                  <a:moveTo>
                    <a:pt x="8696" y="0"/>
                  </a:moveTo>
                  <a:cubicBezTo>
                    <a:pt x="6405" y="0"/>
                    <a:pt x="4109" y="1102"/>
                    <a:pt x="2783" y="3219"/>
                  </a:cubicBezTo>
                  <a:cubicBezTo>
                    <a:pt x="723" y="6507"/>
                    <a:pt x="1763" y="11096"/>
                    <a:pt x="4847" y="13030"/>
                  </a:cubicBezTo>
                  <a:cubicBezTo>
                    <a:pt x="4959" y="13100"/>
                    <a:pt x="5072" y="13166"/>
                    <a:pt x="5187" y="13229"/>
                  </a:cubicBezTo>
                  <a:lnTo>
                    <a:pt x="5187" y="13229"/>
                  </a:lnTo>
                  <a:cubicBezTo>
                    <a:pt x="5140" y="13193"/>
                    <a:pt x="5093" y="13156"/>
                    <a:pt x="5048" y="13118"/>
                  </a:cubicBezTo>
                  <a:cubicBezTo>
                    <a:pt x="0" y="8835"/>
                    <a:pt x="2089" y="5767"/>
                    <a:pt x="3811" y="3018"/>
                  </a:cubicBezTo>
                  <a:cubicBezTo>
                    <a:pt x="4773" y="1484"/>
                    <a:pt x="6493" y="826"/>
                    <a:pt x="8274" y="826"/>
                  </a:cubicBezTo>
                  <a:cubicBezTo>
                    <a:pt x="9682" y="826"/>
                    <a:pt x="11129" y="1237"/>
                    <a:pt x="12269" y="1952"/>
                  </a:cubicBezTo>
                  <a:cubicBezTo>
                    <a:pt x="14848" y="3569"/>
                    <a:pt x="15597" y="7569"/>
                    <a:pt x="13873" y="10319"/>
                  </a:cubicBezTo>
                  <a:cubicBezTo>
                    <a:pt x="12630" y="12302"/>
                    <a:pt x="9797" y="13906"/>
                    <a:pt x="7442" y="13906"/>
                  </a:cubicBezTo>
                  <a:cubicBezTo>
                    <a:pt x="7334" y="13906"/>
                    <a:pt x="7226" y="13903"/>
                    <a:pt x="7120" y="13896"/>
                  </a:cubicBezTo>
                  <a:lnTo>
                    <a:pt x="7120" y="13896"/>
                  </a:lnTo>
                  <a:cubicBezTo>
                    <a:pt x="7474" y="13956"/>
                    <a:pt x="7831" y="13985"/>
                    <a:pt x="8189" y="13985"/>
                  </a:cubicBezTo>
                  <a:cubicBezTo>
                    <a:pt x="10488" y="13985"/>
                    <a:pt x="12793" y="12768"/>
                    <a:pt x="14164" y="10581"/>
                  </a:cubicBezTo>
                  <a:cubicBezTo>
                    <a:pt x="16222" y="7296"/>
                    <a:pt x="15411" y="2960"/>
                    <a:pt x="12326" y="1026"/>
                  </a:cubicBezTo>
                  <a:cubicBezTo>
                    <a:pt x="11227" y="337"/>
                    <a:pt x="9962" y="0"/>
                    <a:pt x="8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63"/>
            <p:cNvSpPr/>
            <p:nvPr/>
          </p:nvSpPr>
          <p:spPr>
            <a:xfrm>
              <a:off x="7832973" y="3510095"/>
              <a:ext cx="633576" cy="598888"/>
            </a:xfrm>
            <a:custGeom>
              <a:rect b="b" l="l" r="r" t="t"/>
              <a:pathLst>
                <a:path extrusionOk="0" h="13812" w="14612">
                  <a:moveTo>
                    <a:pt x="12767" y="2143"/>
                  </a:moveTo>
                  <a:cubicBezTo>
                    <a:pt x="13429" y="2904"/>
                    <a:pt x="13893" y="3809"/>
                    <a:pt x="14144" y="4782"/>
                  </a:cubicBezTo>
                  <a:lnTo>
                    <a:pt x="14144" y="4782"/>
                  </a:lnTo>
                  <a:cubicBezTo>
                    <a:pt x="13908" y="3774"/>
                    <a:pt x="13447" y="2850"/>
                    <a:pt x="12767" y="2143"/>
                  </a:cubicBezTo>
                  <a:close/>
                  <a:moveTo>
                    <a:pt x="8034" y="0"/>
                  </a:moveTo>
                  <a:cubicBezTo>
                    <a:pt x="5736" y="0"/>
                    <a:pt x="3430" y="1217"/>
                    <a:pt x="2059" y="3404"/>
                  </a:cubicBezTo>
                  <a:cubicBezTo>
                    <a:pt x="1" y="6691"/>
                    <a:pt x="830" y="10924"/>
                    <a:pt x="3916" y="12857"/>
                  </a:cubicBezTo>
                  <a:cubicBezTo>
                    <a:pt x="4948" y="13504"/>
                    <a:pt x="6102" y="13812"/>
                    <a:pt x="7257" y="13812"/>
                  </a:cubicBezTo>
                  <a:cubicBezTo>
                    <a:pt x="9555" y="13812"/>
                    <a:pt x="11860" y="12594"/>
                    <a:pt x="13231" y="10406"/>
                  </a:cubicBezTo>
                  <a:cubicBezTo>
                    <a:pt x="14340" y="8637"/>
                    <a:pt x="14611" y="6594"/>
                    <a:pt x="14144" y="4782"/>
                  </a:cubicBezTo>
                  <a:lnTo>
                    <a:pt x="14144" y="4782"/>
                  </a:lnTo>
                  <a:cubicBezTo>
                    <a:pt x="14555" y="6538"/>
                    <a:pt x="14286" y="8549"/>
                    <a:pt x="13308" y="10108"/>
                  </a:cubicBezTo>
                  <a:cubicBezTo>
                    <a:pt x="12093" y="12047"/>
                    <a:pt x="9576" y="13379"/>
                    <a:pt x="7331" y="13379"/>
                  </a:cubicBezTo>
                  <a:cubicBezTo>
                    <a:pt x="6351" y="13379"/>
                    <a:pt x="5422" y="13125"/>
                    <a:pt x="4676" y="12556"/>
                  </a:cubicBezTo>
                  <a:cubicBezTo>
                    <a:pt x="254" y="9186"/>
                    <a:pt x="1608" y="5467"/>
                    <a:pt x="3355" y="2682"/>
                  </a:cubicBezTo>
                  <a:cubicBezTo>
                    <a:pt x="4359" y="1080"/>
                    <a:pt x="6176" y="374"/>
                    <a:pt x="8037" y="374"/>
                  </a:cubicBezTo>
                  <a:cubicBezTo>
                    <a:pt x="9413" y="374"/>
                    <a:pt x="10813" y="761"/>
                    <a:pt x="11926" y="1458"/>
                  </a:cubicBezTo>
                  <a:cubicBezTo>
                    <a:pt x="12235" y="1652"/>
                    <a:pt x="12516" y="1883"/>
                    <a:pt x="12767" y="2143"/>
                  </a:cubicBezTo>
                  <a:lnTo>
                    <a:pt x="12767" y="2143"/>
                  </a:lnTo>
                  <a:cubicBezTo>
                    <a:pt x="12372" y="1690"/>
                    <a:pt x="11907" y="1288"/>
                    <a:pt x="11376" y="955"/>
                  </a:cubicBezTo>
                  <a:cubicBezTo>
                    <a:pt x="10344" y="308"/>
                    <a:pt x="9190" y="0"/>
                    <a:pt x="8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63"/>
            <p:cNvSpPr/>
            <p:nvPr/>
          </p:nvSpPr>
          <p:spPr>
            <a:xfrm>
              <a:off x="7839000" y="3497650"/>
              <a:ext cx="680362" cy="614455"/>
            </a:xfrm>
            <a:custGeom>
              <a:rect b="b" l="l" r="r" t="t"/>
              <a:pathLst>
                <a:path extrusionOk="0" h="14171" w="15691">
                  <a:moveTo>
                    <a:pt x="5932" y="1110"/>
                  </a:moveTo>
                  <a:cubicBezTo>
                    <a:pt x="6728" y="1110"/>
                    <a:pt x="7528" y="1749"/>
                    <a:pt x="7851" y="2717"/>
                  </a:cubicBezTo>
                  <a:cubicBezTo>
                    <a:pt x="8239" y="3872"/>
                    <a:pt x="7801" y="5063"/>
                    <a:pt x="6873" y="5374"/>
                  </a:cubicBezTo>
                  <a:cubicBezTo>
                    <a:pt x="6722" y="5424"/>
                    <a:pt x="6567" y="5449"/>
                    <a:pt x="6412" y="5449"/>
                  </a:cubicBezTo>
                  <a:cubicBezTo>
                    <a:pt x="5617" y="5449"/>
                    <a:pt x="4818" y="4810"/>
                    <a:pt x="4494" y="3842"/>
                  </a:cubicBezTo>
                  <a:cubicBezTo>
                    <a:pt x="4106" y="2684"/>
                    <a:pt x="4543" y="1494"/>
                    <a:pt x="5471" y="1185"/>
                  </a:cubicBezTo>
                  <a:cubicBezTo>
                    <a:pt x="5622" y="1134"/>
                    <a:pt x="5777" y="1110"/>
                    <a:pt x="5932" y="1110"/>
                  </a:cubicBezTo>
                  <a:close/>
                  <a:moveTo>
                    <a:pt x="11492" y="2143"/>
                  </a:moveTo>
                  <a:cubicBezTo>
                    <a:pt x="12105" y="2143"/>
                    <a:pt x="12657" y="2397"/>
                    <a:pt x="12957" y="2880"/>
                  </a:cubicBezTo>
                  <a:cubicBezTo>
                    <a:pt x="13476" y="3709"/>
                    <a:pt x="13055" y="4904"/>
                    <a:pt x="12020" y="5551"/>
                  </a:cubicBezTo>
                  <a:cubicBezTo>
                    <a:pt x="11587" y="5821"/>
                    <a:pt x="11115" y="5952"/>
                    <a:pt x="10674" y="5952"/>
                  </a:cubicBezTo>
                  <a:cubicBezTo>
                    <a:pt x="10062" y="5952"/>
                    <a:pt x="9510" y="5699"/>
                    <a:pt x="9210" y="5216"/>
                  </a:cubicBezTo>
                  <a:cubicBezTo>
                    <a:pt x="8692" y="4386"/>
                    <a:pt x="9111" y="3190"/>
                    <a:pt x="10147" y="2545"/>
                  </a:cubicBezTo>
                  <a:cubicBezTo>
                    <a:pt x="10580" y="2274"/>
                    <a:pt x="11052" y="2143"/>
                    <a:pt x="11492" y="2143"/>
                  </a:cubicBezTo>
                  <a:close/>
                  <a:moveTo>
                    <a:pt x="3993" y="5861"/>
                  </a:moveTo>
                  <a:cubicBezTo>
                    <a:pt x="4830" y="5861"/>
                    <a:pt x="5559" y="6277"/>
                    <a:pt x="5796" y="6971"/>
                  </a:cubicBezTo>
                  <a:cubicBezTo>
                    <a:pt x="6110" y="7897"/>
                    <a:pt x="5428" y="8965"/>
                    <a:pt x="4272" y="9359"/>
                  </a:cubicBezTo>
                  <a:cubicBezTo>
                    <a:pt x="3984" y="9457"/>
                    <a:pt x="3693" y="9503"/>
                    <a:pt x="3414" y="9503"/>
                  </a:cubicBezTo>
                  <a:cubicBezTo>
                    <a:pt x="2577" y="9503"/>
                    <a:pt x="1847" y="9086"/>
                    <a:pt x="1611" y="8393"/>
                  </a:cubicBezTo>
                  <a:cubicBezTo>
                    <a:pt x="1296" y="7468"/>
                    <a:pt x="1978" y="6398"/>
                    <a:pt x="3134" y="6005"/>
                  </a:cubicBezTo>
                  <a:cubicBezTo>
                    <a:pt x="3423" y="5907"/>
                    <a:pt x="3714" y="5861"/>
                    <a:pt x="3993" y="5861"/>
                  </a:cubicBezTo>
                  <a:close/>
                  <a:moveTo>
                    <a:pt x="11205" y="7144"/>
                  </a:moveTo>
                  <a:cubicBezTo>
                    <a:pt x="11554" y="7144"/>
                    <a:pt x="11923" y="7225"/>
                    <a:pt x="12276" y="7396"/>
                  </a:cubicBezTo>
                  <a:cubicBezTo>
                    <a:pt x="13323" y="7902"/>
                    <a:pt x="13838" y="9002"/>
                    <a:pt x="13427" y="9854"/>
                  </a:cubicBezTo>
                  <a:cubicBezTo>
                    <a:pt x="13154" y="10419"/>
                    <a:pt x="12542" y="10733"/>
                    <a:pt x="11856" y="10733"/>
                  </a:cubicBezTo>
                  <a:cubicBezTo>
                    <a:pt x="11507" y="10733"/>
                    <a:pt x="11139" y="10652"/>
                    <a:pt x="10786" y="10481"/>
                  </a:cubicBezTo>
                  <a:cubicBezTo>
                    <a:pt x="9739" y="9974"/>
                    <a:pt x="9224" y="8874"/>
                    <a:pt x="9635" y="8022"/>
                  </a:cubicBezTo>
                  <a:cubicBezTo>
                    <a:pt x="9908" y="7458"/>
                    <a:pt x="10519" y="7144"/>
                    <a:pt x="11205" y="7144"/>
                  </a:cubicBezTo>
                  <a:close/>
                  <a:moveTo>
                    <a:pt x="7332" y="9154"/>
                  </a:moveTo>
                  <a:cubicBezTo>
                    <a:pt x="7422" y="9154"/>
                    <a:pt x="7513" y="9163"/>
                    <a:pt x="7604" y="9180"/>
                  </a:cubicBezTo>
                  <a:cubicBezTo>
                    <a:pt x="8564" y="9366"/>
                    <a:pt x="9157" y="10485"/>
                    <a:pt x="8926" y="11684"/>
                  </a:cubicBezTo>
                  <a:cubicBezTo>
                    <a:pt x="8718" y="12769"/>
                    <a:pt x="7907" y="13545"/>
                    <a:pt x="7043" y="13545"/>
                  </a:cubicBezTo>
                  <a:cubicBezTo>
                    <a:pt x="6953" y="13545"/>
                    <a:pt x="6863" y="13536"/>
                    <a:pt x="6772" y="13519"/>
                  </a:cubicBezTo>
                  <a:cubicBezTo>
                    <a:pt x="5811" y="13334"/>
                    <a:pt x="5220" y="12215"/>
                    <a:pt x="5449" y="11015"/>
                  </a:cubicBezTo>
                  <a:cubicBezTo>
                    <a:pt x="5657" y="9931"/>
                    <a:pt x="6469" y="9154"/>
                    <a:pt x="7332" y="9154"/>
                  </a:cubicBezTo>
                  <a:close/>
                  <a:moveTo>
                    <a:pt x="8245" y="0"/>
                  </a:moveTo>
                  <a:cubicBezTo>
                    <a:pt x="5886" y="0"/>
                    <a:pt x="3521" y="1249"/>
                    <a:pt x="2114" y="3492"/>
                  </a:cubicBezTo>
                  <a:cubicBezTo>
                    <a:pt x="1" y="6864"/>
                    <a:pt x="852" y="11207"/>
                    <a:pt x="4018" y="13191"/>
                  </a:cubicBezTo>
                  <a:cubicBezTo>
                    <a:pt x="5077" y="13855"/>
                    <a:pt x="6261" y="14171"/>
                    <a:pt x="7447" y="14171"/>
                  </a:cubicBezTo>
                  <a:cubicBezTo>
                    <a:pt x="9805" y="14171"/>
                    <a:pt x="12171" y="12922"/>
                    <a:pt x="13577" y="10679"/>
                  </a:cubicBezTo>
                  <a:cubicBezTo>
                    <a:pt x="15690" y="7308"/>
                    <a:pt x="14839" y="2966"/>
                    <a:pt x="11673" y="980"/>
                  </a:cubicBezTo>
                  <a:cubicBezTo>
                    <a:pt x="10614" y="316"/>
                    <a:pt x="9430" y="0"/>
                    <a:pt x="824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63"/>
            <p:cNvSpPr/>
            <p:nvPr/>
          </p:nvSpPr>
          <p:spPr>
            <a:xfrm>
              <a:off x="7847716" y="3505498"/>
              <a:ext cx="663018" cy="598888"/>
            </a:xfrm>
            <a:custGeom>
              <a:rect b="b" l="l" r="r" t="t"/>
              <a:pathLst>
                <a:path extrusionOk="0" h="13812" w="15291">
                  <a:moveTo>
                    <a:pt x="5779" y="1080"/>
                  </a:moveTo>
                  <a:cubicBezTo>
                    <a:pt x="6554" y="1080"/>
                    <a:pt x="7333" y="1702"/>
                    <a:pt x="7650" y="2644"/>
                  </a:cubicBezTo>
                  <a:cubicBezTo>
                    <a:pt x="8028" y="3772"/>
                    <a:pt x="7602" y="4932"/>
                    <a:pt x="6698" y="5234"/>
                  </a:cubicBezTo>
                  <a:cubicBezTo>
                    <a:pt x="6551" y="5283"/>
                    <a:pt x="6401" y="5307"/>
                    <a:pt x="6250" y="5307"/>
                  </a:cubicBezTo>
                  <a:cubicBezTo>
                    <a:pt x="5475" y="5307"/>
                    <a:pt x="4695" y="4685"/>
                    <a:pt x="4378" y="3741"/>
                  </a:cubicBezTo>
                  <a:cubicBezTo>
                    <a:pt x="4000" y="2614"/>
                    <a:pt x="4425" y="1456"/>
                    <a:pt x="5330" y="1153"/>
                  </a:cubicBezTo>
                  <a:cubicBezTo>
                    <a:pt x="5477" y="1103"/>
                    <a:pt x="5628" y="1080"/>
                    <a:pt x="5779" y="1080"/>
                  </a:cubicBezTo>
                  <a:close/>
                  <a:moveTo>
                    <a:pt x="11198" y="2089"/>
                  </a:moveTo>
                  <a:cubicBezTo>
                    <a:pt x="11795" y="2089"/>
                    <a:pt x="12333" y="2336"/>
                    <a:pt x="12626" y="2806"/>
                  </a:cubicBezTo>
                  <a:cubicBezTo>
                    <a:pt x="13132" y="3614"/>
                    <a:pt x="12721" y="4779"/>
                    <a:pt x="11711" y="5409"/>
                  </a:cubicBezTo>
                  <a:cubicBezTo>
                    <a:pt x="11289" y="5672"/>
                    <a:pt x="10828" y="5799"/>
                    <a:pt x="10398" y="5799"/>
                  </a:cubicBezTo>
                  <a:cubicBezTo>
                    <a:pt x="9802" y="5799"/>
                    <a:pt x="9265" y="5554"/>
                    <a:pt x="8972" y="5084"/>
                  </a:cubicBezTo>
                  <a:cubicBezTo>
                    <a:pt x="8469" y="4275"/>
                    <a:pt x="8877" y="3108"/>
                    <a:pt x="9886" y="2480"/>
                  </a:cubicBezTo>
                  <a:cubicBezTo>
                    <a:pt x="10308" y="2216"/>
                    <a:pt x="10768" y="2089"/>
                    <a:pt x="11198" y="2089"/>
                  </a:cubicBezTo>
                  <a:close/>
                  <a:moveTo>
                    <a:pt x="3892" y="5710"/>
                  </a:moveTo>
                  <a:cubicBezTo>
                    <a:pt x="4707" y="5710"/>
                    <a:pt x="5416" y="6116"/>
                    <a:pt x="5646" y="6793"/>
                  </a:cubicBezTo>
                  <a:cubicBezTo>
                    <a:pt x="5952" y="7696"/>
                    <a:pt x="5288" y="8737"/>
                    <a:pt x="4163" y="9119"/>
                  </a:cubicBezTo>
                  <a:cubicBezTo>
                    <a:pt x="3881" y="9215"/>
                    <a:pt x="3597" y="9260"/>
                    <a:pt x="3325" y="9260"/>
                  </a:cubicBezTo>
                  <a:cubicBezTo>
                    <a:pt x="2509" y="9260"/>
                    <a:pt x="1799" y="8853"/>
                    <a:pt x="1569" y="8177"/>
                  </a:cubicBezTo>
                  <a:cubicBezTo>
                    <a:pt x="1264" y="7275"/>
                    <a:pt x="1927" y="6233"/>
                    <a:pt x="3054" y="5851"/>
                  </a:cubicBezTo>
                  <a:cubicBezTo>
                    <a:pt x="3335" y="5755"/>
                    <a:pt x="3620" y="5710"/>
                    <a:pt x="3892" y="5710"/>
                  </a:cubicBezTo>
                  <a:close/>
                  <a:moveTo>
                    <a:pt x="10921" y="6962"/>
                  </a:moveTo>
                  <a:cubicBezTo>
                    <a:pt x="11261" y="6962"/>
                    <a:pt x="11620" y="7041"/>
                    <a:pt x="11965" y="7208"/>
                  </a:cubicBezTo>
                  <a:cubicBezTo>
                    <a:pt x="12983" y="7702"/>
                    <a:pt x="13485" y="8773"/>
                    <a:pt x="13084" y="9603"/>
                  </a:cubicBezTo>
                  <a:cubicBezTo>
                    <a:pt x="12819" y="10154"/>
                    <a:pt x="12222" y="10460"/>
                    <a:pt x="11554" y="10460"/>
                  </a:cubicBezTo>
                  <a:cubicBezTo>
                    <a:pt x="11214" y="10460"/>
                    <a:pt x="10855" y="10381"/>
                    <a:pt x="10512" y="10214"/>
                  </a:cubicBezTo>
                  <a:cubicBezTo>
                    <a:pt x="9491" y="9720"/>
                    <a:pt x="8989" y="8648"/>
                    <a:pt x="9391" y="7818"/>
                  </a:cubicBezTo>
                  <a:cubicBezTo>
                    <a:pt x="9657" y="7268"/>
                    <a:pt x="10252" y="6962"/>
                    <a:pt x="10921" y="6962"/>
                  </a:cubicBezTo>
                  <a:close/>
                  <a:moveTo>
                    <a:pt x="7146" y="8920"/>
                  </a:moveTo>
                  <a:cubicBezTo>
                    <a:pt x="7234" y="8920"/>
                    <a:pt x="7322" y="8928"/>
                    <a:pt x="7410" y="8945"/>
                  </a:cubicBezTo>
                  <a:cubicBezTo>
                    <a:pt x="8346" y="9126"/>
                    <a:pt x="8923" y="10219"/>
                    <a:pt x="8698" y="11385"/>
                  </a:cubicBezTo>
                  <a:cubicBezTo>
                    <a:pt x="8496" y="12442"/>
                    <a:pt x="7706" y="13199"/>
                    <a:pt x="6863" y="13199"/>
                  </a:cubicBezTo>
                  <a:cubicBezTo>
                    <a:pt x="6775" y="13199"/>
                    <a:pt x="6687" y="13190"/>
                    <a:pt x="6598" y="13173"/>
                  </a:cubicBezTo>
                  <a:cubicBezTo>
                    <a:pt x="5662" y="12994"/>
                    <a:pt x="5086" y="11901"/>
                    <a:pt x="5310" y="10734"/>
                  </a:cubicBezTo>
                  <a:cubicBezTo>
                    <a:pt x="5512" y="9677"/>
                    <a:pt x="6304" y="8920"/>
                    <a:pt x="7146" y="8920"/>
                  </a:cubicBezTo>
                  <a:close/>
                  <a:moveTo>
                    <a:pt x="8034" y="0"/>
                  </a:moveTo>
                  <a:cubicBezTo>
                    <a:pt x="5736" y="0"/>
                    <a:pt x="3431" y="1218"/>
                    <a:pt x="2060" y="3405"/>
                  </a:cubicBezTo>
                  <a:cubicBezTo>
                    <a:pt x="0" y="6691"/>
                    <a:pt x="830" y="10924"/>
                    <a:pt x="3915" y="12857"/>
                  </a:cubicBezTo>
                  <a:cubicBezTo>
                    <a:pt x="4948" y="13504"/>
                    <a:pt x="6101" y="13812"/>
                    <a:pt x="7257" y="13812"/>
                  </a:cubicBezTo>
                  <a:cubicBezTo>
                    <a:pt x="9556" y="13812"/>
                    <a:pt x="11861" y="12595"/>
                    <a:pt x="13232" y="10408"/>
                  </a:cubicBezTo>
                  <a:cubicBezTo>
                    <a:pt x="15290" y="7122"/>
                    <a:pt x="14460" y="2889"/>
                    <a:pt x="11375" y="955"/>
                  </a:cubicBezTo>
                  <a:cubicBezTo>
                    <a:pt x="10343" y="308"/>
                    <a:pt x="9189" y="0"/>
                    <a:pt x="8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63"/>
            <p:cNvSpPr/>
            <p:nvPr/>
          </p:nvSpPr>
          <p:spPr>
            <a:xfrm>
              <a:off x="8113991" y="3732314"/>
              <a:ext cx="147944" cy="142264"/>
            </a:xfrm>
            <a:custGeom>
              <a:rect b="b" l="l" r="r" t="t"/>
              <a:pathLst>
                <a:path extrusionOk="0" h="3281" w="3412">
                  <a:moveTo>
                    <a:pt x="1701" y="98"/>
                  </a:moveTo>
                  <a:cubicBezTo>
                    <a:pt x="1743" y="98"/>
                    <a:pt x="1785" y="100"/>
                    <a:pt x="1827" y="103"/>
                  </a:cubicBezTo>
                  <a:cubicBezTo>
                    <a:pt x="2677" y="169"/>
                    <a:pt x="3312" y="912"/>
                    <a:pt x="3244" y="1762"/>
                  </a:cubicBezTo>
                  <a:cubicBezTo>
                    <a:pt x="3180" y="2571"/>
                    <a:pt x="2505" y="3184"/>
                    <a:pt x="1708" y="3184"/>
                  </a:cubicBezTo>
                  <a:cubicBezTo>
                    <a:pt x="1667" y="3184"/>
                    <a:pt x="1627" y="3183"/>
                    <a:pt x="1587" y="3180"/>
                  </a:cubicBezTo>
                  <a:cubicBezTo>
                    <a:pt x="736" y="3112"/>
                    <a:pt x="102" y="2371"/>
                    <a:pt x="169" y="1520"/>
                  </a:cubicBezTo>
                  <a:cubicBezTo>
                    <a:pt x="232" y="712"/>
                    <a:pt x="906" y="98"/>
                    <a:pt x="1701" y="98"/>
                  </a:cubicBezTo>
                  <a:close/>
                  <a:moveTo>
                    <a:pt x="1703" y="1"/>
                  </a:moveTo>
                  <a:cubicBezTo>
                    <a:pt x="856" y="1"/>
                    <a:pt x="139" y="654"/>
                    <a:pt x="72" y="1513"/>
                  </a:cubicBezTo>
                  <a:cubicBezTo>
                    <a:pt x="0" y="2417"/>
                    <a:pt x="677" y="3205"/>
                    <a:pt x="1579" y="3275"/>
                  </a:cubicBezTo>
                  <a:cubicBezTo>
                    <a:pt x="1623" y="3279"/>
                    <a:pt x="1667" y="3281"/>
                    <a:pt x="1711" y="3281"/>
                  </a:cubicBezTo>
                  <a:cubicBezTo>
                    <a:pt x="2558" y="3281"/>
                    <a:pt x="3275" y="2627"/>
                    <a:pt x="3342" y="1770"/>
                  </a:cubicBezTo>
                  <a:cubicBezTo>
                    <a:pt x="3412" y="868"/>
                    <a:pt x="2736" y="76"/>
                    <a:pt x="1834" y="6"/>
                  </a:cubicBezTo>
                  <a:cubicBezTo>
                    <a:pt x="1790" y="2"/>
                    <a:pt x="1746" y="1"/>
                    <a:pt x="1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3"/>
            <p:cNvSpPr/>
            <p:nvPr/>
          </p:nvSpPr>
          <p:spPr>
            <a:xfrm>
              <a:off x="8128820" y="3746623"/>
              <a:ext cx="118286" cy="113690"/>
            </a:xfrm>
            <a:custGeom>
              <a:rect b="b" l="l" r="r" t="t"/>
              <a:pathLst>
                <a:path extrusionOk="0" h="2622" w="2728">
                  <a:moveTo>
                    <a:pt x="1362" y="1"/>
                  </a:moveTo>
                  <a:cubicBezTo>
                    <a:pt x="685" y="1"/>
                    <a:pt x="111" y="524"/>
                    <a:pt x="58" y="1210"/>
                  </a:cubicBezTo>
                  <a:cubicBezTo>
                    <a:pt x="1" y="1931"/>
                    <a:pt x="540" y="2563"/>
                    <a:pt x="1262" y="2618"/>
                  </a:cubicBezTo>
                  <a:cubicBezTo>
                    <a:pt x="1296" y="2620"/>
                    <a:pt x="1330" y="2622"/>
                    <a:pt x="1364" y="2622"/>
                  </a:cubicBezTo>
                  <a:cubicBezTo>
                    <a:pt x="2042" y="2622"/>
                    <a:pt x="2616" y="2101"/>
                    <a:pt x="2670" y="1414"/>
                  </a:cubicBezTo>
                  <a:cubicBezTo>
                    <a:pt x="2728" y="692"/>
                    <a:pt x="2186" y="61"/>
                    <a:pt x="1466" y="5"/>
                  </a:cubicBezTo>
                  <a:cubicBezTo>
                    <a:pt x="1431" y="2"/>
                    <a:pt x="1396" y="1"/>
                    <a:pt x="1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63"/>
            <p:cNvSpPr/>
            <p:nvPr/>
          </p:nvSpPr>
          <p:spPr>
            <a:xfrm>
              <a:off x="8141655" y="3758981"/>
              <a:ext cx="92660" cy="89018"/>
            </a:xfrm>
            <a:custGeom>
              <a:rect b="b" l="l" r="r" t="t"/>
              <a:pathLst>
                <a:path extrusionOk="0" h="2053" w="2137">
                  <a:moveTo>
                    <a:pt x="1067" y="0"/>
                  </a:moveTo>
                  <a:cubicBezTo>
                    <a:pt x="535" y="0"/>
                    <a:pt x="86" y="409"/>
                    <a:pt x="45" y="947"/>
                  </a:cubicBezTo>
                  <a:cubicBezTo>
                    <a:pt x="1" y="1512"/>
                    <a:pt x="423" y="2006"/>
                    <a:pt x="989" y="2049"/>
                  </a:cubicBezTo>
                  <a:cubicBezTo>
                    <a:pt x="1016" y="2051"/>
                    <a:pt x="1043" y="2052"/>
                    <a:pt x="1070" y="2052"/>
                  </a:cubicBezTo>
                  <a:cubicBezTo>
                    <a:pt x="1599" y="2052"/>
                    <a:pt x="2049" y="1644"/>
                    <a:pt x="2091" y="1106"/>
                  </a:cubicBezTo>
                  <a:cubicBezTo>
                    <a:pt x="2137" y="540"/>
                    <a:pt x="1714" y="48"/>
                    <a:pt x="1149" y="4"/>
                  </a:cubicBezTo>
                  <a:cubicBezTo>
                    <a:pt x="1122" y="1"/>
                    <a:pt x="1094" y="0"/>
                    <a:pt x="1067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63"/>
            <p:cNvSpPr/>
            <p:nvPr/>
          </p:nvSpPr>
          <p:spPr>
            <a:xfrm>
              <a:off x="8170403" y="3764054"/>
              <a:ext cx="60054" cy="71891"/>
            </a:xfrm>
            <a:custGeom>
              <a:rect b="b" l="l" r="r" t="t"/>
              <a:pathLst>
                <a:path extrusionOk="0" h="1658" w="1385">
                  <a:moveTo>
                    <a:pt x="459" y="0"/>
                  </a:moveTo>
                  <a:cubicBezTo>
                    <a:pt x="293" y="0"/>
                    <a:pt x="134" y="46"/>
                    <a:pt x="1" y="126"/>
                  </a:cubicBezTo>
                  <a:lnTo>
                    <a:pt x="911" y="1657"/>
                  </a:lnTo>
                  <a:cubicBezTo>
                    <a:pt x="1153" y="1514"/>
                    <a:pt x="1323" y="1261"/>
                    <a:pt x="1346" y="962"/>
                  </a:cubicBezTo>
                  <a:cubicBezTo>
                    <a:pt x="1385" y="472"/>
                    <a:pt x="1018" y="43"/>
                    <a:pt x="526" y="3"/>
                  </a:cubicBezTo>
                  <a:cubicBezTo>
                    <a:pt x="503" y="1"/>
                    <a:pt x="481" y="0"/>
                    <a:pt x="45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63"/>
            <p:cNvSpPr/>
            <p:nvPr/>
          </p:nvSpPr>
          <p:spPr>
            <a:xfrm>
              <a:off x="8089232" y="3591525"/>
              <a:ext cx="407974" cy="512732"/>
            </a:xfrm>
            <a:custGeom>
              <a:rect b="b" l="l" r="r" t="t"/>
              <a:pathLst>
                <a:path extrusionOk="0" h="11825" w="9409">
                  <a:moveTo>
                    <a:pt x="5351" y="4978"/>
                  </a:moveTo>
                  <a:cubicBezTo>
                    <a:pt x="5691" y="4978"/>
                    <a:pt x="6050" y="5057"/>
                    <a:pt x="6395" y="5224"/>
                  </a:cubicBezTo>
                  <a:cubicBezTo>
                    <a:pt x="7413" y="5718"/>
                    <a:pt x="7915" y="6789"/>
                    <a:pt x="7514" y="7619"/>
                  </a:cubicBezTo>
                  <a:cubicBezTo>
                    <a:pt x="7249" y="8170"/>
                    <a:pt x="6652" y="8476"/>
                    <a:pt x="5984" y="8476"/>
                  </a:cubicBezTo>
                  <a:cubicBezTo>
                    <a:pt x="5644" y="8476"/>
                    <a:pt x="5285" y="8397"/>
                    <a:pt x="4942" y="8230"/>
                  </a:cubicBezTo>
                  <a:cubicBezTo>
                    <a:pt x="3921" y="7736"/>
                    <a:pt x="3419" y="6664"/>
                    <a:pt x="3821" y="5834"/>
                  </a:cubicBezTo>
                  <a:cubicBezTo>
                    <a:pt x="4087" y="5284"/>
                    <a:pt x="4682" y="4978"/>
                    <a:pt x="5351" y="4978"/>
                  </a:cubicBezTo>
                  <a:close/>
                  <a:moveTo>
                    <a:pt x="7053" y="0"/>
                  </a:moveTo>
                  <a:lnTo>
                    <a:pt x="6760" y="483"/>
                  </a:lnTo>
                  <a:cubicBezTo>
                    <a:pt x="6874" y="579"/>
                    <a:pt x="6976" y="690"/>
                    <a:pt x="7058" y="822"/>
                  </a:cubicBezTo>
                  <a:cubicBezTo>
                    <a:pt x="7563" y="1630"/>
                    <a:pt x="7154" y="2795"/>
                    <a:pt x="6144" y="3425"/>
                  </a:cubicBezTo>
                  <a:cubicBezTo>
                    <a:pt x="5722" y="3687"/>
                    <a:pt x="5265" y="3814"/>
                    <a:pt x="4837" y="3814"/>
                  </a:cubicBezTo>
                  <a:cubicBezTo>
                    <a:pt x="4803" y="3814"/>
                    <a:pt x="4769" y="3813"/>
                    <a:pt x="4736" y="3811"/>
                  </a:cubicBezTo>
                  <a:lnTo>
                    <a:pt x="2581" y="7357"/>
                  </a:lnTo>
                  <a:cubicBezTo>
                    <a:pt x="3051" y="7815"/>
                    <a:pt x="3286" y="8590"/>
                    <a:pt x="3128" y="9401"/>
                  </a:cubicBezTo>
                  <a:cubicBezTo>
                    <a:pt x="2926" y="10458"/>
                    <a:pt x="2136" y="11215"/>
                    <a:pt x="1293" y="11215"/>
                  </a:cubicBezTo>
                  <a:cubicBezTo>
                    <a:pt x="1205" y="11215"/>
                    <a:pt x="1117" y="11206"/>
                    <a:pt x="1028" y="11189"/>
                  </a:cubicBezTo>
                  <a:cubicBezTo>
                    <a:pt x="802" y="11146"/>
                    <a:pt x="597" y="11048"/>
                    <a:pt x="420" y="10910"/>
                  </a:cubicBezTo>
                  <a:lnTo>
                    <a:pt x="0" y="11599"/>
                  </a:lnTo>
                  <a:cubicBezTo>
                    <a:pt x="553" y="11751"/>
                    <a:pt x="1120" y="11825"/>
                    <a:pt x="1688" y="11825"/>
                  </a:cubicBezTo>
                  <a:cubicBezTo>
                    <a:pt x="3986" y="11825"/>
                    <a:pt x="6291" y="10609"/>
                    <a:pt x="7662" y="8424"/>
                  </a:cubicBezTo>
                  <a:cubicBezTo>
                    <a:pt x="9408" y="5636"/>
                    <a:pt x="9075" y="2169"/>
                    <a:pt x="705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63"/>
            <p:cNvSpPr/>
            <p:nvPr/>
          </p:nvSpPr>
          <p:spPr>
            <a:xfrm>
              <a:off x="8208646" y="3591048"/>
              <a:ext cx="214675" cy="170882"/>
            </a:xfrm>
            <a:custGeom>
              <a:rect b="b" l="l" r="r" t="t"/>
              <a:pathLst>
                <a:path extrusionOk="0" h="3941" w="4951">
                  <a:moveTo>
                    <a:pt x="2831" y="309"/>
                  </a:moveTo>
                  <a:cubicBezTo>
                    <a:pt x="3366" y="309"/>
                    <a:pt x="3847" y="529"/>
                    <a:pt x="4110" y="951"/>
                  </a:cubicBezTo>
                  <a:cubicBezTo>
                    <a:pt x="4564" y="1675"/>
                    <a:pt x="4196" y="2718"/>
                    <a:pt x="3293" y="3282"/>
                  </a:cubicBezTo>
                  <a:cubicBezTo>
                    <a:pt x="2915" y="3518"/>
                    <a:pt x="2503" y="3633"/>
                    <a:pt x="2118" y="3633"/>
                  </a:cubicBezTo>
                  <a:cubicBezTo>
                    <a:pt x="1583" y="3633"/>
                    <a:pt x="1101" y="3412"/>
                    <a:pt x="838" y="2990"/>
                  </a:cubicBezTo>
                  <a:cubicBezTo>
                    <a:pt x="387" y="2266"/>
                    <a:pt x="752" y="1223"/>
                    <a:pt x="1655" y="658"/>
                  </a:cubicBezTo>
                  <a:cubicBezTo>
                    <a:pt x="2034" y="423"/>
                    <a:pt x="2446" y="309"/>
                    <a:pt x="2831" y="309"/>
                  </a:cubicBezTo>
                  <a:close/>
                  <a:moveTo>
                    <a:pt x="2899" y="1"/>
                  </a:moveTo>
                  <a:cubicBezTo>
                    <a:pt x="2443" y="1"/>
                    <a:pt x="1954" y="136"/>
                    <a:pt x="1505" y="415"/>
                  </a:cubicBezTo>
                  <a:cubicBezTo>
                    <a:pt x="433" y="1084"/>
                    <a:pt x="0" y="2322"/>
                    <a:pt x="536" y="3181"/>
                  </a:cubicBezTo>
                  <a:cubicBezTo>
                    <a:pt x="846" y="3680"/>
                    <a:pt x="1417" y="3941"/>
                    <a:pt x="2050" y="3941"/>
                  </a:cubicBezTo>
                  <a:cubicBezTo>
                    <a:pt x="2507" y="3941"/>
                    <a:pt x="2996" y="3805"/>
                    <a:pt x="3445" y="3526"/>
                  </a:cubicBezTo>
                  <a:cubicBezTo>
                    <a:pt x="4517" y="2859"/>
                    <a:pt x="4951" y="1620"/>
                    <a:pt x="4415" y="762"/>
                  </a:cubicBezTo>
                  <a:cubicBezTo>
                    <a:pt x="4104" y="262"/>
                    <a:pt x="3533" y="1"/>
                    <a:pt x="2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63"/>
            <p:cNvSpPr/>
            <p:nvPr/>
          </p:nvSpPr>
          <p:spPr>
            <a:xfrm>
              <a:off x="8234792" y="3802341"/>
              <a:ext cx="206524" cy="161343"/>
            </a:xfrm>
            <a:custGeom>
              <a:rect b="b" l="l" r="r" t="t"/>
              <a:pathLst>
                <a:path extrusionOk="0" h="3721" w="4763">
                  <a:moveTo>
                    <a:pt x="2070" y="289"/>
                  </a:moveTo>
                  <a:cubicBezTo>
                    <a:pt x="2475" y="289"/>
                    <a:pt x="2908" y="417"/>
                    <a:pt x="3288" y="678"/>
                  </a:cubicBezTo>
                  <a:cubicBezTo>
                    <a:pt x="4120" y="1250"/>
                    <a:pt x="4388" y="2240"/>
                    <a:pt x="3890" y="2893"/>
                  </a:cubicBezTo>
                  <a:cubicBezTo>
                    <a:pt x="3617" y="3247"/>
                    <a:pt x="3174" y="3429"/>
                    <a:pt x="2691" y="3429"/>
                  </a:cubicBezTo>
                  <a:cubicBezTo>
                    <a:pt x="2287" y="3429"/>
                    <a:pt x="1855" y="3301"/>
                    <a:pt x="1475" y="3040"/>
                  </a:cubicBezTo>
                  <a:cubicBezTo>
                    <a:pt x="643" y="2469"/>
                    <a:pt x="375" y="1479"/>
                    <a:pt x="873" y="824"/>
                  </a:cubicBezTo>
                  <a:cubicBezTo>
                    <a:pt x="1146" y="470"/>
                    <a:pt x="1589" y="289"/>
                    <a:pt x="2070" y="289"/>
                  </a:cubicBezTo>
                  <a:close/>
                  <a:moveTo>
                    <a:pt x="2015" y="0"/>
                  </a:moveTo>
                  <a:cubicBezTo>
                    <a:pt x="1444" y="0"/>
                    <a:pt x="917" y="215"/>
                    <a:pt x="594" y="636"/>
                  </a:cubicBezTo>
                  <a:cubicBezTo>
                    <a:pt x="0" y="1409"/>
                    <a:pt x="319" y="2584"/>
                    <a:pt x="1307" y="3261"/>
                  </a:cubicBezTo>
                  <a:cubicBezTo>
                    <a:pt x="1758" y="3569"/>
                    <a:pt x="2269" y="3720"/>
                    <a:pt x="2749" y="3720"/>
                  </a:cubicBezTo>
                  <a:cubicBezTo>
                    <a:pt x="3320" y="3720"/>
                    <a:pt x="3846" y="3505"/>
                    <a:pt x="4169" y="3085"/>
                  </a:cubicBezTo>
                  <a:cubicBezTo>
                    <a:pt x="4763" y="2312"/>
                    <a:pt x="4444" y="1137"/>
                    <a:pt x="3456" y="459"/>
                  </a:cubicBezTo>
                  <a:cubicBezTo>
                    <a:pt x="3006" y="151"/>
                    <a:pt x="2495" y="0"/>
                    <a:pt x="2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63"/>
            <p:cNvSpPr/>
            <p:nvPr/>
          </p:nvSpPr>
          <p:spPr>
            <a:xfrm>
              <a:off x="8066425" y="3888280"/>
              <a:ext cx="168714" cy="195554"/>
            </a:xfrm>
            <a:custGeom>
              <a:rect b="b" l="l" r="r" t="t"/>
              <a:pathLst>
                <a:path extrusionOk="0" h="4510" w="3891">
                  <a:moveTo>
                    <a:pt x="2076" y="363"/>
                  </a:moveTo>
                  <a:cubicBezTo>
                    <a:pt x="2152" y="363"/>
                    <a:pt x="2229" y="371"/>
                    <a:pt x="2306" y="386"/>
                  </a:cubicBezTo>
                  <a:cubicBezTo>
                    <a:pt x="3109" y="543"/>
                    <a:pt x="3601" y="1502"/>
                    <a:pt x="3426" y="2520"/>
                  </a:cubicBezTo>
                  <a:cubicBezTo>
                    <a:pt x="3265" y="3466"/>
                    <a:pt x="2582" y="4167"/>
                    <a:pt x="1839" y="4167"/>
                  </a:cubicBezTo>
                  <a:cubicBezTo>
                    <a:pt x="1790" y="4167"/>
                    <a:pt x="1741" y="4164"/>
                    <a:pt x="1691" y="4158"/>
                  </a:cubicBezTo>
                  <a:cubicBezTo>
                    <a:pt x="873" y="4056"/>
                    <a:pt x="319" y="3114"/>
                    <a:pt x="483" y="2048"/>
                  </a:cubicBezTo>
                  <a:cubicBezTo>
                    <a:pt x="634" y="1068"/>
                    <a:pt x="1329" y="363"/>
                    <a:pt x="2076" y="363"/>
                  </a:cubicBezTo>
                  <a:close/>
                  <a:moveTo>
                    <a:pt x="2084" y="1"/>
                  </a:moveTo>
                  <a:cubicBezTo>
                    <a:pt x="1198" y="1"/>
                    <a:pt x="372" y="839"/>
                    <a:pt x="194" y="2003"/>
                  </a:cubicBezTo>
                  <a:cubicBezTo>
                    <a:pt x="1" y="3270"/>
                    <a:pt x="662" y="4385"/>
                    <a:pt x="1636" y="4500"/>
                  </a:cubicBezTo>
                  <a:cubicBezTo>
                    <a:pt x="1690" y="4506"/>
                    <a:pt x="1744" y="4509"/>
                    <a:pt x="1798" y="4509"/>
                  </a:cubicBezTo>
                  <a:cubicBezTo>
                    <a:pt x="2680" y="4509"/>
                    <a:pt x="3493" y="3680"/>
                    <a:pt x="3686" y="2562"/>
                  </a:cubicBezTo>
                  <a:cubicBezTo>
                    <a:pt x="3890" y="1359"/>
                    <a:pt x="3315" y="222"/>
                    <a:pt x="2364" y="29"/>
                  </a:cubicBezTo>
                  <a:cubicBezTo>
                    <a:pt x="2271" y="10"/>
                    <a:pt x="2177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63"/>
            <p:cNvSpPr/>
            <p:nvPr/>
          </p:nvSpPr>
          <p:spPr>
            <a:xfrm>
              <a:off x="7858946" y="3505542"/>
              <a:ext cx="441361" cy="521100"/>
            </a:xfrm>
            <a:custGeom>
              <a:rect b="b" l="l" r="r" t="t"/>
              <a:pathLst>
                <a:path extrusionOk="0" h="12018" w="10179">
                  <a:moveTo>
                    <a:pt x="5520" y="1079"/>
                  </a:moveTo>
                  <a:cubicBezTo>
                    <a:pt x="6295" y="1079"/>
                    <a:pt x="7074" y="1701"/>
                    <a:pt x="7391" y="2643"/>
                  </a:cubicBezTo>
                  <a:cubicBezTo>
                    <a:pt x="7769" y="3771"/>
                    <a:pt x="7343" y="4931"/>
                    <a:pt x="6439" y="5233"/>
                  </a:cubicBezTo>
                  <a:cubicBezTo>
                    <a:pt x="6292" y="5282"/>
                    <a:pt x="6142" y="5306"/>
                    <a:pt x="5991" y="5306"/>
                  </a:cubicBezTo>
                  <a:cubicBezTo>
                    <a:pt x="5216" y="5306"/>
                    <a:pt x="4436" y="4684"/>
                    <a:pt x="4119" y="3740"/>
                  </a:cubicBezTo>
                  <a:cubicBezTo>
                    <a:pt x="3741" y="2613"/>
                    <a:pt x="4166" y="1455"/>
                    <a:pt x="5071" y="1152"/>
                  </a:cubicBezTo>
                  <a:cubicBezTo>
                    <a:pt x="5218" y="1102"/>
                    <a:pt x="5369" y="1079"/>
                    <a:pt x="5520" y="1079"/>
                  </a:cubicBezTo>
                  <a:close/>
                  <a:moveTo>
                    <a:pt x="7772" y="1"/>
                  </a:moveTo>
                  <a:cubicBezTo>
                    <a:pt x="5475" y="1"/>
                    <a:pt x="3171" y="1217"/>
                    <a:pt x="1801" y="3404"/>
                  </a:cubicBezTo>
                  <a:cubicBezTo>
                    <a:pt x="0" y="6274"/>
                    <a:pt x="407" y="9865"/>
                    <a:pt x="2593" y="12017"/>
                  </a:cubicBezTo>
                  <a:lnTo>
                    <a:pt x="4915" y="8485"/>
                  </a:lnTo>
                  <a:lnTo>
                    <a:pt x="4915" y="8485"/>
                  </a:lnTo>
                  <a:cubicBezTo>
                    <a:pt x="4653" y="8756"/>
                    <a:pt x="4309" y="8979"/>
                    <a:pt x="3904" y="9118"/>
                  </a:cubicBezTo>
                  <a:cubicBezTo>
                    <a:pt x="3622" y="9214"/>
                    <a:pt x="3338" y="9259"/>
                    <a:pt x="3066" y="9259"/>
                  </a:cubicBezTo>
                  <a:cubicBezTo>
                    <a:pt x="2250" y="9259"/>
                    <a:pt x="1540" y="8852"/>
                    <a:pt x="1310" y="8176"/>
                  </a:cubicBezTo>
                  <a:cubicBezTo>
                    <a:pt x="1005" y="7274"/>
                    <a:pt x="1668" y="6232"/>
                    <a:pt x="2795" y="5850"/>
                  </a:cubicBezTo>
                  <a:cubicBezTo>
                    <a:pt x="3076" y="5754"/>
                    <a:pt x="3361" y="5709"/>
                    <a:pt x="3633" y="5709"/>
                  </a:cubicBezTo>
                  <a:cubicBezTo>
                    <a:pt x="4448" y="5709"/>
                    <a:pt x="5157" y="6115"/>
                    <a:pt x="5387" y="6792"/>
                  </a:cubicBezTo>
                  <a:cubicBezTo>
                    <a:pt x="5502" y="7130"/>
                    <a:pt x="5480" y="7488"/>
                    <a:pt x="5348" y="7824"/>
                  </a:cubicBezTo>
                  <a:lnTo>
                    <a:pt x="10178" y="473"/>
                  </a:lnTo>
                  <a:cubicBezTo>
                    <a:pt x="9405" y="154"/>
                    <a:pt x="8589" y="1"/>
                    <a:pt x="777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63"/>
            <p:cNvSpPr/>
            <p:nvPr/>
          </p:nvSpPr>
          <p:spPr>
            <a:xfrm>
              <a:off x="7892030" y="3747404"/>
              <a:ext cx="213288" cy="161386"/>
            </a:xfrm>
            <a:custGeom>
              <a:rect b="b" l="l" r="r" t="t"/>
              <a:pathLst>
                <a:path extrusionOk="0" h="3722" w="4919">
                  <a:moveTo>
                    <a:pt x="2653" y="292"/>
                  </a:moveTo>
                  <a:cubicBezTo>
                    <a:pt x="3469" y="292"/>
                    <a:pt x="4168" y="730"/>
                    <a:pt x="4333" y="1409"/>
                  </a:cubicBezTo>
                  <a:cubicBezTo>
                    <a:pt x="4534" y="2239"/>
                    <a:pt x="3858" y="3114"/>
                    <a:pt x="2823" y="3364"/>
                  </a:cubicBezTo>
                  <a:cubicBezTo>
                    <a:pt x="2634" y="3410"/>
                    <a:pt x="2447" y="3432"/>
                    <a:pt x="2265" y="3432"/>
                  </a:cubicBezTo>
                  <a:cubicBezTo>
                    <a:pt x="1450" y="3432"/>
                    <a:pt x="750" y="2995"/>
                    <a:pt x="584" y="2316"/>
                  </a:cubicBezTo>
                  <a:cubicBezTo>
                    <a:pt x="384" y="1486"/>
                    <a:pt x="1061" y="610"/>
                    <a:pt x="2095" y="359"/>
                  </a:cubicBezTo>
                  <a:cubicBezTo>
                    <a:pt x="2283" y="314"/>
                    <a:pt x="2471" y="292"/>
                    <a:pt x="2653" y="292"/>
                  </a:cubicBezTo>
                  <a:close/>
                  <a:moveTo>
                    <a:pt x="2689" y="1"/>
                  </a:moveTo>
                  <a:cubicBezTo>
                    <a:pt x="2474" y="1"/>
                    <a:pt x="2252" y="26"/>
                    <a:pt x="2029" y="80"/>
                  </a:cubicBezTo>
                  <a:cubicBezTo>
                    <a:pt x="802" y="378"/>
                    <a:pt x="0" y="1416"/>
                    <a:pt x="238" y="2398"/>
                  </a:cubicBezTo>
                  <a:cubicBezTo>
                    <a:pt x="432" y="3203"/>
                    <a:pt x="1262" y="3722"/>
                    <a:pt x="2229" y="3722"/>
                  </a:cubicBezTo>
                  <a:cubicBezTo>
                    <a:pt x="2445" y="3722"/>
                    <a:pt x="2667" y="3696"/>
                    <a:pt x="2890" y="3642"/>
                  </a:cubicBezTo>
                  <a:cubicBezTo>
                    <a:pt x="4117" y="3347"/>
                    <a:pt x="4919" y="2309"/>
                    <a:pt x="4681" y="1324"/>
                  </a:cubicBezTo>
                  <a:cubicBezTo>
                    <a:pt x="4487" y="520"/>
                    <a:pt x="3656" y="1"/>
                    <a:pt x="2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3"/>
            <p:cNvSpPr/>
            <p:nvPr/>
          </p:nvSpPr>
          <p:spPr>
            <a:xfrm>
              <a:off x="8007888" y="3546040"/>
              <a:ext cx="189266" cy="192779"/>
            </a:xfrm>
            <a:custGeom>
              <a:rect b="b" l="l" r="r" t="t"/>
              <a:pathLst>
                <a:path extrusionOk="0" h="4446" w="4365">
                  <a:moveTo>
                    <a:pt x="1925" y="352"/>
                  </a:moveTo>
                  <a:cubicBezTo>
                    <a:pt x="2585" y="352"/>
                    <a:pt x="3270" y="839"/>
                    <a:pt x="3603" y="1615"/>
                  </a:cubicBezTo>
                  <a:cubicBezTo>
                    <a:pt x="4023" y="2593"/>
                    <a:pt x="3729" y="3661"/>
                    <a:pt x="2943" y="3997"/>
                  </a:cubicBezTo>
                  <a:cubicBezTo>
                    <a:pt x="2781" y="4066"/>
                    <a:pt x="2611" y="4099"/>
                    <a:pt x="2440" y="4099"/>
                  </a:cubicBezTo>
                  <a:cubicBezTo>
                    <a:pt x="1780" y="4099"/>
                    <a:pt x="1095" y="3612"/>
                    <a:pt x="762" y="2835"/>
                  </a:cubicBezTo>
                  <a:cubicBezTo>
                    <a:pt x="342" y="1857"/>
                    <a:pt x="636" y="790"/>
                    <a:pt x="1422" y="454"/>
                  </a:cubicBezTo>
                  <a:cubicBezTo>
                    <a:pt x="1584" y="384"/>
                    <a:pt x="1754" y="352"/>
                    <a:pt x="1925" y="352"/>
                  </a:cubicBezTo>
                  <a:close/>
                  <a:moveTo>
                    <a:pt x="1877" y="1"/>
                  </a:moveTo>
                  <a:cubicBezTo>
                    <a:pt x="1674" y="1"/>
                    <a:pt x="1472" y="40"/>
                    <a:pt x="1281" y="122"/>
                  </a:cubicBezTo>
                  <a:cubicBezTo>
                    <a:pt x="350" y="521"/>
                    <a:pt x="1" y="1784"/>
                    <a:pt x="499" y="2946"/>
                  </a:cubicBezTo>
                  <a:cubicBezTo>
                    <a:pt x="895" y="3867"/>
                    <a:pt x="1704" y="4446"/>
                    <a:pt x="2486" y="4446"/>
                  </a:cubicBezTo>
                  <a:cubicBezTo>
                    <a:pt x="2690" y="4446"/>
                    <a:pt x="2892" y="4406"/>
                    <a:pt x="3084" y="4323"/>
                  </a:cubicBezTo>
                  <a:cubicBezTo>
                    <a:pt x="4015" y="3925"/>
                    <a:pt x="4364" y="2661"/>
                    <a:pt x="3866" y="1500"/>
                  </a:cubicBezTo>
                  <a:cubicBezTo>
                    <a:pt x="3472" y="580"/>
                    <a:pt x="2660" y="1"/>
                    <a:pt x="1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63"/>
            <p:cNvSpPr/>
            <p:nvPr/>
          </p:nvSpPr>
          <p:spPr>
            <a:xfrm>
              <a:off x="8239822" y="3968409"/>
              <a:ext cx="118416" cy="102330"/>
            </a:xfrm>
            <a:custGeom>
              <a:rect b="b" l="l" r="r" t="t"/>
              <a:pathLst>
                <a:path extrusionOk="0" h="2360" w="2731">
                  <a:moveTo>
                    <a:pt x="1978" y="1"/>
                  </a:moveTo>
                  <a:lnTo>
                    <a:pt x="0" y="1371"/>
                  </a:lnTo>
                  <a:lnTo>
                    <a:pt x="611" y="2360"/>
                  </a:lnTo>
                  <a:lnTo>
                    <a:pt x="2730" y="1222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3"/>
            <p:cNvSpPr/>
            <p:nvPr/>
          </p:nvSpPr>
          <p:spPr>
            <a:xfrm>
              <a:off x="8255258" y="3983889"/>
              <a:ext cx="86503" cy="73755"/>
            </a:xfrm>
            <a:custGeom>
              <a:rect b="b" l="l" r="r" t="t"/>
              <a:pathLst>
                <a:path extrusionOk="0" h="1701" w="1995">
                  <a:moveTo>
                    <a:pt x="1511" y="0"/>
                  </a:moveTo>
                  <a:lnTo>
                    <a:pt x="1" y="982"/>
                  </a:lnTo>
                  <a:lnTo>
                    <a:pt x="441" y="1701"/>
                  </a:lnTo>
                  <a:lnTo>
                    <a:pt x="1995" y="83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3"/>
            <p:cNvSpPr/>
            <p:nvPr/>
          </p:nvSpPr>
          <p:spPr>
            <a:xfrm>
              <a:off x="8710888" y="3767263"/>
              <a:ext cx="13225" cy="54937"/>
            </a:xfrm>
            <a:custGeom>
              <a:rect b="b" l="l" r="r" t="t"/>
              <a:pathLst>
                <a:path extrusionOk="0" h="1267" w="305">
                  <a:moveTo>
                    <a:pt x="200" y="0"/>
                  </a:moveTo>
                  <a:lnTo>
                    <a:pt x="0" y="19"/>
                  </a:lnTo>
                  <a:lnTo>
                    <a:pt x="36" y="1267"/>
                  </a:lnTo>
                  <a:lnTo>
                    <a:pt x="305" y="1223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3"/>
            <p:cNvSpPr/>
            <p:nvPr/>
          </p:nvSpPr>
          <p:spPr>
            <a:xfrm>
              <a:off x="8643766" y="3776411"/>
              <a:ext cx="24802" cy="58146"/>
            </a:xfrm>
            <a:custGeom>
              <a:rect b="b" l="l" r="r" t="t"/>
              <a:pathLst>
                <a:path extrusionOk="0" h="1341" w="572">
                  <a:moveTo>
                    <a:pt x="202" y="1"/>
                  </a:moveTo>
                  <a:lnTo>
                    <a:pt x="1" y="53"/>
                  </a:lnTo>
                  <a:lnTo>
                    <a:pt x="331" y="1341"/>
                  </a:lnTo>
                  <a:lnTo>
                    <a:pt x="572" y="1242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3"/>
            <p:cNvSpPr/>
            <p:nvPr/>
          </p:nvSpPr>
          <p:spPr>
            <a:xfrm>
              <a:off x="8585794" y="3809408"/>
              <a:ext cx="35902" cy="53983"/>
            </a:xfrm>
            <a:custGeom>
              <a:rect b="b" l="l" r="r" t="t"/>
              <a:pathLst>
                <a:path extrusionOk="0" h="1245" w="828">
                  <a:moveTo>
                    <a:pt x="219" y="0"/>
                  </a:moveTo>
                  <a:lnTo>
                    <a:pt x="0" y="232"/>
                  </a:lnTo>
                  <a:lnTo>
                    <a:pt x="602" y="1244"/>
                  </a:lnTo>
                  <a:lnTo>
                    <a:pt x="828" y="1130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3"/>
            <p:cNvSpPr/>
            <p:nvPr/>
          </p:nvSpPr>
          <p:spPr>
            <a:xfrm>
              <a:off x="8544341" y="3844834"/>
              <a:ext cx="27100" cy="54287"/>
            </a:xfrm>
            <a:custGeom>
              <a:rect b="b" l="l" r="r" t="t"/>
              <a:pathLst>
                <a:path extrusionOk="0" h="1252" w="625">
                  <a:moveTo>
                    <a:pt x="162" y="1"/>
                  </a:moveTo>
                  <a:lnTo>
                    <a:pt x="0" y="171"/>
                  </a:lnTo>
                  <a:lnTo>
                    <a:pt x="431" y="1252"/>
                  </a:lnTo>
                  <a:lnTo>
                    <a:pt x="624" y="11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3"/>
            <p:cNvSpPr/>
            <p:nvPr/>
          </p:nvSpPr>
          <p:spPr>
            <a:xfrm>
              <a:off x="8503106" y="3884725"/>
              <a:ext cx="32000" cy="46916"/>
            </a:xfrm>
            <a:custGeom>
              <a:rect b="b" l="l" r="r" t="t"/>
              <a:pathLst>
                <a:path extrusionOk="0" h="1082" w="738">
                  <a:moveTo>
                    <a:pt x="130" y="1"/>
                  </a:moveTo>
                  <a:lnTo>
                    <a:pt x="1" y="158"/>
                  </a:lnTo>
                  <a:lnTo>
                    <a:pt x="559" y="1082"/>
                  </a:lnTo>
                  <a:lnTo>
                    <a:pt x="738" y="92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3"/>
            <p:cNvSpPr/>
            <p:nvPr/>
          </p:nvSpPr>
          <p:spPr>
            <a:xfrm>
              <a:off x="8467854" y="3912865"/>
              <a:ext cx="21767" cy="54807"/>
            </a:xfrm>
            <a:custGeom>
              <a:rect b="b" l="l" r="r" t="t"/>
              <a:pathLst>
                <a:path extrusionOk="0" h="1264" w="502">
                  <a:moveTo>
                    <a:pt x="111" y="0"/>
                  </a:moveTo>
                  <a:lnTo>
                    <a:pt x="1" y="111"/>
                  </a:lnTo>
                  <a:lnTo>
                    <a:pt x="311" y="1263"/>
                  </a:lnTo>
                  <a:lnTo>
                    <a:pt x="502" y="114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3"/>
            <p:cNvSpPr/>
            <p:nvPr/>
          </p:nvSpPr>
          <p:spPr>
            <a:xfrm>
              <a:off x="8201145" y="3747577"/>
              <a:ext cx="140009" cy="183023"/>
            </a:xfrm>
            <a:custGeom>
              <a:rect b="b" l="l" r="r" t="t"/>
              <a:pathLst>
                <a:path extrusionOk="0" h="4221" w="3229">
                  <a:moveTo>
                    <a:pt x="3228" y="0"/>
                  </a:moveTo>
                  <a:lnTo>
                    <a:pt x="3228" y="0"/>
                  </a:lnTo>
                  <a:cubicBezTo>
                    <a:pt x="2903" y="144"/>
                    <a:pt x="2566" y="213"/>
                    <a:pt x="2246" y="213"/>
                  </a:cubicBezTo>
                  <a:cubicBezTo>
                    <a:pt x="2215" y="213"/>
                    <a:pt x="2185" y="212"/>
                    <a:pt x="2155" y="211"/>
                  </a:cubicBezTo>
                  <a:lnTo>
                    <a:pt x="0" y="3755"/>
                  </a:lnTo>
                  <a:cubicBezTo>
                    <a:pt x="135" y="3887"/>
                    <a:pt x="248" y="4044"/>
                    <a:pt x="342" y="4220"/>
                  </a:cubicBezTo>
                  <a:lnTo>
                    <a:pt x="1120" y="3081"/>
                  </a:lnTo>
                  <a:cubicBezTo>
                    <a:pt x="1075" y="2793"/>
                    <a:pt x="1110" y="2501"/>
                    <a:pt x="1239" y="2235"/>
                  </a:cubicBezTo>
                  <a:cubicBezTo>
                    <a:pt x="1430" y="1837"/>
                    <a:pt x="1797" y="1569"/>
                    <a:pt x="2236" y="1449"/>
                  </a:cubicBezTo>
                  <a:lnTo>
                    <a:pt x="322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3"/>
            <p:cNvSpPr/>
            <p:nvPr/>
          </p:nvSpPr>
          <p:spPr>
            <a:xfrm>
              <a:off x="8089232" y="4064582"/>
              <a:ext cx="30092" cy="32997"/>
            </a:xfrm>
            <a:custGeom>
              <a:rect b="b" l="l" r="r" t="t"/>
              <a:pathLst>
                <a:path extrusionOk="0" h="761" w="694">
                  <a:moveTo>
                    <a:pt x="420" y="0"/>
                  </a:moveTo>
                  <a:lnTo>
                    <a:pt x="0" y="689"/>
                  </a:lnTo>
                  <a:cubicBezTo>
                    <a:pt x="96" y="716"/>
                    <a:pt x="192" y="739"/>
                    <a:pt x="289" y="760"/>
                  </a:cubicBezTo>
                  <a:lnTo>
                    <a:pt x="693" y="168"/>
                  </a:lnTo>
                  <a:cubicBezTo>
                    <a:pt x="597" y="123"/>
                    <a:pt x="503" y="66"/>
                    <a:pt x="420" y="0"/>
                  </a:cubicBezTo>
                  <a:close/>
                </a:path>
              </a:pathLst>
            </a:custGeom>
            <a:solidFill>
              <a:srgbClr val="FFF9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3"/>
            <p:cNvSpPr/>
            <p:nvPr/>
          </p:nvSpPr>
          <p:spPr>
            <a:xfrm>
              <a:off x="8382217" y="3593216"/>
              <a:ext cx="40975" cy="62048"/>
            </a:xfrm>
            <a:custGeom>
              <a:rect b="b" l="l" r="r" t="t"/>
              <a:pathLst>
                <a:path extrusionOk="0" h="1431" w="945">
                  <a:moveTo>
                    <a:pt x="271" y="0"/>
                  </a:moveTo>
                  <a:lnTo>
                    <a:pt x="0" y="444"/>
                  </a:lnTo>
                  <a:cubicBezTo>
                    <a:pt x="115" y="540"/>
                    <a:pt x="218" y="651"/>
                    <a:pt x="299" y="783"/>
                  </a:cubicBezTo>
                  <a:cubicBezTo>
                    <a:pt x="422" y="981"/>
                    <a:pt x="491" y="1201"/>
                    <a:pt x="508" y="1430"/>
                  </a:cubicBezTo>
                  <a:lnTo>
                    <a:pt x="945" y="793"/>
                  </a:lnTo>
                  <a:cubicBezTo>
                    <a:pt x="880" y="693"/>
                    <a:pt x="813" y="597"/>
                    <a:pt x="742" y="500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3"/>
            <p:cNvSpPr/>
            <p:nvPr/>
          </p:nvSpPr>
          <p:spPr>
            <a:xfrm>
              <a:off x="7847716" y="3563297"/>
              <a:ext cx="561078" cy="541003"/>
            </a:xfrm>
            <a:custGeom>
              <a:rect b="b" l="l" r="r" t="t"/>
              <a:pathLst>
                <a:path extrusionOk="0" h="12477" w="12940">
                  <a:moveTo>
                    <a:pt x="3994" y="0"/>
                  </a:moveTo>
                  <a:cubicBezTo>
                    <a:pt x="3248" y="538"/>
                    <a:pt x="2584" y="1233"/>
                    <a:pt x="2060" y="2070"/>
                  </a:cubicBezTo>
                  <a:cubicBezTo>
                    <a:pt x="0" y="5357"/>
                    <a:pt x="830" y="9590"/>
                    <a:pt x="3915" y="11522"/>
                  </a:cubicBezTo>
                  <a:cubicBezTo>
                    <a:pt x="4947" y="12169"/>
                    <a:pt x="6100" y="12477"/>
                    <a:pt x="7255" y="12477"/>
                  </a:cubicBezTo>
                  <a:cubicBezTo>
                    <a:pt x="9398" y="12477"/>
                    <a:pt x="11548" y="11418"/>
                    <a:pt x="12940" y="9501"/>
                  </a:cubicBezTo>
                  <a:lnTo>
                    <a:pt x="12940" y="9501"/>
                  </a:lnTo>
                  <a:cubicBezTo>
                    <a:pt x="12341" y="9657"/>
                    <a:pt x="11715" y="9739"/>
                    <a:pt x="11072" y="9739"/>
                  </a:cubicBezTo>
                  <a:cubicBezTo>
                    <a:pt x="10876" y="9739"/>
                    <a:pt x="10677" y="9732"/>
                    <a:pt x="10477" y="9716"/>
                  </a:cubicBezTo>
                  <a:cubicBezTo>
                    <a:pt x="9872" y="9670"/>
                    <a:pt x="9291" y="9550"/>
                    <a:pt x="8740" y="9371"/>
                  </a:cubicBezTo>
                  <a:lnTo>
                    <a:pt x="8740" y="9371"/>
                  </a:lnTo>
                  <a:cubicBezTo>
                    <a:pt x="8755" y="9591"/>
                    <a:pt x="8744" y="9820"/>
                    <a:pt x="8698" y="10052"/>
                  </a:cubicBezTo>
                  <a:cubicBezTo>
                    <a:pt x="8496" y="11109"/>
                    <a:pt x="7706" y="11866"/>
                    <a:pt x="6863" y="11866"/>
                  </a:cubicBezTo>
                  <a:cubicBezTo>
                    <a:pt x="6775" y="11866"/>
                    <a:pt x="6687" y="11857"/>
                    <a:pt x="6598" y="11840"/>
                  </a:cubicBezTo>
                  <a:cubicBezTo>
                    <a:pt x="5662" y="11661"/>
                    <a:pt x="5086" y="10568"/>
                    <a:pt x="5310" y="9401"/>
                  </a:cubicBezTo>
                  <a:cubicBezTo>
                    <a:pt x="5430" y="8777"/>
                    <a:pt x="5755" y="8256"/>
                    <a:pt x="6176" y="7937"/>
                  </a:cubicBezTo>
                  <a:cubicBezTo>
                    <a:pt x="5852" y="7659"/>
                    <a:pt x="5554" y="7354"/>
                    <a:pt x="5284" y="7029"/>
                  </a:cubicBezTo>
                  <a:cubicBezTo>
                    <a:pt x="5012" y="7357"/>
                    <a:pt x="4628" y="7629"/>
                    <a:pt x="4163" y="7786"/>
                  </a:cubicBezTo>
                  <a:cubicBezTo>
                    <a:pt x="3881" y="7882"/>
                    <a:pt x="3597" y="7927"/>
                    <a:pt x="3325" y="7927"/>
                  </a:cubicBezTo>
                  <a:cubicBezTo>
                    <a:pt x="2509" y="7927"/>
                    <a:pt x="1799" y="7520"/>
                    <a:pt x="1569" y="6844"/>
                  </a:cubicBezTo>
                  <a:cubicBezTo>
                    <a:pt x="1264" y="5942"/>
                    <a:pt x="1927" y="4902"/>
                    <a:pt x="3054" y="4518"/>
                  </a:cubicBezTo>
                  <a:cubicBezTo>
                    <a:pt x="3330" y="4424"/>
                    <a:pt x="3612" y="4379"/>
                    <a:pt x="3880" y="4376"/>
                  </a:cubicBezTo>
                  <a:cubicBezTo>
                    <a:pt x="3645" y="3563"/>
                    <a:pt x="3550" y="2694"/>
                    <a:pt x="3620" y="1800"/>
                  </a:cubicBezTo>
                  <a:cubicBezTo>
                    <a:pt x="3669" y="1173"/>
                    <a:pt x="3798" y="568"/>
                    <a:pt x="399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3"/>
            <p:cNvSpPr/>
            <p:nvPr/>
          </p:nvSpPr>
          <p:spPr>
            <a:xfrm>
              <a:off x="8631409" y="3765398"/>
              <a:ext cx="182372" cy="96172"/>
            </a:xfrm>
            <a:custGeom>
              <a:rect b="b" l="l" r="r" t="t"/>
              <a:pathLst>
                <a:path extrusionOk="0" h="2218" w="4206">
                  <a:moveTo>
                    <a:pt x="1600" y="0"/>
                  </a:moveTo>
                  <a:cubicBezTo>
                    <a:pt x="1069" y="0"/>
                    <a:pt x="595" y="119"/>
                    <a:pt x="150" y="321"/>
                  </a:cubicBezTo>
                  <a:lnTo>
                    <a:pt x="1" y="2218"/>
                  </a:lnTo>
                  <a:cubicBezTo>
                    <a:pt x="808" y="1698"/>
                    <a:pt x="1492" y="1441"/>
                    <a:pt x="2156" y="1441"/>
                  </a:cubicBezTo>
                  <a:cubicBezTo>
                    <a:pt x="2826" y="1441"/>
                    <a:pt x="3474" y="1702"/>
                    <a:pt x="4205" y="2218"/>
                  </a:cubicBezTo>
                  <a:lnTo>
                    <a:pt x="3673" y="1224"/>
                  </a:lnTo>
                  <a:lnTo>
                    <a:pt x="3305" y="359"/>
                  </a:lnTo>
                  <a:cubicBezTo>
                    <a:pt x="2668" y="109"/>
                    <a:pt x="2108" y="0"/>
                    <a:pt x="160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3"/>
            <p:cNvSpPr/>
            <p:nvPr/>
          </p:nvSpPr>
          <p:spPr>
            <a:xfrm>
              <a:off x="8753945" y="3789203"/>
              <a:ext cx="23501" cy="34124"/>
            </a:xfrm>
            <a:custGeom>
              <a:rect b="b" l="l" r="r" t="t"/>
              <a:pathLst>
                <a:path extrusionOk="0" h="787" w="542">
                  <a:moveTo>
                    <a:pt x="155" y="1"/>
                  </a:moveTo>
                  <a:lnTo>
                    <a:pt x="0" y="568"/>
                  </a:lnTo>
                  <a:lnTo>
                    <a:pt x="542" y="787"/>
                  </a:lnTo>
                  <a:lnTo>
                    <a:pt x="281" y="71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63"/>
            <p:cNvSpPr/>
            <p:nvPr/>
          </p:nvSpPr>
          <p:spPr>
            <a:xfrm>
              <a:off x="8158435" y="4028767"/>
              <a:ext cx="187619" cy="99078"/>
            </a:xfrm>
            <a:custGeom>
              <a:rect b="b" l="l" r="r" t="t"/>
              <a:pathLst>
                <a:path extrusionOk="0" h="2285" w="4327">
                  <a:moveTo>
                    <a:pt x="0" y="0"/>
                  </a:moveTo>
                  <a:lnTo>
                    <a:pt x="35" y="241"/>
                  </a:lnTo>
                  <a:lnTo>
                    <a:pt x="4129" y="2285"/>
                  </a:lnTo>
                  <a:lnTo>
                    <a:pt x="4326" y="1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63"/>
            <p:cNvSpPr/>
            <p:nvPr/>
          </p:nvSpPr>
          <p:spPr>
            <a:xfrm>
              <a:off x="8131552" y="4028897"/>
              <a:ext cx="33561" cy="37203"/>
            </a:xfrm>
            <a:custGeom>
              <a:rect b="b" l="l" r="r" t="t"/>
              <a:pathLst>
                <a:path extrusionOk="0" h="858" w="774">
                  <a:moveTo>
                    <a:pt x="639" y="0"/>
                  </a:moveTo>
                  <a:lnTo>
                    <a:pt x="1" y="345"/>
                  </a:lnTo>
                  <a:lnTo>
                    <a:pt x="267" y="857"/>
                  </a:lnTo>
                  <a:lnTo>
                    <a:pt x="774" y="235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63"/>
            <p:cNvSpPr/>
            <p:nvPr/>
          </p:nvSpPr>
          <p:spPr>
            <a:xfrm>
              <a:off x="7893764" y="4021786"/>
              <a:ext cx="97126" cy="92097"/>
            </a:xfrm>
            <a:custGeom>
              <a:rect b="b" l="l" r="r" t="t"/>
              <a:pathLst>
                <a:path extrusionOk="0" h="2124" w="2240">
                  <a:moveTo>
                    <a:pt x="2239" y="1"/>
                  </a:moveTo>
                  <a:lnTo>
                    <a:pt x="146" y="1125"/>
                  </a:lnTo>
                  <a:lnTo>
                    <a:pt x="0" y="2124"/>
                  </a:lnTo>
                  <a:lnTo>
                    <a:pt x="2229" y="175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63"/>
            <p:cNvSpPr/>
            <p:nvPr/>
          </p:nvSpPr>
          <p:spPr>
            <a:xfrm>
              <a:off x="7985124" y="4021786"/>
              <a:ext cx="39458" cy="29225"/>
            </a:xfrm>
            <a:custGeom>
              <a:rect b="b" l="l" r="r" t="t"/>
              <a:pathLst>
                <a:path extrusionOk="0" h="674" w="910">
                  <a:moveTo>
                    <a:pt x="132" y="1"/>
                  </a:moveTo>
                  <a:lnTo>
                    <a:pt x="1" y="250"/>
                  </a:lnTo>
                  <a:lnTo>
                    <a:pt x="616" y="674"/>
                  </a:lnTo>
                  <a:lnTo>
                    <a:pt x="910" y="10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63"/>
            <p:cNvSpPr/>
            <p:nvPr/>
          </p:nvSpPr>
          <p:spPr>
            <a:xfrm>
              <a:off x="7897406" y="4063585"/>
              <a:ext cx="452548" cy="158611"/>
            </a:xfrm>
            <a:custGeom>
              <a:rect b="b" l="l" r="r" t="t"/>
              <a:pathLst>
                <a:path extrusionOk="0" h="3658" w="10437">
                  <a:moveTo>
                    <a:pt x="55" y="0"/>
                  </a:moveTo>
                  <a:lnTo>
                    <a:pt x="1" y="3658"/>
                  </a:lnTo>
                  <a:lnTo>
                    <a:pt x="1" y="3658"/>
                  </a:lnTo>
                  <a:lnTo>
                    <a:pt x="4194" y="2888"/>
                  </a:lnTo>
                  <a:lnTo>
                    <a:pt x="4725" y="894"/>
                  </a:lnTo>
                  <a:lnTo>
                    <a:pt x="6285" y="975"/>
                  </a:lnTo>
                  <a:lnTo>
                    <a:pt x="6504" y="2941"/>
                  </a:lnTo>
                  <a:lnTo>
                    <a:pt x="10100" y="3165"/>
                  </a:lnTo>
                  <a:lnTo>
                    <a:pt x="10437" y="428"/>
                  </a:lnTo>
                  <a:cubicBezTo>
                    <a:pt x="6516" y="421"/>
                    <a:pt x="4116" y="35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63"/>
            <p:cNvSpPr/>
            <p:nvPr/>
          </p:nvSpPr>
          <p:spPr>
            <a:xfrm>
              <a:off x="8079303" y="4081319"/>
              <a:ext cx="115468" cy="34124"/>
            </a:xfrm>
            <a:custGeom>
              <a:rect b="b" l="l" r="r" t="t"/>
              <a:pathLst>
                <a:path extrusionOk="0" h="787" w="2663">
                  <a:moveTo>
                    <a:pt x="39" y="1"/>
                  </a:moveTo>
                  <a:lnTo>
                    <a:pt x="0" y="787"/>
                  </a:lnTo>
                  <a:lnTo>
                    <a:pt x="2575" y="659"/>
                  </a:lnTo>
                  <a:lnTo>
                    <a:pt x="2663" y="128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63"/>
            <p:cNvSpPr/>
            <p:nvPr/>
          </p:nvSpPr>
          <p:spPr>
            <a:xfrm>
              <a:off x="7892030" y="4066316"/>
              <a:ext cx="201581" cy="158611"/>
            </a:xfrm>
            <a:custGeom>
              <a:rect b="b" l="l" r="r" t="t"/>
              <a:pathLst>
                <a:path extrusionOk="0" h="3658" w="4649">
                  <a:moveTo>
                    <a:pt x="53" y="0"/>
                  </a:moveTo>
                  <a:lnTo>
                    <a:pt x="0" y="3658"/>
                  </a:lnTo>
                  <a:lnTo>
                    <a:pt x="4291" y="2868"/>
                  </a:lnTo>
                  <a:lnTo>
                    <a:pt x="4648" y="36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63"/>
            <p:cNvSpPr/>
            <p:nvPr/>
          </p:nvSpPr>
          <p:spPr>
            <a:xfrm>
              <a:off x="7893678" y="4082186"/>
              <a:ext cx="237960" cy="143392"/>
            </a:xfrm>
            <a:custGeom>
              <a:rect b="b" l="l" r="r" t="t"/>
              <a:pathLst>
                <a:path extrusionOk="0" h="3307" w="5488">
                  <a:moveTo>
                    <a:pt x="4603" y="1"/>
                  </a:moveTo>
                  <a:lnTo>
                    <a:pt x="1" y="3306"/>
                  </a:lnTo>
                  <a:lnTo>
                    <a:pt x="4261" y="2492"/>
                  </a:lnTo>
                  <a:lnTo>
                    <a:pt x="4520" y="529"/>
                  </a:lnTo>
                  <a:lnTo>
                    <a:pt x="5207" y="550"/>
                  </a:lnTo>
                  <a:lnTo>
                    <a:pt x="5488" y="54"/>
                  </a:lnTo>
                  <a:lnTo>
                    <a:pt x="460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63"/>
            <p:cNvSpPr/>
            <p:nvPr/>
          </p:nvSpPr>
          <p:spPr>
            <a:xfrm>
              <a:off x="7914490" y="4093113"/>
              <a:ext cx="161429" cy="108010"/>
            </a:xfrm>
            <a:custGeom>
              <a:rect b="b" l="l" r="r" t="t"/>
              <a:pathLst>
                <a:path extrusionOk="0" h="2491" w="3723">
                  <a:moveTo>
                    <a:pt x="19" y="1"/>
                  </a:moveTo>
                  <a:lnTo>
                    <a:pt x="0" y="2490"/>
                  </a:lnTo>
                  <a:lnTo>
                    <a:pt x="3479" y="1854"/>
                  </a:lnTo>
                  <a:lnTo>
                    <a:pt x="3722" y="11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3"/>
            <p:cNvSpPr/>
            <p:nvPr/>
          </p:nvSpPr>
          <p:spPr>
            <a:xfrm>
              <a:off x="8161947" y="4086002"/>
              <a:ext cx="185537" cy="117722"/>
            </a:xfrm>
            <a:custGeom>
              <a:rect b="b" l="l" r="r" t="t"/>
              <a:pathLst>
                <a:path extrusionOk="0" h="2715" w="4279">
                  <a:moveTo>
                    <a:pt x="1" y="0"/>
                  </a:moveTo>
                  <a:lnTo>
                    <a:pt x="277" y="2488"/>
                  </a:lnTo>
                  <a:lnTo>
                    <a:pt x="3975" y="2714"/>
                  </a:lnTo>
                  <a:lnTo>
                    <a:pt x="4278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63"/>
            <p:cNvSpPr/>
            <p:nvPr/>
          </p:nvSpPr>
          <p:spPr>
            <a:xfrm>
              <a:off x="8173958" y="4086609"/>
              <a:ext cx="173397" cy="117115"/>
            </a:xfrm>
            <a:custGeom>
              <a:rect b="b" l="l" r="r" t="t"/>
              <a:pathLst>
                <a:path extrusionOk="0" h="2701" w="3999">
                  <a:moveTo>
                    <a:pt x="3999" y="0"/>
                  </a:moveTo>
                  <a:lnTo>
                    <a:pt x="0" y="2474"/>
                  </a:lnTo>
                  <a:lnTo>
                    <a:pt x="3698" y="2700"/>
                  </a:lnTo>
                  <a:lnTo>
                    <a:pt x="399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63"/>
            <p:cNvSpPr/>
            <p:nvPr/>
          </p:nvSpPr>
          <p:spPr>
            <a:xfrm>
              <a:off x="8189047" y="4105600"/>
              <a:ext cx="145343" cy="76964"/>
            </a:xfrm>
            <a:custGeom>
              <a:rect b="b" l="l" r="r" t="t"/>
              <a:pathLst>
                <a:path extrusionOk="0" h="1775" w="3352">
                  <a:moveTo>
                    <a:pt x="3351" y="0"/>
                  </a:moveTo>
                  <a:lnTo>
                    <a:pt x="0" y="19"/>
                  </a:lnTo>
                  <a:lnTo>
                    <a:pt x="0" y="1602"/>
                  </a:lnTo>
                  <a:lnTo>
                    <a:pt x="3162" y="1774"/>
                  </a:lnTo>
                  <a:lnTo>
                    <a:pt x="33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3"/>
            <p:cNvSpPr/>
            <p:nvPr/>
          </p:nvSpPr>
          <p:spPr>
            <a:xfrm>
              <a:off x="7919000" y="4097232"/>
              <a:ext cx="149288" cy="99945"/>
            </a:xfrm>
            <a:custGeom>
              <a:rect b="b" l="l" r="r" t="t"/>
              <a:pathLst>
                <a:path extrusionOk="0" h="2305" w="3443">
                  <a:moveTo>
                    <a:pt x="4" y="0"/>
                  </a:moveTo>
                  <a:lnTo>
                    <a:pt x="1" y="2305"/>
                  </a:lnTo>
                  <a:lnTo>
                    <a:pt x="3220" y="1711"/>
                  </a:lnTo>
                  <a:lnTo>
                    <a:pt x="3442" y="1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3"/>
            <p:cNvSpPr/>
            <p:nvPr/>
          </p:nvSpPr>
          <p:spPr>
            <a:xfrm>
              <a:off x="7917916" y="4096798"/>
              <a:ext cx="90839" cy="99945"/>
            </a:xfrm>
            <a:custGeom>
              <a:rect b="b" l="l" r="r" t="t"/>
              <a:pathLst>
                <a:path extrusionOk="0" h="2305" w="2095">
                  <a:moveTo>
                    <a:pt x="4" y="0"/>
                  </a:moveTo>
                  <a:lnTo>
                    <a:pt x="0" y="2305"/>
                  </a:lnTo>
                  <a:lnTo>
                    <a:pt x="2094" y="9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3"/>
            <p:cNvSpPr/>
            <p:nvPr/>
          </p:nvSpPr>
          <p:spPr>
            <a:xfrm>
              <a:off x="8191649" y="4109459"/>
              <a:ext cx="135543" cy="69376"/>
            </a:xfrm>
            <a:custGeom>
              <a:rect b="b" l="l" r="r" t="t"/>
              <a:pathLst>
                <a:path extrusionOk="0" h="1600" w="3126">
                  <a:moveTo>
                    <a:pt x="3125" y="0"/>
                  </a:moveTo>
                  <a:lnTo>
                    <a:pt x="0" y="23"/>
                  </a:lnTo>
                  <a:lnTo>
                    <a:pt x="13" y="1417"/>
                  </a:lnTo>
                  <a:lnTo>
                    <a:pt x="2953" y="1599"/>
                  </a:lnTo>
                  <a:lnTo>
                    <a:pt x="3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3"/>
            <p:cNvSpPr/>
            <p:nvPr/>
          </p:nvSpPr>
          <p:spPr>
            <a:xfrm>
              <a:off x="8192083" y="4110067"/>
              <a:ext cx="78872" cy="61918"/>
            </a:xfrm>
            <a:custGeom>
              <a:rect b="b" l="l" r="r" t="t"/>
              <a:pathLst>
                <a:path extrusionOk="0" h="1428" w="1819">
                  <a:moveTo>
                    <a:pt x="1818" y="0"/>
                  </a:moveTo>
                  <a:lnTo>
                    <a:pt x="0" y="32"/>
                  </a:lnTo>
                  <a:lnTo>
                    <a:pt x="15" y="1428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3"/>
            <p:cNvSpPr/>
            <p:nvPr/>
          </p:nvSpPr>
          <p:spPr>
            <a:xfrm>
              <a:off x="7946967" y="4110543"/>
              <a:ext cx="96606" cy="73799"/>
            </a:xfrm>
            <a:custGeom>
              <a:rect b="b" l="l" r="r" t="t"/>
              <a:pathLst>
                <a:path extrusionOk="0" h="1702" w="2228">
                  <a:moveTo>
                    <a:pt x="1204" y="1"/>
                  </a:moveTo>
                  <a:lnTo>
                    <a:pt x="0" y="1268"/>
                  </a:lnTo>
                  <a:lnTo>
                    <a:pt x="24" y="1702"/>
                  </a:lnTo>
                  <a:lnTo>
                    <a:pt x="2228" y="140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3"/>
            <p:cNvSpPr/>
            <p:nvPr/>
          </p:nvSpPr>
          <p:spPr>
            <a:xfrm>
              <a:off x="8205654" y="4115530"/>
              <a:ext cx="87761" cy="50731"/>
            </a:xfrm>
            <a:custGeom>
              <a:rect b="b" l="l" r="r" t="t"/>
              <a:pathLst>
                <a:path extrusionOk="0" h="1170" w="2024">
                  <a:moveTo>
                    <a:pt x="1355" y="0"/>
                  </a:moveTo>
                  <a:lnTo>
                    <a:pt x="1" y="1081"/>
                  </a:lnTo>
                  <a:lnTo>
                    <a:pt x="1653" y="1170"/>
                  </a:lnTo>
                  <a:lnTo>
                    <a:pt x="2024" y="105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63"/>
            <p:cNvSpPr/>
            <p:nvPr/>
          </p:nvSpPr>
          <p:spPr>
            <a:xfrm>
              <a:off x="7888041" y="4080192"/>
              <a:ext cx="9929" cy="12531"/>
            </a:xfrm>
            <a:custGeom>
              <a:rect b="b" l="l" r="r" t="t"/>
              <a:pathLst>
                <a:path extrusionOk="0" h="289" w="229">
                  <a:moveTo>
                    <a:pt x="5" y="1"/>
                  </a:moveTo>
                  <a:lnTo>
                    <a:pt x="1" y="284"/>
                  </a:lnTo>
                  <a:lnTo>
                    <a:pt x="224" y="289"/>
                  </a:lnTo>
                  <a:lnTo>
                    <a:pt x="228" y="5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3"/>
            <p:cNvSpPr/>
            <p:nvPr/>
          </p:nvSpPr>
          <p:spPr>
            <a:xfrm>
              <a:off x="8340938" y="4092419"/>
              <a:ext cx="11013" cy="13225"/>
            </a:xfrm>
            <a:custGeom>
              <a:rect b="b" l="l" r="r" t="t"/>
              <a:pathLst>
                <a:path extrusionOk="0" h="305" w="254">
                  <a:moveTo>
                    <a:pt x="29" y="1"/>
                  </a:moveTo>
                  <a:lnTo>
                    <a:pt x="0" y="281"/>
                  </a:lnTo>
                  <a:lnTo>
                    <a:pt x="222" y="304"/>
                  </a:lnTo>
                  <a:lnTo>
                    <a:pt x="253" y="25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3"/>
            <p:cNvSpPr/>
            <p:nvPr/>
          </p:nvSpPr>
          <p:spPr>
            <a:xfrm>
              <a:off x="7560671" y="3722125"/>
              <a:ext cx="66948" cy="150849"/>
            </a:xfrm>
            <a:custGeom>
              <a:rect b="b" l="l" r="r" t="t"/>
              <a:pathLst>
                <a:path extrusionOk="0" h="3479" w="1544">
                  <a:moveTo>
                    <a:pt x="1117" y="0"/>
                  </a:moveTo>
                  <a:cubicBezTo>
                    <a:pt x="344" y="733"/>
                    <a:pt x="1" y="1607"/>
                    <a:pt x="762" y="2564"/>
                  </a:cubicBezTo>
                  <a:lnTo>
                    <a:pt x="1468" y="3479"/>
                  </a:lnTo>
                  <a:lnTo>
                    <a:pt x="1468" y="3479"/>
                  </a:lnTo>
                  <a:cubicBezTo>
                    <a:pt x="1464" y="3472"/>
                    <a:pt x="979" y="2491"/>
                    <a:pt x="1544" y="1346"/>
                  </a:cubicBezTo>
                  <a:lnTo>
                    <a:pt x="1117" y="0"/>
                  </a:lnTo>
                  <a:close/>
                  <a:moveTo>
                    <a:pt x="1468" y="3479"/>
                  </a:moveTo>
                  <a:cubicBezTo>
                    <a:pt x="1468" y="3479"/>
                    <a:pt x="1468" y="3479"/>
                    <a:pt x="1468" y="3479"/>
                  </a:cubicBezTo>
                  <a:cubicBezTo>
                    <a:pt x="1468" y="3479"/>
                    <a:pt x="1468" y="3479"/>
                    <a:pt x="1468" y="3479"/>
                  </a:cubicBezTo>
                  <a:lnTo>
                    <a:pt x="1468" y="3479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3"/>
            <p:cNvSpPr/>
            <p:nvPr/>
          </p:nvSpPr>
          <p:spPr>
            <a:xfrm>
              <a:off x="7570904" y="3787902"/>
              <a:ext cx="185451" cy="156746"/>
            </a:xfrm>
            <a:custGeom>
              <a:rect b="b" l="l" r="r" t="t"/>
              <a:pathLst>
                <a:path extrusionOk="0" h="3615" w="4277">
                  <a:moveTo>
                    <a:pt x="100" y="1"/>
                  </a:moveTo>
                  <a:lnTo>
                    <a:pt x="100" y="1"/>
                  </a:lnTo>
                  <a:cubicBezTo>
                    <a:pt x="1" y="2395"/>
                    <a:pt x="1688" y="3615"/>
                    <a:pt x="3602" y="3615"/>
                  </a:cubicBezTo>
                  <a:cubicBezTo>
                    <a:pt x="3825" y="3615"/>
                    <a:pt x="4050" y="3598"/>
                    <a:pt x="4277" y="3565"/>
                  </a:cubicBezTo>
                  <a:lnTo>
                    <a:pt x="4202" y="3311"/>
                  </a:lnTo>
                  <a:lnTo>
                    <a:pt x="3886" y="3341"/>
                  </a:lnTo>
                  <a:lnTo>
                    <a:pt x="3551" y="2088"/>
                  </a:lnTo>
                  <a:lnTo>
                    <a:pt x="3846" y="2087"/>
                  </a:lnTo>
                  <a:lnTo>
                    <a:pt x="3776" y="1837"/>
                  </a:lnTo>
                  <a:cubicBezTo>
                    <a:pt x="3776" y="1837"/>
                    <a:pt x="3770" y="1838"/>
                    <a:pt x="3759" y="1838"/>
                  </a:cubicBezTo>
                  <a:cubicBezTo>
                    <a:pt x="3503" y="1838"/>
                    <a:pt x="376" y="180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3"/>
            <p:cNvSpPr/>
            <p:nvPr/>
          </p:nvSpPr>
          <p:spPr>
            <a:xfrm>
              <a:off x="7579619" y="3822113"/>
              <a:ext cx="143305" cy="109571"/>
            </a:xfrm>
            <a:custGeom>
              <a:rect b="b" l="l" r="r" t="t"/>
              <a:pathLst>
                <a:path extrusionOk="0" h="2527" w="3305">
                  <a:moveTo>
                    <a:pt x="0" y="1"/>
                  </a:moveTo>
                  <a:cubicBezTo>
                    <a:pt x="499" y="2439"/>
                    <a:pt x="2918" y="2526"/>
                    <a:pt x="3263" y="2526"/>
                  </a:cubicBezTo>
                  <a:cubicBezTo>
                    <a:pt x="3290" y="2526"/>
                    <a:pt x="3304" y="2526"/>
                    <a:pt x="3304" y="2526"/>
                  </a:cubicBezTo>
                  <a:lnTo>
                    <a:pt x="3062" y="1319"/>
                  </a:lnTo>
                  <a:cubicBezTo>
                    <a:pt x="419" y="110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3"/>
            <p:cNvSpPr/>
            <p:nvPr/>
          </p:nvSpPr>
          <p:spPr>
            <a:xfrm>
              <a:off x="7652855" y="3865213"/>
              <a:ext cx="12574" cy="63219"/>
            </a:xfrm>
            <a:custGeom>
              <a:rect b="b" l="l" r="r" t="t"/>
              <a:pathLst>
                <a:path extrusionOk="0" h="1458" w="290">
                  <a:moveTo>
                    <a:pt x="1" y="0"/>
                  </a:moveTo>
                  <a:lnTo>
                    <a:pt x="94" y="1346"/>
                  </a:lnTo>
                  <a:lnTo>
                    <a:pt x="290" y="145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3"/>
            <p:cNvSpPr/>
            <p:nvPr/>
          </p:nvSpPr>
          <p:spPr>
            <a:xfrm>
              <a:off x="7604551" y="3844270"/>
              <a:ext cx="8889" cy="51989"/>
            </a:xfrm>
            <a:custGeom>
              <a:rect b="b" l="l" r="r" t="t"/>
              <a:pathLst>
                <a:path extrusionOk="0" h="1199" w="205">
                  <a:moveTo>
                    <a:pt x="1" y="1"/>
                  </a:moveTo>
                  <a:lnTo>
                    <a:pt x="84" y="1041"/>
                  </a:lnTo>
                  <a:lnTo>
                    <a:pt x="204" y="1199"/>
                  </a:lnTo>
                  <a:lnTo>
                    <a:pt x="204" y="1199"/>
                  </a:lnTo>
                  <a:lnTo>
                    <a:pt x="112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3"/>
            <p:cNvSpPr/>
            <p:nvPr/>
          </p:nvSpPr>
          <p:spPr>
            <a:xfrm>
              <a:off x="7571988" y="3787902"/>
              <a:ext cx="91013" cy="145126"/>
            </a:xfrm>
            <a:custGeom>
              <a:rect b="b" l="l" r="r" t="t"/>
              <a:pathLst>
                <a:path extrusionOk="0" h="3347" w="2099">
                  <a:moveTo>
                    <a:pt x="73" y="1"/>
                  </a:moveTo>
                  <a:cubicBezTo>
                    <a:pt x="0" y="1744"/>
                    <a:pt x="878" y="2865"/>
                    <a:pt x="2099" y="3346"/>
                  </a:cubicBezTo>
                  <a:lnTo>
                    <a:pt x="1357" y="1405"/>
                  </a:lnTo>
                  <a:cubicBezTo>
                    <a:pt x="723" y="1136"/>
                    <a:pt x="182" y="704"/>
                    <a:pt x="73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17" name="Google Shape;2217;p63"/>
          <p:cNvCxnSpPr/>
          <p:nvPr/>
        </p:nvCxnSpPr>
        <p:spPr>
          <a:xfrm>
            <a:off x="4379625" y="3886502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18" name="Google Shape;2218;p63"/>
          <p:cNvGrpSpPr/>
          <p:nvPr/>
        </p:nvGrpSpPr>
        <p:grpSpPr>
          <a:xfrm>
            <a:off x="7874700" y="1658138"/>
            <a:ext cx="249800" cy="541650"/>
            <a:chOff x="5458600" y="3719400"/>
            <a:chExt cx="249800" cy="541650"/>
          </a:xfrm>
        </p:grpSpPr>
        <p:sp>
          <p:nvSpPr>
            <p:cNvPr id="2219" name="Google Shape;2219;p63"/>
            <p:cNvSpPr/>
            <p:nvPr/>
          </p:nvSpPr>
          <p:spPr>
            <a:xfrm>
              <a:off x="5458600" y="3719425"/>
              <a:ext cx="249800" cy="541625"/>
            </a:xfrm>
            <a:custGeom>
              <a:rect b="b" l="l" r="r" t="t"/>
              <a:pathLst>
                <a:path extrusionOk="0" h="21665" w="9992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63"/>
            <p:cNvSpPr/>
            <p:nvPr/>
          </p:nvSpPr>
          <p:spPr>
            <a:xfrm>
              <a:off x="5552300" y="4074025"/>
              <a:ext cx="127600" cy="173600"/>
            </a:xfrm>
            <a:custGeom>
              <a:rect b="b" l="l" r="r" t="t"/>
              <a:pathLst>
                <a:path extrusionOk="0" h="6944" w="5104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63"/>
            <p:cNvSpPr/>
            <p:nvPr/>
          </p:nvSpPr>
          <p:spPr>
            <a:xfrm>
              <a:off x="5522975" y="3908900"/>
              <a:ext cx="127625" cy="173600"/>
            </a:xfrm>
            <a:custGeom>
              <a:rect b="b" l="l" r="r" t="t"/>
              <a:pathLst>
                <a:path extrusionOk="0" h="6944" w="5105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3"/>
            <p:cNvSpPr/>
            <p:nvPr/>
          </p:nvSpPr>
          <p:spPr>
            <a:xfrm>
              <a:off x="5491525" y="3742375"/>
              <a:ext cx="127600" cy="173650"/>
            </a:xfrm>
            <a:custGeom>
              <a:rect b="b" l="l" r="r" t="t"/>
              <a:pathLst>
                <a:path extrusionOk="0" h="6946" w="5104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3"/>
            <p:cNvSpPr/>
            <p:nvPr/>
          </p:nvSpPr>
          <p:spPr>
            <a:xfrm>
              <a:off x="5501625" y="3977600"/>
              <a:ext cx="206775" cy="283400"/>
            </a:xfrm>
            <a:custGeom>
              <a:rect b="b" l="l" r="r" t="t"/>
              <a:pathLst>
                <a:path extrusionOk="0" h="11336" w="8271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3"/>
            <p:cNvSpPr/>
            <p:nvPr/>
          </p:nvSpPr>
          <p:spPr>
            <a:xfrm>
              <a:off x="5458600" y="3719400"/>
              <a:ext cx="230325" cy="403075"/>
            </a:xfrm>
            <a:custGeom>
              <a:rect b="b" l="l" r="r" t="t"/>
              <a:pathLst>
                <a:path extrusionOk="0" h="16123" w="9213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3"/>
            <p:cNvSpPr/>
            <p:nvPr/>
          </p:nvSpPr>
          <p:spPr>
            <a:xfrm>
              <a:off x="5556525" y="4079800"/>
              <a:ext cx="119125" cy="162125"/>
            </a:xfrm>
            <a:custGeom>
              <a:rect b="b" l="l" r="r" t="t"/>
              <a:pathLst>
                <a:path extrusionOk="0" h="6485" w="4765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3"/>
            <p:cNvSpPr/>
            <p:nvPr/>
          </p:nvSpPr>
          <p:spPr>
            <a:xfrm>
              <a:off x="5526550" y="3913850"/>
              <a:ext cx="119175" cy="162100"/>
            </a:xfrm>
            <a:custGeom>
              <a:rect b="b" l="l" r="r" t="t"/>
              <a:pathLst>
                <a:path extrusionOk="0" h="6484" w="4767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3"/>
            <p:cNvSpPr/>
            <p:nvPr/>
          </p:nvSpPr>
          <p:spPr>
            <a:xfrm>
              <a:off x="5496425" y="3749850"/>
              <a:ext cx="119100" cy="162100"/>
            </a:xfrm>
            <a:custGeom>
              <a:rect b="b" l="l" r="r" t="t"/>
              <a:pathLst>
                <a:path extrusionOk="0" h="6484" w="4764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8" name="Google Shape;2228;p63"/>
          <p:cNvGrpSpPr/>
          <p:nvPr/>
        </p:nvGrpSpPr>
        <p:grpSpPr>
          <a:xfrm>
            <a:off x="8207350" y="964638"/>
            <a:ext cx="164400" cy="515125"/>
            <a:chOff x="5791250" y="3025900"/>
            <a:chExt cx="164400" cy="515125"/>
          </a:xfrm>
        </p:grpSpPr>
        <p:sp>
          <p:nvSpPr>
            <p:cNvPr id="2229" name="Google Shape;2229;p63"/>
            <p:cNvSpPr/>
            <p:nvPr/>
          </p:nvSpPr>
          <p:spPr>
            <a:xfrm>
              <a:off x="5791250" y="3025925"/>
              <a:ext cx="164250" cy="515050"/>
            </a:xfrm>
            <a:custGeom>
              <a:rect b="b" l="l" r="r" t="t"/>
              <a:pathLst>
                <a:path extrusionOk="0" h="20602" w="657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63"/>
            <p:cNvSpPr/>
            <p:nvPr/>
          </p:nvSpPr>
          <p:spPr>
            <a:xfrm>
              <a:off x="5823900" y="3033400"/>
              <a:ext cx="106950" cy="161125"/>
            </a:xfrm>
            <a:custGeom>
              <a:rect b="b" l="l" r="r" t="t"/>
              <a:pathLst>
                <a:path extrusionOk="0" h="6445" w="4278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63"/>
            <p:cNvSpPr/>
            <p:nvPr/>
          </p:nvSpPr>
          <p:spPr>
            <a:xfrm>
              <a:off x="5822175" y="3197350"/>
              <a:ext cx="107000" cy="161125"/>
            </a:xfrm>
            <a:custGeom>
              <a:rect b="b" l="l" r="r" t="t"/>
              <a:pathLst>
                <a:path extrusionOk="0" h="6445" w="428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3"/>
            <p:cNvSpPr/>
            <p:nvPr/>
          </p:nvSpPr>
          <p:spPr>
            <a:xfrm>
              <a:off x="5818625" y="3362925"/>
              <a:ext cx="107000" cy="161225"/>
            </a:xfrm>
            <a:custGeom>
              <a:rect b="b" l="l" r="r" t="t"/>
              <a:pathLst>
                <a:path extrusionOk="0" h="6449" w="428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3"/>
            <p:cNvSpPr/>
            <p:nvPr/>
          </p:nvSpPr>
          <p:spPr>
            <a:xfrm>
              <a:off x="5796375" y="3025900"/>
              <a:ext cx="159275" cy="281925"/>
            </a:xfrm>
            <a:custGeom>
              <a:rect b="b" l="l" r="r" t="t"/>
              <a:pathLst>
                <a:path extrusionOk="0" h="11277" w="6371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3"/>
            <p:cNvSpPr/>
            <p:nvPr/>
          </p:nvSpPr>
          <p:spPr>
            <a:xfrm>
              <a:off x="5791250" y="3140450"/>
              <a:ext cx="162500" cy="400575"/>
            </a:xfrm>
            <a:custGeom>
              <a:rect b="b" l="l" r="r" t="t"/>
              <a:pathLst>
                <a:path extrusionOk="0" h="16023" w="650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3"/>
            <p:cNvSpPr/>
            <p:nvPr/>
          </p:nvSpPr>
          <p:spPr>
            <a:xfrm>
              <a:off x="5827400" y="3038750"/>
              <a:ext cx="99875" cy="150400"/>
            </a:xfrm>
            <a:custGeom>
              <a:rect b="b" l="l" r="r" t="t"/>
              <a:pathLst>
                <a:path extrusionOk="0" h="6016" w="3995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3"/>
            <p:cNvSpPr/>
            <p:nvPr/>
          </p:nvSpPr>
          <p:spPr>
            <a:xfrm>
              <a:off x="5825250" y="3203600"/>
              <a:ext cx="99875" cy="150450"/>
            </a:xfrm>
            <a:custGeom>
              <a:rect b="b" l="l" r="r" t="t"/>
              <a:pathLst>
                <a:path extrusionOk="0" h="6018" w="3995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3"/>
            <p:cNvSpPr/>
            <p:nvPr/>
          </p:nvSpPr>
          <p:spPr>
            <a:xfrm>
              <a:off x="5822575" y="3366625"/>
              <a:ext cx="99925" cy="150425"/>
            </a:xfrm>
            <a:custGeom>
              <a:rect b="b" l="l" r="r" t="t"/>
              <a:pathLst>
                <a:path extrusionOk="0" h="6017" w="3997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8" name="Google Shape;2238;p63"/>
          <p:cNvGrpSpPr/>
          <p:nvPr/>
        </p:nvGrpSpPr>
        <p:grpSpPr>
          <a:xfrm>
            <a:off x="1320175" y="1029700"/>
            <a:ext cx="190750" cy="283225"/>
            <a:chOff x="923775" y="1828850"/>
            <a:chExt cx="190750" cy="283225"/>
          </a:xfrm>
        </p:grpSpPr>
        <p:sp>
          <p:nvSpPr>
            <p:cNvPr id="2239" name="Google Shape;2239;p63"/>
            <p:cNvSpPr/>
            <p:nvPr/>
          </p:nvSpPr>
          <p:spPr>
            <a:xfrm>
              <a:off x="923775" y="1829425"/>
              <a:ext cx="188100" cy="282650"/>
            </a:xfrm>
            <a:custGeom>
              <a:rect b="b" l="l" r="r" t="t"/>
              <a:pathLst>
                <a:path extrusionOk="0" h="11306" w="7524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3"/>
            <p:cNvSpPr/>
            <p:nvPr/>
          </p:nvSpPr>
          <p:spPr>
            <a:xfrm>
              <a:off x="926350" y="1828850"/>
              <a:ext cx="188175" cy="282600"/>
            </a:xfrm>
            <a:custGeom>
              <a:rect b="b" l="l" r="r" t="t"/>
              <a:pathLst>
                <a:path extrusionOk="0" h="11304" w="7527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3"/>
            <p:cNvSpPr/>
            <p:nvPr/>
          </p:nvSpPr>
          <p:spPr>
            <a:xfrm>
              <a:off x="940025" y="1851075"/>
              <a:ext cx="158075" cy="235900"/>
            </a:xfrm>
            <a:custGeom>
              <a:rect b="b" l="l" r="r" t="t"/>
              <a:pathLst>
                <a:path extrusionOk="0" h="9436" w="6323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3"/>
            <p:cNvSpPr/>
            <p:nvPr/>
          </p:nvSpPr>
          <p:spPr>
            <a:xfrm>
              <a:off x="978150" y="1899675"/>
              <a:ext cx="46425" cy="132250"/>
            </a:xfrm>
            <a:custGeom>
              <a:rect b="b" l="l" r="r" t="t"/>
              <a:pathLst>
                <a:path extrusionOk="0" h="5290" w="1857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63"/>
            <p:cNvSpPr/>
            <p:nvPr/>
          </p:nvSpPr>
          <p:spPr>
            <a:xfrm>
              <a:off x="965250" y="1993825"/>
              <a:ext cx="13875" cy="12300"/>
            </a:xfrm>
            <a:custGeom>
              <a:rect b="b" l="l" r="r" t="t"/>
              <a:pathLst>
                <a:path extrusionOk="0" h="492" w="555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63"/>
            <p:cNvSpPr/>
            <p:nvPr/>
          </p:nvSpPr>
          <p:spPr>
            <a:xfrm>
              <a:off x="977825" y="1954225"/>
              <a:ext cx="13950" cy="12300"/>
            </a:xfrm>
            <a:custGeom>
              <a:rect b="b" l="l" r="r" t="t"/>
              <a:pathLst>
                <a:path extrusionOk="0" h="492" w="558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3"/>
            <p:cNvSpPr/>
            <p:nvPr/>
          </p:nvSpPr>
          <p:spPr>
            <a:xfrm>
              <a:off x="985875" y="1922650"/>
              <a:ext cx="13875" cy="12225"/>
            </a:xfrm>
            <a:custGeom>
              <a:rect b="b" l="l" r="r" t="t"/>
              <a:pathLst>
                <a:path extrusionOk="0" h="489" w="555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63"/>
            <p:cNvSpPr/>
            <p:nvPr/>
          </p:nvSpPr>
          <p:spPr>
            <a:xfrm>
              <a:off x="926425" y="1938050"/>
              <a:ext cx="170125" cy="173400"/>
            </a:xfrm>
            <a:custGeom>
              <a:rect b="b" l="l" r="r" t="t"/>
              <a:pathLst>
                <a:path extrusionOk="0" h="6936" w="6805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63"/>
            <p:cNvSpPr/>
            <p:nvPr/>
          </p:nvSpPr>
          <p:spPr>
            <a:xfrm>
              <a:off x="1010175" y="1905375"/>
              <a:ext cx="100350" cy="179200"/>
            </a:xfrm>
            <a:custGeom>
              <a:rect b="b" l="l" r="r" t="t"/>
              <a:pathLst>
                <a:path extrusionOk="0" h="7168" w="4014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8" name="Google Shape;2248;p63"/>
          <p:cNvGrpSpPr/>
          <p:nvPr/>
        </p:nvGrpSpPr>
        <p:grpSpPr>
          <a:xfrm>
            <a:off x="6117975" y="1029700"/>
            <a:ext cx="272300" cy="211525"/>
            <a:chOff x="962400" y="2223200"/>
            <a:chExt cx="272300" cy="211525"/>
          </a:xfrm>
        </p:grpSpPr>
        <p:sp>
          <p:nvSpPr>
            <p:cNvPr id="2249" name="Google Shape;2249;p63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3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3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3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3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63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63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3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7" name="Google Shape;2257;p63"/>
          <p:cNvGrpSpPr/>
          <p:nvPr/>
        </p:nvGrpSpPr>
        <p:grpSpPr>
          <a:xfrm>
            <a:off x="1668750" y="1585075"/>
            <a:ext cx="338500" cy="515525"/>
            <a:chOff x="1514325" y="1004350"/>
            <a:chExt cx="338500" cy="515525"/>
          </a:xfrm>
        </p:grpSpPr>
        <p:sp>
          <p:nvSpPr>
            <p:cNvPr id="2258" name="Google Shape;2258;p63"/>
            <p:cNvSpPr/>
            <p:nvPr/>
          </p:nvSpPr>
          <p:spPr>
            <a:xfrm>
              <a:off x="1514325" y="1004350"/>
              <a:ext cx="338500" cy="514300"/>
            </a:xfrm>
            <a:custGeom>
              <a:rect b="b" l="l" r="r" t="t"/>
              <a:pathLst>
                <a:path extrusionOk="0" h="20572" w="1354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63"/>
            <p:cNvSpPr/>
            <p:nvPr/>
          </p:nvSpPr>
          <p:spPr>
            <a:xfrm>
              <a:off x="1607025" y="1317750"/>
              <a:ext cx="163400" cy="202125"/>
            </a:xfrm>
            <a:custGeom>
              <a:rect b="b" l="l" r="r" t="t"/>
              <a:pathLst>
                <a:path extrusionOk="0" h="8085" w="6536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3"/>
            <p:cNvSpPr/>
            <p:nvPr/>
          </p:nvSpPr>
          <p:spPr>
            <a:xfrm>
              <a:off x="1613325" y="1362025"/>
              <a:ext cx="125250" cy="146050"/>
            </a:xfrm>
            <a:custGeom>
              <a:rect b="b" l="l" r="r" t="t"/>
              <a:pathLst>
                <a:path extrusionOk="0" h="5842" w="501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63"/>
            <p:cNvSpPr/>
            <p:nvPr/>
          </p:nvSpPr>
          <p:spPr>
            <a:xfrm>
              <a:off x="1630250" y="1441825"/>
              <a:ext cx="89550" cy="11850"/>
            </a:xfrm>
            <a:custGeom>
              <a:rect b="b" l="l" r="r" t="t"/>
              <a:pathLst>
                <a:path extrusionOk="0" h="474" w="3582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3"/>
            <p:cNvSpPr/>
            <p:nvPr/>
          </p:nvSpPr>
          <p:spPr>
            <a:xfrm>
              <a:off x="1626200" y="1461975"/>
              <a:ext cx="144175" cy="57900"/>
            </a:xfrm>
            <a:custGeom>
              <a:rect b="b" l="l" r="r" t="t"/>
              <a:pathLst>
                <a:path extrusionOk="0" h="2316" w="5767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3" name="Google Shape;2263;p63"/>
          <p:cNvGrpSpPr/>
          <p:nvPr/>
        </p:nvGrpSpPr>
        <p:grpSpPr>
          <a:xfrm>
            <a:off x="7077050" y="4132975"/>
            <a:ext cx="430550" cy="271450"/>
            <a:chOff x="1515225" y="1844850"/>
            <a:chExt cx="430550" cy="271450"/>
          </a:xfrm>
        </p:grpSpPr>
        <p:sp>
          <p:nvSpPr>
            <p:cNvPr id="2264" name="Google Shape;2264;p63"/>
            <p:cNvSpPr/>
            <p:nvPr/>
          </p:nvSpPr>
          <p:spPr>
            <a:xfrm>
              <a:off x="1541850" y="1879600"/>
              <a:ext cx="403925" cy="236700"/>
            </a:xfrm>
            <a:custGeom>
              <a:rect b="b" l="l" r="r" t="t"/>
              <a:pathLst>
                <a:path extrusionOk="0" h="9468" w="16157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63"/>
            <p:cNvSpPr/>
            <p:nvPr/>
          </p:nvSpPr>
          <p:spPr>
            <a:xfrm>
              <a:off x="1515250" y="1844850"/>
              <a:ext cx="418825" cy="172950"/>
            </a:xfrm>
            <a:custGeom>
              <a:rect b="b" l="l" r="r" t="t"/>
              <a:pathLst>
                <a:path extrusionOk="0" h="6918" w="16753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63"/>
            <p:cNvSpPr/>
            <p:nvPr/>
          </p:nvSpPr>
          <p:spPr>
            <a:xfrm>
              <a:off x="1557550" y="1861000"/>
              <a:ext cx="359375" cy="122525"/>
            </a:xfrm>
            <a:custGeom>
              <a:rect b="b" l="l" r="r" t="t"/>
              <a:pathLst>
                <a:path extrusionOk="0" h="4901" w="14375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63"/>
            <p:cNvSpPr/>
            <p:nvPr/>
          </p:nvSpPr>
          <p:spPr>
            <a:xfrm>
              <a:off x="1641550" y="1873200"/>
              <a:ext cx="36400" cy="86075"/>
            </a:xfrm>
            <a:custGeom>
              <a:rect b="b" l="l" r="r" t="t"/>
              <a:pathLst>
                <a:path extrusionOk="0" h="3443" w="1456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3"/>
            <p:cNvSpPr/>
            <p:nvPr/>
          </p:nvSpPr>
          <p:spPr>
            <a:xfrm>
              <a:off x="1729600" y="1853050"/>
              <a:ext cx="36375" cy="86100"/>
            </a:xfrm>
            <a:custGeom>
              <a:rect b="b" l="l" r="r" t="t"/>
              <a:pathLst>
                <a:path extrusionOk="0" h="3444" w="1455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3"/>
            <p:cNvSpPr/>
            <p:nvPr/>
          </p:nvSpPr>
          <p:spPr>
            <a:xfrm>
              <a:off x="1818925" y="1851225"/>
              <a:ext cx="36425" cy="86075"/>
            </a:xfrm>
            <a:custGeom>
              <a:rect b="b" l="l" r="r" t="t"/>
              <a:pathLst>
                <a:path extrusionOk="0" h="3443" w="1457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63"/>
            <p:cNvSpPr/>
            <p:nvPr/>
          </p:nvSpPr>
          <p:spPr>
            <a:xfrm>
              <a:off x="1515225" y="1869925"/>
              <a:ext cx="102375" cy="147875"/>
            </a:xfrm>
            <a:custGeom>
              <a:rect b="b" l="l" r="r" t="t"/>
              <a:pathLst>
                <a:path extrusionOk="0" h="5915" w="4095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63"/>
            <p:cNvSpPr/>
            <p:nvPr/>
          </p:nvSpPr>
          <p:spPr>
            <a:xfrm>
              <a:off x="1557550" y="1905050"/>
              <a:ext cx="13100" cy="45825"/>
            </a:xfrm>
            <a:custGeom>
              <a:rect b="b" l="l" r="r" t="t"/>
              <a:pathLst>
                <a:path extrusionOk="0" h="1833" w="524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64"/>
          <p:cNvSpPr txBox="1"/>
          <p:nvPr>
            <p:ph idx="2" type="title"/>
          </p:nvPr>
        </p:nvSpPr>
        <p:spPr>
          <a:xfrm flipH="1" rot="10800000">
            <a:off x="5251400" y="3802700"/>
            <a:ext cx="3164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277" name="Google Shape;2277;p64"/>
          <p:cNvSpPr txBox="1"/>
          <p:nvPr>
            <p:ph type="title"/>
          </p:nvPr>
        </p:nvSpPr>
        <p:spPr>
          <a:xfrm>
            <a:off x="752400" y="402088"/>
            <a:ext cx="15450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</a:t>
            </a:r>
            <a:endParaRPr/>
          </a:p>
        </p:txBody>
      </p:sp>
      <p:sp>
        <p:nvSpPr>
          <p:cNvPr id="2278" name="Google Shape;2278;p64"/>
          <p:cNvSpPr txBox="1"/>
          <p:nvPr>
            <p:ph idx="1" type="subTitle"/>
          </p:nvPr>
        </p:nvSpPr>
        <p:spPr>
          <a:xfrm rot="326">
            <a:off x="5251425" y="402250"/>
            <a:ext cx="31644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Ebben a kódrészletben egy Szék osztályt definiálunk, amelynek négy tulajdonsága van: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Sor: Egy egész szám, amely tárolja a szék sorának sorszámát.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Szám: Egy egész szám, amely tárolja a szék sorszámának számát.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Név: Egy karakterlánc, amely tárolja a szék tulajdonosának nevét vagy más azonosító információt.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Lefoglalt: Egy logikai érték, ami megadja, hogy a szék le van-e foglalva vagy sem.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279" name="Google Shape;2279;p64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80" name="Google Shape;2280;p64"/>
          <p:cNvGrpSpPr/>
          <p:nvPr/>
        </p:nvGrpSpPr>
        <p:grpSpPr>
          <a:xfrm>
            <a:off x="7975725" y="877575"/>
            <a:ext cx="190750" cy="283225"/>
            <a:chOff x="923775" y="1828850"/>
            <a:chExt cx="190750" cy="283225"/>
          </a:xfrm>
        </p:grpSpPr>
        <p:sp>
          <p:nvSpPr>
            <p:cNvPr id="2281" name="Google Shape;2281;p64"/>
            <p:cNvSpPr/>
            <p:nvPr/>
          </p:nvSpPr>
          <p:spPr>
            <a:xfrm>
              <a:off x="923775" y="1829425"/>
              <a:ext cx="188100" cy="282650"/>
            </a:xfrm>
            <a:custGeom>
              <a:rect b="b" l="l" r="r" t="t"/>
              <a:pathLst>
                <a:path extrusionOk="0" h="11306" w="7524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64"/>
            <p:cNvSpPr/>
            <p:nvPr/>
          </p:nvSpPr>
          <p:spPr>
            <a:xfrm>
              <a:off x="926350" y="1828850"/>
              <a:ext cx="188175" cy="282600"/>
            </a:xfrm>
            <a:custGeom>
              <a:rect b="b" l="l" r="r" t="t"/>
              <a:pathLst>
                <a:path extrusionOk="0" h="11304" w="7527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64"/>
            <p:cNvSpPr/>
            <p:nvPr/>
          </p:nvSpPr>
          <p:spPr>
            <a:xfrm>
              <a:off x="940025" y="1851075"/>
              <a:ext cx="158075" cy="235900"/>
            </a:xfrm>
            <a:custGeom>
              <a:rect b="b" l="l" r="r" t="t"/>
              <a:pathLst>
                <a:path extrusionOk="0" h="9436" w="6323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64"/>
            <p:cNvSpPr/>
            <p:nvPr/>
          </p:nvSpPr>
          <p:spPr>
            <a:xfrm>
              <a:off x="978150" y="1899675"/>
              <a:ext cx="46425" cy="132250"/>
            </a:xfrm>
            <a:custGeom>
              <a:rect b="b" l="l" r="r" t="t"/>
              <a:pathLst>
                <a:path extrusionOk="0" h="5290" w="1857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64"/>
            <p:cNvSpPr/>
            <p:nvPr/>
          </p:nvSpPr>
          <p:spPr>
            <a:xfrm>
              <a:off x="965250" y="1993825"/>
              <a:ext cx="13875" cy="12300"/>
            </a:xfrm>
            <a:custGeom>
              <a:rect b="b" l="l" r="r" t="t"/>
              <a:pathLst>
                <a:path extrusionOk="0" h="492" w="555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64"/>
            <p:cNvSpPr/>
            <p:nvPr/>
          </p:nvSpPr>
          <p:spPr>
            <a:xfrm>
              <a:off x="977825" y="1954225"/>
              <a:ext cx="13950" cy="12300"/>
            </a:xfrm>
            <a:custGeom>
              <a:rect b="b" l="l" r="r" t="t"/>
              <a:pathLst>
                <a:path extrusionOk="0" h="492" w="558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64"/>
            <p:cNvSpPr/>
            <p:nvPr/>
          </p:nvSpPr>
          <p:spPr>
            <a:xfrm>
              <a:off x="985875" y="1922650"/>
              <a:ext cx="13875" cy="12225"/>
            </a:xfrm>
            <a:custGeom>
              <a:rect b="b" l="l" r="r" t="t"/>
              <a:pathLst>
                <a:path extrusionOk="0" h="489" w="555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64"/>
            <p:cNvSpPr/>
            <p:nvPr/>
          </p:nvSpPr>
          <p:spPr>
            <a:xfrm>
              <a:off x="926425" y="1938050"/>
              <a:ext cx="170125" cy="173400"/>
            </a:xfrm>
            <a:custGeom>
              <a:rect b="b" l="l" r="r" t="t"/>
              <a:pathLst>
                <a:path extrusionOk="0" h="6936" w="6805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64"/>
            <p:cNvSpPr/>
            <p:nvPr/>
          </p:nvSpPr>
          <p:spPr>
            <a:xfrm>
              <a:off x="1010175" y="1905375"/>
              <a:ext cx="100350" cy="179200"/>
            </a:xfrm>
            <a:custGeom>
              <a:rect b="b" l="l" r="r" t="t"/>
              <a:pathLst>
                <a:path extrusionOk="0" h="7168" w="4014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0" name="Google Shape;2290;p64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2291" name="Google Shape;2291;p64"/>
            <p:cNvSpPr/>
            <p:nvPr/>
          </p:nvSpPr>
          <p:spPr>
            <a:xfrm>
              <a:off x="962400" y="2223200"/>
              <a:ext cx="269825" cy="210325"/>
            </a:xfrm>
            <a:custGeom>
              <a:rect b="b" l="l" r="r" t="t"/>
              <a:pathLst>
                <a:path extrusionOk="0" h="8413" w="10793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4"/>
            <p:cNvSpPr/>
            <p:nvPr/>
          </p:nvSpPr>
          <p:spPr>
            <a:xfrm>
              <a:off x="964825" y="2224500"/>
              <a:ext cx="269875" cy="210225"/>
            </a:xfrm>
            <a:custGeom>
              <a:rect b="b" l="l" r="r" t="t"/>
              <a:pathLst>
                <a:path extrusionOk="0" h="8409" w="10795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4"/>
            <p:cNvSpPr/>
            <p:nvPr/>
          </p:nvSpPr>
          <p:spPr>
            <a:xfrm>
              <a:off x="985350" y="2241175"/>
              <a:ext cx="224125" cy="176700"/>
            </a:xfrm>
            <a:custGeom>
              <a:rect b="b" l="l" r="r" t="t"/>
              <a:pathLst>
                <a:path extrusionOk="0" h="7068" w="8965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4"/>
            <p:cNvSpPr/>
            <p:nvPr/>
          </p:nvSpPr>
          <p:spPr>
            <a:xfrm>
              <a:off x="1029075" y="2281350"/>
              <a:ext cx="116625" cy="79025"/>
            </a:xfrm>
            <a:custGeom>
              <a:rect b="b" l="l" r="r" t="t"/>
              <a:pathLst>
                <a:path extrusionOk="0" h="3161" w="4665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64"/>
            <p:cNvSpPr/>
            <p:nvPr/>
          </p:nvSpPr>
          <p:spPr>
            <a:xfrm>
              <a:off x="1036650" y="2324125"/>
              <a:ext cx="13525" cy="12250"/>
            </a:xfrm>
            <a:custGeom>
              <a:rect b="b" l="l" r="r" t="t"/>
              <a:pathLst>
                <a:path extrusionOk="0" h="490" w="541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64"/>
            <p:cNvSpPr/>
            <p:nvPr/>
          </p:nvSpPr>
          <p:spPr>
            <a:xfrm>
              <a:off x="1070725" y="2300375"/>
              <a:ext cx="13550" cy="12250"/>
            </a:xfrm>
            <a:custGeom>
              <a:rect b="b" l="l" r="r" t="t"/>
              <a:pathLst>
                <a:path extrusionOk="0" h="490" w="542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64"/>
            <p:cNvSpPr/>
            <p:nvPr/>
          </p:nvSpPr>
          <p:spPr>
            <a:xfrm>
              <a:off x="1096425" y="2280225"/>
              <a:ext cx="13525" cy="12225"/>
            </a:xfrm>
            <a:custGeom>
              <a:rect b="b" l="l" r="r" t="t"/>
              <a:pathLst>
                <a:path extrusionOk="0" h="489" w="541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64"/>
            <p:cNvSpPr/>
            <p:nvPr/>
          </p:nvSpPr>
          <p:spPr>
            <a:xfrm>
              <a:off x="964800" y="2313700"/>
              <a:ext cx="214975" cy="121025"/>
            </a:xfrm>
            <a:custGeom>
              <a:rect b="b" l="l" r="r" t="t"/>
              <a:pathLst>
                <a:path extrusionOk="0" h="4841" w="8599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9" name="Google Shape;2299;p64"/>
          <p:cNvGrpSpPr/>
          <p:nvPr/>
        </p:nvGrpSpPr>
        <p:grpSpPr>
          <a:xfrm>
            <a:off x="6817275" y="1290675"/>
            <a:ext cx="338500" cy="515525"/>
            <a:chOff x="1514325" y="1004350"/>
            <a:chExt cx="338500" cy="515525"/>
          </a:xfrm>
        </p:grpSpPr>
        <p:sp>
          <p:nvSpPr>
            <p:cNvPr id="2300" name="Google Shape;2300;p64"/>
            <p:cNvSpPr/>
            <p:nvPr/>
          </p:nvSpPr>
          <p:spPr>
            <a:xfrm>
              <a:off x="1514325" y="1004350"/>
              <a:ext cx="338500" cy="514300"/>
            </a:xfrm>
            <a:custGeom>
              <a:rect b="b" l="l" r="r" t="t"/>
              <a:pathLst>
                <a:path extrusionOk="0" h="20572" w="1354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4"/>
            <p:cNvSpPr/>
            <p:nvPr/>
          </p:nvSpPr>
          <p:spPr>
            <a:xfrm>
              <a:off x="1607025" y="1317750"/>
              <a:ext cx="163400" cy="202125"/>
            </a:xfrm>
            <a:custGeom>
              <a:rect b="b" l="l" r="r" t="t"/>
              <a:pathLst>
                <a:path extrusionOk="0" h="8085" w="6536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64"/>
            <p:cNvSpPr/>
            <p:nvPr/>
          </p:nvSpPr>
          <p:spPr>
            <a:xfrm>
              <a:off x="1613325" y="1362025"/>
              <a:ext cx="125250" cy="146050"/>
            </a:xfrm>
            <a:custGeom>
              <a:rect b="b" l="l" r="r" t="t"/>
              <a:pathLst>
                <a:path extrusionOk="0" h="5842" w="501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4"/>
            <p:cNvSpPr/>
            <p:nvPr/>
          </p:nvSpPr>
          <p:spPr>
            <a:xfrm>
              <a:off x="1630250" y="1441825"/>
              <a:ext cx="89550" cy="11850"/>
            </a:xfrm>
            <a:custGeom>
              <a:rect b="b" l="l" r="r" t="t"/>
              <a:pathLst>
                <a:path extrusionOk="0" h="474" w="3582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4"/>
            <p:cNvSpPr/>
            <p:nvPr/>
          </p:nvSpPr>
          <p:spPr>
            <a:xfrm>
              <a:off x="1626200" y="1461975"/>
              <a:ext cx="144175" cy="57900"/>
            </a:xfrm>
            <a:custGeom>
              <a:rect b="b" l="l" r="r" t="t"/>
              <a:pathLst>
                <a:path extrusionOk="0" h="2316" w="5767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5" name="Google Shape;2305;p64"/>
          <p:cNvGrpSpPr/>
          <p:nvPr/>
        </p:nvGrpSpPr>
        <p:grpSpPr>
          <a:xfrm>
            <a:off x="752400" y="746988"/>
            <a:ext cx="430550" cy="271450"/>
            <a:chOff x="1515225" y="1844850"/>
            <a:chExt cx="430550" cy="271450"/>
          </a:xfrm>
        </p:grpSpPr>
        <p:sp>
          <p:nvSpPr>
            <p:cNvPr id="2306" name="Google Shape;2306;p64"/>
            <p:cNvSpPr/>
            <p:nvPr/>
          </p:nvSpPr>
          <p:spPr>
            <a:xfrm>
              <a:off x="1541850" y="1879600"/>
              <a:ext cx="403925" cy="236700"/>
            </a:xfrm>
            <a:custGeom>
              <a:rect b="b" l="l" r="r" t="t"/>
              <a:pathLst>
                <a:path extrusionOk="0" h="9468" w="16157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64"/>
            <p:cNvSpPr/>
            <p:nvPr/>
          </p:nvSpPr>
          <p:spPr>
            <a:xfrm>
              <a:off x="1515250" y="1844850"/>
              <a:ext cx="418825" cy="172950"/>
            </a:xfrm>
            <a:custGeom>
              <a:rect b="b" l="l" r="r" t="t"/>
              <a:pathLst>
                <a:path extrusionOk="0" h="6918" w="16753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64"/>
            <p:cNvSpPr/>
            <p:nvPr/>
          </p:nvSpPr>
          <p:spPr>
            <a:xfrm>
              <a:off x="1557550" y="1861000"/>
              <a:ext cx="359375" cy="122525"/>
            </a:xfrm>
            <a:custGeom>
              <a:rect b="b" l="l" r="r" t="t"/>
              <a:pathLst>
                <a:path extrusionOk="0" h="4901" w="14375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64"/>
            <p:cNvSpPr/>
            <p:nvPr/>
          </p:nvSpPr>
          <p:spPr>
            <a:xfrm>
              <a:off x="1641550" y="1873200"/>
              <a:ext cx="36400" cy="86075"/>
            </a:xfrm>
            <a:custGeom>
              <a:rect b="b" l="l" r="r" t="t"/>
              <a:pathLst>
                <a:path extrusionOk="0" h="3443" w="1456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64"/>
            <p:cNvSpPr/>
            <p:nvPr/>
          </p:nvSpPr>
          <p:spPr>
            <a:xfrm>
              <a:off x="1729600" y="1853050"/>
              <a:ext cx="36375" cy="86100"/>
            </a:xfrm>
            <a:custGeom>
              <a:rect b="b" l="l" r="r" t="t"/>
              <a:pathLst>
                <a:path extrusionOk="0" h="3444" w="1455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64"/>
            <p:cNvSpPr/>
            <p:nvPr/>
          </p:nvSpPr>
          <p:spPr>
            <a:xfrm>
              <a:off x="1818925" y="1851225"/>
              <a:ext cx="36425" cy="86075"/>
            </a:xfrm>
            <a:custGeom>
              <a:rect b="b" l="l" r="r" t="t"/>
              <a:pathLst>
                <a:path extrusionOk="0" h="3443" w="1457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64"/>
            <p:cNvSpPr/>
            <p:nvPr/>
          </p:nvSpPr>
          <p:spPr>
            <a:xfrm>
              <a:off x="1515225" y="1869925"/>
              <a:ext cx="102375" cy="147875"/>
            </a:xfrm>
            <a:custGeom>
              <a:rect b="b" l="l" r="r" t="t"/>
              <a:pathLst>
                <a:path extrusionOk="0" h="5915" w="4095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4"/>
            <p:cNvSpPr/>
            <p:nvPr/>
          </p:nvSpPr>
          <p:spPr>
            <a:xfrm>
              <a:off x="1557550" y="1905050"/>
              <a:ext cx="13100" cy="45825"/>
            </a:xfrm>
            <a:custGeom>
              <a:rect b="b" l="l" r="r" t="t"/>
              <a:pathLst>
                <a:path extrusionOk="0" h="1833" w="524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14" name="Google Shape;231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00" y="1636300"/>
            <a:ext cx="4429125" cy="29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ury Cinema Theater Pitch Deck XL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F7E7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