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0" r:id="rId4"/>
    <p:sldId id="297" r:id="rId5"/>
    <p:sldId id="261" r:id="rId6"/>
    <p:sldId id="298" r:id="rId7"/>
    <p:sldId id="299" r:id="rId8"/>
    <p:sldId id="300" r:id="rId9"/>
    <p:sldId id="301" r:id="rId10"/>
    <p:sldId id="266" r:id="rId11"/>
  </p:sldIdLst>
  <p:sldSz cx="9144000" cy="5143500" type="screen16x9"/>
  <p:notesSz cx="6858000" cy="9144000"/>
  <p:embeddedFontLst>
    <p:embeddedFont>
      <p:font typeface="Poppins" panose="020B0604020202020204" charset="-18"/>
      <p:regular r:id="rId13"/>
      <p:bold r:id="rId14"/>
      <p:italic r:id="rId15"/>
      <p:boldItalic r:id="rId16"/>
    </p:embeddedFont>
    <p:embeddedFont>
      <p:font typeface="Karla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E1676-05BA-4272-8525-931D2A0A1565}">
  <a:tblStyle styleId="{CEDE1676-05BA-4272-8525-931D2A0A1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A87974-4434-4438-8DA3-5208C65626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a4cd7813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a4cd7813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a18fe2f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a18fe2f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a18fe2f5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a18fe2f5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a18fe2f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a18fe2f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5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22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a18fe2f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a18fe2f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1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8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37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1275" y="0"/>
            <a:ext cx="8523150" cy="5143500"/>
            <a:chOff x="411275" y="0"/>
            <a:chExt cx="852315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6950525" y="2943300"/>
              <a:ext cx="1983900" cy="22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11275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/>
          <p:nvPr/>
        </p:nvSpPr>
        <p:spPr>
          <a:xfrm>
            <a:off x="8460725" y="4724700"/>
            <a:ext cx="397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✳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2375" y="1577875"/>
            <a:ext cx="4775100" cy="15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2376" y="3081425"/>
            <a:ext cx="4775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5690625" y="539500"/>
            <a:ext cx="2730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0" y="0"/>
            <a:ext cx="7044675" cy="5143500"/>
            <a:chOff x="0" y="0"/>
            <a:chExt cx="7044675" cy="5143500"/>
          </a:xfrm>
        </p:grpSpPr>
        <p:sp>
          <p:nvSpPr>
            <p:cNvPr id="232" name="Google Shape;232;p23"/>
            <p:cNvSpPr/>
            <p:nvPr/>
          </p:nvSpPr>
          <p:spPr>
            <a:xfrm>
              <a:off x="0" y="0"/>
              <a:ext cx="548400" cy="3092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4313775" y="477330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-5" y="-92200"/>
            <a:ext cx="9462355" cy="3182175"/>
            <a:chOff x="-5" y="-92200"/>
            <a:chExt cx="9462355" cy="3182175"/>
          </a:xfrm>
        </p:grpSpPr>
        <p:sp>
          <p:nvSpPr>
            <p:cNvPr id="235" name="Google Shape;235;p23"/>
            <p:cNvSpPr txBox="1"/>
            <p:nvPr/>
          </p:nvSpPr>
          <p:spPr>
            <a:xfrm>
              <a:off x="76200" y="2671175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6" name="Google Shape;236;p23"/>
            <p:cNvCxnSpPr/>
            <p:nvPr/>
          </p:nvCxnSpPr>
          <p:spPr>
            <a:xfrm>
              <a:off x="-5" y="3089975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23"/>
            <p:cNvSpPr/>
            <p:nvPr/>
          </p:nvSpPr>
          <p:spPr>
            <a:xfrm>
              <a:off x="8421950" y="-92200"/>
              <a:ext cx="1040400" cy="1040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2212500" y="0"/>
            <a:ext cx="6709950" cy="5144000"/>
            <a:chOff x="2212500" y="0"/>
            <a:chExt cx="6709950" cy="5144000"/>
          </a:xfrm>
        </p:grpSpPr>
        <p:sp>
          <p:nvSpPr>
            <p:cNvPr id="18" name="Google Shape;18;p3"/>
            <p:cNvSpPr/>
            <p:nvPr/>
          </p:nvSpPr>
          <p:spPr>
            <a:xfrm>
              <a:off x="6516750" y="4064000"/>
              <a:ext cx="2405700" cy="108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212500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/>
          <p:nvPr/>
        </p:nvSpPr>
        <p:spPr>
          <a:xfrm>
            <a:off x="8448750" y="4140200"/>
            <a:ext cx="397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✳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321325" y="2400713"/>
            <a:ext cx="32988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321325" y="1513100"/>
            <a:ext cx="9744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5690625" y="539500"/>
            <a:ext cx="2730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351450" y="0"/>
            <a:ext cx="8792525" cy="4791300"/>
            <a:chOff x="351450" y="0"/>
            <a:chExt cx="8792525" cy="4791300"/>
          </a:xfrm>
        </p:grpSpPr>
        <p:sp>
          <p:nvSpPr>
            <p:cNvPr id="36" name="Google Shape;36;p5"/>
            <p:cNvSpPr/>
            <p:nvPr/>
          </p:nvSpPr>
          <p:spPr>
            <a:xfrm>
              <a:off x="8421575" y="1050900"/>
              <a:ext cx="722400" cy="374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51450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74763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265541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74750" y="2513075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5265543" y="2513075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318025" y="1127100"/>
            <a:ext cx="9287995" cy="4255275"/>
            <a:chOff x="-318025" y="1127100"/>
            <a:chExt cx="9287995" cy="4255275"/>
          </a:xfrm>
        </p:grpSpPr>
        <p:sp>
          <p:nvSpPr>
            <p:cNvPr id="44" name="Google Shape;44;p5"/>
            <p:cNvSpPr txBox="1"/>
            <p:nvPr/>
          </p:nvSpPr>
          <p:spPr>
            <a:xfrm>
              <a:off x="8510050" y="1127100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5" name="Google Shape;45;p5"/>
            <p:cNvCxnSpPr/>
            <p:nvPr/>
          </p:nvCxnSpPr>
          <p:spPr>
            <a:xfrm>
              <a:off x="8421570" y="4791300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5"/>
            <p:cNvSpPr/>
            <p:nvPr/>
          </p:nvSpPr>
          <p:spPr>
            <a:xfrm>
              <a:off x="-318025" y="4341975"/>
              <a:ext cx="1040400" cy="1040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174075" y="0"/>
            <a:ext cx="8748375" cy="2346275"/>
            <a:chOff x="174075" y="0"/>
            <a:chExt cx="8748375" cy="2346275"/>
          </a:xfrm>
        </p:grpSpPr>
        <p:sp>
          <p:nvSpPr>
            <p:cNvPr id="57" name="Google Shape;57;p7"/>
            <p:cNvSpPr/>
            <p:nvPr/>
          </p:nvSpPr>
          <p:spPr>
            <a:xfrm>
              <a:off x="174075" y="240275"/>
              <a:ext cx="1682700" cy="210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6191550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7"/>
          <p:cNvGrpSpPr/>
          <p:nvPr/>
        </p:nvGrpSpPr>
        <p:grpSpPr>
          <a:xfrm>
            <a:off x="174070" y="316475"/>
            <a:ext cx="548400" cy="2029800"/>
            <a:chOff x="174070" y="316475"/>
            <a:chExt cx="548400" cy="2029800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174070" y="2346275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7"/>
            <p:cNvSpPr txBox="1"/>
            <p:nvPr/>
          </p:nvSpPr>
          <p:spPr>
            <a:xfrm>
              <a:off x="250275" y="316475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3666100" y="539500"/>
            <a:ext cx="475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3988125" y="1868575"/>
            <a:ext cx="3968100" cy="2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722475" y="539500"/>
            <a:ext cx="2733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530375" y="0"/>
            <a:ext cx="3525950" cy="5143400"/>
            <a:chOff x="530375" y="0"/>
            <a:chExt cx="3525950" cy="5143400"/>
          </a:xfrm>
        </p:grpSpPr>
        <p:sp>
          <p:nvSpPr>
            <p:cNvPr id="67" name="Google Shape;67;p8"/>
            <p:cNvSpPr/>
            <p:nvPr/>
          </p:nvSpPr>
          <p:spPr>
            <a:xfrm>
              <a:off x="530375" y="4604000"/>
              <a:ext cx="3258300" cy="53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325425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303250" y="1056450"/>
            <a:ext cx="4537500" cy="30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599825" y="-106375"/>
            <a:ext cx="8862200" cy="5159875"/>
            <a:chOff x="599825" y="-106375"/>
            <a:chExt cx="8862200" cy="5159875"/>
          </a:xfrm>
        </p:grpSpPr>
        <p:sp>
          <p:nvSpPr>
            <p:cNvPr id="71" name="Google Shape;71;p8"/>
            <p:cNvSpPr txBox="1"/>
            <p:nvPr/>
          </p:nvSpPr>
          <p:spPr>
            <a:xfrm>
              <a:off x="599825" y="4710900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2" name="Google Shape;72;p8"/>
            <p:cNvCxnSpPr/>
            <p:nvPr/>
          </p:nvCxnSpPr>
          <p:spPr>
            <a:xfrm>
              <a:off x="3239520" y="4604000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8"/>
            <p:cNvSpPr/>
            <p:nvPr/>
          </p:nvSpPr>
          <p:spPr>
            <a:xfrm>
              <a:off x="8421625" y="-106375"/>
              <a:ext cx="1040400" cy="1040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424975" y="0"/>
            <a:ext cx="6968900" cy="5143500"/>
            <a:chOff x="424975" y="0"/>
            <a:chExt cx="6968900" cy="5143500"/>
          </a:xfrm>
        </p:grpSpPr>
        <p:sp>
          <p:nvSpPr>
            <p:cNvPr id="76" name="Google Shape;76;p9"/>
            <p:cNvSpPr/>
            <p:nvPr/>
          </p:nvSpPr>
          <p:spPr>
            <a:xfrm>
              <a:off x="424975" y="3037500"/>
              <a:ext cx="1431900" cy="210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4662975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4249325" y="1564050"/>
            <a:ext cx="4045200" cy="7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4249325" y="23443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0" name="Google Shape;80;p9"/>
          <p:cNvSpPr>
            <a:spLocks noGrp="1"/>
          </p:cNvSpPr>
          <p:nvPr>
            <p:ph type="pic" idx="2"/>
          </p:nvPr>
        </p:nvSpPr>
        <p:spPr>
          <a:xfrm>
            <a:off x="722475" y="539500"/>
            <a:ext cx="2733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1" name="Google Shape;81;p9"/>
          <p:cNvGrpSpPr/>
          <p:nvPr/>
        </p:nvGrpSpPr>
        <p:grpSpPr>
          <a:xfrm>
            <a:off x="501175" y="4604000"/>
            <a:ext cx="1355695" cy="463300"/>
            <a:chOff x="501175" y="4604000"/>
            <a:chExt cx="1355695" cy="463300"/>
          </a:xfrm>
        </p:grpSpPr>
        <p:sp>
          <p:nvSpPr>
            <p:cNvPr id="82" name="Google Shape;82;p9"/>
            <p:cNvSpPr txBox="1"/>
            <p:nvPr/>
          </p:nvSpPr>
          <p:spPr>
            <a:xfrm>
              <a:off x="501175" y="4724700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83" name="Google Shape;83;p9"/>
            <p:cNvCxnSpPr/>
            <p:nvPr/>
          </p:nvCxnSpPr>
          <p:spPr>
            <a:xfrm>
              <a:off x="1308470" y="4604000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2"/>
          <p:cNvGrpSpPr/>
          <p:nvPr/>
        </p:nvGrpSpPr>
        <p:grpSpPr>
          <a:xfrm flipH="1">
            <a:off x="1085035" y="0"/>
            <a:ext cx="8055850" cy="5143400"/>
            <a:chOff x="0" y="0"/>
            <a:chExt cx="8055850" cy="5143400"/>
          </a:xfrm>
        </p:grpSpPr>
        <p:sp>
          <p:nvSpPr>
            <p:cNvPr id="224" name="Google Shape;224;p22"/>
            <p:cNvSpPr/>
            <p:nvPr/>
          </p:nvSpPr>
          <p:spPr>
            <a:xfrm>
              <a:off x="0" y="4604000"/>
              <a:ext cx="4540800" cy="53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324950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2"/>
          <p:cNvGrpSpPr/>
          <p:nvPr/>
        </p:nvGrpSpPr>
        <p:grpSpPr>
          <a:xfrm flipH="1">
            <a:off x="4600090" y="-100575"/>
            <a:ext cx="4858820" cy="5167875"/>
            <a:chOff x="-318025" y="-100575"/>
            <a:chExt cx="4858820" cy="5167875"/>
          </a:xfrm>
        </p:grpSpPr>
        <p:sp>
          <p:nvSpPr>
            <p:cNvPr id="227" name="Google Shape;227;p22"/>
            <p:cNvSpPr txBox="1"/>
            <p:nvPr/>
          </p:nvSpPr>
          <p:spPr>
            <a:xfrm>
              <a:off x="79625" y="4724700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8" name="Google Shape;228;p22"/>
            <p:cNvCxnSpPr/>
            <p:nvPr/>
          </p:nvCxnSpPr>
          <p:spPr>
            <a:xfrm>
              <a:off x="3992395" y="4604000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" name="Google Shape;229;p22"/>
            <p:cNvSpPr/>
            <p:nvPr/>
          </p:nvSpPr>
          <p:spPr>
            <a:xfrm>
              <a:off x="-318025" y="-100575"/>
              <a:ext cx="1040400" cy="1040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ctrTitle"/>
          </p:nvPr>
        </p:nvSpPr>
        <p:spPr>
          <a:xfrm>
            <a:off x="722375" y="1577875"/>
            <a:ext cx="4775100" cy="15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Utazási Iroda</a:t>
            </a:r>
            <a:br>
              <a:rPr lang="hu-HU" dirty="0" smtClean="0"/>
            </a:br>
            <a:r>
              <a:rPr lang="hu-HU" dirty="0" smtClean="0"/>
              <a:t>Program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1"/>
          </p:nvPr>
        </p:nvSpPr>
        <p:spPr>
          <a:xfrm>
            <a:off x="722376" y="3081425"/>
            <a:ext cx="4775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Bartkó Milán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Müller Zsolt István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Rajna Torda Imre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0" name="Google Shape;250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188" r="5197"/>
          <a:stretch/>
        </p:blipFill>
        <p:spPr>
          <a:xfrm>
            <a:off x="5690625" y="539500"/>
            <a:ext cx="2730902" cy="4064400"/>
          </a:xfrm>
          <a:prstGeom prst="rect">
            <a:avLst/>
          </a:prstGeom>
        </p:spPr>
      </p:pic>
      <p:cxnSp>
        <p:nvCxnSpPr>
          <p:cNvPr id="251" name="Google Shape;251;p27"/>
          <p:cNvCxnSpPr/>
          <p:nvPr/>
        </p:nvCxnSpPr>
        <p:spPr>
          <a:xfrm>
            <a:off x="833826" y="2937421"/>
            <a:ext cx="3665287" cy="45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7"/>
          <p:cNvSpPr txBox="1">
            <a:spLocks noGrp="1"/>
          </p:cNvSpPr>
          <p:nvPr>
            <p:ph type="subTitle" idx="4294967295"/>
          </p:nvPr>
        </p:nvSpPr>
        <p:spPr>
          <a:xfrm>
            <a:off x="0" y="4922052"/>
            <a:ext cx="3596402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000" dirty="0"/>
              <a:t>https://github.com/RajnaTorda/Utazasi-iroda</a:t>
            </a:r>
            <a:endParaRPr sz="1000" dirty="0"/>
          </a:p>
        </p:txBody>
      </p:sp>
      <p:sp>
        <p:nvSpPr>
          <p:cNvPr id="259" name="Google Shape;259;p27"/>
          <p:cNvSpPr/>
          <p:nvPr/>
        </p:nvSpPr>
        <p:spPr>
          <a:xfrm>
            <a:off x="5248450" y="170900"/>
            <a:ext cx="1040400" cy="1040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38" name="Google Shape;438;p3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Köszönjük a figyelmet!</a:t>
            </a:r>
            <a:r>
              <a:rPr lang="en" dirty="0" smtClean="0"/>
              <a:t>!</a:t>
            </a:r>
            <a:endParaRPr dirty="0"/>
          </a:p>
        </p:txBody>
      </p:sp>
      <p:grpSp>
        <p:nvGrpSpPr>
          <p:cNvPr id="439" name="Google Shape;439;p37"/>
          <p:cNvGrpSpPr/>
          <p:nvPr/>
        </p:nvGrpSpPr>
        <p:grpSpPr>
          <a:xfrm>
            <a:off x="1137875" y="0"/>
            <a:ext cx="8006150" cy="5143500"/>
            <a:chOff x="1137875" y="0"/>
            <a:chExt cx="8006150" cy="5143500"/>
          </a:xfrm>
        </p:grpSpPr>
        <p:sp>
          <p:nvSpPr>
            <p:cNvPr id="440" name="Google Shape;440;p37"/>
            <p:cNvSpPr/>
            <p:nvPr/>
          </p:nvSpPr>
          <p:spPr>
            <a:xfrm>
              <a:off x="8421625" y="2943300"/>
              <a:ext cx="722400" cy="22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137875" y="0"/>
              <a:ext cx="2730900" cy="3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-246000" y="2943300"/>
            <a:ext cx="9389245" cy="1459200"/>
            <a:chOff x="-246000" y="2943300"/>
            <a:chExt cx="9389245" cy="1459200"/>
          </a:xfrm>
        </p:grpSpPr>
        <p:sp>
          <p:nvSpPr>
            <p:cNvPr id="443" name="Google Shape;443;p37"/>
            <p:cNvSpPr txBox="1"/>
            <p:nvPr/>
          </p:nvSpPr>
          <p:spPr>
            <a:xfrm>
              <a:off x="8670300" y="3019500"/>
              <a:ext cx="397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✳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-246000" y="3362100"/>
              <a:ext cx="1040400" cy="1040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37"/>
            <p:cNvCxnSpPr/>
            <p:nvPr/>
          </p:nvCxnSpPr>
          <p:spPr>
            <a:xfrm>
              <a:off x="8594845" y="2943300"/>
              <a:ext cx="54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321325" y="2400713"/>
            <a:ext cx="32988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Célok és </a:t>
            </a:r>
            <a:br>
              <a:rPr lang="hu-HU" dirty="0" smtClean="0"/>
            </a:br>
            <a:r>
              <a:rPr lang="hu-HU" dirty="0" smtClean="0"/>
              <a:t>meglátások</a:t>
            </a:r>
            <a:endParaRPr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 idx="2"/>
          </p:nvPr>
        </p:nvSpPr>
        <p:spPr>
          <a:xfrm>
            <a:off x="1321325" y="1513100"/>
            <a:ext cx="9744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93" name="Google Shape;293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601" r="27605"/>
          <a:stretch/>
        </p:blipFill>
        <p:spPr>
          <a:xfrm>
            <a:off x="5690625" y="539500"/>
            <a:ext cx="2730900" cy="4064400"/>
          </a:xfrm>
          <a:prstGeom prst="rect">
            <a:avLst/>
          </a:prstGeom>
        </p:spPr>
      </p:pic>
      <p:cxnSp>
        <p:nvCxnSpPr>
          <p:cNvPr id="294" name="Google Shape;294;p30"/>
          <p:cNvCxnSpPr/>
          <p:nvPr/>
        </p:nvCxnSpPr>
        <p:spPr>
          <a:xfrm>
            <a:off x="1431783" y="3630305"/>
            <a:ext cx="2914930" cy="74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 txBox="1">
            <a:spLocks noGrp="1"/>
          </p:cNvSpPr>
          <p:nvPr>
            <p:ph type="subTitle" idx="4294967295"/>
          </p:nvPr>
        </p:nvSpPr>
        <p:spPr>
          <a:xfrm>
            <a:off x="988850" y="4604000"/>
            <a:ext cx="7449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Travel </a:t>
            </a:r>
            <a:r>
              <a:rPr lang="en"/>
              <a:t>Agency</a:t>
            </a: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722376" y="4661920"/>
            <a:ext cx="229547" cy="226770"/>
            <a:chOff x="3858100" y="1435075"/>
            <a:chExt cx="487775" cy="481875"/>
          </a:xfrm>
        </p:grpSpPr>
        <p:sp>
          <p:nvSpPr>
            <p:cNvPr id="297" name="Google Shape;297;p30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2" name="Google Shape;302;p30"/>
          <p:cNvSpPr/>
          <p:nvPr/>
        </p:nvSpPr>
        <p:spPr>
          <a:xfrm>
            <a:off x="5172054" y="777550"/>
            <a:ext cx="1040400" cy="1040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55" b="465"/>
          <a:stretch/>
        </p:blipFill>
        <p:spPr>
          <a:xfrm>
            <a:off x="722475" y="539500"/>
            <a:ext cx="2733083" cy="4064400"/>
          </a:xfrm>
          <a:prstGeom prst="rect">
            <a:avLst/>
          </a:prstGeom>
        </p:spPr>
      </p:pic>
      <p:sp>
        <p:nvSpPr>
          <p:cNvPr id="308" name="Google Shape;308;p31"/>
          <p:cNvSpPr/>
          <p:nvPr/>
        </p:nvSpPr>
        <p:spPr>
          <a:xfrm>
            <a:off x="2715950" y="3965725"/>
            <a:ext cx="1040400" cy="1040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 txBox="1">
            <a:spLocks noGrp="1"/>
          </p:cNvSpPr>
          <p:nvPr>
            <p:ph type="title"/>
          </p:nvPr>
        </p:nvSpPr>
        <p:spPr>
          <a:xfrm>
            <a:off x="3666100" y="539500"/>
            <a:ext cx="475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Az  elsődleges cél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body" idx="1"/>
          </p:nvPr>
        </p:nvSpPr>
        <p:spPr>
          <a:xfrm>
            <a:off x="3988125" y="1868575"/>
            <a:ext cx="3968100" cy="2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Ezzel a programmal szeretnénk megkönnyíteni az utazási irodákban dolgozó személyzet munkáját. Szeretnénk a lehető legegyszerűbb módszerek alkalmazásával segíteni a munkát. A program főbb tulajdonságai:</a:t>
            </a:r>
            <a:endParaRPr dirty="0" smtClean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hu-HU" dirty="0" smtClean="0"/>
              <a:t>Egyszerű és gyors kezelőfelület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hu-HU" dirty="0" smtClean="0"/>
              <a:t>Fejlett adminisztrációra képes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321325" y="2400713"/>
            <a:ext cx="32988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működése</a:t>
            </a:r>
            <a:endParaRPr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 idx="2"/>
          </p:nvPr>
        </p:nvSpPr>
        <p:spPr>
          <a:xfrm>
            <a:off x="1321325" y="1513100"/>
            <a:ext cx="9744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hu-HU" dirty="0" smtClean="0"/>
              <a:t>2</a:t>
            </a:r>
            <a:endParaRPr dirty="0"/>
          </a:p>
        </p:txBody>
      </p:sp>
      <p:pic>
        <p:nvPicPr>
          <p:cNvPr id="293" name="Google Shape;293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601" r="27605"/>
          <a:stretch/>
        </p:blipFill>
        <p:spPr>
          <a:xfrm>
            <a:off x="5690625" y="539500"/>
            <a:ext cx="2730900" cy="4064400"/>
          </a:xfrm>
          <a:prstGeom prst="rect">
            <a:avLst/>
          </a:prstGeom>
        </p:spPr>
      </p:pic>
      <p:cxnSp>
        <p:nvCxnSpPr>
          <p:cNvPr id="294" name="Google Shape;294;p30"/>
          <p:cNvCxnSpPr/>
          <p:nvPr/>
        </p:nvCxnSpPr>
        <p:spPr>
          <a:xfrm>
            <a:off x="1431783" y="3630305"/>
            <a:ext cx="2914930" cy="74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 txBox="1">
            <a:spLocks noGrp="1"/>
          </p:cNvSpPr>
          <p:nvPr>
            <p:ph type="subTitle" idx="4294967295"/>
          </p:nvPr>
        </p:nvSpPr>
        <p:spPr>
          <a:xfrm>
            <a:off x="988850" y="4604000"/>
            <a:ext cx="7449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Travel </a:t>
            </a:r>
            <a:r>
              <a:rPr lang="en"/>
              <a:t>Agency</a:t>
            </a: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722376" y="4661920"/>
            <a:ext cx="229547" cy="226770"/>
            <a:chOff x="3858100" y="1435075"/>
            <a:chExt cx="487775" cy="481875"/>
          </a:xfrm>
        </p:grpSpPr>
        <p:sp>
          <p:nvSpPr>
            <p:cNvPr id="297" name="Google Shape;297;p30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2" name="Google Shape;302;p30"/>
          <p:cNvSpPr/>
          <p:nvPr/>
        </p:nvSpPr>
        <p:spPr>
          <a:xfrm>
            <a:off x="5172054" y="777550"/>
            <a:ext cx="1040400" cy="1040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98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1274763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indítás után egy menüt fog megjeleníteni, ahol a felhasználó el tudja dönteni értelem szerűen, hogy mit szeretne csinálni az opciók közül.</a:t>
            </a:r>
            <a:endParaRPr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5265541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kilépéssel együtt 4 opciót tartalmaz. Az opciók meg vannak számozva, ugyanis a számok segítségével tudunk választani az opciók között.</a:t>
            </a: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működése</a:t>
            </a:r>
            <a:endParaRPr dirty="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3"/>
          </p:nvPr>
        </p:nvSpPr>
        <p:spPr>
          <a:xfrm>
            <a:off x="1274750" y="2513075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Menü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4"/>
          </p:nvPr>
        </p:nvSpPr>
        <p:spPr>
          <a:xfrm>
            <a:off x="5265543" y="2513075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Opciók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1274763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Miután kiválasztottunk egy opciót, meg kell adnunk az oda tartozó adatokat, amiket a program eltárol, majd vissza adja amikor szükség van rá.</a:t>
            </a:r>
            <a:endParaRPr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5265541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a felhasználó által megadott adatokat pontosan tárolja mindaddig, amíg azokat ki nem </a:t>
            </a:r>
            <a:r>
              <a:rPr lang="hu-HU" dirty="0" err="1" smtClean="0"/>
              <a:t>törli</a:t>
            </a:r>
            <a:r>
              <a:rPr lang="hu-HU" dirty="0" smtClean="0"/>
              <a:t> a felhasználó vagy nem módosítja.</a:t>
            </a: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működése</a:t>
            </a:r>
            <a:endParaRPr dirty="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3"/>
          </p:nvPr>
        </p:nvSpPr>
        <p:spPr>
          <a:xfrm>
            <a:off x="1274750" y="2513075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Opció-Adatok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4"/>
          </p:nvPr>
        </p:nvSpPr>
        <p:spPr>
          <a:xfrm>
            <a:off x="5265543" y="2513075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Tárolás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46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321325" y="2400713"/>
            <a:ext cx="32988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működése II.</a:t>
            </a:r>
            <a:endParaRPr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 idx="2"/>
          </p:nvPr>
        </p:nvSpPr>
        <p:spPr>
          <a:xfrm>
            <a:off x="1321325" y="1513100"/>
            <a:ext cx="9744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hu-HU" dirty="0"/>
              <a:t>3</a:t>
            </a:r>
            <a:endParaRPr dirty="0"/>
          </a:p>
        </p:txBody>
      </p:sp>
      <p:pic>
        <p:nvPicPr>
          <p:cNvPr id="293" name="Google Shape;293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601" r="27605"/>
          <a:stretch/>
        </p:blipFill>
        <p:spPr>
          <a:xfrm>
            <a:off x="5690625" y="539500"/>
            <a:ext cx="2730900" cy="4064400"/>
          </a:xfrm>
          <a:prstGeom prst="rect">
            <a:avLst/>
          </a:prstGeom>
        </p:spPr>
      </p:pic>
      <p:cxnSp>
        <p:nvCxnSpPr>
          <p:cNvPr id="294" name="Google Shape;294;p30"/>
          <p:cNvCxnSpPr/>
          <p:nvPr/>
        </p:nvCxnSpPr>
        <p:spPr>
          <a:xfrm>
            <a:off x="1431783" y="3630305"/>
            <a:ext cx="2914930" cy="74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 txBox="1">
            <a:spLocks noGrp="1"/>
          </p:cNvSpPr>
          <p:nvPr>
            <p:ph type="subTitle" idx="4294967295"/>
          </p:nvPr>
        </p:nvSpPr>
        <p:spPr>
          <a:xfrm>
            <a:off x="988850" y="4604000"/>
            <a:ext cx="7449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Travel </a:t>
            </a:r>
            <a:r>
              <a:rPr lang="en"/>
              <a:t>Agency</a:t>
            </a: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722376" y="4661920"/>
            <a:ext cx="229547" cy="226770"/>
            <a:chOff x="3858100" y="1435075"/>
            <a:chExt cx="487775" cy="481875"/>
          </a:xfrm>
        </p:grpSpPr>
        <p:sp>
          <p:nvSpPr>
            <p:cNvPr id="297" name="Google Shape;297;p30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2" name="Google Shape;302;p30"/>
          <p:cNvSpPr/>
          <p:nvPr/>
        </p:nvSpPr>
        <p:spPr>
          <a:xfrm>
            <a:off x="5172054" y="777550"/>
            <a:ext cx="1040400" cy="1040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9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1274763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5265541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működése II.</a:t>
            </a:r>
            <a:endParaRPr dirty="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3"/>
          </p:nvPr>
        </p:nvSpPr>
        <p:spPr>
          <a:xfrm>
            <a:off x="-27087" y="1112200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Menü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4"/>
          </p:nvPr>
        </p:nvSpPr>
        <p:spPr>
          <a:xfrm>
            <a:off x="3929270" y="1194495"/>
            <a:ext cx="247560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UtasMenü</a:t>
            </a:r>
            <a:endParaRPr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" y="1392151"/>
            <a:ext cx="3156088" cy="375134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8" y="1392151"/>
            <a:ext cx="3318547" cy="37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6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1274763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Miután kiválasztottunk egy opciót, meg kell adnunk az oda tartozó adatokat, amiket a program eltárol, majd vissza adja amikor szükség van rá.</a:t>
            </a:r>
            <a:endParaRPr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5265541" y="2994891"/>
            <a:ext cx="26037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működése II.</a:t>
            </a:r>
            <a:endParaRPr dirty="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3"/>
          </p:nvPr>
        </p:nvSpPr>
        <p:spPr>
          <a:xfrm>
            <a:off x="0" y="1258956"/>
            <a:ext cx="1451113" cy="627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Utazásra Jelentkezés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4"/>
          </p:nvPr>
        </p:nvSpPr>
        <p:spPr>
          <a:xfrm>
            <a:off x="4457160" y="1061962"/>
            <a:ext cx="260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UtazásMenü</a:t>
            </a:r>
            <a:endParaRPr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0" y="1258956"/>
            <a:ext cx="3116329" cy="388454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49" y="1258956"/>
            <a:ext cx="3030722" cy="38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944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Agency: Dream Vacation by Slidesgo">
  <a:themeElements>
    <a:clrScheme name="Simple Light">
      <a:dk1>
        <a:srgbClr val="2B2B2C"/>
      </a:dk1>
      <a:lt1>
        <a:srgbClr val="FCFDF8"/>
      </a:lt1>
      <a:dk2>
        <a:srgbClr val="C4EDF1"/>
      </a:dk2>
      <a:lt2>
        <a:srgbClr val="CCE5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230</Words>
  <Application>Microsoft Office PowerPoint</Application>
  <PresentationFormat>Diavetítés a képernyőre (16:9 oldalarány)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Poppins</vt:lpstr>
      <vt:lpstr>Arial</vt:lpstr>
      <vt:lpstr>Karla</vt:lpstr>
      <vt:lpstr>Travel Agency: Dream Vacation by Slidesgo</vt:lpstr>
      <vt:lpstr>Utazási Iroda Program</vt:lpstr>
      <vt:lpstr>Célok és  meglátások</vt:lpstr>
      <vt:lpstr>Az  elsődleges cél</vt:lpstr>
      <vt:lpstr>A program működése</vt:lpstr>
      <vt:lpstr>A program működése</vt:lpstr>
      <vt:lpstr>A program működése</vt:lpstr>
      <vt:lpstr>A program működése II.</vt:lpstr>
      <vt:lpstr>A program működése II.</vt:lpstr>
      <vt:lpstr>A program működése II.</vt:lpstr>
      <vt:lpstr>Köszönjük a figyelmet!!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 Iroda Program</dc:title>
  <dc:creator>Bartkó Milán</dc:creator>
  <cp:lastModifiedBy>Bartkó Milán</cp:lastModifiedBy>
  <cp:revision>6</cp:revision>
  <dcterms:modified xsi:type="dcterms:W3CDTF">2024-04-25T08:22:37Z</dcterms:modified>
</cp:coreProperties>
</file>