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SEMINAR PRESENTATION PYTHON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886200"/>
            <a:ext cx="3657600" cy="1752600"/>
          </a:xfrm>
        </p:spPr>
        <p:txBody>
          <a:bodyPr/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Presented by-Rajnandini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singh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endParaRPr lang="hi-IN" b="1" dirty="0">
              <a:latin typeface="Andalus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OPERATORS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Assignment operators</a:t>
            </a:r>
            <a:endParaRPr lang="hi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, we have come to kno</a:t>
            </a:r>
            <a:r>
              <a:rPr lang="en-US" dirty="0" smtClean="0"/>
              <a:t>w about python basics , its various syntax , modules used and also the increasing scope of python in software industry as well as human resource development.</a:t>
            </a:r>
          </a:p>
          <a:p>
            <a:r>
              <a:rPr lang="en-US" dirty="0" smtClean="0"/>
              <a:t>The web development Framework </a:t>
            </a:r>
            <a:r>
              <a:rPr lang="en-US" dirty="0" err="1" smtClean="0"/>
              <a:t>djang</a:t>
            </a:r>
            <a:r>
              <a:rPr lang="en-US" dirty="0" err="1" smtClean="0"/>
              <a:t>o</a:t>
            </a:r>
            <a:r>
              <a:rPr lang="en-US" dirty="0" smtClean="0"/>
              <a:t> is widely used in social sites and other that we use in our day to day life</a:t>
            </a:r>
            <a:r>
              <a:rPr lang="en-US" dirty="0" smtClean="0"/>
              <a:t> </a:t>
            </a:r>
            <a:endParaRPr lang="hi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CONTENTS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this why not that</a:t>
            </a:r>
          </a:p>
          <a:p>
            <a:r>
              <a:rPr lang="en-US" dirty="0" smtClean="0"/>
              <a:t>Python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Operators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Scope of python</a:t>
            </a:r>
          </a:p>
          <a:p>
            <a:r>
              <a:rPr lang="en-US" dirty="0" smtClean="0"/>
              <a:t>Conclusion </a:t>
            </a:r>
            <a:endParaRPr lang="en-US" dirty="0" smtClean="0"/>
          </a:p>
          <a:p>
            <a:pPr>
              <a:buNone/>
            </a:pPr>
            <a:endParaRPr lang="hi-I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INTRODUCTION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 </a:t>
            </a:r>
            <a:r>
              <a:rPr lang="en-US" b="1" dirty="0" smtClean="0"/>
              <a:t>Interpreted:</a:t>
            </a:r>
          </a:p>
          <a:p>
            <a:r>
              <a:rPr lang="en-US" dirty="0" smtClean="0"/>
              <a:t>Python is </a:t>
            </a:r>
            <a:r>
              <a:rPr lang="en-US" b="1" dirty="0" smtClean="0"/>
              <a:t>Interactive:</a:t>
            </a:r>
          </a:p>
          <a:p>
            <a:r>
              <a:rPr lang="en-US" dirty="0" smtClean="0"/>
              <a:t>Python is </a:t>
            </a:r>
            <a:r>
              <a:rPr lang="en-US" b="1" dirty="0" smtClean="0"/>
              <a:t>Object Oriented Language:</a:t>
            </a:r>
          </a:p>
          <a:p>
            <a:r>
              <a:rPr lang="en-US" dirty="0" smtClean="0"/>
              <a:t>Python is a </a:t>
            </a:r>
            <a:r>
              <a:rPr lang="en-US" b="1" dirty="0" smtClean="0"/>
              <a:t>Beginner’s language:</a:t>
            </a:r>
            <a:endParaRPr lang="hi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HISTORY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“Guido van </a:t>
            </a:r>
            <a:r>
              <a:rPr lang="en-US" dirty="0" err="1" smtClean="0"/>
              <a:t>Rossum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                   He is a Dutch computer programmer who is best known as the  author of the python programming language.</a:t>
            </a:r>
          </a:p>
          <a:p>
            <a:pPr>
              <a:buNone/>
            </a:pPr>
            <a:r>
              <a:rPr lang="en-US" dirty="0" smtClean="0"/>
              <a:t>Python is the high level programming language.</a:t>
            </a:r>
          </a:p>
          <a:p>
            <a:pPr>
              <a:buNone/>
            </a:pPr>
            <a:r>
              <a:rPr lang="en-US" dirty="0" smtClean="0"/>
              <a:t>Python 2 and Python 3 are two versions.</a:t>
            </a:r>
            <a:endParaRPr lang="hi-IN" dirty="0"/>
          </a:p>
        </p:txBody>
      </p:sp>
      <p:pic>
        <p:nvPicPr>
          <p:cNvPr id="1026" name="Picture 2" descr="E:\REPORTS\Report data\GuidoAvatar_400x4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209800" cy="2057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WHY THIS WHY NOT THAT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Presence of third party modules.</a:t>
            </a:r>
          </a:p>
          <a:p>
            <a:r>
              <a:rPr lang="en-US" dirty="0" smtClean="0"/>
              <a:t>Extensive support libraries.</a:t>
            </a:r>
          </a:p>
          <a:p>
            <a:r>
              <a:rPr lang="en-US" dirty="0" smtClean="0"/>
              <a:t>Open source and community development.</a:t>
            </a:r>
          </a:p>
          <a:p>
            <a:r>
              <a:rPr lang="en-US" dirty="0" smtClean="0"/>
              <a:t>Learning easy and support available.</a:t>
            </a:r>
          </a:p>
          <a:p>
            <a:r>
              <a:rPr lang="en-US" dirty="0" smtClean="0"/>
              <a:t>User-friendly data structures.</a:t>
            </a:r>
          </a:p>
          <a:p>
            <a:r>
              <a:rPr lang="en-US" dirty="0" smtClean="0"/>
              <a:t>Productivity and speed</a:t>
            </a:r>
          </a:p>
          <a:p>
            <a:endParaRPr lang="hi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PYTHON BASICS</a:t>
            </a:r>
            <a:endParaRPr lang="hi-IN" dirty="0">
              <a:latin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RESERVED WORDS :-</a:t>
            </a:r>
            <a:endParaRPr lang="en-US" b="1" dirty="0" smtClean="0"/>
          </a:p>
          <a:p>
            <a:r>
              <a:rPr lang="en-US" dirty="0" smtClean="0"/>
              <a:t>It cannot be used as constants or variable </a:t>
            </a:r>
          </a:p>
          <a:p>
            <a:r>
              <a:rPr lang="en-US" dirty="0" smtClean="0"/>
              <a:t>Every python keyword should be in lower case</a:t>
            </a:r>
          </a:p>
          <a:p>
            <a:r>
              <a:rPr lang="en-US" b="1" u="sng" dirty="0" smtClean="0"/>
              <a:t>LINES AND INDENTATION :-</a:t>
            </a:r>
            <a:endParaRPr lang="en-US" b="1" dirty="0" smtClean="0"/>
          </a:p>
          <a:p>
            <a:r>
              <a:rPr lang="en-US" dirty="0" smtClean="0"/>
              <a:t>No need of braces in python.</a:t>
            </a:r>
          </a:p>
          <a:p>
            <a:r>
              <a:rPr lang="en-US" dirty="0" smtClean="0"/>
              <a:t>Blocks of code are denoted by line indentation.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MULTIPLE LINE STATEMENTS :-</a:t>
            </a:r>
            <a:endParaRPr lang="hi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Statements in python typically end with a new line.</a:t>
            </a:r>
          </a:p>
          <a:p>
            <a:r>
              <a:rPr lang="en-US" dirty="0" smtClean="0"/>
              <a:t>‘\’-continuation character.</a:t>
            </a:r>
          </a:p>
          <a:p>
            <a:r>
              <a:rPr lang="en-US" dirty="0" smtClean="0"/>
              <a:t>Statement contained with [],{},() do not need to use the line continuation character.</a:t>
            </a:r>
          </a:p>
          <a:p>
            <a:r>
              <a:rPr lang="en-US" b="1" u="sng" dirty="0" smtClean="0"/>
              <a:t>QUOTATION IN PYTHON :-</a:t>
            </a:r>
          </a:p>
          <a:p>
            <a:r>
              <a:rPr lang="en-US" dirty="0" smtClean="0"/>
              <a:t>Python accepts: single(‘’),double(“ “),triple(’’’)</a:t>
            </a:r>
            <a:endParaRPr lang="hi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ASSIGNING VALUES TO VARIABLES</a:t>
            </a:r>
            <a:endParaRPr lang="hi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variables do not need explicit declaration.</a:t>
            </a:r>
          </a:p>
          <a:p>
            <a:r>
              <a:rPr lang="en-US" dirty="0" smtClean="0"/>
              <a:t>The declaration happens automatically when you assign a value to a variable .</a:t>
            </a:r>
          </a:p>
          <a:p>
            <a:r>
              <a:rPr lang="en-US" b="1" u="sng" dirty="0" smtClean="0"/>
              <a:t>PYTHON LISTS :-</a:t>
            </a:r>
          </a:p>
          <a:p>
            <a:r>
              <a:rPr lang="en-US" dirty="0" smtClean="0"/>
              <a:t>A list  contains items separated by commas and enclosed with in [].</a:t>
            </a:r>
          </a:p>
          <a:p>
            <a:r>
              <a:rPr lang="en-US" dirty="0" smtClean="0"/>
              <a:t>Similar to arrays only difference is of using multiple data types. </a:t>
            </a:r>
            <a:endParaRPr lang="hi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PYTHON TUPLES :-</a:t>
            </a:r>
            <a:endParaRPr lang="hi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is an another sequence data type that is similar to the list.</a:t>
            </a:r>
          </a:p>
          <a:p>
            <a:r>
              <a:rPr lang="en-US" dirty="0" smtClean="0"/>
              <a:t>Difference is – Tuple uses parenthesis ().</a:t>
            </a:r>
            <a:endParaRPr lang="hi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267</TotalTime>
  <Words>350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SEMINAR PRESENTATION PYTHON</vt:lpstr>
      <vt:lpstr>CONTENTS</vt:lpstr>
      <vt:lpstr>INTRODUCTION</vt:lpstr>
      <vt:lpstr>HISTORY</vt:lpstr>
      <vt:lpstr>WHY THIS WHY NOT THAT</vt:lpstr>
      <vt:lpstr>PYTHON BASICS</vt:lpstr>
      <vt:lpstr>MULTIPLE LINE STATEMENTS :-</vt:lpstr>
      <vt:lpstr>ASSIGNING VALUES TO VARIABLES</vt:lpstr>
      <vt:lpstr>PYTHON TUPLES :-</vt:lpstr>
      <vt:lpstr>OPERATORS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 Kumar Singh</dc:creator>
  <cp:lastModifiedBy>Rajesh Kumar Singh</cp:lastModifiedBy>
  <cp:revision>30</cp:revision>
  <dcterms:created xsi:type="dcterms:W3CDTF">2006-08-16T00:00:00Z</dcterms:created>
  <dcterms:modified xsi:type="dcterms:W3CDTF">2019-10-08T19:57:31Z</dcterms:modified>
</cp:coreProperties>
</file>