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446F6-B3D9-4224-954D-089D9A235258}" v="2883" dt="2019-07-14T16:15:25.972"/>
    <p1510:client id="{2D8A4EE4-C0BF-4205-9865-F2D0F9DC1E3D}" v="1100" dt="2019-07-14T17:50:59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neesh Tiwari" userId="0cb3fdb4-d689-42dc-b477-09f9c44f6d92" providerId="ADAL" clId="{2D8A4EE4-C0BF-4205-9865-F2D0F9DC1E3D}"/>
    <pc:docChg chg="custSel delSld modSld">
      <pc:chgData name="Rajneesh Tiwari" userId="0cb3fdb4-d689-42dc-b477-09f9c44f6d92" providerId="ADAL" clId="{2D8A4EE4-C0BF-4205-9865-F2D0F9DC1E3D}" dt="2019-07-14T17:50:59.986" v="1098" actId="404"/>
      <pc:docMkLst>
        <pc:docMk/>
      </pc:docMkLst>
      <pc:sldChg chg="delSp modSp">
        <pc:chgData name="Rajneesh Tiwari" userId="0cb3fdb4-d689-42dc-b477-09f9c44f6d92" providerId="ADAL" clId="{2D8A4EE4-C0BF-4205-9865-F2D0F9DC1E3D}" dt="2019-07-14T17:35:43.630" v="12" actId="478"/>
        <pc:sldMkLst>
          <pc:docMk/>
          <pc:sldMk cId="1346320506" sldId="256"/>
        </pc:sldMkLst>
        <pc:spChg chg="mod">
          <ac:chgData name="Rajneesh Tiwari" userId="0cb3fdb4-d689-42dc-b477-09f9c44f6d92" providerId="ADAL" clId="{2D8A4EE4-C0BF-4205-9865-F2D0F9DC1E3D}" dt="2019-07-14T17:35:37.779" v="10" actId="20577"/>
          <ac:spMkLst>
            <pc:docMk/>
            <pc:sldMk cId="1346320506" sldId="256"/>
            <ac:spMk id="2" creationId="{6F638F84-C7B7-4BE6-9CCF-E5B19E9BD08C}"/>
          </ac:spMkLst>
        </pc:spChg>
        <pc:spChg chg="del mod">
          <ac:chgData name="Rajneesh Tiwari" userId="0cb3fdb4-d689-42dc-b477-09f9c44f6d92" providerId="ADAL" clId="{2D8A4EE4-C0BF-4205-9865-F2D0F9DC1E3D}" dt="2019-07-14T17:35:43.630" v="12" actId="478"/>
          <ac:spMkLst>
            <pc:docMk/>
            <pc:sldMk cId="1346320506" sldId="256"/>
            <ac:spMk id="5" creationId="{BD5F7A9E-D93B-4759-9E29-BA18C50FCFCB}"/>
          </ac:spMkLst>
        </pc:spChg>
      </pc:sldChg>
      <pc:sldChg chg="modSp">
        <pc:chgData name="Rajneesh Tiwari" userId="0cb3fdb4-d689-42dc-b477-09f9c44f6d92" providerId="ADAL" clId="{2D8A4EE4-C0BF-4205-9865-F2D0F9DC1E3D}" dt="2019-07-14T17:50:59.986" v="1098" actId="404"/>
        <pc:sldMkLst>
          <pc:docMk/>
          <pc:sldMk cId="1471337351" sldId="257"/>
        </pc:sldMkLst>
        <pc:spChg chg="mod">
          <ac:chgData name="Rajneesh Tiwari" userId="0cb3fdb4-d689-42dc-b477-09f9c44f6d92" providerId="ADAL" clId="{2D8A4EE4-C0BF-4205-9865-F2D0F9DC1E3D}" dt="2019-07-14T17:35:47.566" v="20" actId="20577"/>
          <ac:spMkLst>
            <pc:docMk/>
            <pc:sldMk cId="1471337351" sldId="257"/>
            <ac:spMk id="2" creationId="{1D7E110C-4E5C-4B85-BC7B-F14C81593160}"/>
          </ac:spMkLst>
        </pc:spChg>
        <pc:spChg chg="mod">
          <ac:chgData name="Rajneesh Tiwari" userId="0cb3fdb4-d689-42dc-b477-09f9c44f6d92" providerId="ADAL" clId="{2D8A4EE4-C0BF-4205-9865-F2D0F9DC1E3D}" dt="2019-07-14T17:50:59.986" v="1098" actId="404"/>
          <ac:spMkLst>
            <pc:docMk/>
            <pc:sldMk cId="1471337351" sldId="257"/>
            <ac:spMk id="3" creationId="{81CF5876-B70B-4968-A4C8-BFF6265EA04A}"/>
          </ac:spMkLst>
        </pc:spChg>
      </pc:sldChg>
      <pc:sldChg chg="del">
        <pc:chgData name="Rajneesh Tiwari" userId="0cb3fdb4-d689-42dc-b477-09f9c44f6d92" providerId="ADAL" clId="{2D8A4EE4-C0BF-4205-9865-F2D0F9DC1E3D}" dt="2019-07-14T17:35:32.645" v="0" actId="2696"/>
        <pc:sldMkLst>
          <pc:docMk/>
          <pc:sldMk cId="937084329" sldId="258"/>
        </pc:sldMkLst>
      </pc:sldChg>
      <pc:sldChg chg="del">
        <pc:chgData name="Rajneesh Tiwari" userId="0cb3fdb4-d689-42dc-b477-09f9c44f6d92" providerId="ADAL" clId="{2D8A4EE4-C0BF-4205-9865-F2D0F9DC1E3D}" dt="2019-07-14T17:35:33.278" v="1" actId="2696"/>
        <pc:sldMkLst>
          <pc:docMk/>
          <pc:sldMk cId="3353382402" sldId="259"/>
        </pc:sldMkLst>
      </pc:sldChg>
      <pc:sldChg chg="del">
        <pc:chgData name="Rajneesh Tiwari" userId="0cb3fdb4-d689-42dc-b477-09f9c44f6d92" providerId="ADAL" clId="{2D8A4EE4-C0BF-4205-9865-F2D0F9DC1E3D}" dt="2019-07-14T17:35:34.624" v="2" actId="2696"/>
        <pc:sldMkLst>
          <pc:docMk/>
          <pc:sldMk cId="151259267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81F2-4B6A-4236-9204-8E2855C8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2F13-D77C-4875-998F-528B2B450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546E-DE9B-45F1-9540-E44F8F7B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8B96-804E-4EA6-A839-6448F4C6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5905-FD3F-4CB0-80EC-3B39F7BA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4D4D-4F46-489B-B7CA-9A89C8DF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FB35F-5448-4764-B116-BBCEEF843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6D7CE-4C69-4B3D-9982-71189BF2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B25E4-3ABB-4D39-B3B4-47B80E0C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723F-0429-4933-ADAC-16BCB95D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40CF0-5E09-4912-9BBC-CDC751BF1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834FF-CFCD-474D-AD6C-12D5458D3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1D13-9E90-43C5-9658-6415FA87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A95C-75CE-464B-8439-912FE403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7BD5-E333-4566-B598-1EF80111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1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7718-CD27-4594-BC9D-686267F3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A6E7-5D81-4823-84D4-DAAACBFF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2850-184B-48B5-A189-9E5FC733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96AF-B13F-46EC-B033-DA2E48F9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5F139-CC53-4899-9E82-A1A5AF84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84D6-3789-4059-9E10-3C4BA6A7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B5BA4-0960-41CD-8E51-D9C0C26E6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A43D-5FA1-4385-AA4C-7EDD0BB4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DD871-DB22-4AEF-BA9C-24F85F83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A6DD8-8107-4697-9212-0EAF9123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6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9740-CC40-41BE-A98A-28438DDE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7A04-27A8-4CBC-AEB7-98635B988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FD843-F4E9-4702-906A-1B9AEA6D8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B0E51-3888-47D5-835B-9AC1B2EF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FC677-A7A8-4319-A44E-C3C6F1F2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17532-E15A-4FA3-AD2E-C1B54D77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B50-57CF-4C0C-9505-32D33CC7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E225-604C-4B72-A3AF-BB8F389B8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442DE-B842-4808-B51F-D47F1CF9A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F5D6E-0FA9-43DB-B761-D6C3723E4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B5CFB-2028-4428-9C5F-0E3A84A16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023C7-061D-44DA-8A7C-1E0EDF3B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4BAA8-FED4-4FD4-9971-7814DD06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806E0-A0CF-4794-8944-0A805DBD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208B-1A67-41FC-9CA5-54EFAE93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6E805-5190-4155-956F-E9D96A1C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E222A-1988-4F5C-8D4F-0508F5DC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0DC60-F964-44B8-B712-977A72EF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3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B64DB-7E46-4457-9C33-8CF9D9C5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9E690-91D2-4831-9760-03609253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4FA62-A8D4-4C3E-8E15-3D3910F6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867B-DF98-4097-807D-D4B094CD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1751-0E95-4806-994E-EB9A2E18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5C2EE-C4CA-4273-8DA7-A6BD0447B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A5696-6F09-4E60-9BBE-C8CCBBEB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52FF4-A610-470E-9518-5A6D9050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71EA0-2E6F-45CB-B4C7-5D7441D3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9405-E5B5-419B-8F7C-A03EC339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B1FC4-AD3F-4BAE-B6C9-1D64D7929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5DC17-32CA-4A3D-82BA-CF69B265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EE761-2867-4B4F-A06D-50E85AE6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262D8-F248-41FF-B0FF-7E2D015F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D2155-5750-413D-8F81-F2E7DD01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8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CACE5-D0EB-4159-83E9-39551AF4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0196-F4B7-4A7D-BB76-F9BFD0F6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3739-1EBB-4E9C-87C4-C9E9C0B56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FECE-1B92-4278-B81C-514BC662C17F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D147-D877-437B-A7A8-12D7E505E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3EF9-84C1-4622-8697-338DFD16A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E2FF-A40F-4CB3-AE6D-13B7F858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6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8F84-C7B7-4BE6-9CCF-E5B19E9BD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34632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110C-4E5C-4B85-BC7B-F14C8159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5876-B70B-4968-A4C8-BFF6265E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" y="1063625"/>
            <a:ext cx="12146280" cy="5776120"/>
          </a:xfrm>
        </p:spPr>
        <p:txBody>
          <a:bodyPr>
            <a:normAutofit/>
          </a:bodyPr>
          <a:lstStyle/>
          <a:p>
            <a:r>
              <a:rPr lang="en-US" sz="2400" b="1" dirty="0"/>
              <a:t>Features from Variable distributions:</a:t>
            </a:r>
          </a:p>
          <a:p>
            <a:pPr lvl="1"/>
            <a:r>
              <a:rPr lang="en-US" sz="1800" dirty="0"/>
              <a:t>Most variable exhibit either approx. normal distribution or a multi-modal distribution which can be broken into multiple Gaussian mixtures. </a:t>
            </a:r>
          </a:p>
          <a:p>
            <a:pPr lvl="1"/>
            <a:r>
              <a:rPr lang="en-US" sz="1800" dirty="0"/>
              <a:t>This property can be used to extract parameter of Gaussians, which can be used as a feature in predictive modes. </a:t>
            </a:r>
          </a:p>
          <a:p>
            <a:pPr lvl="1"/>
            <a:r>
              <a:rPr lang="en-US" sz="1800" dirty="0"/>
              <a:t>Can be done using EM Gaussian mixture model</a:t>
            </a:r>
          </a:p>
          <a:p>
            <a:pPr lvl="1"/>
            <a:endParaRPr lang="en-US" sz="1800" dirty="0"/>
          </a:p>
          <a:p>
            <a:r>
              <a:rPr lang="en-US" sz="2200" b="1" dirty="0"/>
              <a:t>Features from vehicle:</a:t>
            </a:r>
          </a:p>
          <a:p>
            <a:pPr lvl="1"/>
            <a:r>
              <a:rPr lang="en-US" sz="1800" dirty="0"/>
              <a:t>Some vehicles are invariably safer than others</a:t>
            </a:r>
          </a:p>
          <a:p>
            <a:pPr lvl="1"/>
            <a:r>
              <a:rPr lang="en-US" sz="1800" dirty="0"/>
              <a:t>It would be good to add inbuilt vehicle safety parameters as well to predictive model for risk assessment</a:t>
            </a:r>
          </a:p>
          <a:p>
            <a:pPr lvl="1"/>
            <a:endParaRPr lang="en-US" sz="1800" dirty="0"/>
          </a:p>
          <a:p>
            <a:r>
              <a:rPr lang="en-US" sz="2200" b="1" dirty="0"/>
              <a:t>Features from trip:</a:t>
            </a:r>
          </a:p>
          <a:p>
            <a:pPr lvl="1"/>
            <a:r>
              <a:rPr lang="en-US" sz="1800" dirty="0"/>
              <a:t>The dataset does not capture all the external conditions such as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Road conditions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Tires running KM/ tire survival analysis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/>
              <a:t>Driver fatigue/Continuous driving time for driver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These features can be added to the predictive model to improve accuracy and also increase interpretation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133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Insights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Report</dc:title>
  <dc:creator>Rajneesh Tiwari</dc:creator>
  <cp:lastModifiedBy>Rajneesh Tiwari</cp:lastModifiedBy>
  <cp:revision>1</cp:revision>
  <dcterms:created xsi:type="dcterms:W3CDTF">2019-07-14T15:10:25Z</dcterms:created>
  <dcterms:modified xsi:type="dcterms:W3CDTF">2019-07-14T17:51:01Z</dcterms:modified>
</cp:coreProperties>
</file>