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Overpass"/>
      <p:regular r:id="rId27"/>
      <p:bold r:id="rId28"/>
      <p:italic r:id="rId29"/>
      <p:boldItalic r:id="rId30"/>
    </p:embeddedFont>
    <p:embeddedFont>
      <p:font typeface="Oxanium"/>
      <p:regular r:id="rId31"/>
      <p:bold r:id="rId32"/>
    </p:embeddedFont>
    <p:embeddedFont>
      <p:font typeface="Jua"/>
      <p:regular r:id="rId33"/>
    </p:embeddedFont>
    <p:embeddedFont>
      <p:font typeface="Oxanium Medium"/>
      <p:regular r:id="rId34"/>
      <p:bold r:id="rId35"/>
    </p:embeddedFont>
    <p:embeddedFont>
      <p:font typeface="Oxanium SemiBo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8BF965-1149-4309-AA78-682214F798DE}">
  <a:tblStyle styleId="{5A8BF965-1149-4309-AA78-682214F798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verpass-bold.fntdata"/><Relationship Id="rId27" Type="http://schemas.openxmlformats.org/officeDocument/2006/relationships/font" Target="fonts/Overpas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verpas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xanium-regular.fntdata"/><Relationship Id="rId30" Type="http://schemas.openxmlformats.org/officeDocument/2006/relationships/font" Target="fonts/Overpass-boldItalic.fntdata"/><Relationship Id="rId11" Type="http://schemas.openxmlformats.org/officeDocument/2006/relationships/slide" Target="slides/slide6.xml"/><Relationship Id="rId33" Type="http://schemas.openxmlformats.org/officeDocument/2006/relationships/font" Target="fonts/Jua-regular.fntdata"/><Relationship Id="rId10" Type="http://schemas.openxmlformats.org/officeDocument/2006/relationships/slide" Target="slides/slide5.xml"/><Relationship Id="rId32" Type="http://schemas.openxmlformats.org/officeDocument/2006/relationships/font" Target="fonts/Oxanium-bold.fntdata"/><Relationship Id="rId13" Type="http://schemas.openxmlformats.org/officeDocument/2006/relationships/slide" Target="slides/slide8.xml"/><Relationship Id="rId35" Type="http://schemas.openxmlformats.org/officeDocument/2006/relationships/font" Target="fonts/OxaniumMedium-bold.fntdata"/><Relationship Id="rId12" Type="http://schemas.openxmlformats.org/officeDocument/2006/relationships/slide" Target="slides/slide7.xml"/><Relationship Id="rId34" Type="http://schemas.openxmlformats.org/officeDocument/2006/relationships/font" Target="fonts/OxaniumMedium-regular.fntdata"/><Relationship Id="rId15" Type="http://schemas.openxmlformats.org/officeDocument/2006/relationships/slide" Target="slides/slide10.xml"/><Relationship Id="rId37" Type="http://schemas.openxmlformats.org/officeDocument/2006/relationships/font" Target="fonts/OxaniumSemiBold-bold.fntdata"/><Relationship Id="rId14" Type="http://schemas.openxmlformats.org/officeDocument/2006/relationships/slide" Target="slides/slide9.xml"/><Relationship Id="rId36" Type="http://schemas.openxmlformats.org/officeDocument/2006/relationships/font" Target="fonts/OxaniumSemiBo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134b14f820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134b14f820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134b14f820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134b14f820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34b14f82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34b14f82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34b14f820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34b14f820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1364e05388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1364e05388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34b14f82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34b14f82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34b14f820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34b14f820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34b14f820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34b14f82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ad36770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ad36770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f08a788ee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f08a788ee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34b14f82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34b14f82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f0710f2cc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f0710f2cc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134b14f82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134b14f82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34b14f82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34b14f82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34b14f82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34b14f82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134b14f82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134b14f82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flipH="1" rot="10800000">
              <a:off x="-83525" y="4026525"/>
              <a:ext cx="4902900" cy="610500"/>
            </a:xfrm>
            <a:prstGeom prst="straightConnector1">
              <a:avLst/>
            </a:prstGeom>
            <a:noFill/>
            <a:ln cap="rnd" cmpd="sng" w="9525">
              <a:solidFill>
                <a:schemeClr val="accent4"/>
              </a:solidFill>
              <a:prstDash val="solid"/>
              <a:round/>
              <a:headEnd len="med" w="med" type="none"/>
              <a:tailEnd len="med" w="med" type="none"/>
            </a:ln>
          </p:spPr>
        </p:cxnSp>
        <p:cxnSp>
          <p:nvCxnSpPr>
            <p:cNvPr id="14" name="Google Shape;14;p2"/>
            <p:cNvCxnSpPr/>
            <p:nvPr/>
          </p:nvCxnSpPr>
          <p:spPr>
            <a:xfrm>
              <a:off x="3297225" y="4026550"/>
              <a:ext cx="1927800" cy="1105200"/>
            </a:xfrm>
            <a:prstGeom prst="straightConnector1">
              <a:avLst/>
            </a:prstGeom>
            <a:noFill/>
            <a:ln cap="rnd" cmpd="sng" w="9525">
              <a:solidFill>
                <a:schemeClr val="accent4"/>
              </a:solidFill>
              <a:prstDash val="solid"/>
              <a:round/>
              <a:headEnd len="med" w="med" type="none"/>
              <a:tailEnd len="med" w="med" type="none"/>
            </a:ln>
          </p:spPr>
        </p:cxnSp>
        <p:cxnSp>
          <p:nvCxnSpPr>
            <p:cNvPr id="15" name="Google Shape;15;p2"/>
            <p:cNvCxnSpPr/>
            <p:nvPr/>
          </p:nvCxnSpPr>
          <p:spPr>
            <a:xfrm>
              <a:off x="6053925" y="3975"/>
              <a:ext cx="2345400" cy="1240200"/>
            </a:xfrm>
            <a:prstGeom prst="straightConnector1">
              <a:avLst/>
            </a:prstGeom>
            <a:noFill/>
            <a:ln cap="rnd" cmpd="sng" w="9525">
              <a:solidFill>
                <a:schemeClr val="accent4"/>
              </a:solidFill>
              <a:prstDash val="solid"/>
              <a:round/>
              <a:headEnd len="med" w="med" type="none"/>
              <a:tailEnd len="med" w="med" type="none"/>
            </a:ln>
          </p:spPr>
        </p:cxnSp>
        <p:cxnSp>
          <p:nvCxnSpPr>
            <p:cNvPr id="16" name="Google Shape;16;p2"/>
            <p:cNvCxnSpPr/>
            <p:nvPr/>
          </p:nvCxnSpPr>
          <p:spPr>
            <a:xfrm>
              <a:off x="4338225" y="-28150"/>
              <a:ext cx="4917300" cy="931800"/>
            </a:xfrm>
            <a:prstGeom prst="straightConnector1">
              <a:avLst/>
            </a:prstGeom>
            <a:noFill/>
            <a:ln cap="rnd" cmpd="sng" w="9525">
              <a:solidFill>
                <a:schemeClr val="accent4"/>
              </a:solidFill>
              <a:prstDash val="solid"/>
              <a:round/>
              <a:headEnd len="med" w="med" type="none"/>
              <a:tailEnd len="med" w="med" type="none"/>
            </a:ln>
          </p:spPr>
        </p:cxnSp>
        <p:cxnSp>
          <p:nvCxnSpPr>
            <p:cNvPr id="17" name="Google Shape;17;p2"/>
            <p:cNvCxnSpPr/>
            <p:nvPr/>
          </p:nvCxnSpPr>
          <p:spPr>
            <a:xfrm flipH="1">
              <a:off x="173650" y="-233775"/>
              <a:ext cx="173400" cy="5417100"/>
            </a:xfrm>
            <a:prstGeom prst="straightConnector1">
              <a:avLst/>
            </a:prstGeom>
            <a:noFill/>
            <a:ln cap="rnd" cmpd="sng" w="9525">
              <a:solidFill>
                <a:schemeClr val="accent4"/>
              </a:solidFill>
              <a:prstDash val="solid"/>
              <a:round/>
              <a:headEnd len="med" w="med" type="none"/>
              <a:tailEnd len="med" w="med" type="none"/>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2"/>
          <p:cNvSpPr txBox="1"/>
          <p:nvPr>
            <p:ph idx="1" type="subTitle"/>
          </p:nvPr>
        </p:nvSpPr>
        <p:spPr>
          <a:xfrm rot="-615">
            <a:off x="719999" y="2993858"/>
            <a:ext cx="33540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2"/>
          <p:cNvSpPr txBox="1"/>
          <p:nvPr>
            <p:ph type="ctrTitle"/>
          </p:nvPr>
        </p:nvSpPr>
        <p:spPr>
          <a:xfrm>
            <a:off x="720000" y="540000"/>
            <a:ext cx="6378600" cy="25551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6000"/>
              <a:buNone/>
              <a:defRPr sz="52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5" name="Shape 275"/>
        <p:cNvGrpSpPr/>
        <p:nvPr/>
      </p:nvGrpSpPr>
      <p:grpSpPr>
        <a:xfrm>
          <a:off x="0" y="0"/>
          <a:ext cx="0" cy="0"/>
          <a:chOff x="0" y="0"/>
          <a:chExt cx="0" cy="0"/>
        </a:xfrm>
      </p:grpSpPr>
      <p:grpSp>
        <p:nvGrpSpPr>
          <p:cNvPr id="276" name="Google Shape;276;p11"/>
          <p:cNvGrpSpPr/>
          <p:nvPr/>
        </p:nvGrpSpPr>
        <p:grpSpPr>
          <a:xfrm>
            <a:off x="0" y="0"/>
            <a:ext cx="9144000" cy="5143500"/>
            <a:chOff x="0" y="0"/>
            <a:chExt cx="9144000" cy="5143500"/>
          </a:xfrm>
        </p:grpSpPr>
        <p:sp>
          <p:nvSpPr>
            <p:cNvPr id="277" name="Google Shape;277;p1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1"/>
          <p:cNvGrpSpPr/>
          <p:nvPr/>
        </p:nvGrpSpPr>
        <p:grpSpPr>
          <a:xfrm>
            <a:off x="-34650" y="-92425"/>
            <a:ext cx="9236500" cy="5321150"/>
            <a:chOff x="-34650" y="-92425"/>
            <a:chExt cx="9236500" cy="5321150"/>
          </a:xfrm>
        </p:grpSpPr>
        <p:cxnSp>
          <p:nvCxnSpPr>
            <p:cNvPr id="280" name="Google Shape;280;p11"/>
            <p:cNvCxnSpPr/>
            <p:nvPr/>
          </p:nvCxnSpPr>
          <p:spPr>
            <a:xfrm flipH="1">
              <a:off x="-12750" y="-73150"/>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281" name="Google Shape;281;p11"/>
            <p:cNvCxnSpPr/>
            <p:nvPr/>
          </p:nvCxnSpPr>
          <p:spPr>
            <a:xfrm>
              <a:off x="8070850" y="-53850"/>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282" name="Google Shape;282;p11"/>
            <p:cNvCxnSpPr/>
            <p:nvPr/>
          </p:nvCxnSpPr>
          <p:spPr>
            <a:xfrm>
              <a:off x="8623425" y="-92425"/>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283" name="Google Shape;283;p11"/>
            <p:cNvCxnSpPr/>
            <p:nvPr/>
          </p:nvCxnSpPr>
          <p:spPr>
            <a:xfrm rot="10800000">
              <a:off x="6350" y="2561350"/>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284" name="Google Shape;284;p11"/>
            <p:cNvGrpSpPr/>
            <p:nvPr/>
          </p:nvGrpSpPr>
          <p:grpSpPr>
            <a:xfrm flipH="1">
              <a:off x="8623432" y="996242"/>
              <a:ext cx="419725" cy="419725"/>
              <a:chOff x="-83525" y="4333650"/>
              <a:chExt cx="539700" cy="539700"/>
            </a:xfrm>
          </p:grpSpPr>
          <p:sp>
            <p:nvSpPr>
              <p:cNvPr id="285" name="Google Shape;285;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1"/>
            <p:cNvGrpSpPr/>
            <p:nvPr/>
          </p:nvGrpSpPr>
          <p:grpSpPr>
            <a:xfrm flipH="1">
              <a:off x="436872" y="240026"/>
              <a:ext cx="599661" cy="599607"/>
              <a:chOff x="-83525" y="4333650"/>
              <a:chExt cx="539700" cy="539700"/>
            </a:xfrm>
          </p:grpSpPr>
          <p:sp>
            <p:nvSpPr>
              <p:cNvPr id="288" name="Google Shape;288;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1"/>
            <p:cNvGrpSpPr/>
            <p:nvPr/>
          </p:nvGrpSpPr>
          <p:grpSpPr>
            <a:xfrm flipH="1">
              <a:off x="-12743" y="3264592"/>
              <a:ext cx="419725" cy="419725"/>
              <a:chOff x="-83525" y="4333650"/>
              <a:chExt cx="539700" cy="539700"/>
            </a:xfrm>
          </p:grpSpPr>
          <p:sp>
            <p:nvSpPr>
              <p:cNvPr id="291" name="Google Shape;291;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3" name="Google Shape;293;p11"/>
            <p:cNvCxnSpPr/>
            <p:nvPr/>
          </p:nvCxnSpPr>
          <p:spPr>
            <a:xfrm>
              <a:off x="-34650" y="4123825"/>
              <a:ext cx="6746700" cy="1104900"/>
            </a:xfrm>
            <a:prstGeom prst="straightConnector1">
              <a:avLst/>
            </a:prstGeom>
            <a:noFill/>
            <a:ln cap="rnd" cmpd="sng" w="9525">
              <a:solidFill>
                <a:schemeClr val="accent4"/>
              </a:solidFill>
              <a:prstDash val="solid"/>
              <a:round/>
              <a:headEnd len="med" w="med" type="none"/>
              <a:tailEnd len="med" w="med" type="none"/>
            </a:ln>
          </p:spPr>
        </p:cxnSp>
        <p:cxnSp>
          <p:nvCxnSpPr>
            <p:cNvPr id="294" name="Google Shape;294;p11"/>
            <p:cNvCxnSpPr/>
            <p:nvPr/>
          </p:nvCxnSpPr>
          <p:spPr>
            <a:xfrm>
              <a:off x="1030750" y="-52125"/>
              <a:ext cx="8171100" cy="1306200"/>
            </a:xfrm>
            <a:prstGeom prst="straightConnector1">
              <a:avLst/>
            </a:prstGeom>
            <a:noFill/>
            <a:ln cap="rnd" cmpd="sng" w="9525">
              <a:solidFill>
                <a:schemeClr val="accent4"/>
              </a:solidFill>
              <a:prstDash val="solid"/>
              <a:round/>
              <a:headEnd len="med" w="med" type="none"/>
              <a:tailEnd len="med" w="med" type="none"/>
            </a:ln>
          </p:spPr>
        </p:cxnSp>
      </p:grpSp>
      <p:sp>
        <p:nvSpPr>
          <p:cNvPr id="295" name="Google Shape;295;p11"/>
          <p:cNvSpPr txBox="1"/>
          <p:nvPr>
            <p:ph hasCustomPrompt="1" type="title"/>
          </p:nvPr>
        </p:nvSpPr>
        <p:spPr>
          <a:xfrm rot="181">
            <a:off x="1727700" y="1402388"/>
            <a:ext cx="5688600" cy="2004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6" name="Google Shape;296;p11"/>
          <p:cNvSpPr txBox="1"/>
          <p:nvPr>
            <p:ph idx="1" type="subTitle"/>
          </p:nvPr>
        </p:nvSpPr>
        <p:spPr>
          <a:xfrm>
            <a:off x="2458200" y="3300850"/>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7"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98"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a:hlinkClick/>
          </p:cNvPr>
          <p:cNvSpPr txBox="1"/>
          <p:nvPr>
            <p:ph hasCustomPrompt="1" type="title"/>
          </p:nvPr>
        </p:nvSpPr>
        <p:spPr>
          <a:xfrm rot="1973">
            <a:off x="4049400" y="752338"/>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01" name="Google Shape;301;p13">
            <a:hlinkClick/>
          </p:cNvPr>
          <p:cNvSpPr txBox="1"/>
          <p:nvPr>
            <p:ph idx="2" type="title"/>
          </p:nvPr>
        </p:nvSpPr>
        <p:spPr>
          <a:xfrm>
            <a:off x="720000" y="541425"/>
            <a:ext cx="23364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2" name="Google Shape;302;p13">
            <a:hlinkClick/>
          </p:cNvPr>
          <p:cNvSpPr txBox="1"/>
          <p:nvPr>
            <p:ph idx="1" type="subTitle"/>
          </p:nvPr>
        </p:nvSpPr>
        <p:spPr>
          <a:xfrm>
            <a:off x="720000" y="916741"/>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3" name="Google Shape;303;p13">
            <a:hlinkClick/>
          </p:cNvPr>
          <p:cNvSpPr txBox="1"/>
          <p:nvPr>
            <p:ph hasCustomPrompt="1" idx="3" type="title"/>
          </p:nvPr>
        </p:nvSpPr>
        <p:spPr>
          <a:xfrm rot="1973">
            <a:off x="4049400" y="3837576"/>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04" name="Google Shape;304;p13">
            <a:hlinkClick/>
          </p:cNvPr>
          <p:cNvSpPr txBox="1"/>
          <p:nvPr>
            <p:ph idx="4" type="title"/>
          </p:nvPr>
        </p:nvSpPr>
        <p:spPr>
          <a:xfrm>
            <a:off x="720000" y="3626663"/>
            <a:ext cx="23364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5" name="Google Shape;305;p13">
            <a:hlinkClick/>
          </p:cNvPr>
          <p:cNvSpPr txBox="1"/>
          <p:nvPr>
            <p:ph idx="5" type="subTitle"/>
          </p:nvPr>
        </p:nvSpPr>
        <p:spPr>
          <a:xfrm>
            <a:off x="720000" y="4001978"/>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cap="rnd" cmpd="sng" w="9525">
              <a:solidFill>
                <a:schemeClr val="accent4"/>
              </a:solidFill>
              <a:prstDash val="solid"/>
              <a:round/>
              <a:headEnd len="med" w="med" type="none"/>
              <a:tailEnd len="med" w="med" type="none"/>
            </a:ln>
          </p:spPr>
        </p:cxnSp>
        <p:cxnSp>
          <p:nvCxnSpPr>
            <p:cNvPr id="308" name="Google Shape;308;p13"/>
            <p:cNvCxnSpPr/>
            <p:nvPr/>
          </p:nvCxnSpPr>
          <p:spPr>
            <a:xfrm flipH="1">
              <a:off x="8705550" y="-53850"/>
              <a:ext cx="25800" cy="5289300"/>
            </a:xfrm>
            <a:prstGeom prst="straightConnector1">
              <a:avLst/>
            </a:prstGeom>
            <a:noFill/>
            <a:ln cap="rnd" cmpd="sng" w="9525">
              <a:solidFill>
                <a:schemeClr val="accent4"/>
              </a:solidFill>
              <a:prstDash val="solid"/>
              <a:round/>
              <a:headEnd len="med" w="med" type="none"/>
              <a:tailEnd len="med" w="med" type="none"/>
            </a:ln>
          </p:spPr>
        </p:cxnSp>
        <p:cxnSp>
          <p:nvCxnSpPr>
            <p:cNvPr id="309" name="Google Shape;309;p13"/>
            <p:cNvCxnSpPr/>
            <p:nvPr/>
          </p:nvCxnSpPr>
          <p:spPr>
            <a:xfrm flipH="1" rot="10800000">
              <a:off x="3442850" y="4604900"/>
              <a:ext cx="5821800" cy="552600"/>
            </a:xfrm>
            <a:prstGeom prst="straightConnector1">
              <a:avLst/>
            </a:prstGeom>
            <a:noFill/>
            <a:ln cap="rnd" cmpd="sng" w="9525">
              <a:solidFill>
                <a:schemeClr val="accent4"/>
              </a:solidFill>
              <a:prstDash val="solid"/>
              <a:round/>
              <a:headEnd len="med" w="med" type="none"/>
              <a:tailEnd len="med" w="med" type="none"/>
            </a:ln>
          </p:spPr>
        </p:cxnSp>
        <p:cxnSp>
          <p:nvCxnSpPr>
            <p:cNvPr id="310" name="Google Shape;310;p13"/>
            <p:cNvCxnSpPr/>
            <p:nvPr/>
          </p:nvCxnSpPr>
          <p:spPr>
            <a:xfrm>
              <a:off x="-12825" y="3075525"/>
              <a:ext cx="769500" cy="2181000"/>
            </a:xfrm>
            <a:prstGeom prst="straightConnector1">
              <a:avLst/>
            </a:prstGeom>
            <a:noFill/>
            <a:ln cap="rnd" cmpd="sng" w="9525">
              <a:solidFill>
                <a:schemeClr val="accent4"/>
              </a:solidFill>
              <a:prstDash val="solid"/>
              <a:round/>
              <a:headEnd len="med" w="med" type="none"/>
              <a:tailEnd len="med" w="med" type="none"/>
            </a:ln>
          </p:spPr>
        </p:cxnSp>
        <p:cxnSp>
          <p:nvCxnSpPr>
            <p:cNvPr id="311" name="Google Shape;311;p13"/>
            <p:cNvCxnSpPr/>
            <p:nvPr/>
          </p:nvCxnSpPr>
          <p:spPr>
            <a:xfrm flipH="1" rot="10800000">
              <a:off x="147875" y="3331600"/>
              <a:ext cx="358800" cy="1896600"/>
            </a:xfrm>
            <a:prstGeom prst="straightConnector1">
              <a:avLst/>
            </a:prstGeom>
            <a:noFill/>
            <a:ln cap="rnd" cmpd="sng" w="9525">
              <a:solidFill>
                <a:schemeClr val="accent4"/>
              </a:solidFill>
              <a:prstDash val="solid"/>
              <a:round/>
              <a:headEnd len="med" w="med" type="none"/>
              <a:tailEnd len="med" w="med" type="none"/>
            </a:ln>
          </p:spPr>
        </p:cxnSp>
        <p:cxnSp>
          <p:nvCxnSpPr>
            <p:cNvPr id="312" name="Google Shape;312;p13"/>
            <p:cNvCxnSpPr/>
            <p:nvPr/>
          </p:nvCxnSpPr>
          <p:spPr>
            <a:xfrm flipH="1">
              <a:off x="-12650" y="-92425"/>
              <a:ext cx="1047300" cy="3887700"/>
            </a:xfrm>
            <a:prstGeom prst="straightConnector1">
              <a:avLst/>
            </a:prstGeom>
            <a:noFill/>
            <a:ln cap="rnd" cmpd="sng" w="9525">
              <a:solidFill>
                <a:schemeClr val="accent4"/>
              </a:solidFill>
              <a:prstDash val="solid"/>
              <a:round/>
              <a:headEnd len="med" w="med" type="none"/>
              <a:tailEnd len="med" w="med" type="none"/>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 name="Google Shape;325;p13">
            <a:hlinkClick/>
          </p:cNvPr>
          <p:cNvSpPr txBox="1"/>
          <p:nvPr>
            <p:ph hasCustomPrompt="1" idx="6" type="title"/>
          </p:nvPr>
        </p:nvSpPr>
        <p:spPr>
          <a:xfrm rot="1973">
            <a:off x="4049400" y="2294957"/>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6" name="Google Shape;326;p13">
            <a:hlinkClick/>
          </p:cNvPr>
          <p:cNvSpPr txBox="1"/>
          <p:nvPr>
            <p:ph idx="7" type="title"/>
          </p:nvPr>
        </p:nvSpPr>
        <p:spPr>
          <a:xfrm>
            <a:off x="720000" y="2064650"/>
            <a:ext cx="23364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7" name="Google Shape;327;p13">
            <a:hlinkClick/>
          </p:cNvPr>
          <p:cNvSpPr txBox="1"/>
          <p:nvPr>
            <p:ph idx="8" type="subTitle"/>
          </p:nvPr>
        </p:nvSpPr>
        <p:spPr>
          <a:xfrm>
            <a:off x="720000" y="2439966"/>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13">
            <a:hlinkClick/>
          </p:cNvPr>
          <p:cNvSpPr txBox="1"/>
          <p:nvPr>
            <p:ph hasCustomPrompt="1" idx="9" type="title"/>
          </p:nvPr>
        </p:nvSpPr>
        <p:spPr>
          <a:xfrm flipH="1" rot="-1973">
            <a:off x="4049400" y="1523647"/>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9" name="Google Shape;329;p13">
            <a:hlinkClick/>
          </p:cNvPr>
          <p:cNvSpPr txBox="1"/>
          <p:nvPr>
            <p:ph idx="13" type="title"/>
          </p:nvPr>
        </p:nvSpPr>
        <p:spPr>
          <a:xfrm flipH="1">
            <a:off x="6087600" y="1349513"/>
            <a:ext cx="23364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0" name="Google Shape;330;p13">
            <a:hlinkClick/>
          </p:cNvPr>
          <p:cNvSpPr txBox="1"/>
          <p:nvPr>
            <p:ph idx="14" type="subTitle"/>
          </p:nvPr>
        </p:nvSpPr>
        <p:spPr>
          <a:xfrm flipH="1">
            <a:off x="6087600" y="1724828"/>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1" name="Google Shape;331;p13">
            <a:hlinkClick/>
          </p:cNvPr>
          <p:cNvSpPr txBox="1"/>
          <p:nvPr>
            <p:ph hasCustomPrompt="1" idx="15" type="title"/>
          </p:nvPr>
        </p:nvSpPr>
        <p:spPr>
          <a:xfrm flipH="1" rot="-1973">
            <a:off x="4049400" y="3066266"/>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2" name="Google Shape;332;p13">
            <a:hlinkClick/>
          </p:cNvPr>
          <p:cNvSpPr txBox="1"/>
          <p:nvPr>
            <p:ph idx="16" type="title"/>
          </p:nvPr>
        </p:nvSpPr>
        <p:spPr>
          <a:xfrm flipH="1">
            <a:off x="6087600" y="2836161"/>
            <a:ext cx="23364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3" name="Google Shape;333;p13">
            <a:hlinkClick/>
          </p:cNvPr>
          <p:cNvSpPr txBox="1"/>
          <p:nvPr>
            <p:ph idx="17" type="subTitle"/>
          </p:nvPr>
        </p:nvSpPr>
        <p:spPr>
          <a:xfrm flipH="1">
            <a:off x="6087600" y="3211476"/>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4" name="Shape 334"/>
        <p:cNvGrpSpPr/>
        <p:nvPr/>
      </p:nvGrpSpPr>
      <p:grpSpPr>
        <a:xfrm>
          <a:off x="0" y="0"/>
          <a:ext cx="0" cy="0"/>
          <a:chOff x="0" y="0"/>
          <a:chExt cx="0" cy="0"/>
        </a:xfrm>
      </p:grpSpPr>
      <p:sp>
        <p:nvSpPr>
          <p:cNvPr id="335" name="Google Shape;335;p14"/>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txBox="1"/>
          <p:nvPr>
            <p:ph idx="1" type="subTitle"/>
          </p:nvPr>
        </p:nvSpPr>
        <p:spPr>
          <a:xfrm>
            <a:off x="720125" y="1409013"/>
            <a:ext cx="4563900" cy="159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37" name="Google Shape;337;p14"/>
          <p:cNvGrpSpPr/>
          <p:nvPr/>
        </p:nvGrpSpPr>
        <p:grpSpPr>
          <a:xfrm>
            <a:off x="-38475" y="-149400"/>
            <a:ext cx="9236700" cy="5454600"/>
            <a:chOff x="-38475" y="-149400"/>
            <a:chExt cx="9236700" cy="5454600"/>
          </a:xfrm>
        </p:grpSpPr>
        <p:cxnSp>
          <p:nvCxnSpPr>
            <p:cNvPr id="338" name="Google Shape;338;p14"/>
            <p:cNvCxnSpPr/>
            <p:nvPr/>
          </p:nvCxnSpPr>
          <p:spPr>
            <a:xfrm flipH="1" rot="10800000">
              <a:off x="8103025" y="935750"/>
              <a:ext cx="1073100" cy="4228200"/>
            </a:xfrm>
            <a:prstGeom prst="straightConnector1">
              <a:avLst/>
            </a:prstGeom>
            <a:noFill/>
            <a:ln cap="rnd" cmpd="sng" w="9525">
              <a:solidFill>
                <a:schemeClr val="accent4"/>
              </a:solidFill>
              <a:prstDash val="solid"/>
              <a:round/>
              <a:headEnd len="med" w="med" type="none"/>
              <a:tailEnd len="med" w="med" type="none"/>
            </a:ln>
          </p:spPr>
        </p:cxnSp>
        <p:cxnSp>
          <p:nvCxnSpPr>
            <p:cNvPr id="339" name="Google Shape;339;p14"/>
            <p:cNvCxnSpPr/>
            <p:nvPr/>
          </p:nvCxnSpPr>
          <p:spPr>
            <a:xfrm flipH="1">
              <a:off x="4433800" y="3088375"/>
              <a:ext cx="4750200" cy="2178600"/>
            </a:xfrm>
            <a:prstGeom prst="straightConnector1">
              <a:avLst/>
            </a:prstGeom>
            <a:noFill/>
            <a:ln cap="rnd" cmpd="sng" w="9525">
              <a:solidFill>
                <a:schemeClr val="accent4"/>
              </a:solidFill>
              <a:prstDash val="solid"/>
              <a:round/>
              <a:headEnd len="med" w="med" type="none"/>
              <a:tailEnd len="med" w="med" type="none"/>
            </a:ln>
          </p:spPr>
        </p:cxnSp>
        <p:cxnSp>
          <p:nvCxnSpPr>
            <p:cNvPr id="340" name="Google Shape;340;p14"/>
            <p:cNvCxnSpPr/>
            <p:nvPr/>
          </p:nvCxnSpPr>
          <p:spPr>
            <a:xfrm>
              <a:off x="5898975" y="4174350"/>
              <a:ext cx="2917200" cy="616800"/>
            </a:xfrm>
            <a:prstGeom prst="straightConnector1">
              <a:avLst/>
            </a:prstGeom>
            <a:noFill/>
            <a:ln cap="rnd" cmpd="sng" w="9525">
              <a:solidFill>
                <a:schemeClr val="accent4"/>
              </a:solidFill>
              <a:prstDash val="solid"/>
              <a:round/>
              <a:headEnd len="med" w="med" type="none"/>
              <a:tailEnd len="med" w="med" type="none"/>
            </a:ln>
          </p:spPr>
        </p:cxnSp>
        <p:cxnSp>
          <p:nvCxnSpPr>
            <p:cNvPr id="341" name="Google Shape;341;p14"/>
            <p:cNvCxnSpPr/>
            <p:nvPr/>
          </p:nvCxnSpPr>
          <p:spPr>
            <a:xfrm flipH="1" rot="10800000">
              <a:off x="-27775" y="-47550"/>
              <a:ext cx="3485100" cy="954300"/>
            </a:xfrm>
            <a:prstGeom prst="straightConnector1">
              <a:avLst/>
            </a:prstGeom>
            <a:noFill/>
            <a:ln cap="rnd" cmpd="sng" w="9525">
              <a:solidFill>
                <a:schemeClr val="accent4"/>
              </a:solidFill>
              <a:prstDash val="solid"/>
              <a:round/>
              <a:headEnd len="med" w="med" type="none"/>
              <a:tailEnd len="med" w="med" type="none"/>
            </a:ln>
          </p:spPr>
        </p:cxnSp>
        <p:cxnSp>
          <p:nvCxnSpPr>
            <p:cNvPr id="342" name="Google Shape;342;p14"/>
            <p:cNvCxnSpPr/>
            <p:nvPr/>
          </p:nvCxnSpPr>
          <p:spPr>
            <a:xfrm>
              <a:off x="-38475" y="158200"/>
              <a:ext cx="9236700" cy="308400"/>
            </a:xfrm>
            <a:prstGeom prst="straightConnector1">
              <a:avLst/>
            </a:prstGeom>
            <a:noFill/>
            <a:ln cap="rnd" cmpd="sng" w="9525">
              <a:solidFill>
                <a:schemeClr val="accent4"/>
              </a:solidFill>
              <a:prstDash val="solid"/>
              <a:round/>
              <a:headEnd len="med" w="med" type="none"/>
              <a:tailEnd len="med" w="med" type="none"/>
            </a:ln>
          </p:spPr>
        </p:cxnSp>
        <p:cxnSp>
          <p:nvCxnSpPr>
            <p:cNvPr id="343" name="Google Shape;343;p14"/>
            <p:cNvCxnSpPr/>
            <p:nvPr/>
          </p:nvCxnSpPr>
          <p:spPr>
            <a:xfrm>
              <a:off x="8015225" y="-73150"/>
              <a:ext cx="1176000" cy="3547200"/>
            </a:xfrm>
            <a:prstGeom prst="straightConnector1">
              <a:avLst/>
            </a:prstGeom>
            <a:noFill/>
            <a:ln cap="rnd" cmpd="sng" w="9525">
              <a:solidFill>
                <a:schemeClr val="accent4"/>
              </a:solidFill>
              <a:prstDash val="solid"/>
              <a:round/>
              <a:headEnd len="med" w="med" type="none"/>
              <a:tailEnd len="med" w="med" type="none"/>
            </a:ln>
          </p:spPr>
        </p:cxnSp>
        <p:grpSp>
          <p:nvGrpSpPr>
            <p:cNvPr id="344" name="Google Shape;344;p14"/>
            <p:cNvGrpSpPr/>
            <p:nvPr/>
          </p:nvGrpSpPr>
          <p:grpSpPr>
            <a:xfrm>
              <a:off x="7828101" y="93150"/>
              <a:ext cx="718341" cy="718341"/>
              <a:chOff x="-83525" y="4333650"/>
              <a:chExt cx="539700" cy="539700"/>
            </a:xfrm>
          </p:grpSpPr>
          <p:sp>
            <p:nvSpPr>
              <p:cNvPr id="345" name="Google Shape;345;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4"/>
            <p:cNvGrpSpPr/>
            <p:nvPr/>
          </p:nvGrpSpPr>
          <p:grpSpPr>
            <a:xfrm>
              <a:off x="8105174" y="2908534"/>
              <a:ext cx="909610" cy="909610"/>
              <a:chOff x="-83525" y="4333650"/>
              <a:chExt cx="539700" cy="539700"/>
            </a:xfrm>
          </p:grpSpPr>
          <p:sp>
            <p:nvSpPr>
              <p:cNvPr id="348" name="Google Shape;348;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14"/>
            <p:cNvGrpSpPr/>
            <p:nvPr/>
          </p:nvGrpSpPr>
          <p:grpSpPr>
            <a:xfrm>
              <a:off x="2518898" y="28099"/>
              <a:ext cx="438506" cy="438506"/>
              <a:chOff x="-83525" y="4333650"/>
              <a:chExt cx="539700" cy="539700"/>
            </a:xfrm>
          </p:grpSpPr>
          <p:sp>
            <p:nvSpPr>
              <p:cNvPr id="351" name="Google Shape;351;p1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3" name="Google Shape;353;p14"/>
            <p:cNvCxnSpPr/>
            <p:nvPr/>
          </p:nvCxnSpPr>
          <p:spPr>
            <a:xfrm>
              <a:off x="5311625" y="-72950"/>
              <a:ext cx="3863400" cy="2765400"/>
            </a:xfrm>
            <a:prstGeom prst="straightConnector1">
              <a:avLst/>
            </a:prstGeom>
            <a:noFill/>
            <a:ln cap="rnd" cmpd="sng" w="9525">
              <a:solidFill>
                <a:schemeClr val="accent4"/>
              </a:solidFill>
              <a:prstDash val="solid"/>
              <a:round/>
              <a:headEnd len="med" w="med" type="none"/>
              <a:tailEnd len="med" w="med" type="none"/>
            </a:ln>
          </p:spPr>
        </p:cxnSp>
        <p:cxnSp>
          <p:nvCxnSpPr>
            <p:cNvPr id="354" name="Google Shape;354;p14"/>
            <p:cNvCxnSpPr/>
            <p:nvPr/>
          </p:nvCxnSpPr>
          <p:spPr>
            <a:xfrm flipH="1">
              <a:off x="6374775" y="-149400"/>
              <a:ext cx="826800" cy="5454600"/>
            </a:xfrm>
            <a:prstGeom prst="straightConnector1">
              <a:avLst/>
            </a:prstGeom>
            <a:noFill/>
            <a:ln cap="rnd" cmpd="sng" w="9525">
              <a:solidFill>
                <a:schemeClr val="accent4"/>
              </a:solidFill>
              <a:prstDash val="solid"/>
              <a:round/>
              <a:headEnd len="med" w="med" type="none"/>
              <a:tailEnd len="med" w="med" type="none"/>
            </a:ln>
          </p:spPr>
        </p:cxnSp>
        <p:grpSp>
          <p:nvGrpSpPr>
            <p:cNvPr id="355" name="Google Shape;355;p14"/>
            <p:cNvGrpSpPr/>
            <p:nvPr/>
          </p:nvGrpSpPr>
          <p:grpSpPr>
            <a:xfrm>
              <a:off x="6278820" y="4063829"/>
              <a:ext cx="501219" cy="501219"/>
              <a:chOff x="-83525" y="4333650"/>
              <a:chExt cx="539700" cy="539700"/>
            </a:xfrm>
          </p:grpSpPr>
          <p:sp>
            <p:nvSpPr>
              <p:cNvPr id="356" name="Google Shape;356;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14"/>
            <p:cNvGrpSpPr/>
            <p:nvPr/>
          </p:nvGrpSpPr>
          <p:grpSpPr>
            <a:xfrm>
              <a:off x="6759200" y="899805"/>
              <a:ext cx="501219" cy="501219"/>
              <a:chOff x="-83525" y="4333650"/>
              <a:chExt cx="539700" cy="539700"/>
            </a:xfrm>
          </p:grpSpPr>
          <p:sp>
            <p:nvSpPr>
              <p:cNvPr id="359" name="Google Shape;359;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4"/>
            <p:cNvGrpSpPr/>
            <p:nvPr/>
          </p:nvGrpSpPr>
          <p:grpSpPr>
            <a:xfrm>
              <a:off x="5457861" y="-98116"/>
              <a:ext cx="909610" cy="909610"/>
              <a:chOff x="-83525" y="4333650"/>
              <a:chExt cx="539700" cy="539700"/>
            </a:xfrm>
          </p:grpSpPr>
          <p:sp>
            <p:nvSpPr>
              <p:cNvPr id="362" name="Google Shape;362;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4" name="Google Shape;364;p14"/>
          <p:cNvSpPr txBox="1"/>
          <p:nvPr>
            <p:ph type="title"/>
          </p:nvPr>
        </p:nvSpPr>
        <p:spPr>
          <a:xfrm rot="-594">
            <a:off x="720000" y="3175576"/>
            <a:ext cx="3472800" cy="5586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65" name="Shape 365"/>
        <p:cNvGrpSpPr/>
        <p:nvPr/>
      </p:nvGrpSpPr>
      <p:grpSpPr>
        <a:xfrm>
          <a:off x="0" y="0"/>
          <a:ext cx="0" cy="0"/>
          <a:chOff x="0" y="0"/>
          <a:chExt cx="0" cy="0"/>
        </a:xfrm>
      </p:grpSpPr>
      <p:sp>
        <p:nvSpPr>
          <p:cNvPr id="366" name="Google Shape;366;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5"/>
          <p:cNvGrpSpPr/>
          <p:nvPr/>
        </p:nvGrpSpPr>
        <p:grpSpPr>
          <a:xfrm>
            <a:off x="-24925" y="-70975"/>
            <a:ext cx="9226525" cy="5270525"/>
            <a:chOff x="-24925" y="-70975"/>
            <a:chExt cx="9226525" cy="5270525"/>
          </a:xfrm>
        </p:grpSpPr>
        <p:cxnSp>
          <p:nvCxnSpPr>
            <p:cNvPr id="368" name="Google Shape;368;p15"/>
            <p:cNvCxnSpPr/>
            <p:nvPr/>
          </p:nvCxnSpPr>
          <p:spPr>
            <a:xfrm>
              <a:off x="7622100" y="-52250"/>
              <a:ext cx="1529400" cy="3201900"/>
            </a:xfrm>
            <a:prstGeom prst="straightConnector1">
              <a:avLst/>
            </a:prstGeom>
            <a:noFill/>
            <a:ln cap="rnd" cmpd="sng" w="9525">
              <a:solidFill>
                <a:schemeClr val="accent4"/>
              </a:solidFill>
              <a:prstDash val="solid"/>
              <a:round/>
              <a:headEnd len="med" w="med" type="none"/>
              <a:tailEnd len="med" w="med" type="none"/>
            </a:ln>
          </p:spPr>
        </p:cxnSp>
        <p:cxnSp>
          <p:nvCxnSpPr>
            <p:cNvPr id="369" name="Google Shape;369;p15"/>
            <p:cNvCxnSpPr/>
            <p:nvPr/>
          </p:nvCxnSpPr>
          <p:spPr>
            <a:xfrm flipH="1">
              <a:off x="7715775" y="1949950"/>
              <a:ext cx="1453200" cy="3249600"/>
            </a:xfrm>
            <a:prstGeom prst="straightConnector1">
              <a:avLst/>
            </a:prstGeom>
            <a:noFill/>
            <a:ln cap="rnd" cmpd="sng" w="9525">
              <a:solidFill>
                <a:schemeClr val="accent4"/>
              </a:solidFill>
              <a:prstDash val="solid"/>
              <a:round/>
              <a:headEnd len="med" w="med" type="none"/>
              <a:tailEnd len="med" w="med" type="none"/>
            </a:ln>
          </p:spPr>
        </p:cxnSp>
        <p:cxnSp>
          <p:nvCxnSpPr>
            <p:cNvPr id="370" name="Google Shape;370;p15"/>
            <p:cNvCxnSpPr/>
            <p:nvPr/>
          </p:nvCxnSpPr>
          <p:spPr>
            <a:xfrm flipH="1">
              <a:off x="12450" y="-52250"/>
              <a:ext cx="1677900" cy="3274500"/>
            </a:xfrm>
            <a:prstGeom prst="straightConnector1">
              <a:avLst/>
            </a:prstGeom>
            <a:noFill/>
            <a:ln cap="rnd" cmpd="sng" w="9525">
              <a:solidFill>
                <a:schemeClr val="accent4"/>
              </a:solidFill>
              <a:prstDash val="solid"/>
              <a:round/>
              <a:headEnd len="med" w="med" type="none"/>
              <a:tailEnd len="med" w="med" type="none"/>
            </a:ln>
          </p:spPr>
        </p:cxnSp>
        <p:cxnSp>
          <p:nvCxnSpPr>
            <p:cNvPr id="371" name="Google Shape;371;p15"/>
            <p:cNvCxnSpPr/>
            <p:nvPr/>
          </p:nvCxnSpPr>
          <p:spPr>
            <a:xfrm>
              <a:off x="143475" y="-70975"/>
              <a:ext cx="1353600" cy="5233200"/>
            </a:xfrm>
            <a:prstGeom prst="straightConnector1">
              <a:avLst/>
            </a:prstGeom>
            <a:noFill/>
            <a:ln cap="rnd" cmpd="sng" w="9525">
              <a:solidFill>
                <a:schemeClr val="accent4"/>
              </a:solidFill>
              <a:prstDash val="solid"/>
              <a:round/>
              <a:headEnd len="med" w="med" type="none"/>
              <a:tailEnd len="med" w="med" type="none"/>
            </a:ln>
          </p:spPr>
        </p:cxnSp>
        <p:cxnSp>
          <p:nvCxnSpPr>
            <p:cNvPr id="372" name="Google Shape;372;p15"/>
            <p:cNvCxnSpPr/>
            <p:nvPr/>
          </p:nvCxnSpPr>
          <p:spPr>
            <a:xfrm>
              <a:off x="-24925" y="4432425"/>
              <a:ext cx="4983600" cy="761100"/>
            </a:xfrm>
            <a:prstGeom prst="straightConnector1">
              <a:avLst/>
            </a:prstGeom>
            <a:noFill/>
            <a:ln cap="rnd" cmpd="sng" w="9525">
              <a:solidFill>
                <a:schemeClr val="accent4"/>
              </a:solidFill>
              <a:prstDash val="solid"/>
              <a:round/>
              <a:headEnd len="med" w="med" type="none"/>
              <a:tailEnd len="med" w="med" type="none"/>
            </a:ln>
          </p:spPr>
        </p:cxnSp>
        <p:cxnSp>
          <p:nvCxnSpPr>
            <p:cNvPr id="373" name="Google Shape;373;p15"/>
            <p:cNvCxnSpPr/>
            <p:nvPr/>
          </p:nvCxnSpPr>
          <p:spPr>
            <a:xfrm>
              <a:off x="5159700" y="-33550"/>
              <a:ext cx="4041900" cy="960600"/>
            </a:xfrm>
            <a:prstGeom prst="straightConnector1">
              <a:avLst/>
            </a:prstGeom>
            <a:noFill/>
            <a:ln cap="rnd" cmpd="sng" w="9525">
              <a:solidFill>
                <a:schemeClr val="accent4"/>
              </a:solidFill>
              <a:prstDash val="solid"/>
              <a:round/>
              <a:headEnd len="med" w="med" type="none"/>
              <a:tailEnd len="med" w="med" type="none"/>
            </a:ln>
          </p:spPr>
        </p:cxnSp>
        <p:grpSp>
          <p:nvGrpSpPr>
            <p:cNvPr id="374" name="Google Shape;374;p15"/>
            <p:cNvGrpSpPr/>
            <p:nvPr/>
          </p:nvGrpSpPr>
          <p:grpSpPr>
            <a:xfrm>
              <a:off x="7715777" y="407698"/>
              <a:ext cx="482600" cy="482600"/>
              <a:chOff x="-83525" y="4333650"/>
              <a:chExt cx="539700" cy="539700"/>
            </a:xfrm>
          </p:grpSpPr>
          <p:sp>
            <p:nvSpPr>
              <p:cNvPr id="375" name="Google Shape;375;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5"/>
            <p:cNvGrpSpPr/>
            <p:nvPr/>
          </p:nvGrpSpPr>
          <p:grpSpPr>
            <a:xfrm>
              <a:off x="8718447" y="2450535"/>
              <a:ext cx="344976" cy="344976"/>
              <a:chOff x="-83525" y="4333650"/>
              <a:chExt cx="539700" cy="539700"/>
            </a:xfrm>
          </p:grpSpPr>
          <p:sp>
            <p:nvSpPr>
              <p:cNvPr id="378" name="Google Shape;37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5"/>
            <p:cNvGrpSpPr/>
            <p:nvPr/>
          </p:nvGrpSpPr>
          <p:grpSpPr>
            <a:xfrm>
              <a:off x="491347" y="1770660"/>
              <a:ext cx="344976" cy="344976"/>
              <a:chOff x="-83525" y="4333650"/>
              <a:chExt cx="539700" cy="539700"/>
            </a:xfrm>
          </p:grpSpPr>
          <p:sp>
            <p:nvSpPr>
              <p:cNvPr id="381" name="Google Shape;38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5"/>
            <p:cNvGrpSpPr/>
            <p:nvPr/>
          </p:nvGrpSpPr>
          <p:grpSpPr>
            <a:xfrm>
              <a:off x="304222" y="2768635"/>
              <a:ext cx="344976" cy="344976"/>
              <a:chOff x="-83525" y="4333650"/>
              <a:chExt cx="539700" cy="539700"/>
            </a:xfrm>
          </p:grpSpPr>
          <p:sp>
            <p:nvSpPr>
              <p:cNvPr id="384" name="Google Shape;38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5"/>
            <p:cNvGrpSpPr/>
            <p:nvPr/>
          </p:nvGrpSpPr>
          <p:grpSpPr>
            <a:xfrm>
              <a:off x="1059438" y="4316076"/>
              <a:ext cx="630909" cy="630909"/>
              <a:chOff x="-83525" y="4333650"/>
              <a:chExt cx="539700" cy="539700"/>
            </a:xfrm>
          </p:grpSpPr>
          <p:sp>
            <p:nvSpPr>
              <p:cNvPr id="387" name="Google Shape;38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5"/>
            <p:cNvGrpSpPr/>
            <p:nvPr/>
          </p:nvGrpSpPr>
          <p:grpSpPr>
            <a:xfrm>
              <a:off x="1138677" y="298698"/>
              <a:ext cx="482600" cy="482600"/>
              <a:chOff x="-83525" y="4333650"/>
              <a:chExt cx="539700" cy="539700"/>
            </a:xfrm>
          </p:grpSpPr>
          <p:sp>
            <p:nvSpPr>
              <p:cNvPr id="390" name="Google Shape;39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 name="Google Shape;392;p15"/>
          <p:cNvSpPr txBox="1"/>
          <p:nvPr>
            <p:ph type="title"/>
          </p:nvPr>
        </p:nvSpPr>
        <p:spPr>
          <a:xfrm>
            <a:off x="720000" y="2677350"/>
            <a:ext cx="4360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3" name="Google Shape;393;p15"/>
          <p:cNvSpPr txBox="1"/>
          <p:nvPr>
            <p:ph hasCustomPrompt="1" idx="2" type="title"/>
          </p:nvPr>
        </p:nvSpPr>
        <p:spPr>
          <a:xfrm>
            <a:off x="2124950" y="7317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4" name="Google Shape;394;p15"/>
          <p:cNvSpPr txBox="1"/>
          <p:nvPr>
            <p:ph idx="1" type="subTitle"/>
          </p:nvPr>
        </p:nvSpPr>
        <p:spPr>
          <a:xfrm rot="462">
            <a:off x="1783576" y="397275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95" name="Shape 395"/>
        <p:cNvGrpSpPr/>
        <p:nvPr/>
      </p:nvGrpSpPr>
      <p:grpSpPr>
        <a:xfrm>
          <a:off x="0" y="0"/>
          <a:ext cx="0" cy="0"/>
          <a:chOff x="0" y="0"/>
          <a:chExt cx="0" cy="0"/>
        </a:xfrm>
      </p:grpSpPr>
      <p:grpSp>
        <p:nvGrpSpPr>
          <p:cNvPr id="396" name="Google Shape;396;p16"/>
          <p:cNvGrpSpPr/>
          <p:nvPr/>
        </p:nvGrpSpPr>
        <p:grpSpPr>
          <a:xfrm>
            <a:off x="0" y="0"/>
            <a:ext cx="9144000" cy="5143500"/>
            <a:chOff x="0" y="0"/>
            <a:chExt cx="9144000" cy="5143500"/>
          </a:xfrm>
        </p:grpSpPr>
        <p:sp>
          <p:nvSpPr>
            <p:cNvPr id="397" name="Google Shape;397;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6"/>
          <p:cNvGrpSpPr/>
          <p:nvPr/>
        </p:nvGrpSpPr>
        <p:grpSpPr>
          <a:xfrm>
            <a:off x="-24925" y="-64725"/>
            <a:ext cx="9226450" cy="5333100"/>
            <a:chOff x="-24925" y="-64725"/>
            <a:chExt cx="9226450" cy="5333100"/>
          </a:xfrm>
        </p:grpSpPr>
        <p:cxnSp>
          <p:nvCxnSpPr>
            <p:cNvPr id="400" name="Google Shape;400;p16"/>
            <p:cNvCxnSpPr/>
            <p:nvPr/>
          </p:nvCxnSpPr>
          <p:spPr>
            <a:xfrm flipH="1">
              <a:off x="7029625" y="-37700"/>
              <a:ext cx="968100" cy="5243700"/>
            </a:xfrm>
            <a:prstGeom prst="straightConnector1">
              <a:avLst/>
            </a:prstGeom>
            <a:noFill/>
            <a:ln cap="rnd" cmpd="sng" w="9525">
              <a:solidFill>
                <a:schemeClr val="accent4"/>
              </a:solidFill>
              <a:prstDash val="solid"/>
              <a:round/>
              <a:headEnd len="med" w="med" type="none"/>
              <a:tailEnd len="med" w="med" type="none"/>
            </a:ln>
          </p:spPr>
        </p:cxnSp>
        <p:cxnSp>
          <p:nvCxnSpPr>
            <p:cNvPr id="401" name="Google Shape;401;p16"/>
            <p:cNvCxnSpPr/>
            <p:nvPr/>
          </p:nvCxnSpPr>
          <p:spPr>
            <a:xfrm>
              <a:off x="6081475" y="-64725"/>
              <a:ext cx="3112500" cy="4135500"/>
            </a:xfrm>
            <a:prstGeom prst="straightConnector1">
              <a:avLst/>
            </a:prstGeom>
            <a:noFill/>
            <a:ln cap="rnd" cmpd="sng" w="9525">
              <a:solidFill>
                <a:schemeClr val="accent4"/>
              </a:solidFill>
              <a:prstDash val="solid"/>
              <a:round/>
              <a:headEnd len="med" w="med" type="none"/>
              <a:tailEnd len="med" w="med" type="none"/>
            </a:ln>
          </p:spPr>
        </p:cxnSp>
        <p:cxnSp>
          <p:nvCxnSpPr>
            <p:cNvPr id="402" name="Google Shape;402;p16"/>
            <p:cNvCxnSpPr/>
            <p:nvPr/>
          </p:nvCxnSpPr>
          <p:spPr>
            <a:xfrm flipH="1">
              <a:off x="1172650" y="-27300"/>
              <a:ext cx="417900" cy="5177100"/>
            </a:xfrm>
            <a:prstGeom prst="straightConnector1">
              <a:avLst/>
            </a:prstGeom>
            <a:noFill/>
            <a:ln cap="rnd" cmpd="sng" w="9525">
              <a:solidFill>
                <a:schemeClr val="accent4"/>
              </a:solidFill>
              <a:prstDash val="solid"/>
              <a:round/>
              <a:headEnd len="med" w="med" type="none"/>
              <a:tailEnd len="med" w="med" type="none"/>
            </a:ln>
          </p:spPr>
        </p:cxnSp>
        <p:cxnSp>
          <p:nvCxnSpPr>
            <p:cNvPr id="403" name="Google Shape;403;p16"/>
            <p:cNvCxnSpPr/>
            <p:nvPr/>
          </p:nvCxnSpPr>
          <p:spPr>
            <a:xfrm>
              <a:off x="-24925" y="1606875"/>
              <a:ext cx="2046000" cy="3661500"/>
            </a:xfrm>
            <a:prstGeom prst="straightConnector1">
              <a:avLst/>
            </a:prstGeom>
            <a:noFill/>
            <a:ln cap="rnd" cmpd="sng" w="9525">
              <a:solidFill>
                <a:schemeClr val="accent4"/>
              </a:solidFill>
              <a:prstDash val="solid"/>
              <a:round/>
              <a:headEnd len="med" w="med" type="none"/>
              <a:tailEnd len="med" w="med" type="none"/>
            </a:ln>
          </p:spPr>
        </p:cxnSp>
        <p:cxnSp>
          <p:nvCxnSpPr>
            <p:cNvPr id="404" name="Google Shape;404;p16"/>
            <p:cNvCxnSpPr/>
            <p:nvPr/>
          </p:nvCxnSpPr>
          <p:spPr>
            <a:xfrm flipH="1" rot="10800000">
              <a:off x="-17325" y="-52225"/>
              <a:ext cx="2831700" cy="923100"/>
            </a:xfrm>
            <a:prstGeom prst="straightConnector1">
              <a:avLst/>
            </a:prstGeom>
            <a:noFill/>
            <a:ln cap="rnd" cmpd="sng" w="9525">
              <a:solidFill>
                <a:schemeClr val="accent4"/>
              </a:solidFill>
              <a:prstDash val="solid"/>
              <a:round/>
              <a:headEnd len="med" w="med" type="none"/>
              <a:tailEnd len="med" w="med" type="none"/>
            </a:ln>
          </p:spPr>
        </p:cxnSp>
        <p:cxnSp>
          <p:nvCxnSpPr>
            <p:cNvPr id="405" name="Google Shape;405;p16"/>
            <p:cNvCxnSpPr/>
            <p:nvPr/>
          </p:nvCxnSpPr>
          <p:spPr>
            <a:xfrm flipH="1">
              <a:off x="7997625" y="3290975"/>
              <a:ext cx="1203900" cy="1896300"/>
            </a:xfrm>
            <a:prstGeom prst="straightConnector1">
              <a:avLst/>
            </a:prstGeom>
            <a:noFill/>
            <a:ln cap="rnd" cmpd="sng" w="9525">
              <a:solidFill>
                <a:schemeClr val="accent4"/>
              </a:solidFill>
              <a:prstDash val="solid"/>
              <a:round/>
              <a:headEnd len="med" w="med" type="none"/>
              <a:tailEnd len="med" w="med" type="none"/>
            </a:ln>
          </p:spPr>
        </p:cxnSp>
        <p:grpSp>
          <p:nvGrpSpPr>
            <p:cNvPr id="406" name="Google Shape;406;p16"/>
            <p:cNvGrpSpPr/>
            <p:nvPr/>
          </p:nvGrpSpPr>
          <p:grpSpPr>
            <a:xfrm>
              <a:off x="7309798" y="1681413"/>
              <a:ext cx="630909" cy="630909"/>
              <a:chOff x="-83525" y="4333650"/>
              <a:chExt cx="539700" cy="539700"/>
            </a:xfrm>
          </p:grpSpPr>
          <p:sp>
            <p:nvSpPr>
              <p:cNvPr id="407" name="Google Shape;40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6"/>
            <p:cNvGrpSpPr/>
            <p:nvPr/>
          </p:nvGrpSpPr>
          <p:grpSpPr>
            <a:xfrm>
              <a:off x="8107197" y="1261910"/>
              <a:ext cx="344976" cy="344976"/>
              <a:chOff x="-83525" y="4333650"/>
              <a:chExt cx="539700" cy="539700"/>
            </a:xfrm>
          </p:grpSpPr>
          <p:sp>
            <p:nvSpPr>
              <p:cNvPr id="410" name="Google Shape;41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6"/>
            <p:cNvGrpSpPr/>
            <p:nvPr/>
          </p:nvGrpSpPr>
          <p:grpSpPr>
            <a:xfrm>
              <a:off x="1028573" y="3702579"/>
              <a:ext cx="493070" cy="493016"/>
              <a:chOff x="-83525" y="4333650"/>
              <a:chExt cx="539700" cy="539700"/>
            </a:xfrm>
          </p:grpSpPr>
          <p:sp>
            <p:nvSpPr>
              <p:cNvPr id="413" name="Google Shape;41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6"/>
            <p:cNvGrpSpPr/>
            <p:nvPr/>
          </p:nvGrpSpPr>
          <p:grpSpPr>
            <a:xfrm>
              <a:off x="1315510" y="109854"/>
              <a:ext cx="493070" cy="493016"/>
              <a:chOff x="-83525" y="4333650"/>
              <a:chExt cx="539700" cy="539700"/>
            </a:xfrm>
          </p:grpSpPr>
          <p:sp>
            <p:nvSpPr>
              <p:cNvPr id="416" name="Google Shape;41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16"/>
            <p:cNvGrpSpPr/>
            <p:nvPr/>
          </p:nvGrpSpPr>
          <p:grpSpPr>
            <a:xfrm>
              <a:off x="7940697" y="3776610"/>
              <a:ext cx="344976" cy="344976"/>
              <a:chOff x="-83525" y="4333650"/>
              <a:chExt cx="539700" cy="539700"/>
            </a:xfrm>
          </p:grpSpPr>
          <p:sp>
            <p:nvSpPr>
              <p:cNvPr id="419" name="Google Shape;41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6"/>
            <p:cNvGrpSpPr/>
            <p:nvPr/>
          </p:nvGrpSpPr>
          <p:grpSpPr>
            <a:xfrm>
              <a:off x="312372" y="3972610"/>
              <a:ext cx="344976" cy="344976"/>
              <a:chOff x="-83525" y="4333650"/>
              <a:chExt cx="539700" cy="539700"/>
            </a:xfrm>
          </p:grpSpPr>
          <p:sp>
            <p:nvSpPr>
              <p:cNvPr id="422" name="Google Shape;422;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16"/>
            <p:cNvGrpSpPr/>
            <p:nvPr/>
          </p:nvGrpSpPr>
          <p:grpSpPr>
            <a:xfrm>
              <a:off x="1769547" y="654310"/>
              <a:ext cx="344976" cy="344976"/>
              <a:chOff x="-83525" y="4333650"/>
              <a:chExt cx="539700" cy="539700"/>
            </a:xfrm>
          </p:grpSpPr>
          <p:sp>
            <p:nvSpPr>
              <p:cNvPr id="425" name="Google Shape;425;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16"/>
          <p:cNvSpPr txBox="1"/>
          <p:nvPr>
            <p:ph type="title"/>
          </p:nvPr>
        </p:nvSpPr>
        <p:spPr>
          <a:xfrm>
            <a:off x="2391900" y="2677350"/>
            <a:ext cx="4360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8" name="Google Shape;428;p16"/>
          <p:cNvSpPr txBox="1"/>
          <p:nvPr>
            <p:ph hasCustomPrompt="1" idx="2" type="title"/>
          </p:nvPr>
        </p:nvSpPr>
        <p:spPr>
          <a:xfrm>
            <a:off x="3796850" y="7317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9" name="Google Shape;429;p16"/>
          <p:cNvSpPr txBox="1"/>
          <p:nvPr>
            <p:ph idx="1" type="subTitle"/>
          </p:nvPr>
        </p:nvSpPr>
        <p:spPr>
          <a:xfrm rot="462">
            <a:off x="3455476" y="397275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430" name="Shape 430"/>
        <p:cNvGrpSpPr/>
        <p:nvPr/>
      </p:nvGrpSpPr>
      <p:grpSpPr>
        <a:xfrm>
          <a:off x="0" y="0"/>
          <a:ext cx="0" cy="0"/>
          <a:chOff x="0" y="0"/>
          <a:chExt cx="0" cy="0"/>
        </a:xfrm>
      </p:grpSpPr>
      <p:grpSp>
        <p:nvGrpSpPr>
          <p:cNvPr id="431" name="Google Shape;431;p17"/>
          <p:cNvGrpSpPr/>
          <p:nvPr/>
        </p:nvGrpSpPr>
        <p:grpSpPr>
          <a:xfrm>
            <a:off x="0" y="0"/>
            <a:ext cx="9144000" cy="5143500"/>
            <a:chOff x="0" y="0"/>
            <a:chExt cx="9144000" cy="5143500"/>
          </a:xfrm>
        </p:grpSpPr>
        <p:sp>
          <p:nvSpPr>
            <p:cNvPr id="432" name="Google Shape;432;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7"/>
          <p:cNvGrpSpPr/>
          <p:nvPr/>
        </p:nvGrpSpPr>
        <p:grpSpPr>
          <a:xfrm>
            <a:off x="-36725" y="-52250"/>
            <a:ext cx="9274275" cy="5264400"/>
            <a:chOff x="-36725" y="-52250"/>
            <a:chExt cx="9274275" cy="5264400"/>
          </a:xfrm>
        </p:grpSpPr>
        <p:cxnSp>
          <p:nvCxnSpPr>
            <p:cNvPr id="435" name="Google Shape;435;p17"/>
            <p:cNvCxnSpPr/>
            <p:nvPr/>
          </p:nvCxnSpPr>
          <p:spPr>
            <a:xfrm>
              <a:off x="6162550" y="-14825"/>
              <a:ext cx="3075000" cy="1453200"/>
            </a:xfrm>
            <a:prstGeom prst="straightConnector1">
              <a:avLst/>
            </a:prstGeom>
            <a:noFill/>
            <a:ln cap="rnd" cmpd="sng" w="9525">
              <a:solidFill>
                <a:schemeClr val="accent4"/>
              </a:solidFill>
              <a:prstDash val="solid"/>
              <a:round/>
              <a:headEnd len="med" w="med" type="none"/>
              <a:tailEnd len="med" w="med" type="none"/>
            </a:ln>
          </p:spPr>
        </p:cxnSp>
        <p:cxnSp>
          <p:nvCxnSpPr>
            <p:cNvPr id="436" name="Google Shape;436;p17"/>
            <p:cNvCxnSpPr/>
            <p:nvPr/>
          </p:nvCxnSpPr>
          <p:spPr>
            <a:xfrm flipH="1" rot="10800000">
              <a:off x="-24925" y="-45950"/>
              <a:ext cx="7759200" cy="1515600"/>
            </a:xfrm>
            <a:prstGeom prst="straightConnector1">
              <a:avLst/>
            </a:prstGeom>
            <a:noFill/>
            <a:ln cap="rnd" cmpd="sng" w="9525">
              <a:solidFill>
                <a:schemeClr val="accent4"/>
              </a:solidFill>
              <a:prstDash val="solid"/>
              <a:round/>
              <a:headEnd len="med" w="med" type="none"/>
              <a:tailEnd len="med" w="med" type="none"/>
            </a:ln>
          </p:spPr>
        </p:cxnSp>
        <p:cxnSp>
          <p:nvCxnSpPr>
            <p:cNvPr id="437" name="Google Shape;437;p17"/>
            <p:cNvCxnSpPr/>
            <p:nvPr/>
          </p:nvCxnSpPr>
          <p:spPr>
            <a:xfrm>
              <a:off x="288300" y="-52250"/>
              <a:ext cx="966900" cy="5264400"/>
            </a:xfrm>
            <a:prstGeom prst="straightConnector1">
              <a:avLst/>
            </a:prstGeom>
            <a:noFill/>
            <a:ln cap="rnd" cmpd="sng" w="9525">
              <a:solidFill>
                <a:schemeClr val="accent4"/>
              </a:solidFill>
              <a:prstDash val="solid"/>
              <a:round/>
              <a:headEnd len="med" w="med" type="none"/>
              <a:tailEnd len="med" w="med" type="none"/>
            </a:ln>
          </p:spPr>
        </p:cxnSp>
        <p:cxnSp>
          <p:nvCxnSpPr>
            <p:cNvPr id="438" name="Google Shape;438;p17"/>
            <p:cNvCxnSpPr/>
            <p:nvPr/>
          </p:nvCxnSpPr>
          <p:spPr>
            <a:xfrm>
              <a:off x="-36725" y="3696400"/>
              <a:ext cx="5233200" cy="1472100"/>
            </a:xfrm>
            <a:prstGeom prst="straightConnector1">
              <a:avLst/>
            </a:prstGeom>
            <a:noFill/>
            <a:ln cap="rnd" cmpd="sng" w="9525">
              <a:solidFill>
                <a:schemeClr val="accent4"/>
              </a:solidFill>
              <a:prstDash val="solid"/>
              <a:round/>
              <a:headEnd len="med" w="med" type="none"/>
              <a:tailEnd len="med" w="med" type="none"/>
            </a:ln>
          </p:spPr>
        </p:cxnSp>
        <p:cxnSp>
          <p:nvCxnSpPr>
            <p:cNvPr id="439" name="Google Shape;439;p17"/>
            <p:cNvCxnSpPr/>
            <p:nvPr/>
          </p:nvCxnSpPr>
          <p:spPr>
            <a:xfrm flipH="1" rot="10800000">
              <a:off x="7224300" y="3484225"/>
              <a:ext cx="1952400" cy="1715400"/>
            </a:xfrm>
            <a:prstGeom prst="straightConnector1">
              <a:avLst/>
            </a:prstGeom>
            <a:noFill/>
            <a:ln cap="rnd" cmpd="sng" w="9525">
              <a:solidFill>
                <a:schemeClr val="accent4"/>
              </a:solidFill>
              <a:prstDash val="solid"/>
              <a:round/>
              <a:headEnd len="med" w="med" type="none"/>
              <a:tailEnd len="med" w="med" type="none"/>
            </a:ln>
          </p:spPr>
        </p:cxnSp>
        <p:grpSp>
          <p:nvGrpSpPr>
            <p:cNvPr id="440" name="Google Shape;440;p17"/>
            <p:cNvGrpSpPr/>
            <p:nvPr/>
          </p:nvGrpSpPr>
          <p:grpSpPr>
            <a:xfrm>
              <a:off x="6335552" y="-45952"/>
              <a:ext cx="482600" cy="482600"/>
              <a:chOff x="-83525" y="4333650"/>
              <a:chExt cx="539700" cy="539700"/>
            </a:xfrm>
          </p:grpSpPr>
          <p:sp>
            <p:nvSpPr>
              <p:cNvPr id="441" name="Google Shape;44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17"/>
            <p:cNvGrpSpPr/>
            <p:nvPr/>
          </p:nvGrpSpPr>
          <p:grpSpPr>
            <a:xfrm>
              <a:off x="8347110" y="3885135"/>
              <a:ext cx="344976" cy="344976"/>
              <a:chOff x="-83525" y="4333650"/>
              <a:chExt cx="539700" cy="539700"/>
            </a:xfrm>
          </p:grpSpPr>
          <p:sp>
            <p:nvSpPr>
              <p:cNvPr id="444" name="Google Shape;444;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7"/>
            <p:cNvGrpSpPr/>
            <p:nvPr/>
          </p:nvGrpSpPr>
          <p:grpSpPr>
            <a:xfrm>
              <a:off x="748661" y="3711952"/>
              <a:ext cx="566361" cy="566361"/>
              <a:chOff x="-83525" y="4333650"/>
              <a:chExt cx="539700" cy="539700"/>
            </a:xfrm>
          </p:grpSpPr>
          <p:sp>
            <p:nvSpPr>
              <p:cNvPr id="447" name="Google Shape;447;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7"/>
            <p:cNvGrpSpPr/>
            <p:nvPr/>
          </p:nvGrpSpPr>
          <p:grpSpPr>
            <a:xfrm>
              <a:off x="297778" y="1107973"/>
              <a:ext cx="482600" cy="482600"/>
              <a:chOff x="-83525" y="4333650"/>
              <a:chExt cx="539700" cy="539700"/>
            </a:xfrm>
          </p:grpSpPr>
          <p:sp>
            <p:nvSpPr>
              <p:cNvPr id="450" name="Google Shape;450;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17"/>
            <p:cNvGrpSpPr/>
            <p:nvPr/>
          </p:nvGrpSpPr>
          <p:grpSpPr>
            <a:xfrm>
              <a:off x="403685" y="3351435"/>
              <a:ext cx="344976" cy="344976"/>
              <a:chOff x="-83525" y="4333650"/>
              <a:chExt cx="539700" cy="539700"/>
            </a:xfrm>
          </p:grpSpPr>
          <p:sp>
            <p:nvSpPr>
              <p:cNvPr id="453" name="Google Shape;453;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7"/>
            <p:cNvGrpSpPr/>
            <p:nvPr/>
          </p:nvGrpSpPr>
          <p:grpSpPr>
            <a:xfrm>
              <a:off x="910235" y="669360"/>
              <a:ext cx="344976" cy="344976"/>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8" name="Google Shape;458;p17"/>
          <p:cNvSpPr txBox="1"/>
          <p:nvPr>
            <p:ph type="title"/>
          </p:nvPr>
        </p:nvSpPr>
        <p:spPr>
          <a:xfrm>
            <a:off x="3221500" y="1872900"/>
            <a:ext cx="5268900" cy="84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43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459" name="Google Shape;459;p17"/>
          <p:cNvSpPr txBox="1"/>
          <p:nvPr>
            <p:ph hasCustomPrompt="1" idx="2" type="title"/>
          </p:nvPr>
        </p:nvSpPr>
        <p:spPr>
          <a:xfrm>
            <a:off x="1172013" y="19215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0" name="Google Shape;460;p17"/>
          <p:cNvSpPr txBox="1"/>
          <p:nvPr>
            <p:ph idx="1" type="subTitle"/>
          </p:nvPr>
        </p:nvSpPr>
        <p:spPr>
          <a:xfrm rot="462">
            <a:off x="3221487" y="2639862"/>
            <a:ext cx="2233200" cy="630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461" name="Shape 461"/>
        <p:cNvGrpSpPr/>
        <p:nvPr/>
      </p:nvGrpSpPr>
      <p:grpSpPr>
        <a:xfrm>
          <a:off x="0" y="0"/>
          <a:ext cx="0" cy="0"/>
          <a:chOff x="0" y="0"/>
          <a:chExt cx="0" cy="0"/>
        </a:xfrm>
      </p:grpSpPr>
      <p:grpSp>
        <p:nvGrpSpPr>
          <p:cNvPr id="462" name="Google Shape;462;p18"/>
          <p:cNvGrpSpPr/>
          <p:nvPr/>
        </p:nvGrpSpPr>
        <p:grpSpPr>
          <a:xfrm flipH="1" rot="10800000">
            <a:off x="0" y="0"/>
            <a:ext cx="9144000" cy="5143500"/>
            <a:chOff x="0" y="0"/>
            <a:chExt cx="9144000" cy="5143500"/>
          </a:xfrm>
        </p:grpSpPr>
        <p:sp>
          <p:nvSpPr>
            <p:cNvPr id="463" name="Google Shape;463;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8"/>
          <p:cNvGrpSpPr/>
          <p:nvPr/>
        </p:nvGrpSpPr>
        <p:grpSpPr>
          <a:xfrm>
            <a:off x="-43650" y="-89675"/>
            <a:ext cx="9262500" cy="5307900"/>
            <a:chOff x="-43650" y="-89675"/>
            <a:chExt cx="9262500" cy="5307900"/>
          </a:xfrm>
        </p:grpSpPr>
        <p:cxnSp>
          <p:nvCxnSpPr>
            <p:cNvPr id="466" name="Google Shape;466;p18"/>
            <p:cNvCxnSpPr/>
            <p:nvPr/>
          </p:nvCxnSpPr>
          <p:spPr>
            <a:xfrm flipH="1">
              <a:off x="7908875" y="-89675"/>
              <a:ext cx="910800" cy="5307900"/>
            </a:xfrm>
            <a:prstGeom prst="straightConnector1">
              <a:avLst/>
            </a:prstGeom>
            <a:noFill/>
            <a:ln cap="rnd" cmpd="sng" w="9525">
              <a:solidFill>
                <a:schemeClr val="accent4"/>
              </a:solidFill>
              <a:prstDash val="solid"/>
              <a:round/>
              <a:headEnd len="med" w="med" type="none"/>
              <a:tailEnd len="med" w="med" type="none"/>
            </a:ln>
          </p:spPr>
        </p:cxnSp>
        <p:cxnSp>
          <p:nvCxnSpPr>
            <p:cNvPr id="467" name="Google Shape;467;p18"/>
            <p:cNvCxnSpPr/>
            <p:nvPr/>
          </p:nvCxnSpPr>
          <p:spPr>
            <a:xfrm>
              <a:off x="-43650" y="3621550"/>
              <a:ext cx="9262500" cy="1135200"/>
            </a:xfrm>
            <a:prstGeom prst="straightConnector1">
              <a:avLst/>
            </a:prstGeom>
            <a:noFill/>
            <a:ln cap="rnd" cmpd="sng" w="9525">
              <a:solidFill>
                <a:schemeClr val="accent4"/>
              </a:solidFill>
              <a:prstDash val="solid"/>
              <a:round/>
              <a:headEnd len="med" w="med" type="none"/>
              <a:tailEnd len="med" w="med" type="none"/>
            </a:ln>
          </p:spPr>
        </p:cxnSp>
        <p:cxnSp>
          <p:nvCxnSpPr>
            <p:cNvPr id="468" name="Google Shape;468;p18"/>
            <p:cNvCxnSpPr/>
            <p:nvPr/>
          </p:nvCxnSpPr>
          <p:spPr>
            <a:xfrm>
              <a:off x="-21400" y="1263825"/>
              <a:ext cx="1989600" cy="3948300"/>
            </a:xfrm>
            <a:prstGeom prst="straightConnector1">
              <a:avLst/>
            </a:prstGeom>
            <a:noFill/>
            <a:ln cap="rnd" cmpd="sng" w="9525">
              <a:solidFill>
                <a:schemeClr val="accent4"/>
              </a:solidFill>
              <a:prstDash val="solid"/>
              <a:round/>
              <a:headEnd len="med" w="med" type="none"/>
              <a:tailEnd len="med" w="med" type="none"/>
            </a:ln>
          </p:spPr>
        </p:cxnSp>
        <p:cxnSp>
          <p:nvCxnSpPr>
            <p:cNvPr id="469" name="Google Shape;469;p18"/>
            <p:cNvCxnSpPr/>
            <p:nvPr/>
          </p:nvCxnSpPr>
          <p:spPr>
            <a:xfrm flipH="1" rot="10800000">
              <a:off x="-33875" y="-70975"/>
              <a:ext cx="2732100" cy="2987700"/>
            </a:xfrm>
            <a:prstGeom prst="straightConnector1">
              <a:avLst/>
            </a:prstGeom>
            <a:noFill/>
            <a:ln cap="rnd" cmpd="sng" w="9525">
              <a:solidFill>
                <a:schemeClr val="accent4"/>
              </a:solidFill>
              <a:prstDash val="solid"/>
              <a:round/>
              <a:headEnd len="med" w="med" type="none"/>
              <a:tailEnd len="med" w="med" type="none"/>
            </a:ln>
          </p:spPr>
        </p:cxnSp>
        <p:cxnSp>
          <p:nvCxnSpPr>
            <p:cNvPr id="470" name="Google Shape;470;p18"/>
            <p:cNvCxnSpPr/>
            <p:nvPr/>
          </p:nvCxnSpPr>
          <p:spPr>
            <a:xfrm>
              <a:off x="7251400" y="-64725"/>
              <a:ext cx="1952400" cy="2077200"/>
            </a:xfrm>
            <a:prstGeom prst="straightConnector1">
              <a:avLst/>
            </a:prstGeom>
            <a:noFill/>
            <a:ln cap="rnd" cmpd="sng" w="9525">
              <a:solidFill>
                <a:schemeClr val="accent4"/>
              </a:solidFill>
              <a:prstDash val="solid"/>
              <a:round/>
              <a:headEnd len="med" w="med" type="none"/>
              <a:tailEnd len="med" w="med" type="none"/>
            </a:ln>
          </p:spPr>
        </p:cxnSp>
        <p:grpSp>
          <p:nvGrpSpPr>
            <p:cNvPr id="471" name="Google Shape;471;p18"/>
            <p:cNvGrpSpPr/>
            <p:nvPr/>
          </p:nvGrpSpPr>
          <p:grpSpPr>
            <a:xfrm>
              <a:off x="8337077" y="1118748"/>
              <a:ext cx="482600" cy="482600"/>
              <a:chOff x="-83525" y="4333650"/>
              <a:chExt cx="539700" cy="539700"/>
            </a:xfrm>
          </p:grpSpPr>
          <p:sp>
            <p:nvSpPr>
              <p:cNvPr id="472" name="Google Shape;472;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8"/>
            <p:cNvGrpSpPr/>
            <p:nvPr/>
          </p:nvGrpSpPr>
          <p:grpSpPr>
            <a:xfrm>
              <a:off x="8668547" y="2101235"/>
              <a:ext cx="344976" cy="344976"/>
              <a:chOff x="-83525" y="4333650"/>
              <a:chExt cx="539700" cy="539700"/>
            </a:xfrm>
          </p:grpSpPr>
          <p:sp>
            <p:nvSpPr>
              <p:cNvPr id="475" name="Google Shape;475;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8"/>
            <p:cNvGrpSpPr/>
            <p:nvPr/>
          </p:nvGrpSpPr>
          <p:grpSpPr>
            <a:xfrm>
              <a:off x="916890" y="3446705"/>
              <a:ext cx="666476" cy="666476"/>
              <a:chOff x="-83525" y="4333650"/>
              <a:chExt cx="539700" cy="539700"/>
            </a:xfrm>
          </p:grpSpPr>
          <p:sp>
            <p:nvSpPr>
              <p:cNvPr id="478" name="Google Shape;47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8"/>
            <p:cNvGrpSpPr/>
            <p:nvPr/>
          </p:nvGrpSpPr>
          <p:grpSpPr>
            <a:xfrm>
              <a:off x="7832747" y="4411785"/>
              <a:ext cx="344976" cy="344976"/>
              <a:chOff x="-83525" y="4333650"/>
              <a:chExt cx="539700" cy="539700"/>
            </a:xfrm>
          </p:grpSpPr>
          <p:sp>
            <p:nvSpPr>
              <p:cNvPr id="481" name="Google Shape;48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18"/>
            <p:cNvGrpSpPr/>
            <p:nvPr/>
          </p:nvGrpSpPr>
          <p:grpSpPr>
            <a:xfrm>
              <a:off x="7078022" y="4016673"/>
              <a:ext cx="344976" cy="344976"/>
              <a:chOff x="-83525" y="4333650"/>
              <a:chExt cx="539700" cy="539700"/>
            </a:xfrm>
          </p:grpSpPr>
          <p:sp>
            <p:nvSpPr>
              <p:cNvPr id="484" name="Google Shape;48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18"/>
            <p:cNvGrpSpPr/>
            <p:nvPr/>
          </p:nvGrpSpPr>
          <p:grpSpPr>
            <a:xfrm>
              <a:off x="335397" y="2164173"/>
              <a:ext cx="344976" cy="344976"/>
              <a:chOff x="-83525" y="4333650"/>
              <a:chExt cx="539700" cy="539700"/>
            </a:xfrm>
          </p:grpSpPr>
          <p:sp>
            <p:nvSpPr>
              <p:cNvPr id="487" name="Google Shape;48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18"/>
            <p:cNvGrpSpPr/>
            <p:nvPr/>
          </p:nvGrpSpPr>
          <p:grpSpPr>
            <a:xfrm>
              <a:off x="771997" y="801385"/>
              <a:ext cx="344976" cy="344976"/>
              <a:chOff x="-83525" y="4333650"/>
              <a:chExt cx="539700" cy="539700"/>
            </a:xfrm>
          </p:grpSpPr>
          <p:sp>
            <p:nvSpPr>
              <p:cNvPr id="490" name="Google Shape;49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2" name="Google Shape;492;p18"/>
          <p:cNvSpPr txBox="1"/>
          <p:nvPr>
            <p:ph type="title"/>
          </p:nvPr>
        </p:nvSpPr>
        <p:spPr>
          <a:xfrm>
            <a:off x="1539575" y="1840150"/>
            <a:ext cx="39714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3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93" name="Google Shape;493;p18"/>
          <p:cNvSpPr txBox="1"/>
          <p:nvPr>
            <p:ph hasCustomPrompt="1" idx="2" type="title"/>
          </p:nvPr>
        </p:nvSpPr>
        <p:spPr>
          <a:xfrm>
            <a:off x="5987400" y="188875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18"/>
          <p:cNvSpPr txBox="1"/>
          <p:nvPr>
            <p:ph idx="1" type="subTitle"/>
          </p:nvPr>
        </p:nvSpPr>
        <p:spPr>
          <a:xfrm rot="462">
            <a:off x="3277675" y="2607112"/>
            <a:ext cx="2233200" cy="630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95" name="Shape 495"/>
        <p:cNvGrpSpPr/>
        <p:nvPr/>
      </p:nvGrpSpPr>
      <p:grpSpPr>
        <a:xfrm>
          <a:off x="0" y="0"/>
          <a:ext cx="0" cy="0"/>
          <a:chOff x="0" y="0"/>
          <a:chExt cx="0" cy="0"/>
        </a:xfrm>
      </p:grpSpPr>
      <p:grpSp>
        <p:nvGrpSpPr>
          <p:cNvPr id="496" name="Google Shape;496;p19"/>
          <p:cNvGrpSpPr/>
          <p:nvPr/>
        </p:nvGrpSpPr>
        <p:grpSpPr>
          <a:xfrm>
            <a:off x="0" y="0"/>
            <a:ext cx="9144000" cy="5143500"/>
            <a:chOff x="0" y="0"/>
            <a:chExt cx="9144000" cy="5143500"/>
          </a:xfrm>
        </p:grpSpPr>
        <p:sp>
          <p:nvSpPr>
            <p:cNvPr id="497" name="Google Shape;497;p1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9"/>
          <p:cNvGrpSpPr/>
          <p:nvPr/>
        </p:nvGrpSpPr>
        <p:grpSpPr>
          <a:xfrm>
            <a:off x="-38625" y="-86000"/>
            <a:ext cx="9277700" cy="5409180"/>
            <a:chOff x="-38625" y="-86000"/>
            <a:chExt cx="9277700" cy="5409180"/>
          </a:xfrm>
        </p:grpSpPr>
        <p:cxnSp>
          <p:nvCxnSpPr>
            <p:cNvPr id="500" name="Google Shape;500;p19"/>
            <p:cNvCxnSpPr/>
            <p:nvPr/>
          </p:nvCxnSpPr>
          <p:spPr>
            <a:xfrm>
              <a:off x="7441175" y="-66725"/>
              <a:ext cx="1747500" cy="1473900"/>
            </a:xfrm>
            <a:prstGeom prst="straightConnector1">
              <a:avLst/>
            </a:prstGeom>
            <a:noFill/>
            <a:ln cap="rnd" cmpd="sng" w="9525">
              <a:solidFill>
                <a:schemeClr val="accent4"/>
              </a:solidFill>
              <a:prstDash val="solid"/>
              <a:round/>
              <a:headEnd len="med" w="med" type="none"/>
              <a:tailEnd len="med" w="med" type="none"/>
            </a:ln>
          </p:spPr>
        </p:cxnSp>
        <p:cxnSp>
          <p:nvCxnSpPr>
            <p:cNvPr id="501" name="Google Shape;501;p19"/>
            <p:cNvCxnSpPr/>
            <p:nvPr/>
          </p:nvCxnSpPr>
          <p:spPr>
            <a:xfrm>
              <a:off x="7143150" y="4924000"/>
              <a:ext cx="2054400" cy="78900"/>
            </a:xfrm>
            <a:prstGeom prst="straightConnector1">
              <a:avLst/>
            </a:prstGeom>
            <a:noFill/>
            <a:ln cap="rnd" cmpd="sng" w="9525">
              <a:solidFill>
                <a:schemeClr val="accent4"/>
              </a:solidFill>
              <a:prstDash val="solid"/>
              <a:round/>
              <a:headEnd len="med" w="med" type="none"/>
              <a:tailEnd len="med" w="med" type="none"/>
            </a:ln>
          </p:spPr>
        </p:cxnSp>
        <p:cxnSp>
          <p:nvCxnSpPr>
            <p:cNvPr id="502" name="Google Shape;502;p19"/>
            <p:cNvCxnSpPr/>
            <p:nvPr/>
          </p:nvCxnSpPr>
          <p:spPr>
            <a:xfrm flipH="1">
              <a:off x="8911300" y="-73150"/>
              <a:ext cx="32100" cy="1516500"/>
            </a:xfrm>
            <a:prstGeom prst="straightConnector1">
              <a:avLst/>
            </a:prstGeom>
            <a:noFill/>
            <a:ln cap="rnd" cmpd="sng" w="9525">
              <a:solidFill>
                <a:schemeClr val="accent4"/>
              </a:solidFill>
              <a:prstDash val="solid"/>
              <a:round/>
              <a:headEnd len="med" w="med" type="none"/>
              <a:tailEnd len="med" w="med" type="none"/>
            </a:ln>
          </p:spPr>
        </p:cxnSp>
        <p:cxnSp>
          <p:nvCxnSpPr>
            <p:cNvPr id="503" name="Google Shape;503;p19"/>
            <p:cNvCxnSpPr/>
            <p:nvPr/>
          </p:nvCxnSpPr>
          <p:spPr>
            <a:xfrm>
              <a:off x="7420475" y="241725"/>
              <a:ext cx="1818600" cy="533400"/>
            </a:xfrm>
            <a:prstGeom prst="straightConnector1">
              <a:avLst/>
            </a:prstGeom>
            <a:noFill/>
            <a:ln cap="rnd" cmpd="sng" w="9525">
              <a:solidFill>
                <a:schemeClr val="accent4"/>
              </a:solidFill>
              <a:prstDash val="solid"/>
              <a:round/>
              <a:headEnd len="med" w="med" type="none"/>
              <a:tailEnd len="med" w="med" type="none"/>
            </a:ln>
          </p:spPr>
        </p:cxnSp>
        <p:cxnSp>
          <p:nvCxnSpPr>
            <p:cNvPr id="504" name="Google Shape;504;p19"/>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505" name="Google Shape;505;p19"/>
            <p:cNvCxnSpPr/>
            <p:nvPr/>
          </p:nvCxnSpPr>
          <p:spPr>
            <a:xfrm>
              <a:off x="-28475" y="4707700"/>
              <a:ext cx="1767000" cy="507600"/>
            </a:xfrm>
            <a:prstGeom prst="straightConnector1">
              <a:avLst/>
            </a:prstGeom>
            <a:noFill/>
            <a:ln cap="rnd" cmpd="sng" w="9525">
              <a:solidFill>
                <a:schemeClr val="accent4"/>
              </a:solidFill>
              <a:prstDash val="solid"/>
              <a:round/>
              <a:headEnd len="med" w="med" type="none"/>
              <a:tailEnd len="med" w="med" type="none"/>
            </a:ln>
          </p:spPr>
        </p:cxnSp>
        <p:grpSp>
          <p:nvGrpSpPr>
            <p:cNvPr id="506" name="Google Shape;506;p19"/>
            <p:cNvGrpSpPr/>
            <p:nvPr/>
          </p:nvGrpSpPr>
          <p:grpSpPr>
            <a:xfrm>
              <a:off x="8673562" y="431300"/>
              <a:ext cx="507588" cy="507588"/>
              <a:chOff x="-83525" y="4333650"/>
              <a:chExt cx="539700" cy="539700"/>
            </a:xfrm>
          </p:grpSpPr>
          <p:sp>
            <p:nvSpPr>
              <p:cNvPr id="507" name="Google Shape;507;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9"/>
            <p:cNvGrpSpPr/>
            <p:nvPr/>
          </p:nvGrpSpPr>
          <p:grpSpPr>
            <a:xfrm>
              <a:off x="7364046" y="-29918"/>
              <a:ext cx="723360" cy="723360"/>
              <a:chOff x="-83525" y="4333650"/>
              <a:chExt cx="539700" cy="539700"/>
            </a:xfrm>
          </p:grpSpPr>
          <p:sp>
            <p:nvSpPr>
              <p:cNvPr id="510" name="Google Shape;510;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9"/>
            <p:cNvGrpSpPr/>
            <p:nvPr/>
          </p:nvGrpSpPr>
          <p:grpSpPr>
            <a:xfrm>
              <a:off x="206291" y="1036783"/>
              <a:ext cx="389178" cy="389178"/>
              <a:chOff x="-83525" y="4333650"/>
              <a:chExt cx="539700" cy="539700"/>
            </a:xfrm>
          </p:grpSpPr>
          <p:sp>
            <p:nvSpPr>
              <p:cNvPr id="513" name="Google Shape;513;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9"/>
            <p:cNvGrpSpPr/>
            <p:nvPr/>
          </p:nvGrpSpPr>
          <p:grpSpPr>
            <a:xfrm>
              <a:off x="1009541" y="107783"/>
              <a:ext cx="389178" cy="389178"/>
              <a:chOff x="-83525" y="4333650"/>
              <a:chExt cx="539700" cy="539700"/>
            </a:xfrm>
          </p:grpSpPr>
          <p:sp>
            <p:nvSpPr>
              <p:cNvPr id="516" name="Google Shape;516;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9"/>
            <p:cNvGrpSpPr/>
            <p:nvPr/>
          </p:nvGrpSpPr>
          <p:grpSpPr>
            <a:xfrm>
              <a:off x="7441171" y="4599820"/>
              <a:ext cx="723360" cy="723360"/>
              <a:chOff x="617531" y="4467715"/>
              <a:chExt cx="539700" cy="539700"/>
            </a:xfrm>
          </p:grpSpPr>
          <p:sp>
            <p:nvSpPr>
              <p:cNvPr id="519" name="Google Shape;519;p19"/>
              <p:cNvSpPr/>
              <p:nvPr/>
            </p:nvSpPr>
            <p:spPr>
              <a:xfrm>
                <a:off x="617531" y="4467715"/>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726656" y="4576765"/>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1" name="Google Shape;521;p19"/>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522" name="Shape 522"/>
        <p:cNvGrpSpPr/>
        <p:nvPr/>
      </p:nvGrpSpPr>
      <p:grpSpPr>
        <a:xfrm>
          <a:off x="0" y="0"/>
          <a:ext cx="0" cy="0"/>
          <a:chOff x="0" y="0"/>
          <a:chExt cx="0" cy="0"/>
        </a:xfrm>
      </p:grpSpPr>
      <p:grpSp>
        <p:nvGrpSpPr>
          <p:cNvPr id="523" name="Google Shape;523;p20"/>
          <p:cNvGrpSpPr/>
          <p:nvPr/>
        </p:nvGrpSpPr>
        <p:grpSpPr>
          <a:xfrm>
            <a:off x="0" y="0"/>
            <a:ext cx="9144000" cy="5143500"/>
            <a:chOff x="0" y="0"/>
            <a:chExt cx="9144000" cy="5143500"/>
          </a:xfrm>
        </p:grpSpPr>
        <p:sp>
          <p:nvSpPr>
            <p:cNvPr id="524" name="Google Shape;524;p2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0"/>
          <p:cNvGrpSpPr/>
          <p:nvPr/>
        </p:nvGrpSpPr>
        <p:grpSpPr>
          <a:xfrm>
            <a:off x="-49850" y="-102075"/>
            <a:ext cx="9227925" cy="5291725"/>
            <a:chOff x="-49850" y="-102075"/>
            <a:chExt cx="9227925" cy="5291725"/>
          </a:xfrm>
        </p:grpSpPr>
        <p:cxnSp>
          <p:nvCxnSpPr>
            <p:cNvPr id="527" name="Google Shape;527;p20"/>
            <p:cNvCxnSpPr/>
            <p:nvPr/>
          </p:nvCxnSpPr>
          <p:spPr>
            <a:xfrm flipH="1" rot="10800000">
              <a:off x="7254825" y="4167775"/>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528" name="Google Shape;528;p20"/>
            <p:cNvCxnSpPr/>
            <p:nvPr/>
          </p:nvCxnSpPr>
          <p:spPr>
            <a:xfrm rot="10800000">
              <a:off x="-6475" y="3339075"/>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529" name="Google Shape;529;p20"/>
            <p:cNvCxnSpPr/>
            <p:nvPr/>
          </p:nvCxnSpPr>
          <p:spPr>
            <a:xfrm rot="10800000">
              <a:off x="-12750" y="1623250"/>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530" name="Google Shape;530;p20"/>
            <p:cNvCxnSpPr/>
            <p:nvPr/>
          </p:nvCxnSpPr>
          <p:spPr>
            <a:xfrm>
              <a:off x="8604325" y="-92425"/>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531" name="Google Shape;531;p20"/>
            <p:cNvGrpSpPr/>
            <p:nvPr/>
          </p:nvGrpSpPr>
          <p:grpSpPr>
            <a:xfrm flipH="1" rot="10800000">
              <a:off x="120119" y="3681259"/>
              <a:ext cx="419725" cy="419725"/>
              <a:chOff x="-83525" y="4333650"/>
              <a:chExt cx="539700" cy="539700"/>
            </a:xfrm>
          </p:grpSpPr>
          <p:sp>
            <p:nvSpPr>
              <p:cNvPr id="532" name="Google Shape;532;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0"/>
            <p:cNvGrpSpPr/>
            <p:nvPr/>
          </p:nvGrpSpPr>
          <p:grpSpPr>
            <a:xfrm flipH="1" rot="10800000">
              <a:off x="8126742" y="4257592"/>
              <a:ext cx="599661" cy="599607"/>
              <a:chOff x="-83525" y="4333650"/>
              <a:chExt cx="539700" cy="539700"/>
            </a:xfrm>
          </p:grpSpPr>
          <p:sp>
            <p:nvSpPr>
              <p:cNvPr id="535" name="Google Shape;535;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0"/>
            <p:cNvGrpSpPr/>
            <p:nvPr/>
          </p:nvGrpSpPr>
          <p:grpSpPr>
            <a:xfrm flipH="1" rot="10800000">
              <a:off x="8756294" y="1412909"/>
              <a:ext cx="419725" cy="419725"/>
              <a:chOff x="-83525" y="4333650"/>
              <a:chExt cx="539700" cy="539700"/>
            </a:xfrm>
          </p:grpSpPr>
          <p:sp>
            <p:nvSpPr>
              <p:cNvPr id="538" name="Google Shape;538;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0" name="Google Shape;540;p20"/>
            <p:cNvCxnSpPr/>
            <p:nvPr/>
          </p:nvCxnSpPr>
          <p:spPr>
            <a:xfrm flipH="1" rot="10800000">
              <a:off x="-49850" y="-102075"/>
              <a:ext cx="4440900" cy="1216200"/>
            </a:xfrm>
            <a:prstGeom prst="straightConnector1">
              <a:avLst/>
            </a:prstGeom>
            <a:noFill/>
            <a:ln cap="rnd" cmpd="sng" w="9525">
              <a:solidFill>
                <a:schemeClr val="accent4"/>
              </a:solidFill>
              <a:prstDash val="solid"/>
              <a:round/>
              <a:headEnd len="med" w="med" type="none"/>
              <a:tailEnd len="med" w="med" type="none"/>
            </a:ln>
          </p:spPr>
        </p:cxnSp>
        <p:cxnSp>
          <p:nvCxnSpPr>
            <p:cNvPr id="541" name="Google Shape;541;p20"/>
            <p:cNvCxnSpPr/>
            <p:nvPr/>
          </p:nvCxnSpPr>
          <p:spPr>
            <a:xfrm>
              <a:off x="3015475" y="-58500"/>
              <a:ext cx="6162600" cy="848400"/>
            </a:xfrm>
            <a:prstGeom prst="straightConnector1">
              <a:avLst/>
            </a:prstGeom>
            <a:noFill/>
            <a:ln cap="rnd" cmpd="sng" w="9525">
              <a:solidFill>
                <a:schemeClr val="accent4"/>
              </a:solidFill>
              <a:prstDash val="solid"/>
              <a:round/>
              <a:headEnd len="med" w="med" type="none"/>
              <a:tailEnd len="med" w="med" type="none"/>
            </a:ln>
          </p:spPr>
        </p:cxnSp>
        <p:grpSp>
          <p:nvGrpSpPr>
            <p:cNvPr id="542" name="Google Shape;542;p20"/>
            <p:cNvGrpSpPr/>
            <p:nvPr/>
          </p:nvGrpSpPr>
          <p:grpSpPr>
            <a:xfrm flipH="1" rot="10800000">
              <a:off x="218656" y="394747"/>
              <a:ext cx="1002709" cy="1002601"/>
              <a:chOff x="-83525" y="4333650"/>
              <a:chExt cx="539700" cy="539700"/>
            </a:xfrm>
          </p:grpSpPr>
          <p:sp>
            <p:nvSpPr>
              <p:cNvPr id="543" name="Google Shape;543;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0"/>
            <p:cNvGrpSpPr/>
            <p:nvPr/>
          </p:nvGrpSpPr>
          <p:grpSpPr>
            <a:xfrm flipH="1" rot="10800000">
              <a:off x="807194" y="84334"/>
              <a:ext cx="419725" cy="419725"/>
              <a:chOff x="-83525" y="4333650"/>
              <a:chExt cx="539700" cy="539700"/>
            </a:xfrm>
          </p:grpSpPr>
          <p:sp>
            <p:nvSpPr>
              <p:cNvPr id="546" name="Google Shape;546;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0"/>
            <p:cNvGrpSpPr/>
            <p:nvPr/>
          </p:nvGrpSpPr>
          <p:grpSpPr>
            <a:xfrm flipH="1" rot="10800000">
              <a:off x="4275169" y="330146"/>
              <a:ext cx="419725" cy="419725"/>
              <a:chOff x="-83525" y="4333650"/>
              <a:chExt cx="539700" cy="539700"/>
            </a:xfrm>
          </p:grpSpPr>
          <p:sp>
            <p:nvSpPr>
              <p:cNvPr id="549" name="Google Shape;549;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1" name="Google Shape;551;p20"/>
          <p:cNvSpPr txBox="1"/>
          <p:nvPr>
            <p:ph idx="1" type="subTitle"/>
          </p:nvPr>
        </p:nvSpPr>
        <p:spPr>
          <a:xfrm>
            <a:off x="5025625" y="3064425"/>
            <a:ext cx="2891400" cy="105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52" name="Google Shape;552;p20"/>
          <p:cNvSpPr txBox="1"/>
          <p:nvPr>
            <p:ph type="title"/>
          </p:nvPr>
        </p:nvSpPr>
        <p:spPr>
          <a:xfrm>
            <a:off x="5025674" y="1026975"/>
            <a:ext cx="2891400" cy="2063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50" name="Google Shape;50;p3"/>
            <p:cNvCxnSpPr/>
            <p:nvPr/>
          </p:nvCxnSpPr>
          <p:spPr>
            <a:xfrm>
              <a:off x="2100" y="224950"/>
              <a:ext cx="9150300" cy="168300"/>
            </a:xfrm>
            <a:prstGeom prst="straightConnector1">
              <a:avLst/>
            </a:prstGeom>
            <a:noFill/>
            <a:ln cap="rnd" cmpd="sng" w="9525">
              <a:solidFill>
                <a:schemeClr val="accent4"/>
              </a:solidFill>
              <a:prstDash val="solid"/>
              <a:round/>
              <a:headEnd len="med" w="med" type="none"/>
              <a:tailEnd len="med" w="med" type="none"/>
            </a:ln>
          </p:spPr>
        </p:cxnSp>
        <p:cxnSp>
          <p:nvCxnSpPr>
            <p:cNvPr id="51" name="Google Shape;51;p3"/>
            <p:cNvCxnSpPr/>
            <p:nvPr/>
          </p:nvCxnSpPr>
          <p:spPr>
            <a:xfrm>
              <a:off x="7997725" y="-37700"/>
              <a:ext cx="1153800" cy="3187200"/>
            </a:xfrm>
            <a:prstGeom prst="straightConnector1">
              <a:avLst/>
            </a:prstGeom>
            <a:noFill/>
            <a:ln cap="rnd" cmpd="sng" w="9525">
              <a:solidFill>
                <a:schemeClr val="accent4"/>
              </a:solidFill>
              <a:prstDash val="solid"/>
              <a:round/>
              <a:headEnd len="med" w="med" type="none"/>
              <a:tailEnd len="med" w="med" type="none"/>
            </a:ln>
          </p:spPr>
        </p:cxnSp>
        <p:cxnSp>
          <p:nvCxnSpPr>
            <p:cNvPr id="52" name="Google Shape;52;p3"/>
            <p:cNvCxnSpPr/>
            <p:nvPr/>
          </p:nvCxnSpPr>
          <p:spPr>
            <a:xfrm>
              <a:off x="-11075" y="1777375"/>
              <a:ext cx="1284900" cy="3430500"/>
            </a:xfrm>
            <a:prstGeom prst="straightConnector1">
              <a:avLst/>
            </a:prstGeom>
            <a:noFill/>
            <a:ln cap="rnd" cmpd="sng" w="9525">
              <a:solidFill>
                <a:schemeClr val="accent4"/>
              </a:solidFill>
              <a:prstDash val="solid"/>
              <a:round/>
              <a:headEnd len="med" w="med" type="none"/>
              <a:tailEnd len="med" w="med" type="none"/>
            </a:ln>
          </p:spPr>
        </p:cxnSp>
        <p:cxnSp>
          <p:nvCxnSpPr>
            <p:cNvPr id="53" name="Google Shape;53;p3"/>
            <p:cNvCxnSpPr/>
            <p:nvPr/>
          </p:nvCxnSpPr>
          <p:spPr>
            <a:xfrm>
              <a:off x="-30475" y="4227975"/>
              <a:ext cx="3823500" cy="929400"/>
            </a:xfrm>
            <a:prstGeom prst="straightConnector1">
              <a:avLst/>
            </a:prstGeom>
            <a:noFill/>
            <a:ln cap="rnd" cmpd="sng" w="9525">
              <a:solidFill>
                <a:schemeClr val="accent4"/>
              </a:solidFill>
              <a:prstDash val="solid"/>
              <a:round/>
              <a:headEnd len="med" w="med" type="none"/>
              <a:tailEnd len="med" w="med" type="none"/>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3"/>
          <p:cNvSpPr txBox="1"/>
          <p:nvPr>
            <p:ph type="title"/>
          </p:nvPr>
        </p:nvSpPr>
        <p:spPr>
          <a:xfrm>
            <a:off x="4063800" y="2677350"/>
            <a:ext cx="43602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 name="Google Shape;70;p3"/>
          <p:cNvSpPr txBox="1"/>
          <p:nvPr>
            <p:ph hasCustomPrompt="1" idx="2" type="title"/>
          </p:nvPr>
        </p:nvSpPr>
        <p:spPr>
          <a:xfrm>
            <a:off x="5468750" y="7317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 name="Google Shape;71;p3"/>
          <p:cNvSpPr txBox="1"/>
          <p:nvPr>
            <p:ph idx="1" type="subTitle"/>
          </p:nvPr>
        </p:nvSpPr>
        <p:spPr>
          <a:xfrm rot="462">
            <a:off x="5127376" y="397275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2_1">
    <p:spTree>
      <p:nvGrpSpPr>
        <p:cNvPr id="553" name="Shape 553"/>
        <p:cNvGrpSpPr/>
        <p:nvPr/>
      </p:nvGrpSpPr>
      <p:grpSpPr>
        <a:xfrm>
          <a:off x="0" y="0"/>
          <a:ext cx="0" cy="0"/>
          <a:chOff x="0" y="0"/>
          <a:chExt cx="0" cy="0"/>
        </a:xfrm>
      </p:grpSpPr>
      <p:grpSp>
        <p:nvGrpSpPr>
          <p:cNvPr id="554" name="Google Shape;554;p21"/>
          <p:cNvGrpSpPr/>
          <p:nvPr/>
        </p:nvGrpSpPr>
        <p:grpSpPr>
          <a:xfrm>
            <a:off x="0" y="0"/>
            <a:ext cx="9144000" cy="5143500"/>
            <a:chOff x="0" y="0"/>
            <a:chExt cx="9144000" cy="5143500"/>
          </a:xfrm>
        </p:grpSpPr>
        <p:sp>
          <p:nvSpPr>
            <p:cNvPr id="555" name="Google Shape;555;p2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1"/>
          <p:cNvGrpSpPr/>
          <p:nvPr/>
        </p:nvGrpSpPr>
        <p:grpSpPr>
          <a:xfrm>
            <a:off x="-12825" y="-92425"/>
            <a:ext cx="9277475" cy="5348950"/>
            <a:chOff x="-12825" y="-92425"/>
            <a:chExt cx="9277475" cy="5348950"/>
          </a:xfrm>
        </p:grpSpPr>
        <p:cxnSp>
          <p:nvCxnSpPr>
            <p:cNvPr id="558" name="Google Shape;558;p21"/>
            <p:cNvCxnSpPr/>
            <p:nvPr/>
          </p:nvCxnSpPr>
          <p:spPr>
            <a:xfrm>
              <a:off x="8573550" y="-24325"/>
              <a:ext cx="588600" cy="3658800"/>
            </a:xfrm>
            <a:prstGeom prst="straightConnector1">
              <a:avLst/>
            </a:prstGeom>
            <a:noFill/>
            <a:ln cap="rnd" cmpd="sng" w="9525">
              <a:solidFill>
                <a:schemeClr val="accent4"/>
              </a:solidFill>
              <a:prstDash val="solid"/>
              <a:round/>
              <a:headEnd len="med" w="med" type="none"/>
              <a:tailEnd len="med" w="med" type="none"/>
            </a:ln>
          </p:spPr>
        </p:cxnSp>
        <p:cxnSp>
          <p:nvCxnSpPr>
            <p:cNvPr id="559" name="Google Shape;559;p21"/>
            <p:cNvCxnSpPr/>
            <p:nvPr/>
          </p:nvCxnSpPr>
          <p:spPr>
            <a:xfrm flipH="1">
              <a:off x="8705550" y="-53850"/>
              <a:ext cx="25800" cy="5289300"/>
            </a:xfrm>
            <a:prstGeom prst="straightConnector1">
              <a:avLst/>
            </a:prstGeom>
            <a:noFill/>
            <a:ln cap="rnd" cmpd="sng" w="9525">
              <a:solidFill>
                <a:schemeClr val="accent4"/>
              </a:solidFill>
              <a:prstDash val="solid"/>
              <a:round/>
              <a:headEnd len="med" w="med" type="none"/>
              <a:tailEnd len="med" w="med" type="none"/>
            </a:ln>
          </p:spPr>
        </p:cxnSp>
        <p:cxnSp>
          <p:nvCxnSpPr>
            <p:cNvPr id="560" name="Google Shape;560;p21"/>
            <p:cNvCxnSpPr/>
            <p:nvPr/>
          </p:nvCxnSpPr>
          <p:spPr>
            <a:xfrm flipH="1" rot="10800000">
              <a:off x="3442850" y="4604900"/>
              <a:ext cx="5821800" cy="552600"/>
            </a:xfrm>
            <a:prstGeom prst="straightConnector1">
              <a:avLst/>
            </a:prstGeom>
            <a:noFill/>
            <a:ln cap="rnd" cmpd="sng" w="9525">
              <a:solidFill>
                <a:schemeClr val="accent4"/>
              </a:solidFill>
              <a:prstDash val="solid"/>
              <a:round/>
              <a:headEnd len="med" w="med" type="none"/>
              <a:tailEnd len="med" w="med" type="none"/>
            </a:ln>
          </p:spPr>
        </p:cxnSp>
        <p:cxnSp>
          <p:nvCxnSpPr>
            <p:cNvPr id="561" name="Google Shape;561;p21"/>
            <p:cNvCxnSpPr/>
            <p:nvPr/>
          </p:nvCxnSpPr>
          <p:spPr>
            <a:xfrm>
              <a:off x="-12825" y="3075525"/>
              <a:ext cx="769500" cy="2181000"/>
            </a:xfrm>
            <a:prstGeom prst="straightConnector1">
              <a:avLst/>
            </a:prstGeom>
            <a:noFill/>
            <a:ln cap="rnd" cmpd="sng" w="9525">
              <a:solidFill>
                <a:schemeClr val="accent4"/>
              </a:solidFill>
              <a:prstDash val="solid"/>
              <a:round/>
              <a:headEnd len="med" w="med" type="none"/>
              <a:tailEnd len="med" w="med" type="none"/>
            </a:ln>
          </p:spPr>
        </p:cxnSp>
        <p:cxnSp>
          <p:nvCxnSpPr>
            <p:cNvPr id="562" name="Google Shape;562;p21"/>
            <p:cNvCxnSpPr/>
            <p:nvPr/>
          </p:nvCxnSpPr>
          <p:spPr>
            <a:xfrm flipH="1" rot="10800000">
              <a:off x="147875" y="3331600"/>
              <a:ext cx="358800" cy="1896600"/>
            </a:xfrm>
            <a:prstGeom prst="straightConnector1">
              <a:avLst/>
            </a:prstGeom>
            <a:noFill/>
            <a:ln cap="rnd" cmpd="sng" w="9525">
              <a:solidFill>
                <a:schemeClr val="accent4"/>
              </a:solidFill>
              <a:prstDash val="solid"/>
              <a:round/>
              <a:headEnd len="med" w="med" type="none"/>
              <a:tailEnd len="med" w="med" type="none"/>
            </a:ln>
          </p:spPr>
        </p:cxnSp>
        <p:cxnSp>
          <p:nvCxnSpPr>
            <p:cNvPr id="563" name="Google Shape;563;p21"/>
            <p:cNvCxnSpPr/>
            <p:nvPr/>
          </p:nvCxnSpPr>
          <p:spPr>
            <a:xfrm flipH="1">
              <a:off x="-12650" y="-92425"/>
              <a:ext cx="1047300" cy="3887700"/>
            </a:xfrm>
            <a:prstGeom prst="straightConnector1">
              <a:avLst/>
            </a:prstGeom>
            <a:noFill/>
            <a:ln cap="rnd" cmpd="sng" w="9525">
              <a:solidFill>
                <a:schemeClr val="accent4"/>
              </a:solidFill>
              <a:prstDash val="solid"/>
              <a:round/>
              <a:headEnd len="med" w="med" type="none"/>
              <a:tailEnd len="med" w="med" type="none"/>
            </a:ln>
          </p:spPr>
        </p:cxnSp>
        <p:grpSp>
          <p:nvGrpSpPr>
            <p:cNvPr id="564" name="Google Shape;564;p21"/>
            <p:cNvGrpSpPr/>
            <p:nvPr/>
          </p:nvGrpSpPr>
          <p:grpSpPr>
            <a:xfrm>
              <a:off x="8376754" y="637025"/>
              <a:ext cx="718341" cy="718341"/>
              <a:chOff x="30975" y="3360397"/>
              <a:chExt cx="539700" cy="539700"/>
            </a:xfrm>
          </p:grpSpPr>
          <p:sp>
            <p:nvSpPr>
              <p:cNvPr id="565" name="Google Shape;565;p21"/>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1"/>
            <p:cNvGrpSpPr/>
            <p:nvPr/>
          </p:nvGrpSpPr>
          <p:grpSpPr>
            <a:xfrm>
              <a:off x="8425978" y="4416357"/>
              <a:ext cx="533979" cy="533979"/>
              <a:chOff x="147524" y="4333650"/>
              <a:chExt cx="539700" cy="539700"/>
            </a:xfrm>
          </p:grpSpPr>
          <p:sp>
            <p:nvSpPr>
              <p:cNvPr id="568" name="Google Shape;568;p21"/>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1"/>
            <p:cNvGrpSpPr/>
            <p:nvPr/>
          </p:nvGrpSpPr>
          <p:grpSpPr>
            <a:xfrm>
              <a:off x="-12648" y="3015155"/>
              <a:ext cx="334182" cy="334182"/>
              <a:chOff x="-83525" y="4333650"/>
              <a:chExt cx="539700" cy="539700"/>
            </a:xfrm>
          </p:grpSpPr>
          <p:sp>
            <p:nvSpPr>
              <p:cNvPr id="571" name="Google Shape;571;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1"/>
            <p:cNvGrpSpPr/>
            <p:nvPr/>
          </p:nvGrpSpPr>
          <p:grpSpPr>
            <a:xfrm>
              <a:off x="705394" y="372755"/>
              <a:ext cx="334182" cy="334182"/>
              <a:chOff x="-83525" y="4333650"/>
              <a:chExt cx="539700" cy="539700"/>
            </a:xfrm>
          </p:grpSpPr>
          <p:sp>
            <p:nvSpPr>
              <p:cNvPr id="574" name="Google Shape;574;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6" name="Google Shape;576;p21"/>
          <p:cNvSpPr txBox="1"/>
          <p:nvPr>
            <p:ph idx="1" type="subTitle"/>
          </p:nvPr>
        </p:nvSpPr>
        <p:spPr>
          <a:xfrm>
            <a:off x="1332025" y="2409625"/>
            <a:ext cx="2653800" cy="103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77" name="Google Shape;577;p21"/>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2_1_1">
    <p:spTree>
      <p:nvGrpSpPr>
        <p:cNvPr id="578" name="Shape 578"/>
        <p:cNvGrpSpPr/>
        <p:nvPr/>
      </p:nvGrpSpPr>
      <p:grpSpPr>
        <a:xfrm>
          <a:off x="0" y="0"/>
          <a:ext cx="0" cy="0"/>
          <a:chOff x="0" y="0"/>
          <a:chExt cx="0" cy="0"/>
        </a:xfrm>
      </p:grpSpPr>
      <p:grpSp>
        <p:nvGrpSpPr>
          <p:cNvPr id="579" name="Google Shape;579;p22"/>
          <p:cNvGrpSpPr/>
          <p:nvPr/>
        </p:nvGrpSpPr>
        <p:grpSpPr>
          <a:xfrm>
            <a:off x="0" y="0"/>
            <a:ext cx="9144000" cy="5143500"/>
            <a:chOff x="0" y="0"/>
            <a:chExt cx="9144000" cy="5143500"/>
          </a:xfrm>
        </p:grpSpPr>
        <p:sp>
          <p:nvSpPr>
            <p:cNvPr id="580" name="Google Shape;580;p2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2"/>
          <p:cNvGrpSpPr/>
          <p:nvPr/>
        </p:nvGrpSpPr>
        <p:grpSpPr>
          <a:xfrm>
            <a:off x="-211800" y="-216925"/>
            <a:ext cx="9518250" cy="5601275"/>
            <a:chOff x="-211800" y="-216925"/>
            <a:chExt cx="9518250" cy="5601275"/>
          </a:xfrm>
        </p:grpSpPr>
        <p:cxnSp>
          <p:nvCxnSpPr>
            <p:cNvPr id="583" name="Google Shape;583;p22"/>
            <p:cNvCxnSpPr/>
            <p:nvPr/>
          </p:nvCxnSpPr>
          <p:spPr>
            <a:xfrm>
              <a:off x="7116875" y="-52250"/>
              <a:ext cx="2033400" cy="1636200"/>
            </a:xfrm>
            <a:prstGeom prst="straightConnector1">
              <a:avLst/>
            </a:prstGeom>
            <a:noFill/>
            <a:ln cap="rnd" cmpd="sng" w="9525">
              <a:solidFill>
                <a:schemeClr val="accent4"/>
              </a:solidFill>
              <a:prstDash val="solid"/>
              <a:round/>
              <a:headEnd len="med" w="med" type="none"/>
              <a:tailEnd len="med" w="med" type="none"/>
            </a:ln>
          </p:spPr>
        </p:cxnSp>
        <p:grpSp>
          <p:nvGrpSpPr>
            <p:cNvPr id="584" name="Google Shape;584;p22"/>
            <p:cNvGrpSpPr/>
            <p:nvPr/>
          </p:nvGrpSpPr>
          <p:grpSpPr>
            <a:xfrm>
              <a:off x="263431" y="690168"/>
              <a:ext cx="334182" cy="334182"/>
              <a:chOff x="-83525" y="4333650"/>
              <a:chExt cx="539700" cy="539700"/>
            </a:xfrm>
          </p:grpSpPr>
          <p:sp>
            <p:nvSpPr>
              <p:cNvPr id="585" name="Google Shape;585;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7" name="Google Shape;587;p22"/>
            <p:cNvCxnSpPr/>
            <p:nvPr/>
          </p:nvCxnSpPr>
          <p:spPr>
            <a:xfrm>
              <a:off x="7852875" y="-77200"/>
              <a:ext cx="1291200" cy="3935700"/>
            </a:xfrm>
            <a:prstGeom prst="straightConnector1">
              <a:avLst/>
            </a:prstGeom>
            <a:noFill/>
            <a:ln cap="rnd" cmpd="sng" w="9525">
              <a:solidFill>
                <a:schemeClr val="accent4"/>
              </a:solidFill>
              <a:prstDash val="solid"/>
              <a:round/>
              <a:headEnd len="med" w="med" type="none"/>
              <a:tailEnd len="med" w="med" type="none"/>
            </a:ln>
          </p:spPr>
        </p:cxnSp>
        <p:cxnSp>
          <p:nvCxnSpPr>
            <p:cNvPr id="588" name="Google Shape;588;p22"/>
            <p:cNvCxnSpPr/>
            <p:nvPr/>
          </p:nvCxnSpPr>
          <p:spPr>
            <a:xfrm flipH="1" rot="10800000">
              <a:off x="7921650" y="2826975"/>
              <a:ext cx="1384800" cy="2445000"/>
            </a:xfrm>
            <a:prstGeom prst="straightConnector1">
              <a:avLst/>
            </a:prstGeom>
            <a:noFill/>
            <a:ln cap="rnd" cmpd="sng" w="9525">
              <a:solidFill>
                <a:schemeClr val="accent4"/>
              </a:solidFill>
              <a:prstDash val="solid"/>
              <a:round/>
              <a:headEnd len="med" w="med" type="none"/>
              <a:tailEnd len="med" w="med" type="none"/>
            </a:ln>
          </p:spPr>
        </p:cxnSp>
        <p:cxnSp>
          <p:nvCxnSpPr>
            <p:cNvPr id="589" name="Google Shape;589;p22"/>
            <p:cNvCxnSpPr/>
            <p:nvPr/>
          </p:nvCxnSpPr>
          <p:spPr>
            <a:xfrm flipH="1">
              <a:off x="-211800" y="-216925"/>
              <a:ext cx="1634100" cy="3667500"/>
            </a:xfrm>
            <a:prstGeom prst="straightConnector1">
              <a:avLst/>
            </a:prstGeom>
            <a:noFill/>
            <a:ln cap="rnd" cmpd="sng" w="9525">
              <a:solidFill>
                <a:schemeClr val="accent4"/>
              </a:solidFill>
              <a:prstDash val="solid"/>
              <a:round/>
              <a:headEnd len="med" w="med" type="none"/>
              <a:tailEnd len="med" w="med" type="none"/>
            </a:ln>
          </p:spPr>
        </p:cxnSp>
        <p:cxnSp>
          <p:nvCxnSpPr>
            <p:cNvPr id="590" name="Google Shape;590;p22"/>
            <p:cNvCxnSpPr/>
            <p:nvPr/>
          </p:nvCxnSpPr>
          <p:spPr>
            <a:xfrm>
              <a:off x="-149525" y="1280050"/>
              <a:ext cx="1160100" cy="4104300"/>
            </a:xfrm>
            <a:prstGeom prst="straightConnector1">
              <a:avLst/>
            </a:prstGeom>
            <a:noFill/>
            <a:ln cap="rnd" cmpd="sng" w="9525">
              <a:solidFill>
                <a:schemeClr val="accent4"/>
              </a:solidFill>
              <a:prstDash val="solid"/>
              <a:round/>
              <a:headEnd len="med" w="med" type="none"/>
              <a:tailEnd len="med" w="med" type="none"/>
            </a:ln>
          </p:spPr>
        </p:cxnSp>
        <p:grpSp>
          <p:nvGrpSpPr>
            <p:cNvPr id="591" name="Google Shape;591;p22"/>
            <p:cNvGrpSpPr/>
            <p:nvPr/>
          </p:nvGrpSpPr>
          <p:grpSpPr>
            <a:xfrm>
              <a:off x="7774404" y="406675"/>
              <a:ext cx="718341" cy="718341"/>
              <a:chOff x="30975" y="3360397"/>
              <a:chExt cx="539700" cy="539700"/>
            </a:xfrm>
          </p:grpSpPr>
          <p:sp>
            <p:nvSpPr>
              <p:cNvPr id="592" name="Google Shape;592;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2"/>
            <p:cNvGrpSpPr/>
            <p:nvPr/>
          </p:nvGrpSpPr>
          <p:grpSpPr>
            <a:xfrm>
              <a:off x="360829" y="3949925"/>
              <a:ext cx="718341" cy="718341"/>
              <a:chOff x="30975" y="3360397"/>
              <a:chExt cx="539700" cy="539700"/>
            </a:xfrm>
          </p:grpSpPr>
          <p:sp>
            <p:nvSpPr>
              <p:cNvPr id="595" name="Google Shape;595;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2"/>
            <p:cNvGrpSpPr/>
            <p:nvPr/>
          </p:nvGrpSpPr>
          <p:grpSpPr>
            <a:xfrm>
              <a:off x="837256" y="1663218"/>
              <a:ext cx="334182" cy="334182"/>
              <a:chOff x="-83525" y="4333650"/>
              <a:chExt cx="539700" cy="539700"/>
            </a:xfrm>
          </p:grpSpPr>
          <p:sp>
            <p:nvSpPr>
              <p:cNvPr id="598" name="Google Shape;598;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2"/>
            <p:cNvGrpSpPr/>
            <p:nvPr/>
          </p:nvGrpSpPr>
          <p:grpSpPr>
            <a:xfrm>
              <a:off x="8158556" y="3680318"/>
              <a:ext cx="334182" cy="334182"/>
              <a:chOff x="-83525" y="4333650"/>
              <a:chExt cx="539700" cy="539700"/>
            </a:xfrm>
          </p:grpSpPr>
          <p:sp>
            <p:nvSpPr>
              <p:cNvPr id="601" name="Google Shape;601;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2"/>
            <p:cNvGrpSpPr/>
            <p:nvPr/>
          </p:nvGrpSpPr>
          <p:grpSpPr>
            <a:xfrm>
              <a:off x="7721931" y="2571743"/>
              <a:ext cx="334182" cy="334182"/>
              <a:chOff x="-83525" y="4333650"/>
              <a:chExt cx="539700" cy="539700"/>
            </a:xfrm>
          </p:grpSpPr>
          <p:sp>
            <p:nvSpPr>
              <p:cNvPr id="604" name="Google Shape;604;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6" name="Google Shape;606;p22"/>
          <p:cNvSpPr txBox="1"/>
          <p:nvPr>
            <p:ph idx="1" type="subTitle"/>
          </p:nvPr>
        </p:nvSpPr>
        <p:spPr>
          <a:xfrm>
            <a:off x="2064650" y="4014500"/>
            <a:ext cx="5014800" cy="5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7" name="Google Shape;607;p22"/>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2_1_1_1">
    <p:spTree>
      <p:nvGrpSpPr>
        <p:cNvPr id="608" name="Shape 608"/>
        <p:cNvGrpSpPr/>
        <p:nvPr/>
      </p:nvGrpSpPr>
      <p:grpSpPr>
        <a:xfrm>
          <a:off x="0" y="0"/>
          <a:ext cx="0" cy="0"/>
          <a:chOff x="0" y="0"/>
          <a:chExt cx="0" cy="0"/>
        </a:xfrm>
      </p:grpSpPr>
      <p:grpSp>
        <p:nvGrpSpPr>
          <p:cNvPr id="609" name="Google Shape;609;p23"/>
          <p:cNvGrpSpPr/>
          <p:nvPr/>
        </p:nvGrpSpPr>
        <p:grpSpPr>
          <a:xfrm flipH="1" rot="10800000">
            <a:off x="0" y="0"/>
            <a:ext cx="9144000" cy="5143500"/>
            <a:chOff x="0" y="0"/>
            <a:chExt cx="9144000" cy="5143500"/>
          </a:xfrm>
        </p:grpSpPr>
        <p:sp>
          <p:nvSpPr>
            <p:cNvPr id="610" name="Google Shape;610;p2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3"/>
          <p:cNvGrpSpPr/>
          <p:nvPr/>
        </p:nvGrpSpPr>
        <p:grpSpPr>
          <a:xfrm>
            <a:off x="-162000" y="-104750"/>
            <a:ext cx="9456100" cy="5526550"/>
            <a:chOff x="-162000" y="-104750"/>
            <a:chExt cx="9456100" cy="5526550"/>
          </a:xfrm>
        </p:grpSpPr>
        <p:cxnSp>
          <p:nvCxnSpPr>
            <p:cNvPr id="613" name="Google Shape;613;p23"/>
            <p:cNvCxnSpPr/>
            <p:nvPr/>
          </p:nvCxnSpPr>
          <p:spPr>
            <a:xfrm flipH="1">
              <a:off x="8046450" y="-53850"/>
              <a:ext cx="684900" cy="5275800"/>
            </a:xfrm>
            <a:prstGeom prst="straightConnector1">
              <a:avLst/>
            </a:prstGeom>
            <a:noFill/>
            <a:ln cap="rnd" cmpd="sng" w="9525">
              <a:solidFill>
                <a:schemeClr val="accent4"/>
              </a:solidFill>
              <a:prstDash val="solid"/>
              <a:round/>
              <a:headEnd len="med" w="med" type="none"/>
              <a:tailEnd len="med" w="med" type="none"/>
            </a:ln>
          </p:spPr>
        </p:cxnSp>
        <p:grpSp>
          <p:nvGrpSpPr>
            <p:cNvPr id="614" name="Google Shape;614;p23"/>
            <p:cNvGrpSpPr/>
            <p:nvPr/>
          </p:nvGrpSpPr>
          <p:grpSpPr>
            <a:xfrm>
              <a:off x="786069" y="205830"/>
              <a:ext cx="334182" cy="334182"/>
              <a:chOff x="-83525" y="4333650"/>
              <a:chExt cx="539700" cy="539700"/>
            </a:xfrm>
          </p:grpSpPr>
          <p:sp>
            <p:nvSpPr>
              <p:cNvPr id="615" name="Google Shape;615;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7" name="Google Shape;617;p23"/>
            <p:cNvCxnSpPr/>
            <p:nvPr/>
          </p:nvCxnSpPr>
          <p:spPr>
            <a:xfrm flipH="1" rot="10800000">
              <a:off x="4341400" y="4174325"/>
              <a:ext cx="4952700" cy="1122600"/>
            </a:xfrm>
            <a:prstGeom prst="straightConnector1">
              <a:avLst/>
            </a:prstGeom>
            <a:noFill/>
            <a:ln cap="rnd" cmpd="sng" w="9525">
              <a:solidFill>
                <a:schemeClr val="accent4"/>
              </a:solidFill>
              <a:prstDash val="solid"/>
              <a:round/>
              <a:headEnd len="med" w="med" type="none"/>
              <a:tailEnd len="med" w="med" type="none"/>
            </a:ln>
          </p:spPr>
        </p:cxnSp>
        <p:cxnSp>
          <p:nvCxnSpPr>
            <p:cNvPr id="618" name="Google Shape;618;p23"/>
            <p:cNvCxnSpPr/>
            <p:nvPr/>
          </p:nvCxnSpPr>
          <p:spPr>
            <a:xfrm>
              <a:off x="-162000" y="3226100"/>
              <a:ext cx="1122600" cy="2195700"/>
            </a:xfrm>
            <a:prstGeom prst="straightConnector1">
              <a:avLst/>
            </a:prstGeom>
            <a:noFill/>
            <a:ln cap="rnd" cmpd="sng" w="9525">
              <a:solidFill>
                <a:schemeClr val="accent4"/>
              </a:solidFill>
              <a:prstDash val="solid"/>
              <a:round/>
              <a:headEnd len="med" w="med" type="none"/>
              <a:tailEnd len="med" w="med" type="none"/>
            </a:ln>
          </p:spPr>
        </p:cxnSp>
        <p:cxnSp>
          <p:nvCxnSpPr>
            <p:cNvPr id="619" name="Google Shape;619;p23"/>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620" name="Google Shape;620;p23"/>
            <p:cNvCxnSpPr/>
            <p:nvPr/>
          </p:nvCxnSpPr>
          <p:spPr>
            <a:xfrm flipH="1" rot="10800000">
              <a:off x="-124575" y="-104750"/>
              <a:ext cx="3729900" cy="1235100"/>
            </a:xfrm>
            <a:prstGeom prst="straightConnector1">
              <a:avLst/>
            </a:prstGeom>
            <a:noFill/>
            <a:ln cap="rnd" cmpd="sng" w="9525">
              <a:solidFill>
                <a:schemeClr val="accent4"/>
              </a:solidFill>
              <a:prstDash val="solid"/>
              <a:round/>
              <a:headEnd len="med" w="med" type="none"/>
              <a:tailEnd len="med" w="med" type="none"/>
            </a:ln>
          </p:spPr>
        </p:cxnSp>
        <p:cxnSp>
          <p:nvCxnSpPr>
            <p:cNvPr id="621" name="Google Shape;621;p23"/>
            <p:cNvCxnSpPr/>
            <p:nvPr/>
          </p:nvCxnSpPr>
          <p:spPr>
            <a:xfrm>
              <a:off x="8171150" y="-29800"/>
              <a:ext cx="1072800" cy="3742500"/>
            </a:xfrm>
            <a:prstGeom prst="straightConnector1">
              <a:avLst/>
            </a:prstGeom>
            <a:noFill/>
            <a:ln cap="rnd" cmpd="sng" w="9525">
              <a:solidFill>
                <a:schemeClr val="accent4"/>
              </a:solidFill>
              <a:prstDash val="solid"/>
              <a:round/>
              <a:headEnd len="med" w="med" type="none"/>
              <a:tailEnd len="med" w="med" type="none"/>
            </a:ln>
          </p:spPr>
        </p:cxnSp>
        <p:grpSp>
          <p:nvGrpSpPr>
            <p:cNvPr id="622" name="Google Shape;622;p23"/>
            <p:cNvGrpSpPr/>
            <p:nvPr/>
          </p:nvGrpSpPr>
          <p:grpSpPr>
            <a:xfrm>
              <a:off x="7800479" y="4080050"/>
              <a:ext cx="718341" cy="718341"/>
              <a:chOff x="30975" y="3360397"/>
              <a:chExt cx="539700" cy="539700"/>
            </a:xfrm>
          </p:grpSpPr>
          <p:sp>
            <p:nvSpPr>
              <p:cNvPr id="623" name="Google Shape;623;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3"/>
            <p:cNvGrpSpPr/>
            <p:nvPr/>
          </p:nvGrpSpPr>
          <p:grpSpPr>
            <a:xfrm>
              <a:off x="242254" y="540000"/>
              <a:ext cx="718341" cy="718341"/>
              <a:chOff x="30975" y="3360397"/>
              <a:chExt cx="539700" cy="539700"/>
            </a:xfrm>
          </p:grpSpPr>
          <p:sp>
            <p:nvSpPr>
              <p:cNvPr id="626" name="Google Shape;626;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3"/>
            <p:cNvGrpSpPr/>
            <p:nvPr/>
          </p:nvGrpSpPr>
          <p:grpSpPr>
            <a:xfrm>
              <a:off x="434331" y="3745880"/>
              <a:ext cx="334182" cy="334182"/>
              <a:chOff x="-83525" y="4333650"/>
              <a:chExt cx="539700" cy="539700"/>
            </a:xfrm>
          </p:grpSpPr>
          <p:sp>
            <p:nvSpPr>
              <p:cNvPr id="629" name="Google Shape;629;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3"/>
            <p:cNvGrpSpPr/>
            <p:nvPr/>
          </p:nvGrpSpPr>
          <p:grpSpPr>
            <a:xfrm>
              <a:off x="100131" y="4568543"/>
              <a:ext cx="334182" cy="334182"/>
              <a:chOff x="-83525" y="4333650"/>
              <a:chExt cx="539700" cy="539700"/>
            </a:xfrm>
          </p:grpSpPr>
          <p:sp>
            <p:nvSpPr>
              <p:cNvPr id="632" name="Google Shape;632;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23"/>
            <p:cNvGrpSpPr/>
            <p:nvPr/>
          </p:nvGrpSpPr>
          <p:grpSpPr>
            <a:xfrm>
              <a:off x="7992556" y="924168"/>
              <a:ext cx="334182" cy="334182"/>
              <a:chOff x="-83525" y="4333650"/>
              <a:chExt cx="539700" cy="539700"/>
            </a:xfrm>
          </p:grpSpPr>
          <p:sp>
            <p:nvSpPr>
              <p:cNvPr id="635" name="Google Shape;635;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3"/>
            <p:cNvGrpSpPr/>
            <p:nvPr/>
          </p:nvGrpSpPr>
          <p:grpSpPr>
            <a:xfrm>
              <a:off x="8809806" y="1398218"/>
              <a:ext cx="334182" cy="334182"/>
              <a:chOff x="-83525" y="4333650"/>
              <a:chExt cx="539700" cy="539700"/>
            </a:xfrm>
          </p:grpSpPr>
          <p:sp>
            <p:nvSpPr>
              <p:cNvPr id="638" name="Google Shape;638;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0" name="Google Shape;640;p23"/>
          <p:cNvSpPr txBox="1"/>
          <p:nvPr>
            <p:ph idx="1" type="subTitle"/>
          </p:nvPr>
        </p:nvSpPr>
        <p:spPr>
          <a:xfrm>
            <a:off x="5146675" y="2409625"/>
            <a:ext cx="2653800" cy="103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41" name="Google Shape;641;p23"/>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MAIN_POINT_1">
    <p:spTree>
      <p:nvGrpSpPr>
        <p:cNvPr id="642"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cap="rnd" cmpd="sng" w="9525">
              <a:solidFill>
                <a:schemeClr val="accent4"/>
              </a:solidFill>
              <a:prstDash val="solid"/>
              <a:round/>
              <a:headEnd len="med" w="med" type="none"/>
              <a:tailEnd len="med" w="med" type="none"/>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4" name="Google Shape;654;p24"/>
            <p:cNvCxnSpPr/>
            <p:nvPr/>
          </p:nvCxnSpPr>
          <p:spPr>
            <a:xfrm>
              <a:off x="8552850" y="-58550"/>
              <a:ext cx="690000" cy="3040200"/>
            </a:xfrm>
            <a:prstGeom prst="straightConnector1">
              <a:avLst/>
            </a:prstGeom>
            <a:noFill/>
            <a:ln cap="rnd" cmpd="sng" w="9525">
              <a:solidFill>
                <a:schemeClr val="accent4"/>
              </a:solidFill>
              <a:prstDash val="solid"/>
              <a:round/>
              <a:headEnd len="med" w="med" type="none"/>
              <a:tailEnd len="med" w="med" type="none"/>
            </a:ln>
          </p:spPr>
        </p:cxnSp>
        <p:cxnSp>
          <p:nvCxnSpPr>
            <p:cNvPr id="655" name="Google Shape;655;p24"/>
            <p:cNvCxnSpPr/>
            <p:nvPr/>
          </p:nvCxnSpPr>
          <p:spPr>
            <a:xfrm>
              <a:off x="406150" y="-46075"/>
              <a:ext cx="261900" cy="5195700"/>
            </a:xfrm>
            <a:prstGeom prst="straightConnector1">
              <a:avLst/>
            </a:prstGeom>
            <a:noFill/>
            <a:ln cap="rnd" cmpd="sng" w="9525">
              <a:solidFill>
                <a:schemeClr val="accent4"/>
              </a:solidFill>
              <a:prstDash val="solid"/>
              <a:round/>
              <a:headEnd len="med" w="med" type="none"/>
              <a:tailEnd len="med" w="med" type="none"/>
            </a:ln>
          </p:spPr>
        </p:cxnSp>
        <p:cxnSp>
          <p:nvCxnSpPr>
            <p:cNvPr id="656" name="Google Shape;656;p24"/>
            <p:cNvCxnSpPr/>
            <p:nvPr/>
          </p:nvCxnSpPr>
          <p:spPr>
            <a:xfrm>
              <a:off x="-24925" y="4326350"/>
              <a:ext cx="6293400" cy="829500"/>
            </a:xfrm>
            <a:prstGeom prst="straightConnector1">
              <a:avLst/>
            </a:prstGeom>
            <a:noFill/>
            <a:ln cap="rnd" cmpd="sng" w="9525">
              <a:solidFill>
                <a:schemeClr val="accent4"/>
              </a:solidFill>
              <a:prstDash val="solid"/>
              <a:round/>
              <a:headEnd len="med" w="med" type="none"/>
              <a:tailEnd len="med" w="med" type="none"/>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8" name="Google Shape;678;p24"/>
          <p:cNvSpPr txBox="1"/>
          <p:nvPr>
            <p:ph idx="1" type="subTitle"/>
          </p:nvPr>
        </p:nvSpPr>
        <p:spPr>
          <a:xfrm>
            <a:off x="2638550" y="3294450"/>
            <a:ext cx="38670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9" name="Google Shape;679;p24"/>
          <p:cNvSpPr txBox="1"/>
          <p:nvPr>
            <p:ph type="title"/>
          </p:nvPr>
        </p:nvSpPr>
        <p:spPr>
          <a:xfrm>
            <a:off x="1178850" y="1246350"/>
            <a:ext cx="6786300" cy="227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14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BLANK_1_1_1_2_1_1_1_2">
    <p:spTree>
      <p:nvGrpSpPr>
        <p:cNvPr id="680" name="Shape 680"/>
        <p:cNvGrpSpPr/>
        <p:nvPr/>
      </p:nvGrpSpPr>
      <p:grpSpPr>
        <a:xfrm>
          <a:off x="0" y="0"/>
          <a:ext cx="0" cy="0"/>
          <a:chOff x="0" y="0"/>
          <a:chExt cx="0" cy="0"/>
        </a:xfrm>
      </p:grpSpPr>
      <p:grpSp>
        <p:nvGrpSpPr>
          <p:cNvPr id="681" name="Google Shape;681;p25"/>
          <p:cNvGrpSpPr/>
          <p:nvPr/>
        </p:nvGrpSpPr>
        <p:grpSpPr>
          <a:xfrm flipH="1" rot="10800000">
            <a:off x="0" y="0"/>
            <a:ext cx="9144000" cy="5143500"/>
            <a:chOff x="0" y="0"/>
            <a:chExt cx="9144000" cy="5143500"/>
          </a:xfrm>
        </p:grpSpPr>
        <p:sp>
          <p:nvSpPr>
            <p:cNvPr id="682" name="Google Shape;682;p2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5"/>
          <p:cNvGrpSpPr/>
          <p:nvPr/>
        </p:nvGrpSpPr>
        <p:grpSpPr>
          <a:xfrm flipH="1">
            <a:off x="-162000" y="-104750"/>
            <a:ext cx="9456100" cy="5526550"/>
            <a:chOff x="-162000" y="-104750"/>
            <a:chExt cx="9456100" cy="5526550"/>
          </a:xfrm>
        </p:grpSpPr>
        <p:cxnSp>
          <p:nvCxnSpPr>
            <p:cNvPr id="685" name="Google Shape;685;p25"/>
            <p:cNvCxnSpPr/>
            <p:nvPr/>
          </p:nvCxnSpPr>
          <p:spPr>
            <a:xfrm flipH="1">
              <a:off x="8046450" y="-53850"/>
              <a:ext cx="684900" cy="5275800"/>
            </a:xfrm>
            <a:prstGeom prst="straightConnector1">
              <a:avLst/>
            </a:prstGeom>
            <a:noFill/>
            <a:ln cap="rnd" cmpd="sng" w="9525">
              <a:solidFill>
                <a:schemeClr val="accent4"/>
              </a:solidFill>
              <a:prstDash val="solid"/>
              <a:round/>
              <a:headEnd len="med" w="med" type="none"/>
              <a:tailEnd len="med" w="med" type="none"/>
            </a:ln>
          </p:spPr>
        </p:cxnSp>
        <p:grpSp>
          <p:nvGrpSpPr>
            <p:cNvPr id="686" name="Google Shape;686;p25"/>
            <p:cNvGrpSpPr/>
            <p:nvPr/>
          </p:nvGrpSpPr>
          <p:grpSpPr>
            <a:xfrm>
              <a:off x="786069" y="205830"/>
              <a:ext cx="334182" cy="334182"/>
              <a:chOff x="-83525" y="4333650"/>
              <a:chExt cx="539700" cy="539700"/>
            </a:xfrm>
          </p:grpSpPr>
          <p:sp>
            <p:nvSpPr>
              <p:cNvPr id="687" name="Google Shape;68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9" name="Google Shape;689;p25"/>
            <p:cNvCxnSpPr/>
            <p:nvPr/>
          </p:nvCxnSpPr>
          <p:spPr>
            <a:xfrm flipH="1" rot="10800000">
              <a:off x="4341400" y="4174325"/>
              <a:ext cx="4952700" cy="1122600"/>
            </a:xfrm>
            <a:prstGeom prst="straightConnector1">
              <a:avLst/>
            </a:prstGeom>
            <a:noFill/>
            <a:ln cap="rnd" cmpd="sng" w="9525">
              <a:solidFill>
                <a:schemeClr val="accent4"/>
              </a:solidFill>
              <a:prstDash val="solid"/>
              <a:round/>
              <a:headEnd len="med" w="med" type="none"/>
              <a:tailEnd len="med" w="med" type="none"/>
            </a:ln>
          </p:spPr>
        </p:cxnSp>
        <p:cxnSp>
          <p:nvCxnSpPr>
            <p:cNvPr id="690" name="Google Shape;690;p25"/>
            <p:cNvCxnSpPr/>
            <p:nvPr/>
          </p:nvCxnSpPr>
          <p:spPr>
            <a:xfrm>
              <a:off x="-162000" y="3226100"/>
              <a:ext cx="1122600" cy="2195700"/>
            </a:xfrm>
            <a:prstGeom prst="straightConnector1">
              <a:avLst/>
            </a:prstGeom>
            <a:noFill/>
            <a:ln cap="rnd" cmpd="sng" w="9525">
              <a:solidFill>
                <a:schemeClr val="accent4"/>
              </a:solidFill>
              <a:prstDash val="solid"/>
              <a:round/>
              <a:headEnd len="med" w="med" type="none"/>
              <a:tailEnd len="med" w="med" type="none"/>
            </a:ln>
          </p:spPr>
        </p:cxnSp>
        <p:cxnSp>
          <p:nvCxnSpPr>
            <p:cNvPr id="691" name="Google Shape;691;p25"/>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692" name="Google Shape;692;p25"/>
            <p:cNvCxnSpPr/>
            <p:nvPr/>
          </p:nvCxnSpPr>
          <p:spPr>
            <a:xfrm flipH="1" rot="10800000">
              <a:off x="-124575" y="-104750"/>
              <a:ext cx="3729900" cy="1235100"/>
            </a:xfrm>
            <a:prstGeom prst="straightConnector1">
              <a:avLst/>
            </a:prstGeom>
            <a:noFill/>
            <a:ln cap="rnd" cmpd="sng" w="9525">
              <a:solidFill>
                <a:schemeClr val="accent4"/>
              </a:solidFill>
              <a:prstDash val="solid"/>
              <a:round/>
              <a:headEnd len="med" w="med" type="none"/>
              <a:tailEnd len="med" w="med" type="none"/>
            </a:ln>
          </p:spPr>
        </p:cxnSp>
        <p:cxnSp>
          <p:nvCxnSpPr>
            <p:cNvPr id="693" name="Google Shape;693;p25"/>
            <p:cNvCxnSpPr/>
            <p:nvPr/>
          </p:nvCxnSpPr>
          <p:spPr>
            <a:xfrm>
              <a:off x="8171150" y="-29800"/>
              <a:ext cx="1072800" cy="3742500"/>
            </a:xfrm>
            <a:prstGeom prst="straightConnector1">
              <a:avLst/>
            </a:prstGeom>
            <a:noFill/>
            <a:ln cap="rnd" cmpd="sng" w="9525">
              <a:solidFill>
                <a:schemeClr val="accent4"/>
              </a:solidFill>
              <a:prstDash val="solid"/>
              <a:round/>
              <a:headEnd len="med" w="med" type="none"/>
              <a:tailEnd len="med" w="med" type="none"/>
            </a:ln>
          </p:spPr>
        </p:cxnSp>
        <p:grpSp>
          <p:nvGrpSpPr>
            <p:cNvPr id="694" name="Google Shape;694;p25"/>
            <p:cNvGrpSpPr/>
            <p:nvPr/>
          </p:nvGrpSpPr>
          <p:grpSpPr>
            <a:xfrm>
              <a:off x="7800479" y="4080050"/>
              <a:ext cx="718341" cy="718341"/>
              <a:chOff x="30975" y="3360397"/>
              <a:chExt cx="539700" cy="539700"/>
            </a:xfrm>
          </p:grpSpPr>
          <p:sp>
            <p:nvSpPr>
              <p:cNvPr id="695" name="Google Shape;695;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5"/>
            <p:cNvGrpSpPr/>
            <p:nvPr/>
          </p:nvGrpSpPr>
          <p:grpSpPr>
            <a:xfrm>
              <a:off x="242254" y="540000"/>
              <a:ext cx="718341" cy="718341"/>
              <a:chOff x="30975" y="3360397"/>
              <a:chExt cx="539700" cy="539700"/>
            </a:xfrm>
          </p:grpSpPr>
          <p:sp>
            <p:nvSpPr>
              <p:cNvPr id="698" name="Google Shape;698;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25"/>
            <p:cNvGrpSpPr/>
            <p:nvPr/>
          </p:nvGrpSpPr>
          <p:grpSpPr>
            <a:xfrm>
              <a:off x="434331" y="3745880"/>
              <a:ext cx="334182" cy="334182"/>
              <a:chOff x="-83525" y="4333650"/>
              <a:chExt cx="539700" cy="539700"/>
            </a:xfrm>
          </p:grpSpPr>
          <p:sp>
            <p:nvSpPr>
              <p:cNvPr id="701" name="Google Shape;701;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25"/>
            <p:cNvGrpSpPr/>
            <p:nvPr/>
          </p:nvGrpSpPr>
          <p:grpSpPr>
            <a:xfrm>
              <a:off x="100131" y="4568543"/>
              <a:ext cx="334182" cy="334182"/>
              <a:chOff x="-83525" y="4333650"/>
              <a:chExt cx="539700" cy="539700"/>
            </a:xfrm>
          </p:grpSpPr>
          <p:sp>
            <p:nvSpPr>
              <p:cNvPr id="704" name="Google Shape;704;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5"/>
            <p:cNvGrpSpPr/>
            <p:nvPr/>
          </p:nvGrpSpPr>
          <p:grpSpPr>
            <a:xfrm>
              <a:off x="7992556" y="924168"/>
              <a:ext cx="334182" cy="334182"/>
              <a:chOff x="-83525" y="4333650"/>
              <a:chExt cx="539700" cy="539700"/>
            </a:xfrm>
          </p:grpSpPr>
          <p:sp>
            <p:nvSpPr>
              <p:cNvPr id="707" name="Google Shape;70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5"/>
            <p:cNvGrpSpPr/>
            <p:nvPr/>
          </p:nvGrpSpPr>
          <p:grpSpPr>
            <a:xfrm>
              <a:off x="8809806" y="1398218"/>
              <a:ext cx="334182" cy="334182"/>
              <a:chOff x="-83525" y="4333650"/>
              <a:chExt cx="539700" cy="539700"/>
            </a:xfrm>
          </p:grpSpPr>
          <p:sp>
            <p:nvSpPr>
              <p:cNvPr id="710" name="Google Shape;71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2" name="Google Shape;712;p25"/>
          <p:cNvSpPr txBox="1"/>
          <p:nvPr>
            <p:ph idx="1" type="subTitle"/>
          </p:nvPr>
        </p:nvSpPr>
        <p:spPr>
          <a:xfrm>
            <a:off x="2211600" y="1818425"/>
            <a:ext cx="4720800" cy="233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713" name="Google Shape;713;p2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14" name="Shape 714"/>
        <p:cNvGrpSpPr/>
        <p:nvPr/>
      </p:nvGrpSpPr>
      <p:grpSpPr>
        <a:xfrm>
          <a:off x="0" y="0"/>
          <a:ext cx="0" cy="0"/>
          <a:chOff x="0" y="0"/>
          <a:chExt cx="0" cy="0"/>
        </a:xfrm>
      </p:grpSpPr>
      <p:grpSp>
        <p:nvGrpSpPr>
          <p:cNvPr id="715" name="Google Shape;715;p26"/>
          <p:cNvGrpSpPr/>
          <p:nvPr/>
        </p:nvGrpSpPr>
        <p:grpSpPr>
          <a:xfrm flipH="1" rot="10800000">
            <a:off x="0" y="0"/>
            <a:ext cx="9144000" cy="5143500"/>
            <a:chOff x="0" y="0"/>
            <a:chExt cx="9144000" cy="5143500"/>
          </a:xfrm>
        </p:grpSpPr>
        <p:sp>
          <p:nvSpPr>
            <p:cNvPr id="716" name="Google Shape;716;p2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6"/>
          <p:cNvGrpSpPr/>
          <p:nvPr/>
        </p:nvGrpSpPr>
        <p:grpSpPr>
          <a:xfrm>
            <a:off x="-49850" y="-92250"/>
            <a:ext cx="9311158" cy="5310575"/>
            <a:chOff x="-49850" y="-92250"/>
            <a:chExt cx="9311158" cy="5310575"/>
          </a:xfrm>
        </p:grpSpPr>
        <p:grpSp>
          <p:nvGrpSpPr>
            <p:cNvPr id="719" name="Google Shape;719;p26"/>
            <p:cNvGrpSpPr/>
            <p:nvPr/>
          </p:nvGrpSpPr>
          <p:grpSpPr>
            <a:xfrm>
              <a:off x="222781" y="149705"/>
              <a:ext cx="334182" cy="334182"/>
              <a:chOff x="-83525" y="4333650"/>
              <a:chExt cx="539700" cy="539700"/>
            </a:xfrm>
          </p:grpSpPr>
          <p:sp>
            <p:nvSpPr>
              <p:cNvPr id="720" name="Google Shape;720;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2" name="Google Shape;722;p26"/>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723" name="Google Shape;723;p26"/>
            <p:cNvCxnSpPr/>
            <p:nvPr/>
          </p:nvCxnSpPr>
          <p:spPr>
            <a:xfrm>
              <a:off x="-24900" y="340700"/>
              <a:ext cx="617400" cy="2862900"/>
            </a:xfrm>
            <a:prstGeom prst="straightConnector1">
              <a:avLst/>
            </a:prstGeom>
            <a:noFill/>
            <a:ln cap="rnd" cmpd="sng" w="9525">
              <a:solidFill>
                <a:schemeClr val="accent4"/>
              </a:solidFill>
              <a:prstDash val="solid"/>
              <a:round/>
              <a:headEnd len="med" w="med" type="none"/>
              <a:tailEnd len="med" w="med" type="none"/>
            </a:ln>
          </p:spPr>
        </p:cxnSp>
        <p:cxnSp>
          <p:nvCxnSpPr>
            <p:cNvPr id="724" name="Google Shape;724;p26"/>
            <p:cNvCxnSpPr/>
            <p:nvPr/>
          </p:nvCxnSpPr>
          <p:spPr>
            <a:xfrm>
              <a:off x="7884100" y="-39775"/>
              <a:ext cx="1297500" cy="1715400"/>
            </a:xfrm>
            <a:prstGeom prst="straightConnector1">
              <a:avLst/>
            </a:prstGeom>
            <a:noFill/>
            <a:ln cap="rnd" cmpd="sng" w="9525">
              <a:solidFill>
                <a:schemeClr val="accent4"/>
              </a:solidFill>
              <a:prstDash val="solid"/>
              <a:round/>
              <a:headEnd len="med" w="med" type="none"/>
              <a:tailEnd len="med" w="med" type="none"/>
            </a:ln>
          </p:spPr>
        </p:cxnSp>
        <p:cxnSp>
          <p:nvCxnSpPr>
            <p:cNvPr id="725" name="Google Shape;725;p26"/>
            <p:cNvCxnSpPr/>
            <p:nvPr/>
          </p:nvCxnSpPr>
          <p:spPr>
            <a:xfrm flipH="1" rot="10800000">
              <a:off x="7890325" y="4501025"/>
              <a:ext cx="1303500" cy="717300"/>
            </a:xfrm>
            <a:prstGeom prst="straightConnector1">
              <a:avLst/>
            </a:prstGeom>
            <a:noFill/>
            <a:ln cap="rnd" cmpd="sng" w="9525">
              <a:solidFill>
                <a:schemeClr val="accent4"/>
              </a:solidFill>
              <a:prstDash val="solid"/>
              <a:round/>
              <a:headEnd len="med" w="med" type="none"/>
              <a:tailEnd len="med" w="med" type="none"/>
            </a:ln>
          </p:spPr>
        </p:cxnSp>
        <p:cxnSp>
          <p:nvCxnSpPr>
            <p:cNvPr id="726" name="Google Shape;726;p26"/>
            <p:cNvCxnSpPr/>
            <p:nvPr/>
          </p:nvCxnSpPr>
          <p:spPr>
            <a:xfrm rot="10800000">
              <a:off x="8751100" y="3758675"/>
              <a:ext cx="237000" cy="1416000"/>
            </a:xfrm>
            <a:prstGeom prst="straightConnector1">
              <a:avLst/>
            </a:prstGeom>
            <a:noFill/>
            <a:ln cap="rnd" cmpd="sng" w="9525">
              <a:solidFill>
                <a:schemeClr val="accent4"/>
              </a:solidFill>
              <a:prstDash val="solid"/>
              <a:round/>
              <a:headEnd len="med" w="med" type="none"/>
              <a:tailEnd len="med" w="med" type="none"/>
            </a:ln>
          </p:spPr>
        </p:cxnSp>
        <p:cxnSp>
          <p:nvCxnSpPr>
            <p:cNvPr id="727" name="Google Shape;727;p26"/>
            <p:cNvCxnSpPr/>
            <p:nvPr/>
          </p:nvCxnSpPr>
          <p:spPr>
            <a:xfrm flipH="1" rot="10800000">
              <a:off x="-49850" y="4900350"/>
              <a:ext cx="3449400" cy="105900"/>
            </a:xfrm>
            <a:prstGeom prst="straightConnector1">
              <a:avLst/>
            </a:prstGeom>
            <a:noFill/>
            <a:ln cap="rnd" cmpd="sng" w="9525">
              <a:solidFill>
                <a:schemeClr val="accent4"/>
              </a:solidFill>
              <a:prstDash val="solid"/>
              <a:round/>
              <a:headEnd len="med" w="med" type="none"/>
              <a:tailEnd len="med" w="med" type="none"/>
            </a:ln>
          </p:spPr>
        </p:cxnSp>
        <p:cxnSp>
          <p:nvCxnSpPr>
            <p:cNvPr id="728" name="Google Shape;728;p26"/>
            <p:cNvCxnSpPr/>
            <p:nvPr/>
          </p:nvCxnSpPr>
          <p:spPr>
            <a:xfrm>
              <a:off x="-43625" y="3652750"/>
              <a:ext cx="867000" cy="1528200"/>
            </a:xfrm>
            <a:prstGeom prst="straightConnector1">
              <a:avLst/>
            </a:prstGeom>
            <a:noFill/>
            <a:ln cap="rnd" cmpd="sng" w="9525">
              <a:solidFill>
                <a:schemeClr val="accent4"/>
              </a:solidFill>
              <a:prstDash val="solid"/>
              <a:round/>
              <a:headEnd len="med" w="med" type="none"/>
              <a:tailEnd len="med" w="med" type="none"/>
            </a:ln>
          </p:spPr>
        </p:cxnSp>
        <p:grpSp>
          <p:nvGrpSpPr>
            <p:cNvPr id="729" name="Google Shape;729;p26"/>
            <p:cNvGrpSpPr/>
            <p:nvPr/>
          </p:nvGrpSpPr>
          <p:grpSpPr>
            <a:xfrm>
              <a:off x="9004" y="1818650"/>
              <a:ext cx="718341" cy="718341"/>
              <a:chOff x="30975" y="3360397"/>
              <a:chExt cx="539700" cy="539700"/>
            </a:xfrm>
          </p:grpSpPr>
          <p:sp>
            <p:nvSpPr>
              <p:cNvPr id="730" name="Google Shape;730;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26"/>
            <p:cNvGrpSpPr/>
            <p:nvPr/>
          </p:nvGrpSpPr>
          <p:grpSpPr>
            <a:xfrm>
              <a:off x="8542967" y="4287900"/>
              <a:ext cx="718341" cy="718341"/>
              <a:chOff x="30975" y="3360397"/>
              <a:chExt cx="539700" cy="539700"/>
            </a:xfrm>
          </p:grpSpPr>
          <p:sp>
            <p:nvSpPr>
              <p:cNvPr id="733" name="Google Shape;733;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6"/>
            <p:cNvGrpSpPr/>
            <p:nvPr/>
          </p:nvGrpSpPr>
          <p:grpSpPr>
            <a:xfrm>
              <a:off x="201081" y="3758680"/>
              <a:ext cx="334182" cy="334182"/>
              <a:chOff x="-83525" y="4333650"/>
              <a:chExt cx="539700" cy="539700"/>
            </a:xfrm>
          </p:grpSpPr>
          <p:sp>
            <p:nvSpPr>
              <p:cNvPr id="736" name="Google Shape;736;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6"/>
            <p:cNvGrpSpPr/>
            <p:nvPr/>
          </p:nvGrpSpPr>
          <p:grpSpPr>
            <a:xfrm>
              <a:off x="58706" y="4436418"/>
              <a:ext cx="334182" cy="334182"/>
              <a:chOff x="-83525" y="4333650"/>
              <a:chExt cx="539700" cy="539700"/>
            </a:xfrm>
          </p:grpSpPr>
          <p:sp>
            <p:nvSpPr>
              <p:cNvPr id="739" name="Google Shape;739;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6"/>
            <p:cNvGrpSpPr/>
            <p:nvPr/>
          </p:nvGrpSpPr>
          <p:grpSpPr>
            <a:xfrm>
              <a:off x="8653906" y="340693"/>
              <a:ext cx="334182" cy="334182"/>
              <a:chOff x="-83525" y="4333650"/>
              <a:chExt cx="539700" cy="539700"/>
            </a:xfrm>
          </p:grpSpPr>
          <p:sp>
            <p:nvSpPr>
              <p:cNvPr id="742" name="Google Shape;742;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6"/>
            <p:cNvGrpSpPr/>
            <p:nvPr/>
          </p:nvGrpSpPr>
          <p:grpSpPr>
            <a:xfrm>
              <a:off x="8460556" y="1450943"/>
              <a:ext cx="334182" cy="334182"/>
              <a:chOff x="-83525" y="4333650"/>
              <a:chExt cx="539700" cy="539700"/>
            </a:xfrm>
          </p:grpSpPr>
          <p:sp>
            <p:nvSpPr>
              <p:cNvPr id="745" name="Google Shape;745;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7" name="Google Shape;747;p2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48" name="Google Shape;748;p26"/>
          <p:cNvSpPr txBox="1"/>
          <p:nvPr>
            <p:ph idx="2" type="title"/>
          </p:nvPr>
        </p:nvSpPr>
        <p:spPr>
          <a:xfrm>
            <a:off x="720000" y="3625463"/>
            <a:ext cx="23364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9" name="Google Shape;749;p26"/>
          <p:cNvSpPr txBox="1"/>
          <p:nvPr>
            <p:ph idx="1" type="subTitle"/>
          </p:nvPr>
        </p:nvSpPr>
        <p:spPr>
          <a:xfrm>
            <a:off x="720000" y="4000778"/>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0" name="Google Shape;750;p26"/>
          <p:cNvSpPr txBox="1"/>
          <p:nvPr>
            <p:ph idx="3" type="title"/>
          </p:nvPr>
        </p:nvSpPr>
        <p:spPr>
          <a:xfrm>
            <a:off x="3403800" y="3625475"/>
            <a:ext cx="23364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1" name="Google Shape;751;p26"/>
          <p:cNvSpPr txBox="1"/>
          <p:nvPr>
            <p:ph idx="4" type="subTitle"/>
          </p:nvPr>
        </p:nvSpPr>
        <p:spPr>
          <a:xfrm>
            <a:off x="3403800" y="4000791"/>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2" name="Google Shape;752;p26"/>
          <p:cNvSpPr txBox="1"/>
          <p:nvPr>
            <p:ph idx="5" type="title"/>
          </p:nvPr>
        </p:nvSpPr>
        <p:spPr>
          <a:xfrm>
            <a:off x="6087600" y="3625463"/>
            <a:ext cx="23364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3" name="Google Shape;753;p26"/>
          <p:cNvSpPr txBox="1"/>
          <p:nvPr>
            <p:ph idx="6" type="subTitle"/>
          </p:nvPr>
        </p:nvSpPr>
        <p:spPr>
          <a:xfrm>
            <a:off x="6087600" y="4000778"/>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54" name="Shape 754"/>
        <p:cNvGrpSpPr/>
        <p:nvPr/>
      </p:nvGrpSpPr>
      <p:grpSpPr>
        <a:xfrm>
          <a:off x="0" y="0"/>
          <a:ext cx="0" cy="0"/>
          <a:chOff x="0" y="0"/>
          <a:chExt cx="0" cy="0"/>
        </a:xfrm>
      </p:grpSpPr>
      <p:sp>
        <p:nvSpPr>
          <p:cNvPr id="755" name="Google Shape;755;p27"/>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27"/>
          <p:cNvGrpSpPr/>
          <p:nvPr/>
        </p:nvGrpSpPr>
        <p:grpSpPr>
          <a:xfrm>
            <a:off x="-12825" y="-83450"/>
            <a:ext cx="9219398" cy="5308025"/>
            <a:chOff x="-12825" y="-83450"/>
            <a:chExt cx="9219398" cy="5308025"/>
          </a:xfrm>
        </p:grpSpPr>
        <p:cxnSp>
          <p:nvCxnSpPr>
            <p:cNvPr id="757" name="Google Shape;757;p27"/>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758" name="Google Shape;758;p27"/>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759" name="Google Shape;759;p27"/>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760" name="Google Shape;760;p27"/>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761" name="Google Shape;761;p27"/>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762" name="Google Shape;762;p27"/>
            <p:cNvGrpSpPr/>
            <p:nvPr/>
          </p:nvGrpSpPr>
          <p:grpSpPr>
            <a:xfrm>
              <a:off x="64804" y="834125"/>
              <a:ext cx="718341" cy="718341"/>
              <a:chOff x="-83525" y="4333650"/>
              <a:chExt cx="539700" cy="539700"/>
            </a:xfrm>
          </p:grpSpPr>
          <p:sp>
            <p:nvSpPr>
              <p:cNvPr id="763" name="Google Shape;763;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27"/>
            <p:cNvGrpSpPr/>
            <p:nvPr/>
          </p:nvGrpSpPr>
          <p:grpSpPr>
            <a:xfrm>
              <a:off x="8064829" y="180825"/>
              <a:ext cx="718341" cy="718341"/>
              <a:chOff x="-83525" y="4333650"/>
              <a:chExt cx="539700" cy="539700"/>
            </a:xfrm>
          </p:grpSpPr>
          <p:sp>
            <p:nvSpPr>
              <p:cNvPr id="766" name="Google Shape;766;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27"/>
            <p:cNvGrpSpPr/>
            <p:nvPr/>
          </p:nvGrpSpPr>
          <p:grpSpPr>
            <a:xfrm>
              <a:off x="108716" y="3627493"/>
              <a:ext cx="334182" cy="334182"/>
              <a:chOff x="-83525" y="4333650"/>
              <a:chExt cx="539700" cy="539700"/>
            </a:xfrm>
          </p:grpSpPr>
          <p:sp>
            <p:nvSpPr>
              <p:cNvPr id="769" name="Google Shape;769;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7"/>
            <p:cNvGrpSpPr/>
            <p:nvPr/>
          </p:nvGrpSpPr>
          <p:grpSpPr>
            <a:xfrm>
              <a:off x="8872390" y="3652442"/>
              <a:ext cx="334182" cy="334182"/>
              <a:chOff x="-83525" y="4333650"/>
              <a:chExt cx="539700" cy="539700"/>
            </a:xfrm>
          </p:grpSpPr>
          <p:sp>
            <p:nvSpPr>
              <p:cNvPr id="772" name="Google Shape;772;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27"/>
            <p:cNvGrpSpPr/>
            <p:nvPr/>
          </p:nvGrpSpPr>
          <p:grpSpPr>
            <a:xfrm>
              <a:off x="8538215" y="3184617"/>
              <a:ext cx="334182" cy="334182"/>
              <a:chOff x="-83525" y="4333650"/>
              <a:chExt cx="539700" cy="539700"/>
            </a:xfrm>
          </p:grpSpPr>
          <p:sp>
            <p:nvSpPr>
              <p:cNvPr id="775" name="Google Shape;775;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7"/>
            <p:cNvGrpSpPr/>
            <p:nvPr/>
          </p:nvGrpSpPr>
          <p:grpSpPr>
            <a:xfrm>
              <a:off x="8725315" y="1218292"/>
              <a:ext cx="334182" cy="334182"/>
              <a:chOff x="-83525" y="4333650"/>
              <a:chExt cx="539700" cy="539700"/>
            </a:xfrm>
          </p:grpSpPr>
          <p:sp>
            <p:nvSpPr>
              <p:cNvPr id="778" name="Google Shape;778;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7"/>
            <p:cNvGrpSpPr/>
            <p:nvPr/>
          </p:nvGrpSpPr>
          <p:grpSpPr>
            <a:xfrm>
              <a:off x="828790" y="126742"/>
              <a:ext cx="334182" cy="334182"/>
              <a:chOff x="-83525" y="4333650"/>
              <a:chExt cx="539700" cy="539700"/>
            </a:xfrm>
          </p:grpSpPr>
          <p:sp>
            <p:nvSpPr>
              <p:cNvPr id="781" name="Google Shape;781;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3" name="Google Shape;783;p2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84" name="Google Shape;784;p27"/>
          <p:cNvSpPr txBox="1"/>
          <p:nvPr>
            <p:ph idx="2" type="title"/>
          </p:nvPr>
        </p:nvSpPr>
        <p:spPr>
          <a:xfrm>
            <a:off x="1845637" y="18524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5" name="Google Shape;785;p27"/>
          <p:cNvSpPr txBox="1"/>
          <p:nvPr>
            <p:ph idx="1" type="subTitle"/>
          </p:nvPr>
        </p:nvSpPr>
        <p:spPr>
          <a:xfrm>
            <a:off x="1845649" y="22104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6" name="Google Shape;786;p27"/>
          <p:cNvSpPr txBox="1"/>
          <p:nvPr>
            <p:ph idx="3" type="title"/>
          </p:nvPr>
        </p:nvSpPr>
        <p:spPr>
          <a:xfrm>
            <a:off x="5713462" y="18524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7" name="Google Shape;787;p27"/>
          <p:cNvSpPr txBox="1"/>
          <p:nvPr>
            <p:ph idx="4" type="subTitle"/>
          </p:nvPr>
        </p:nvSpPr>
        <p:spPr>
          <a:xfrm>
            <a:off x="5713471" y="22104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8" name="Google Shape;788;p27"/>
          <p:cNvSpPr txBox="1"/>
          <p:nvPr>
            <p:ph idx="5" type="title"/>
          </p:nvPr>
        </p:nvSpPr>
        <p:spPr>
          <a:xfrm>
            <a:off x="1845625" y="34526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9" name="Google Shape;789;p27"/>
          <p:cNvSpPr txBox="1"/>
          <p:nvPr>
            <p:ph idx="6" type="subTitle"/>
          </p:nvPr>
        </p:nvSpPr>
        <p:spPr>
          <a:xfrm>
            <a:off x="1845637" y="38106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0" name="Google Shape;790;p27"/>
          <p:cNvSpPr txBox="1"/>
          <p:nvPr>
            <p:ph idx="7" type="title"/>
          </p:nvPr>
        </p:nvSpPr>
        <p:spPr>
          <a:xfrm>
            <a:off x="5713450" y="34526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1" name="Google Shape;791;p27"/>
          <p:cNvSpPr txBox="1"/>
          <p:nvPr>
            <p:ph idx="8" type="subTitle"/>
          </p:nvPr>
        </p:nvSpPr>
        <p:spPr>
          <a:xfrm>
            <a:off x="5713459" y="38106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792" name="Shape 792"/>
        <p:cNvGrpSpPr/>
        <p:nvPr/>
      </p:nvGrpSpPr>
      <p:grpSpPr>
        <a:xfrm>
          <a:off x="0" y="0"/>
          <a:ext cx="0" cy="0"/>
          <a:chOff x="0" y="0"/>
          <a:chExt cx="0" cy="0"/>
        </a:xfrm>
      </p:grpSpPr>
      <p:sp>
        <p:nvSpPr>
          <p:cNvPr id="793" name="Google Shape;793;p28"/>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8"/>
          <p:cNvGrpSpPr/>
          <p:nvPr/>
        </p:nvGrpSpPr>
        <p:grpSpPr>
          <a:xfrm flipH="1">
            <a:off x="-12825" y="-7250"/>
            <a:ext cx="9219398" cy="5308025"/>
            <a:chOff x="-12825" y="-83450"/>
            <a:chExt cx="9219398" cy="5308025"/>
          </a:xfrm>
        </p:grpSpPr>
        <p:cxnSp>
          <p:nvCxnSpPr>
            <p:cNvPr id="795" name="Google Shape;795;p28"/>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796" name="Google Shape;796;p28"/>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797" name="Google Shape;797;p28"/>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798" name="Google Shape;798;p28"/>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799" name="Google Shape;799;p28"/>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800" name="Google Shape;800;p28"/>
            <p:cNvGrpSpPr/>
            <p:nvPr/>
          </p:nvGrpSpPr>
          <p:grpSpPr>
            <a:xfrm>
              <a:off x="64804" y="834125"/>
              <a:ext cx="718341" cy="718341"/>
              <a:chOff x="-83525" y="4333650"/>
              <a:chExt cx="539700" cy="539700"/>
            </a:xfrm>
          </p:grpSpPr>
          <p:sp>
            <p:nvSpPr>
              <p:cNvPr id="801" name="Google Shape;801;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28"/>
            <p:cNvGrpSpPr/>
            <p:nvPr/>
          </p:nvGrpSpPr>
          <p:grpSpPr>
            <a:xfrm>
              <a:off x="8064829" y="180825"/>
              <a:ext cx="718341" cy="718341"/>
              <a:chOff x="-83525" y="4333650"/>
              <a:chExt cx="539700" cy="539700"/>
            </a:xfrm>
          </p:grpSpPr>
          <p:sp>
            <p:nvSpPr>
              <p:cNvPr id="804" name="Google Shape;804;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8"/>
            <p:cNvGrpSpPr/>
            <p:nvPr/>
          </p:nvGrpSpPr>
          <p:grpSpPr>
            <a:xfrm>
              <a:off x="108716" y="3627493"/>
              <a:ext cx="334182" cy="334182"/>
              <a:chOff x="-83525" y="4333650"/>
              <a:chExt cx="539700" cy="539700"/>
            </a:xfrm>
          </p:grpSpPr>
          <p:sp>
            <p:nvSpPr>
              <p:cNvPr id="807" name="Google Shape;807;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8"/>
            <p:cNvGrpSpPr/>
            <p:nvPr/>
          </p:nvGrpSpPr>
          <p:grpSpPr>
            <a:xfrm>
              <a:off x="8872390" y="3652442"/>
              <a:ext cx="334182" cy="334182"/>
              <a:chOff x="-83525" y="4333650"/>
              <a:chExt cx="539700" cy="539700"/>
            </a:xfrm>
          </p:grpSpPr>
          <p:sp>
            <p:nvSpPr>
              <p:cNvPr id="810" name="Google Shape;810;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28"/>
            <p:cNvGrpSpPr/>
            <p:nvPr/>
          </p:nvGrpSpPr>
          <p:grpSpPr>
            <a:xfrm>
              <a:off x="8538215" y="3184617"/>
              <a:ext cx="334182" cy="334182"/>
              <a:chOff x="-83525" y="4333650"/>
              <a:chExt cx="539700" cy="539700"/>
            </a:xfrm>
          </p:grpSpPr>
          <p:sp>
            <p:nvSpPr>
              <p:cNvPr id="813" name="Google Shape;813;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8"/>
            <p:cNvGrpSpPr/>
            <p:nvPr/>
          </p:nvGrpSpPr>
          <p:grpSpPr>
            <a:xfrm>
              <a:off x="8725315" y="1218292"/>
              <a:ext cx="334182" cy="334182"/>
              <a:chOff x="-83525" y="4333650"/>
              <a:chExt cx="539700" cy="539700"/>
            </a:xfrm>
          </p:grpSpPr>
          <p:sp>
            <p:nvSpPr>
              <p:cNvPr id="816" name="Google Shape;816;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28"/>
            <p:cNvGrpSpPr/>
            <p:nvPr/>
          </p:nvGrpSpPr>
          <p:grpSpPr>
            <a:xfrm>
              <a:off x="828790" y="126742"/>
              <a:ext cx="334182" cy="334182"/>
              <a:chOff x="-83525" y="4333650"/>
              <a:chExt cx="539700" cy="539700"/>
            </a:xfrm>
          </p:grpSpPr>
          <p:sp>
            <p:nvSpPr>
              <p:cNvPr id="819" name="Google Shape;819;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1" name="Google Shape;821;p28"/>
          <p:cNvSpPr txBox="1"/>
          <p:nvPr>
            <p:ph type="title"/>
          </p:nvPr>
        </p:nvSpPr>
        <p:spPr>
          <a:xfrm>
            <a:off x="720000" y="2123650"/>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2" name="Google Shape;822;p28"/>
          <p:cNvSpPr txBox="1"/>
          <p:nvPr>
            <p:ph idx="1" type="subTitle"/>
          </p:nvPr>
        </p:nvSpPr>
        <p:spPr>
          <a:xfrm>
            <a:off x="720000" y="2481575"/>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3" name="Google Shape;823;p28"/>
          <p:cNvSpPr txBox="1"/>
          <p:nvPr>
            <p:ph idx="2" type="title"/>
          </p:nvPr>
        </p:nvSpPr>
        <p:spPr>
          <a:xfrm>
            <a:off x="3419269" y="2123650"/>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4" name="Google Shape;824;p28"/>
          <p:cNvSpPr txBox="1"/>
          <p:nvPr>
            <p:ph idx="3" type="subTitle"/>
          </p:nvPr>
        </p:nvSpPr>
        <p:spPr>
          <a:xfrm>
            <a:off x="3419272" y="2481575"/>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5" name="Google Shape;825;p28"/>
          <p:cNvSpPr txBox="1"/>
          <p:nvPr>
            <p:ph idx="4" type="title"/>
          </p:nvPr>
        </p:nvSpPr>
        <p:spPr>
          <a:xfrm>
            <a:off x="2094488" y="383802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6" name="Google Shape;826;p28"/>
          <p:cNvSpPr txBox="1"/>
          <p:nvPr>
            <p:ph idx="5" type="subTitle"/>
          </p:nvPr>
        </p:nvSpPr>
        <p:spPr>
          <a:xfrm>
            <a:off x="2094500" y="4195950"/>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7" name="Google Shape;827;p28"/>
          <p:cNvSpPr txBox="1"/>
          <p:nvPr>
            <p:ph idx="6" type="title"/>
          </p:nvPr>
        </p:nvSpPr>
        <p:spPr>
          <a:xfrm>
            <a:off x="4793757" y="383802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8" name="Google Shape;828;p28"/>
          <p:cNvSpPr txBox="1"/>
          <p:nvPr>
            <p:ph idx="7" type="subTitle"/>
          </p:nvPr>
        </p:nvSpPr>
        <p:spPr>
          <a:xfrm>
            <a:off x="4793760" y="4195950"/>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9" name="Google Shape;829;p28"/>
          <p:cNvSpPr txBox="1"/>
          <p:nvPr>
            <p:ph idx="8" type="title"/>
          </p:nvPr>
        </p:nvSpPr>
        <p:spPr>
          <a:xfrm>
            <a:off x="6118545" y="2123650"/>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0" name="Google Shape;830;p28"/>
          <p:cNvSpPr txBox="1"/>
          <p:nvPr>
            <p:ph idx="9" type="subTitle"/>
          </p:nvPr>
        </p:nvSpPr>
        <p:spPr>
          <a:xfrm>
            <a:off x="6118550" y="2481575"/>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1" name="Google Shape;831;p28"/>
          <p:cNvSpPr txBox="1"/>
          <p:nvPr>
            <p:ph idx="13"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32" name="Shape 832"/>
        <p:cNvGrpSpPr/>
        <p:nvPr/>
      </p:nvGrpSpPr>
      <p:grpSpPr>
        <a:xfrm>
          <a:off x="0" y="0"/>
          <a:ext cx="0" cy="0"/>
          <a:chOff x="0" y="0"/>
          <a:chExt cx="0" cy="0"/>
        </a:xfrm>
      </p:grpSpPr>
      <p:sp>
        <p:nvSpPr>
          <p:cNvPr id="833" name="Google Shape;833;p29"/>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9"/>
          <p:cNvGrpSpPr/>
          <p:nvPr/>
        </p:nvGrpSpPr>
        <p:grpSpPr>
          <a:xfrm flipH="1" rot="10800000">
            <a:off x="-12825" y="-7250"/>
            <a:ext cx="9219398" cy="5308025"/>
            <a:chOff x="-12825" y="-83450"/>
            <a:chExt cx="9219398" cy="5308025"/>
          </a:xfrm>
        </p:grpSpPr>
        <p:cxnSp>
          <p:nvCxnSpPr>
            <p:cNvPr id="835" name="Google Shape;835;p29"/>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836" name="Google Shape;836;p29"/>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837" name="Google Shape;837;p29"/>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838" name="Google Shape;838;p29"/>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839" name="Google Shape;839;p29"/>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840" name="Google Shape;840;p29"/>
            <p:cNvGrpSpPr/>
            <p:nvPr/>
          </p:nvGrpSpPr>
          <p:grpSpPr>
            <a:xfrm>
              <a:off x="64804" y="834125"/>
              <a:ext cx="718341" cy="718341"/>
              <a:chOff x="-83525" y="4333650"/>
              <a:chExt cx="539700" cy="539700"/>
            </a:xfrm>
          </p:grpSpPr>
          <p:sp>
            <p:nvSpPr>
              <p:cNvPr id="841" name="Google Shape;841;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9"/>
            <p:cNvGrpSpPr/>
            <p:nvPr/>
          </p:nvGrpSpPr>
          <p:grpSpPr>
            <a:xfrm>
              <a:off x="8064829" y="180825"/>
              <a:ext cx="718341" cy="718341"/>
              <a:chOff x="-83525" y="4333650"/>
              <a:chExt cx="539700" cy="539700"/>
            </a:xfrm>
          </p:grpSpPr>
          <p:sp>
            <p:nvSpPr>
              <p:cNvPr id="844" name="Google Shape;844;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29"/>
            <p:cNvGrpSpPr/>
            <p:nvPr/>
          </p:nvGrpSpPr>
          <p:grpSpPr>
            <a:xfrm>
              <a:off x="108716" y="3627493"/>
              <a:ext cx="334182" cy="334182"/>
              <a:chOff x="-83525" y="4333650"/>
              <a:chExt cx="539700" cy="539700"/>
            </a:xfrm>
          </p:grpSpPr>
          <p:sp>
            <p:nvSpPr>
              <p:cNvPr id="847" name="Google Shape;847;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29"/>
            <p:cNvGrpSpPr/>
            <p:nvPr/>
          </p:nvGrpSpPr>
          <p:grpSpPr>
            <a:xfrm>
              <a:off x="8872390" y="3652442"/>
              <a:ext cx="334182" cy="334182"/>
              <a:chOff x="-83525" y="4333650"/>
              <a:chExt cx="539700" cy="539700"/>
            </a:xfrm>
          </p:grpSpPr>
          <p:sp>
            <p:nvSpPr>
              <p:cNvPr id="850" name="Google Shape;850;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9"/>
            <p:cNvGrpSpPr/>
            <p:nvPr/>
          </p:nvGrpSpPr>
          <p:grpSpPr>
            <a:xfrm>
              <a:off x="8538215" y="3184617"/>
              <a:ext cx="334182" cy="334182"/>
              <a:chOff x="-83525" y="4333650"/>
              <a:chExt cx="539700" cy="539700"/>
            </a:xfrm>
          </p:grpSpPr>
          <p:sp>
            <p:nvSpPr>
              <p:cNvPr id="853" name="Google Shape;853;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9"/>
            <p:cNvGrpSpPr/>
            <p:nvPr/>
          </p:nvGrpSpPr>
          <p:grpSpPr>
            <a:xfrm>
              <a:off x="8725315" y="1218292"/>
              <a:ext cx="334182" cy="334182"/>
              <a:chOff x="-83525" y="4333650"/>
              <a:chExt cx="539700" cy="539700"/>
            </a:xfrm>
          </p:grpSpPr>
          <p:sp>
            <p:nvSpPr>
              <p:cNvPr id="856" name="Google Shape;856;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29"/>
            <p:cNvGrpSpPr/>
            <p:nvPr/>
          </p:nvGrpSpPr>
          <p:grpSpPr>
            <a:xfrm>
              <a:off x="828790" y="126742"/>
              <a:ext cx="334182" cy="334182"/>
              <a:chOff x="-83525" y="4333650"/>
              <a:chExt cx="539700" cy="539700"/>
            </a:xfrm>
          </p:grpSpPr>
          <p:sp>
            <p:nvSpPr>
              <p:cNvPr id="859" name="Google Shape;859;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1" name="Google Shape;861;p29"/>
          <p:cNvSpPr txBox="1"/>
          <p:nvPr>
            <p:ph type="title"/>
          </p:nvPr>
        </p:nvSpPr>
        <p:spPr>
          <a:xfrm>
            <a:off x="720000" y="18203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2" name="Google Shape;862;p29"/>
          <p:cNvSpPr txBox="1"/>
          <p:nvPr>
            <p:ph idx="1" type="subTitle"/>
          </p:nvPr>
        </p:nvSpPr>
        <p:spPr>
          <a:xfrm>
            <a:off x="720000"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3" name="Google Shape;863;p29"/>
          <p:cNvSpPr txBox="1"/>
          <p:nvPr>
            <p:ph idx="2" type="title"/>
          </p:nvPr>
        </p:nvSpPr>
        <p:spPr>
          <a:xfrm>
            <a:off x="3419269" y="18203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4" name="Google Shape;864;p29"/>
          <p:cNvSpPr txBox="1"/>
          <p:nvPr>
            <p:ph idx="3" type="subTitle"/>
          </p:nvPr>
        </p:nvSpPr>
        <p:spPr>
          <a:xfrm>
            <a:off x="3419271"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5" name="Google Shape;865;p29"/>
          <p:cNvSpPr txBox="1"/>
          <p:nvPr>
            <p:ph idx="4" type="title"/>
          </p:nvPr>
        </p:nvSpPr>
        <p:spPr>
          <a:xfrm>
            <a:off x="720000" y="35348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6" name="Google Shape;866;p29"/>
          <p:cNvSpPr txBox="1"/>
          <p:nvPr>
            <p:ph idx="5"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7" name="Google Shape;867;p29"/>
          <p:cNvSpPr txBox="1"/>
          <p:nvPr>
            <p:ph idx="6" type="title"/>
          </p:nvPr>
        </p:nvSpPr>
        <p:spPr>
          <a:xfrm>
            <a:off x="3419269" y="35348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8" name="Google Shape;868;p29"/>
          <p:cNvSpPr txBox="1"/>
          <p:nvPr>
            <p:ph idx="7" type="subTitle"/>
          </p:nvPr>
        </p:nvSpPr>
        <p:spPr>
          <a:xfrm>
            <a:off x="3419271"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9" name="Google Shape;869;p29"/>
          <p:cNvSpPr txBox="1"/>
          <p:nvPr>
            <p:ph idx="8" type="title"/>
          </p:nvPr>
        </p:nvSpPr>
        <p:spPr>
          <a:xfrm>
            <a:off x="6118545" y="18203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0" name="Google Shape;870;p29"/>
          <p:cNvSpPr txBox="1"/>
          <p:nvPr>
            <p:ph idx="9" type="subTitle"/>
          </p:nvPr>
        </p:nvSpPr>
        <p:spPr>
          <a:xfrm>
            <a:off x="6118550"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1" name="Google Shape;871;p29"/>
          <p:cNvSpPr txBox="1"/>
          <p:nvPr>
            <p:ph idx="13" type="title"/>
          </p:nvPr>
        </p:nvSpPr>
        <p:spPr>
          <a:xfrm>
            <a:off x="6118545" y="35348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2" name="Google Shape;872;p29"/>
          <p:cNvSpPr txBox="1"/>
          <p:nvPr>
            <p:ph idx="14"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3" name="Google Shape;873;p29"/>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74" name="Shape 874"/>
        <p:cNvGrpSpPr/>
        <p:nvPr/>
      </p:nvGrpSpPr>
      <p:grpSpPr>
        <a:xfrm>
          <a:off x="0" y="0"/>
          <a:ext cx="0" cy="0"/>
          <a:chOff x="0" y="0"/>
          <a:chExt cx="0" cy="0"/>
        </a:xfrm>
      </p:grpSpPr>
      <p:grpSp>
        <p:nvGrpSpPr>
          <p:cNvPr id="875" name="Google Shape;875;p30"/>
          <p:cNvGrpSpPr/>
          <p:nvPr/>
        </p:nvGrpSpPr>
        <p:grpSpPr>
          <a:xfrm flipH="1" rot="10800000">
            <a:off x="0" y="0"/>
            <a:ext cx="9144000" cy="5143500"/>
            <a:chOff x="0" y="0"/>
            <a:chExt cx="9144000" cy="5143500"/>
          </a:xfrm>
        </p:grpSpPr>
        <p:sp>
          <p:nvSpPr>
            <p:cNvPr id="876" name="Google Shape;876;p3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0"/>
          <p:cNvGrpSpPr/>
          <p:nvPr/>
        </p:nvGrpSpPr>
        <p:grpSpPr>
          <a:xfrm>
            <a:off x="-240525" y="-164575"/>
            <a:ext cx="9446850" cy="5376725"/>
            <a:chOff x="-240525" y="-164575"/>
            <a:chExt cx="9446850" cy="5376725"/>
          </a:xfrm>
        </p:grpSpPr>
        <p:cxnSp>
          <p:nvCxnSpPr>
            <p:cNvPr id="879" name="Google Shape;879;p30"/>
            <p:cNvCxnSpPr/>
            <p:nvPr/>
          </p:nvCxnSpPr>
          <p:spPr>
            <a:xfrm>
              <a:off x="5994150" y="-58550"/>
              <a:ext cx="3193500" cy="3455400"/>
            </a:xfrm>
            <a:prstGeom prst="straightConnector1">
              <a:avLst/>
            </a:prstGeom>
            <a:noFill/>
            <a:ln cap="rnd" cmpd="sng" w="9525">
              <a:solidFill>
                <a:schemeClr val="accent4"/>
              </a:solidFill>
              <a:prstDash val="solid"/>
              <a:round/>
              <a:headEnd len="med" w="med" type="none"/>
              <a:tailEnd len="med" w="med" type="none"/>
            </a:ln>
          </p:spPr>
        </p:cxnSp>
        <p:cxnSp>
          <p:nvCxnSpPr>
            <p:cNvPr id="880" name="Google Shape;880;p30"/>
            <p:cNvCxnSpPr/>
            <p:nvPr/>
          </p:nvCxnSpPr>
          <p:spPr>
            <a:xfrm flipH="1" rot="10800000">
              <a:off x="6075225" y="1245050"/>
              <a:ext cx="3131100" cy="361800"/>
            </a:xfrm>
            <a:prstGeom prst="straightConnector1">
              <a:avLst/>
            </a:prstGeom>
            <a:noFill/>
            <a:ln cap="rnd" cmpd="sng" w="9525">
              <a:solidFill>
                <a:schemeClr val="accent4"/>
              </a:solidFill>
              <a:prstDash val="solid"/>
              <a:round/>
              <a:headEnd len="med" w="med" type="none"/>
              <a:tailEnd len="med" w="med" type="none"/>
            </a:ln>
          </p:spPr>
        </p:cxnSp>
        <p:cxnSp>
          <p:nvCxnSpPr>
            <p:cNvPr id="881" name="Google Shape;881;p30"/>
            <p:cNvCxnSpPr/>
            <p:nvPr/>
          </p:nvCxnSpPr>
          <p:spPr>
            <a:xfrm>
              <a:off x="8102375" y="-58550"/>
              <a:ext cx="430500" cy="5270700"/>
            </a:xfrm>
            <a:prstGeom prst="straightConnector1">
              <a:avLst/>
            </a:prstGeom>
            <a:noFill/>
            <a:ln cap="rnd" cmpd="sng" w="9525">
              <a:solidFill>
                <a:schemeClr val="accent4"/>
              </a:solidFill>
              <a:prstDash val="solid"/>
              <a:round/>
              <a:headEnd len="med" w="med" type="none"/>
              <a:tailEnd len="med" w="med" type="none"/>
            </a:ln>
          </p:spPr>
        </p:cxnSp>
        <p:cxnSp>
          <p:nvCxnSpPr>
            <p:cNvPr id="882" name="Google Shape;882;p30"/>
            <p:cNvCxnSpPr/>
            <p:nvPr/>
          </p:nvCxnSpPr>
          <p:spPr>
            <a:xfrm flipH="1" rot="10800000">
              <a:off x="3711275" y="4688125"/>
              <a:ext cx="5476500" cy="505200"/>
            </a:xfrm>
            <a:prstGeom prst="straightConnector1">
              <a:avLst/>
            </a:prstGeom>
            <a:noFill/>
            <a:ln cap="rnd" cmpd="sng" w="9525">
              <a:solidFill>
                <a:schemeClr val="accent4"/>
              </a:solidFill>
              <a:prstDash val="solid"/>
              <a:round/>
              <a:headEnd len="med" w="med" type="none"/>
              <a:tailEnd len="med" w="med" type="none"/>
            </a:ln>
          </p:spPr>
        </p:cxnSp>
        <p:cxnSp>
          <p:nvCxnSpPr>
            <p:cNvPr id="883" name="Google Shape;883;p30"/>
            <p:cNvCxnSpPr/>
            <p:nvPr/>
          </p:nvCxnSpPr>
          <p:spPr>
            <a:xfrm flipH="1">
              <a:off x="1365950" y="2997775"/>
              <a:ext cx="2102100" cy="2164500"/>
            </a:xfrm>
            <a:prstGeom prst="straightConnector1">
              <a:avLst/>
            </a:prstGeom>
            <a:noFill/>
            <a:ln cap="rnd" cmpd="sng" w="9525">
              <a:solidFill>
                <a:schemeClr val="accent4"/>
              </a:solidFill>
              <a:prstDash val="solid"/>
              <a:round/>
              <a:headEnd len="med" w="med" type="none"/>
              <a:tailEnd len="med" w="med" type="none"/>
            </a:ln>
          </p:spPr>
        </p:cxnSp>
        <p:cxnSp>
          <p:nvCxnSpPr>
            <p:cNvPr id="884" name="Google Shape;884;p30"/>
            <p:cNvCxnSpPr/>
            <p:nvPr/>
          </p:nvCxnSpPr>
          <p:spPr>
            <a:xfrm>
              <a:off x="-31125" y="852125"/>
              <a:ext cx="2177100" cy="4353600"/>
            </a:xfrm>
            <a:prstGeom prst="straightConnector1">
              <a:avLst/>
            </a:prstGeom>
            <a:noFill/>
            <a:ln cap="rnd" cmpd="sng" w="9525">
              <a:solidFill>
                <a:schemeClr val="accent4"/>
              </a:solidFill>
              <a:prstDash val="solid"/>
              <a:round/>
              <a:headEnd len="med" w="med" type="none"/>
              <a:tailEnd len="med" w="med" type="none"/>
            </a:ln>
          </p:spPr>
        </p:cxnSp>
        <p:cxnSp>
          <p:nvCxnSpPr>
            <p:cNvPr id="885" name="Google Shape;885;p30"/>
            <p:cNvCxnSpPr/>
            <p:nvPr/>
          </p:nvCxnSpPr>
          <p:spPr>
            <a:xfrm>
              <a:off x="-31125" y="4020700"/>
              <a:ext cx="5725800" cy="1153800"/>
            </a:xfrm>
            <a:prstGeom prst="straightConnector1">
              <a:avLst/>
            </a:prstGeom>
            <a:noFill/>
            <a:ln cap="rnd" cmpd="sng" w="9525">
              <a:solidFill>
                <a:schemeClr val="accent4"/>
              </a:solidFill>
              <a:prstDash val="solid"/>
              <a:round/>
              <a:headEnd len="med" w="med" type="none"/>
              <a:tailEnd len="med" w="med" type="none"/>
            </a:ln>
          </p:spPr>
        </p:cxnSp>
        <p:cxnSp>
          <p:nvCxnSpPr>
            <p:cNvPr id="886" name="Google Shape;886;p30"/>
            <p:cNvCxnSpPr/>
            <p:nvPr/>
          </p:nvCxnSpPr>
          <p:spPr>
            <a:xfrm flipH="1" rot="10800000">
              <a:off x="-18650" y="-133500"/>
              <a:ext cx="1309800" cy="1952400"/>
            </a:xfrm>
            <a:prstGeom prst="straightConnector1">
              <a:avLst/>
            </a:prstGeom>
            <a:noFill/>
            <a:ln cap="rnd" cmpd="sng" w="9525">
              <a:solidFill>
                <a:schemeClr val="accent4"/>
              </a:solidFill>
              <a:prstDash val="solid"/>
              <a:round/>
              <a:headEnd len="med" w="med" type="none"/>
              <a:tailEnd len="med" w="med" type="none"/>
            </a:ln>
          </p:spPr>
        </p:cxnSp>
        <p:cxnSp>
          <p:nvCxnSpPr>
            <p:cNvPr id="887" name="Google Shape;887;p30"/>
            <p:cNvCxnSpPr/>
            <p:nvPr/>
          </p:nvCxnSpPr>
          <p:spPr>
            <a:xfrm>
              <a:off x="449150" y="-164575"/>
              <a:ext cx="1715400" cy="648600"/>
            </a:xfrm>
            <a:prstGeom prst="straightConnector1">
              <a:avLst/>
            </a:prstGeom>
            <a:noFill/>
            <a:ln cap="rnd" cmpd="sng" w="9525">
              <a:solidFill>
                <a:schemeClr val="accent4"/>
              </a:solidFill>
              <a:prstDash val="solid"/>
              <a:round/>
              <a:headEnd len="med" w="med" type="none"/>
              <a:tailEnd len="med" w="med" type="none"/>
            </a:ln>
          </p:spPr>
        </p:cxnSp>
        <p:grpSp>
          <p:nvGrpSpPr>
            <p:cNvPr id="888" name="Google Shape;888;p30"/>
            <p:cNvGrpSpPr/>
            <p:nvPr/>
          </p:nvGrpSpPr>
          <p:grpSpPr>
            <a:xfrm>
              <a:off x="7048151" y="1097950"/>
              <a:ext cx="718341" cy="718341"/>
              <a:chOff x="-83525" y="4333650"/>
              <a:chExt cx="539700" cy="539700"/>
            </a:xfrm>
          </p:grpSpPr>
          <p:sp>
            <p:nvSpPr>
              <p:cNvPr id="889" name="Google Shape;889;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30"/>
            <p:cNvGrpSpPr/>
            <p:nvPr/>
          </p:nvGrpSpPr>
          <p:grpSpPr>
            <a:xfrm>
              <a:off x="8365689" y="586472"/>
              <a:ext cx="265640" cy="265640"/>
              <a:chOff x="-83525" y="4333650"/>
              <a:chExt cx="539700" cy="539700"/>
            </a:xfrm>
          </p:grpSpPr>
          <p:sp>
            <p:nvSpPr>
              <p:cNvPr id="892" name="Google Shape;892;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30"/>
            <p:cNvGrpSpPr/>
            <p:nvPr/>
          </p:nvGrpSpPr>
          <p:grpSpPr>
            <a:xfrm>
              <a:off x="1204000" y="3827316"/>
              <a:ext cx="960558" cy="960558"/>
              <a:chOff x="-83525" y="4333650"/>
              <a:chExt cx="539700" cy="539700"/>
            </a:xfrm>
          </p:grpSpPr>
          <p:sp>
            <p:nvSpPr>
              <p:cNvPr id="895" name="Google Shape;895;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30"/>
            <p:cNvGrpSpPr/>
            <p:nvPr/>
          </p:nvGrpSpPr>
          <p:grpSpPr>
            <a:xfrm>
              <a:off x="-240525" y="945666"/>
              <a:ext cx="960558" cy="960558"/>
              <a:chOff x="-83525" y="4333650"/>
              <a:chExt cx="539700" cy="539700"/>
            </a:xfrm>
          </p:grpSpPr>
          <p:sp>
            <p:nvSpPr>
              <p:cNvPr id="898" name="Google Shape;898;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0"/>
            <p:cNvGrpSpPr/>
            <p:nvPr/>
          </p:nvGrpSpPr>
          <p:grpSpPr>
            <a:xfrm>
              <a:off x="8184801" y="2306097"/>
              <a:ext cx="265640" cy="265640"/>
              <a:chOff x="-83525" y="4333650"/>
              <a:chExt cx="539700" cy="539700"/>
            </a:xfrm>
          </p:grpSpPr>
          <p:sp>
            <p:nvSpPr>
              <p:cNvPr id="901" name="Google Shape;901;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0"/>
            <p:cNvGrpSpPr/>
            <p:nvPr/>
          </p:nvGrpSpPr>
          <p:grpSpPr>
            <a:xfrm>
              <a:off x="8283249" y="4562834"/>
              <a:ext cx="430519" cy="430519"/>
              <a:chOff x="-83525" y="4333650"/>
              <a:chExt cx="539700" cy="539700"/>
            </a:xfrm>
          </p:grpSpPr>
          <p:sp>
            <p:nvSpPr>
              <p:cNvPr id="904" name="Google Shape;904;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0"/>
            <p:cNvGrpSpPr/>
            <p:nvPr/>
          </p:nvGrpSpPr>
          <p:grpSpPr>
            <a:xfrm>
              <a:off x="8005924" y="1151534"/>
              <a:ext cx="430519" cy="430519"/>
              <a:chOff x="-83525" y="4333650"/>
              <a:chExt cx="539700" cy="539700"/>
            </a:xfrm>
          </p:grpSpPr>
          <p:sp>
            <p:nvSpPr>
              <p:cNvPr id="907" name="Google Shape;907;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0"/>
            <p:cNvGrpSpPr/>
            <p:nvPr/>
          </p:nvGrpSpPr>
          <p:grpSpPr>
            <a:xfrm>
              <a:off x="935424" y="-133491"/>
              <a:ext cx="430519" cy="430519"/>
              <a:chOff x="-83525" y="4333650"/>
              <a:chExt cx="539700" cy="539700"/>
            </a:xfrm>
          </p:grpSpPr>
          <p:sp>
            <p:nvSpPr>
              <p:cNvPr id="910" name="Google Shape;910;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0"/>
            <p:cNvGrpSpPr/>
            <p:nvPr/>
          </p:nvGrpSpPr>
          <p:grpSpPr>
            <a:xfrm>
              <a:off x="2192026" y="3249297"/>
              <a:ext cx="265640" cy="265640"/>
              <a:chOff x="-83525" y="4333650"/>
              <a:chExt cx="539700" cy="539700"/>
            </a:xfrm>
          </p:grpSpPr>
          <p:sp>
            <p:nvSpPr>
              <p:cNvPr id="913" name="Google Shape;913;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0"/>
            <p:cNvGrpSpPr/>
            <p:nvPr/>
          </p:nvGrpSpPr>
          <p:grpSpPr>
            <a:xfrm>
              <a:off x="1742915" y="4515985"/>
              <a:ext cx="265640" cy="265640"/>
              <a:chOff x="-83525" y="4333650"/>
              <a:chExt cx="539700" cy="539700"/>
            </a:xfrm>
          </p:grpSpPr>
          <p:sp>
            <p:nvSpPr>
              <p:cNvPr id="916" name="Google Shape;916;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30"/>
            <p:cNvGrpSpPr/>
            <p:nvPr/>
          </p:nvGrpSpPr>
          <p:grpSpPr>
            <a:xfrm>
              <a:off x="598599" y="3434284"/>
              <a:ext cx="430519" cy="430519"/>
              <a:chOff x="-83525" y="4333650"/>
              <a:chExt cx="539700" cy="539700"/>
            </a:xfrm>
          </p:grpSpPr>
          <p:sp>
            <p:nvSpPr>
              <p:cNvPr id="919" name="Google Shape;919;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0"/>
            <p:cNvGrpSpPr/>
            <p:nvPr/>
          </p:nvGrpSpPr>
          <p:grpSpPr>
            <a:xfrm>
              <a:off x="270876" y="4297172"/>
              <a:ext cx="265640" cy="265640"/>
              <a:chOff x="-83525" y="4333650"/>
              <a:chExt cx="539700" cy="539700"/>
            </a:xfrm>
          </p:grpSpPr>
          <p:sp>
            <p:nvSpPr>
              <p:cNvPr id="922" name="Google Shape;922;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0"/>
            <p:cNvGrpSpPr/>
            <p:nvPr/>
          </p:nvGrpSpPr>
          <p:grpSpPr>
            <a:xfrm>
              <a:off x="6848449" y="9"/>
              <a:ext cx="430519" cy="430519"/>
              <a:chOff x="-83525" y="4333650"/>
              <a:chExt cx="539700" cy="539700"/>
            </a:xfrm>
          </p:grpSpPr>
          <p:sp>
            <p:nvSpPr>
              <p:cNvPr id="925" name="Google Shape;925;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0"/>
            <p:cNvGrpSpPr/>
            <p:nvPr/>
          </p:nvGrpSpPr>
          <p:grpSpPr>
            <a:xfrm>
              <a:off x="5858264" y="885872"/>
              <a:ext cx="265640" cy="265640"/>
              <a:chOff x="-83525" y="4333650"/>
              <a:chExt cx="539700" cy="539700"/>
            </a:xfrm>
          </p:grpSpPr>
          <p:sp>
            <p:nvSpPr>
              <p:cNvPr id="928" name="Google Shape;928;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0" name="Google Shape;930;p30"/>
          <p:cNvSpPr txBox="1"/>
          <p:nvPr>
            <p:ph hasCustomPrompt="1" type="title"/>
          </p:nvPr>
        </p:nvSpPr>
        <p:spPr>
          <a:xfrm rot="-255">
            <a:off x="1287612" y="540150"/>
            <a:ext cx="4049700" cy="1428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8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1" name="Google Shape;931;p30"/>
          <p:cNvSpPr txBox="1"/>
          <p:nvPr>
            <p:ph idx="1" type="subTitle"/>
          </p:nvPr>
        </p:nvSpPr>
        <p:spPr>
          <a:xfrm>
            <a:off x="1287638" y="18162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2" name="Google Shape;932;p30"/>
          <p:cNvSpPr txBox="1"/>
          <p:nvPr>
            <p:ph hasCustomPrompt="1" idx="2" type="title"/>
          </p:nvPr>
        </p:nvSpPr>
        <p:spPr>
          <a:xfrm>
            <a:off x="3806688" y="2844700"/>
            <a:ext cx="4049700" cy="1428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8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3" name="Google Shape;933;p30"/>
          <p:cNvSpPr txBox="1"/>
          <p:nvPr>
            <p:ph idx="3" type="subTitle"/>
          </p:nvPr>
        </p:nvSpPr>
        <p:spPr>
          <a:xfrm>
            <a:off x="3806663" y="41582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grpSp>
        <p:nvGrpSpPr>
          <p:cNvPr id="73" name="Google Shape;73;p4"/>
          <p:cNvGrpSpPr/>
          <p:nvPr/>
        </p:nvGrpSpPr>
        <p:grpSpPr>
          <a:xfrm>
            <a:off x="0" y="0"/>
            <a:ext cx="9144000" cy="5143500"/>
            <a:chOff x="0" y="0"/>
            <a:chExt cx="9144000" cy="5143500"/>
          </a:xfrm>
        </p:grpSpPr>
        <p:sp>
          <p:nvSpPr>
            <p:cNvPr id="74" name="Google Shape;74;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4"/>
          <p:cNvGrpSpPr/>
          <p:nvPr/>
        </p:nvGrpSpPr>
        <p:grpSpPr>
          <a:xfrm>
            <a:off x="-38625" y="-124550"/>
            <a:ext cx="9277700" cy="5339850"/>
            <a:chOff x="-38625" y="-124550"/>
            <a:chExt cx="9277700" cy="5339850"/>
          </a:xfrm>
        </p:grpSpPr>
        <p:cxnSp>
          <p:nvCxnSpPr>
            <p:cNvPr id="77" name="Google Shape;77;p4"/>
            <p:cNvCxnSpPr/>
            <p:nvPr/>
          </p:nvCxnSpPr>
          <p:spPr>
            <a:xfrm>
              <a:off x="7441175" y="-66725"/>
              <a:ext cx="1733700" cy="2596200"/>
            </a:xfrm>
            <a:prstGeom prst="straightConnector1">
              <a:avLst/>
            </a:prstGeom>
            <a:noFill/>
            <a:ln cap="rnd" cmpd="sng" w="9525">
              <a:solidFill>
                <a:schemeClr val="accent4"/>
              </a:solidFill>
              <a:prstDash val="solid"/>
              <a:round/>
              <a:headEnd len="med" w="med" type="none"/>
              <a:tailEnd len="med" w="med" type="none"/>
            </a:ln>
          </p:spPr>
        </p:cxnSp>
        <p:cxnSp>
          <p:nvCxnSpPr>
            <p:cNvPr id="78" name="Google Shape;78;p4"/>
            <p:cNvCxnSpPr/>
            <p:nvPr/>
          </p:nvCxnSpPr>
          <p:spPr>
            <a:xfrm flipH="1">
              <a:off x="2350325" y="4547050"/>
              <a:ext cx="6824400" cy="610500"/>
            </a:xfrm>
            <a:prstGeom prst="straightConnector1">
              <a:avLst/>
            </a:prstGeom>
            <a:noFill/>
            <a:ln cap="rnd" cmpd="sng" w="9525">
              <a:solidFill>
                <a:schemeClr val="accent4"/>
              </a:solidFill>
              <a:prstDash val="solid"/>
              <a:round/>
              <a:headEnd len="med" w="med" type="none"/>
              <a:tailEnd len="med" w="med" type="none"/>
            </a:ln>
          </p:spPr>
        </p:cxnSp>
        <p:cxnSp>
          <p:nvCxnSpPr>
            <p:cNvPr id="79" name="Google Shape;79;p4"/>
            <p:cNvCxnSpPr/>
            <p:nvPr/>
          </p:nvCxnSpPr>
          <p:spPr>
            <a:xfrm>
              <a:off x="6533700" y="4694850"/>
              <a:ext cx="2255400" cy="462600"/>
            </a:xfrm>
            <a:prstGeom prst="straightConnector1">
              <a:avLst/>
            </a:prstGeom>
            <a:noFill/>
            <a:ln cap="rnd" cmpd="sng" w="9525">
              <a:solidFill>
                <a:schemeClr val="accent4"/>
              </a:solidFill>
              <a:prstDash val="solid"/>
              <a:round/>
              <a:headEnd len="med" w="med" type="none"/>
              <a:tailEnd len="med" w="med" type="none"/>
            </a:ln>
          </p:spPr>
        </p:cxnSp>
        <p:cxnSp>
          <p:nvCxnSpPr>
            <p:cNvPr id="80" name="Google Shape;80;p4"/>
            <p:cNvCxnSpPr/>
            <p:nvPr/>
          </p:nvCxnSpPr>
          <p:spPr>
            <a:xfrm flipH="1">
              <a:off x="8911300" y="-73150"/>
              <a:ext cx="32100" cy="1516500"/>
            </a:xfrm>
            <a:prstGeom prst="straightConnector1">
              <a:avLst/>
            </a:prstGeom>
            <a:noFill/>
            <a:ln cap="rnd" cmpd="sng" w="9525">
              <a:solidFill>
                <a:schemeClr val="accent4"/>
              </a:solidFill>
              <a:prstDash val="solid"/>
              <a:round/>
              <a:headEnd len="med" w="med" type="none"/>
              <a:tailEnd len="med" w="med" type="none"/>
            </a:ln>
          </p:spPr>
        </p:cxnSp>
        <p:cxnSp>
          <p:nvCxnSpPr>
            <p:cNvPr id="81" name="Google Shape;81;p4"/>
            <p:cNvCxnSpPr/>
            <p:nvPr/>
          </p:nvCxnSpPr>
          <p:spPr>
            <a:xfrm>
              <a:off x="7420475" y="241725"/>
              <a:ext cx="1818600" cy="533400"/>
            </a:xfrm>
            <a:prstGeom prst="straightConnector1">
              <a:avLst/>
            </a:prstGeom>
            <a:noFill/>
            <a:ln cap="rnd" cmpd="sng" w="9525">
              <a:solidFill>
                <a:schemeClr val="accent4"/>
              </a:solidFill>
              <a:prstDash val="solid"/>
              <a:round/>
              <a:headEnd len="med" w="med" type="none"/>
              <a:tailEnd len="med" w="med" type="none"/>
            </a:ln>
          </p:spPr>
        </p:cxnSp>
        <p:cxnSp>
          <p:nvCxnSpPr>
            <p:cNvPr id="82" name="Google Shape;82;p4"/>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83" name="Google Shape;83;p4"/>
            <p:cNvCxnSpPr/>
            <p:nvPr/>
          </p:nvCxnSpPr>
          <p:spPr>
            <a:xfrm>
              <a:off x="337800" y="-124550"/>
              <a:ext cx="289200" cy="5288400"/>
            </a:xfrm>
            <a:prstGeom prst="straightConnector1">
              <a:avLst/>
            </a:prstGeom>
            <a:noFill/>
            <a:ln cap="rnd" cmpd="sng" w="9525">
              <a:solidFill>
                <a:schemeClr val="accent4"/>
              </a:solidFill>
              <a:prstDash val="solid"/>
              <a:round/>
              <a:headEnd len="med" w="med" type="none"/>
              <a:tailEnd len="med" w="med" type="none"/>
            </a:ln>
          </p:spPr>
        </p:cxnSp>
        <p:cxnSp>
          <p:nvCxnSpPr>
            <p:cNvPr id="84" name="Google Shape;84;p4"/>
            <p:cNvCxnSpPr/>
            <p:nvPr/>
          </p:nvCxnSpPr>
          <p:spPr>
            <a:xfrm>
              <a:off x="-28475" y="4707700"/>
              <a:ext cx="1767000" cy="507600"/>
            </a:xfrm>
            <a:prstGeom prst="straightConnector1">
              <a:avLst/>
            </a:prstGeom>
            <a:noFill/>
            <a:ln cap="rnd" cmpd="sng" w="9525">
              <a:solidFill>
                <a:schemeClr val="accent4"/>
              </a:solidFill>
              <a:prstDash val="solid"/>
              <a:round/>
              <a:headEnd len="med" w="med" type="none"/>
              <a:tailEnd len="med" w="med" type="none"/>
            </a:ln>
          </p:spPr>
        </p:cxnSp>
        <p:grpSp>
          <p:nvGrpSpPr>
            <p:cNvPr id="85" name="Google Shape;85;p4"/>
            <p:cNvGrpSpPr/>
            <p:nvPr/>
          </p:nvGrpSpPr>
          <p:grpSpPr>
            <a:xfrm>
              <a:off x="8673562" y="431300"/>
              <a:ext cx="507588" cy="507588"/>
              <a:chOff x="-83525" y="4333650"/>
              <a:chExt cx="539700" cy="539700"/>
            </a:xfrm>
          </p:grpSpPr>
          <p:sp>
            <p:nvSpPr>
              <p:cNvPr id="86" name="Google Shape;86;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4"/>
            <p:cNvGrpSpPr/>
            <p:nvPr/>
          </p:nvGrpSpPr>
          <p:grpSpPr>
            <a:xfrm>
              <a:off x="7364046" y="-29918"/>
              <a:ext cx="723360" cy="723360"/>
              <a:chOff x="-83525" y="4333650"/>
              <a:chExt cx="539700" cy="539700"/>
            </a:xfrm>
          </p:grpSpPr>
          <p:sp>
            <p:nvSpPr>
              <p:cNvPr id="89" name="Google Shape;89;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4"/>
            <p:cNvGrpSpPr/>
            <p:nvPr/>
          </p:nvGrpSpPr>
          <p:grpSpPr>
            <a:xfrm>
              <a:off x="244196" y="4490620"/>
              <a:ext cx="723360" cy="723360"/>
              <a:chOff x="-83525" y="4333650"/>
              <a:chExt cx="539700" cy="539700"/>
            </a:xfrm>
          </p:grpSpPr>
          <p:sp>
            <p:nvSpPr>
              <p:cNvPr id="92" name="Google Shape;92;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4"/>
            <p:cNvGrpSpPr/>
            <p:nvPr/>
          </p:nvGrpSpPr>
          <p:grpSpPr>
            <a:xfrm>
              <a:off x="206291" y="1036783"/>
              <a:ext cx="389178" cy="389178"/>
              <a:chOff x="-83525" y="4333650"/>
              <a:chExt cx="539700" cy="539700"/>
            </a:xfrm>
          </p:grpSpPr>
          <p:sp>
            <p:nvSpPr>
              <p:cNvPr id="95" name="Google Shape;95;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1009541" y="107783"/>
              <a:ext cx="389178" cy="389178"/>
              <a:chOff x="-83525" y="4333650"/>
              <a:chExt cx="539700" cy="539700"/>
            </a:xfrm>
          </p:grpSpPr>
          <p:sp>
            <p:nvSpPr>
              <p:cNvPr id="98" name="Google Shape;98;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4"/>
            <p:cNvGrpSpPr/>
            <p:nvPr/>
          </p:nvGrpSpPr>
          <p:grpSpPr>
            <a:xfrm>
              <a:off x="6501546" y="4420132"/>
              <a:ext cx="723360" cy="723360"/>
              <a:chOff x="-83525" y="4333650"/>
              <a:chExt cx="539700" cy="539700"/>
            </a:xfrm>
          </p:grpSpPr>
          <p:sp>
            <p:nvSpPr>
              <p:cNvPr id="101" name="Google Shape;10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 name="Google Shape;103;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4" name="Google Shape;104;p4"/>
          <p:cNvSpPr txBox="1"/>
          <p:nvPr>
            <p:ph idx="1" type="body"/>
          </p:nvPr>
        </p:nvSpPr>
        <p:spPr>
          <a:xfrm>
            <a:off x="720000" y="1217550"/>
            <a:ext cx="7704000" cy="3385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934" name="Shape 934"/>
        <p:cNvGrpSpPr/>
        <p:nvPr/>
      </p:nvGrpSpPr>
      <p:grpSpPr>
        <a:xfrm>
          <a:off x="0" y="0"/>
          <a:ext cx="0" cy="0"/>
          <a:chOff x="0" y="0"/>
          <a:chExt cx="0" cy="0"/>
        </a:xfrm>
      </p:grpSpPr>
      <p:grpSp>
        <p:nvGrpSpPr>
          <p:cNvPr id="935" name="Google Shape;935;p31"/>
          <p:cNvGrpSpPr/>
          <p:nvPr/>
        </p:nvGrpSpPr>
        <p:grpSpPr>
          <a:xfrm>
            <a:off x="0" y="0"/>
            <a:ext cx="9144000" cy="5143500"/>
            <a:chOff x="0" y="0"/>
            <a:chExt cx="9144000" cy="5143500"/>
          </a:xfrm>
        </p:grpSpPr>
        <p:sp>
          <p:nvSpPr>
            <p:cNvPr id="936" name="Google Shape;936;p3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1"/>
          <p:cNvGrpSpPr/>
          <p:nvPr/>
        </p:nvGrpSpPr>
        <p:grpSpPr>
          <a:xfrm>
            <a:off x="-57340" y="-86000"/>
            <a:ext cx="9209740" cy="5293875"/>
            <a:chOff x="-57340" y="-86000"/>
            <a:chExt cx="9209740" cy="5293875"/>
          </a:xfrm>
        </p:grpSpPr>
        <p:cxnSp>
          <p:nvCxnSpPr>
            <p:cNvPr id="939" name="Google Shape;939;p31"/>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940" name="Google Shape;940;p31"/>
            <p:cNvCxnSpPr/>
            <p:nvPr/>
          </p:nvCxnSpPr>
          <p:spPr>
            <a:xfrm>
              <a:off x="2100" y="224950"/>
              <a:ext cx="9150300" cy="168300"/>
            </a:xfrm>
            <a:prstGeom prst="straightConnector1">
              <a:avLst/>
            </a:prstGeom>
            <a:noFill/>
            <a:ln cap="rnd" cmpd="sng" w="9525">
              <a:solidFill>
                <a:schemeClr val="accent4"/>
              </a:solidFill>
              <a:prstDash val="solid"/>
              <a:round/>
              <a:headEnd len="med" w="med" type="none"/>
              <a:tailEnd len="med" w="med" type="none"/>
            </a:ln>
          </p:spPr>
        </p:cxnSp>
        <p:cxnSp>
          <p:nvCxnSpPr>
            <p:cNvPr id="941" name="Google Shape;941;p31"/>
            <p:cNvCxnSpPr/>
            <p:nvPr/>
          </p:nvCxnSpPr>
          <p:spPr>
            <a:xfrm>
              <a:off x="7997725" y="-37700"/>
              <a:ext cx="1153800" cy="3187200"/>
            </a:xfrm>
            <a:prstGeom prst="straightConnector1">
              <a:avLst/>
            </a:prstGeom>
            <a:noFill/>
            <a:ln cap="rnd" cmpd="sng" w="9525">
              <a:solidFill>
                <a:schemeClr val="accent4"/>
              </a:solidFill>
              <a:prstDash val="solid"/>
              <a:round/>
              <a:headEnd len="med" w="med" type="none"/>
              <a:tailEnd len="med" w="med" type="none"/>
            </a:ln>
          </p:spPr>
        </p:cxnSp>
        <p:cxnSp>
          <p:nvCxnSpPr>
            <p:cNvPr id="942" name="Google Shape;942;p31"/>
            <p:cNvCxnSpPr/>
            <p:nvPr/>
          </p:nvCxnSpPr>
          <p:spPr>
            <a:xfrm>
              <a:off x="-11075" y="1777375"/>
              <a:ext cx="1284900" cy="3430500"/>
            </a:xfrm>
            <a:prstGeom prst="straightConnector1">
              <a:avLst/>
            </a:prstGeom>
            <a:noFill/>
            <a:ln cap="rnd" cmpd="sng" w="9525">
              <a:solidFill>
                <a:schemeClr val="accent4"/>
              </a:solidFill>
              <a:prstDash val="solid"/>
              <a:round/>
              <a:headEnd len="med" w="med" type="none"/>
              <a:tailEnd len="med" w="med" type="none"/>
            </a:ln>
          </p:spPr>
        </p:cxnSp>
        <p:cxnSp>
          <p:nvCxnSpPr>
            <p:cNvPr id="943" name="Google Shape;943;p31"/>
            <p:cNvCxnSpPr/>
            <p:nvPr/>
          </p:nvCxnSpPr>
          <p:spPr>
            <a:xfrm>
              <a:off x="-30475" y="4227975"/>
              <a:ext cx="3823500" cy="929400"/>
            </a:xfrm>
            <a:prstGeom prst="straightConnector1">
              <a:avLst/>
            </a:prstGeom>
            <a:noFill/>
            <a:ln cap="rnd" cmpd="sng" w="9525">
              <a:solidFill>
                <a:schemeClr val="accent4"/>
              </a:solidFill>
              <a:prstDash val="solid"/>
              <a:round/>
              <a:headEnd len="med" w="med" type="none"/>
              <a:tailEnd len="med" w="med" type="none"/>
            </a:ln>
          </p:spPr>
        </p:cxnSp>
        <p:grpSp>
          <p:nvGrpSpPr>
            <p:cNvPr id="944" name="Google Shape;944;p31"/>
            <p:cNvGrpSpPr/>
            <p:nvPr/>
          </p:nvGrpSpPr>
          <p:grpSpPr>
            <a:xfrm>
              <a:off x="525404" y="45408"/>
              <a:ext cx="389178" cy="389178"/>
              <a:chOff x="-83525" y="4333650"/>
              <a:chExt cx="539700" cy="539700"/>
            </a:xfrm>
          </p:grpSpPr>
          <p:sp>
            <p:nvSpPr>
              <p:cNvPr id="945" name="Google Shape;945;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1"/>
            <p:cNvGrpSpPr/>
            <p:nvPr/>
          </p:nvGrpSpPr>
          <p:grpSpPr>
            <a:xfrm>
              <a:off x="7894902" y="126998"/>
              <a:ext cx="482600" cy="482600"/>
              <a:chOff x="-83525" y="4333650"/>
              <a:chExt cx="539700" cy="539700"/>
            </a:xfrm>
          </p:grpSpPr>
          <p:sp>
            <p:nvSpPr>
              <p:cNvPr id="948" name="Google Shape;948;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31"/>
            <p:cNvGrpSpPr/>
            <p:nvPr/>
          </p:nvGrpSpPr>
          <p:grpSpPr>
            <a:xfrm>
              <a:off x="8668547" y="2101235"/>
              <a:ext cx="344976" cy="344976"/>
              <a:chOff x="-83525" y="4333650"/>
              <a:chExt cx="539700" cy="539700"/>
            </a:xfrm>
          </p:grpSpPr>
          <p:sp>
            <p:nvSpPr>
              <p:cNvPr id="951" name="Google Shape;951;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31"/>
            <p:cNvGrpSpPr/>
            <p:nvPr/>
          </p:nvGrpSpPr>
          <p:grpSpPr>
            <a:xfrm>
              <a:off x="758689" y="4234211"/>
              <a:ext cx="482600" cy="482600"/>
              <a:chOff x="-83525" y="4333650"/>
              <a:chExt cx="539700" cy="539700"/>
            </a:xfrm>
          </p:grpSpPr>
          <p:sp>
            <p:nvSpPr>
              <p:cNvPr id="954" name="Google Shape;954;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1"/>
            <p:cNvGrpSpPr/>
            <p:nvPr/>
          </p:nvGrpSpPr>
          <p:grpSpPr>
            <a:xfrm>
              <a:off x="-57340" y="1926598"/>
              <a:ext cx="344976" cy="344976"/>
              <a:chOff x="-83525" y="4333650"/>
              <a:chExt cx="539700" cy="539700"/>
            </a:xfrm>
          </p:grpSpPr>
          <p:sp>
            <p:nvSpPr>
              <p:cNvPr id="957" name="Google Shape;957;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9" name="Google Shape;959;p31"/>
          <p:cNvSpPr txBox="1"/>
          <p:nvPr>
            <p:ph idx="1" type="subTitle"/>
          </p:nvPr>
        </p:nvSpPr>
        <p:spPr>
          <a:xfrm>
            <a:off x="720000" y="2996988"/>
            <a:ext cx="22395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0" name="Google Shape;960;p31"/>
          <p:cNvSpPr txBox="1"/>
          <p:nvPr>
            <p:ph idx="2" type="subTitle"/>
          </p:nvPr>
        </p:nvSpPr>
        <p:spPr>
          <a:xfrm>
            <a:off x="6212450" y="2996988"/>
            <a:ext cx="22395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1" name="Google Shape;961;p31"/>
          <p:cNvSpPr txBox="1"/>
          <p:nvPr>
            <p:ph hasCustomPrompt="1" type="title"/>
          </p:nvPr>
        </p:nvSpPr>
        <p:spPr>
          <a:xfrm>
            <a:off x="720000" y="2031948"/>
            <a:ext cx="2239500" cy="1113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2" name="Google Shape;962;p31"/>
          <p:cNvSpPr txBox="1"/>
          <p:nvPr>
            <p:ph hasCustomPrompt="1" idx="3" type="title"/>
          </p:nvPr>
        </p:nvSpPr>
        <p:spPr>
          <a:xfrm>
            <a:off x="6212450" y="2031948"/>
            <a:ext cx="2239500" cy="1113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3" name="Google Shape;963;p31"/>
          <p:cNvSpPr txBox="1"/>
          <p:nvPr>
            <p:ph idx="4"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64" name="Shape 964"/>
        <p:cNvGrpSpPr/>
        <p:nvPr/>
      </p:nvGrpSpPr>
      <p:grpSpPr>
        <a:xfrm>
          <a:off x="0" y="0"/>
          <a:ext cx="0" cy="0"/>
          <a:chOff x="0" y="0"/>
          <a:chExt cx="0" cy="0"/>
        </a:xfrm>
      </p:grpSpPr>
      <p:grpSp>
        <p:nvGrpSpPr>
          <p:cNvPr id="965" name="Google Shape;965;p32"/>
          <p:cNvGrpSpPr/>
          <p:nvPr/>
        </p:nvGrpSpPr>
        <p:grpSpPr>
          <a:xfrm>
            <a:off x="0" y="0"/>
            <a:ext cx="9144000" cy="5143500"/>
            <a:chOff x="0" y="0"/>
            <a:chExt cx="9144000" cy="5143500"/>
          </a:xfrm>
        </p:grpSpPr>
        <p:sp>
          <p:nvSpPr>
            <p:cNvPr id="966" name="Google Shape;966;p3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32"/>
          <p:cNvSpPr txBox="1"/>
          <p:nvPr/>
        </p:nvSpPr>
        <p:spPr>
          <a:xfrm>
            <a:off x="3925025" y="3203013"/>
            <a:ext cx="32166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4"/>
                </a:solidFill>
                <a:latin typeface="Overpass"/>
                <a:ea typeface="Overpass"/>
                <a:cs typeface="Overpass"/>
                <a:sym typeface="Overpass"/>
              </a:rPr>
              <a:t>CREDITS:</a:t>
            </a:r>
            <a:r>
              <a:rPr lang="en" sz="1100">
                <a:solidFill>
                  <a:schemeClr val="accent4"/>
                </a:solidFill>
                <a:latin typeface="Overpass"/>
                <a:ea typeface="Overpass"/>
                <a:cs typeface="Overpass"/>
                <a:sym typeface="Overpass"/>
              </a:rPr>
              <a:t> </a:t>
            </a:r>
            <a:r>
              <a:rPr lang="en" sz="1100">
                <a:solidFill>
                  <a:schemeClr val="lt1"/>
                </a:solidFill>
                <a:latin typeface="Overpass"/>
                <a:ea typeface="Overpass"/>
                <a:cs typeface="Overpass"/>
                <a:sym typeface="Overpass"/>
              </a:rPr>
              <a:t>This presentation template was created by </a:t>
            </a:r>
            <a:r>
              <a:rPr b="1" lang="en" sz="1100">
                <a:solidFill>
                  <a:schemeClr val="accent4"/>
                </a:solidFill>
                <a:uFill>
                  <a:noFill/>
                </a:uFill>
                <a:latin typeface="Overpass"/>
                <a:ea typeface="Overpass"/>
                <a:cs typeface="Overpass"/>
                <a:sym typeface="Overpass"/>
                <a:hlinkClick r:id="rId2">
                  <a:extLst>
                    <a:ext uri="{A12FA001-AC4F-418D-AE19-62706E023703}">
                      <ahyp:hlinkClr val="tx"/>
                    </a:ext>
                  </a:extLst>
                </a:hlinkClick>
              </a:rPr>
              <a:t>Slidesgo</a:t>
            </a:r>
            <a:r>
              <a:rPr b="1" lang="en" sz="1100">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including icons by </a:t>
            </a:r>
            <a:r>
              <a:rPr b="1" lang="en" sz="1100">
                <a:solidFill>
                  <a:schemeClr val="accent4"/>
                </a:solidFill>
                <a:uFill>
                  <a:noFill/>
                </a:uFill>
                <a:latin typeface="Overpass"/>
                <a:ea typeface="Overpass"/>
                <a:cs typeface="Overpass"/>
                <a:sym typeface="Overpass"/>
                <a:hlinkClick r:id="rId3">
                  <a:extLst>
                    <a:ext uri="{A12FA001-AC4F-418D-AE19-62706E023703}">
                      <ahyp:hlinkClr val="tx"/>
                    </a:ext>
                  </a:extLst>
                </a:hlinkClick>
              </a:rPr>
              <a:t>Flaticon</a:t>
            </a:r>
            <a:r>
              <a:rPr b="1" lang="en" sz="1100">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and infographics &amp; images by </a:t>
            </a:r>
            <a:r>
              <a:rPr b="1" lang="en" sz="1100">
                <a:solidFill>
                  <a:schemeClr val="accent4"/>
                </a:solidFill>
                <a:uFill>
                  <a:noFill/>
                </a:uFill>
                <a:latin typeface="Overpass"/>
                <a:ea typeface="Overpass"/>
                <a:cs typeface="Overpass"/>
                <a:sym typeface="Overpass"/>
                <a:hlinkClick r:id="rId4">
                  <a:extLst>
                    <a:ext uri="{A12FA001-AC4F-418D-AE19-62706E023703}">
                      <ahyp:hlinkClr val="tx"/>
                    </a:ext>
                  </a:extLst>
                </a:hlinkClick>
              </a:rPr>
              <a:t>Freepik</a:t>
            </a:r>
            <a:endParaRPr b="1" sz="1100">
              <a:solidFill>
                <a:schemeClr val="accent4"/>
              </a:solidFill>
              <a:latin typeface="Overpass"/>
              <a:ea typeface="Overpass"/>
              <a:cs typeface="Overpass"/>
              <a:sym typeface="Overpass"/>
            </a:endParaRPr>
          </a:p>
        </p:txBody>
      </p:sp>
      <p:grpSp>
        <p:nvGrpSpPr>
          <p:cNvPr id="969" name="Google Shape;969;p32"/>
          <p:cNvGrpSpPr/>
          <p:nvPr/>
        </p:nvGrpSpPr>
        <p:grpSpPr>
          <a:xfrm>
            <a:off x="-198425" y="-124600"/>
            <a:ext cx="9393725" cy="5424592"/>
            <a:chOff x="-198425" y="-124600"/>
            <a:chExt cx="9393725" cy="5424592"/>
          </a:xfrm>
        </p:grpSpPr>
        <p:cxnSp>
          <p:nvCxnSpPr>
            <p:cNvPr id="970" name="Google Shape;970;p32"/>
            <p:cNvCxnSpPr/>
            <p:nvPr/>
          </p:nvCxnSpPr>
          <p:spPr>
            <a:xfrm>
              <a:off x="3506700" y="-28150"/>
              <a:ext cx="5688600" cy="327600"/>
            </a:xfrm>
            <a:prstGeom prst="straightConnector1">
              <a:avLst/>
            </a:prstGeom>
            <a:noFill/>
            <a:ln cap="rnd" cmpd="sng" w="9525">
              <a:solidFill>
                <a:schemeClr val="accent4"/>
              </a:solidFill>
              <a:prstDash val="solid"/>
              <a:round/>
              <a:headEnd len="med" w="med" type="none"/>
              <a:tailEnd len="med" w="med" type="none"/>
            </a:ln>
          </p:spPr>
        </p:cxnSp>
        <p:cxnSp>
          <p:nvCxnSpPr>
            <p:cNvPr id="971" name="Google Shape;971;p32"/>
            <p:cNvCxnSpPr/>
            <p:nvPr/>
          </p:nvCxnSpPr>
          <p:spPr>
            <a:xfrm>
              <a:off x="8609300" y="-124600"/>
              <a:ext cx="526800" cy="2563800"/>
            </a:xfrm>
            <a:prstGeom prst="straightConnector1">
              <a:avLst/>
            </a:prstGeom>
            <a:noFill/>
            <a:ln cap="rnd" cmpd="sng" w="9525">
              <a:solidFill>
                <a:schemeClr val="accent4"/>
              </a:solidFill>
              <a:prstDash val="solid"/>
              <a:round/>
              <a:headEnd len="med" w="med" type="none"/>
              <a:tailEnd len="med" w="med" type="none"/>
            </a:ln>
          </p:spPr>
        </p:cxnSp>
        <p:cxnSp>
          <p:nvCxnSpPr>
            <p:cNvPr id="972" name="Google Shape;972;p32"/>
            <p:cNvCxnSpPr/>
            <p:nvPr/>
          </p:nvCxnSpPr>
          <p:spPr>
            <a:xfrm flipH="1" rot="10800000">
              <a:off x="2703925" y="4662700"/>
              <a:ext cx="957600" cy="552600"/>
            </a:xfrm>
            <a:prstGeom prst="straightConnector1">
              <a:avLst/>
            </a:prstGeom>
            <a:noFill/>
            <a:ln cap="rnd" cmpd="sng" w="9525">
              <a:solidFill>
                <a:schemeClr val="accent4"/>
              </a:solidFill>
              <a:prstDash val="solid"/>
              <a:round/>
              <a:headEnd len="med" w="med" type="none"/>
              <a:tailEnd len="med" w="med" type="none"/>
            </a:ln>
          </p:spPr>
        </p:cxnSp>
        <p:cxnSp>
          <p:nvCxnSpPr>
            <p:cNvPr id="973" name="Google Shape;973;p32"/>
            <p:cNvCxnSpPr/>
            <p:nvPr/>
          </p:nvCxnSpPr>
          <p:spPr>
            <a:xfrm>
              <a:off x="3173025" y="4643400"/>
              <a:ext cx="2210400" cy="546300"/>
            </a:xfrm>
            <a:prstGeom prst="straightConnector1">
              <a:avLst/>
            </a:prstGeom>
            <a:noFill/>
            <a:ln cap="rnd" cmpd="sng" w="9525">
              <a:solidFill>
                <a:schemeClr val="accent4"/>
              </a:solidFill>
              <a:prstDash val="solid"/>
              <a:round/>
              <a:headEnd len="med" w="med" type="none"/>
              <a:tailEnd len="med" w="med" type="none"/>
            </a:ln>
          </p:spPr>
        </p:cxnSp>
        <p:cxnSp>
          <p:nvCxnSpPr>
            <p:cNvPr id="974" name="Google Shape;974;p32"/>
            <p:cNvCxnSpPr/>
            <p:nvPr/>
          </p:nvCxnSpPr>
          <p:spPr>
            <a:xfrm flipH="1" rot="10800000">
              <a:off x="4141900" y="4849025"/>
              <a:ext cx="5044200" cy="122100"/>
            </a:xfrm>
            <a:prstGeom prst="straightConnector1">
              <a:avLst/>
            </a:prstGeom>
            <a:noFill/>
            <a:ln cap="rnd" cmpd="sng" w="9525">
              <a:solidFill>
                <a:schemeClr val="accent4"/>
              </a:solidFill>
              <a:prstDash val="solid"/>
              <a:round/>
              <a:headEnd len="med" w="med" type="none"/>
              <a:tailEnd len="med" w="med" type="none"/>
            </a:ln>
          </p:spPr>
        </p:cxnSp>
        <p:cxnSp>
          <p:nvCxnSpPr>
            <p:cNvPr id="975" name="Google Shape;975;p32"/>
            <p:cNvCxnSpPr/>
            <p:nvPr/>
          </p:nvCxnSpPr>
          <p:spPr>
            <a:xfrm>
              <a:off x="-198425" y="2876200"/>
              <a:ext cx="796800" cy="2339100"/>
            </a:xfrm>
            <a:prstGeom prst="straightConnector1">
              <a:avLst/>
            </a:prstGeom>
            <a:noFill/>
            <a:ln cap="rnd" cmpd="sng" w="9525">
              <a:solidFill>
                <a:schemeClr val="accent4"/>
              </a:solidFill>
              <a:prstDash val="solid"/>
              <a:round/>
              <a:headEnd len="med" w="med" type="none"/>
              <a:tailEnd len="med" w="med" type="none"/>
            </a:ln>
          </p:spPr>
        </p:cxnSp>
        <p:cxnSp>
          <p:nvCxnSpPr>
            <p:cNvPr id="976" name="Google Shape;976;p32"/>
            <p:cNvCxnSpPr/>
            <p:nvPr/>
          </p:nvCxnSpPr>
          <p:spPr>
            <a:xfrm flipH="1">
              <a:off x="-146900" y="3737350"/>
              <a:ext cx="526800" cy="809700"/>
            </a:xfrm>
            <a:prstGeom prst="straightConnector1">
              <a:avLst/>
            </a:prstGeom>
            <a:noFill/>
            <a:ln cap="rnd" cmpd="sng" w="9525">
              <a:solidFill>
                <a:schemeClr val="accent4"/>
              </a:solidFill>
              <a:prstDash val="solid"/>
              <a:round/>
              <a:headEnd len="med" w="med" type="none"/>
              <a:tailEnd len="med" w="med" type="none"/>
            </a:ln>
          </p:spPr>
        </p:cxnSp>
        <p:grpSp>
          <p:nvGrpSpPr>
            <p:cNvPr id="977" name="Google Shape;977;p32"/>
            <p:cNvGrpSpPr/>
            <p:nvPr/>
          </p:nvGrpSpPr>
          <p:grpSpPr>
            <a:xfrm>
              <a:off x="-165624" y="3659501"/>
              <a:ext cx="718341" cy="718341"/>
              <a:chOff x="-83525" y="4333650"/>
              <a:chExt cx="539700" cy="539700"/>
            </a:xfrm>
          </p:grpSpPr>
          <p:sp>
            <p:nvSpPr>
              <p:cNvPr id="978" name="Google Shape;978;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32"/>
            <p:cNvGrpSpPr/>
            <p:nvPr/>
          </p:nvGrpSpPr>
          <p:grpSpPr>
            <a:xfrm>
              <a:off x="3322345" y="4509449"/>
              <a:ext cx="419725" cy="419725"/>
              <a:chOff x="-83525" y="4333650"/>
              <a:chExt cx="539700" cy="539700"/>
            </a:xfrm>
          </p:grpSpPr>
          <p:sp>
            <p:nvSpPr>
              <p:cNvPr id="981" name="Google Shape;981;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2"/>
            <p:cNvGrpSpPr/>
            <p:nvPr/>
          </p:nvGrpSpPr>
          <p:grpSpPr>
            <a:xfrm>
              <a:off x="8475894" y="68867"/>
              <a:ext cx="419725" cy="419725"/>
              <a:chOff x="-83525" y="4333650"/>
              <a:chExt cx="539700" cy="539700"/>
            </a:xfrm>
          </p:grpSpPr>
          <p:sp>
            <p:nvSpPr>
              <p:cNvPr id="984" name="Google Shape;984;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32"/>
            <p:cNvGrpSpPr/>
            <p:nvPr/>
          </p:nvGrpSpPr>
          <p:grpSpPr>
            <a:xfrm>
              <a:off x="4154182" y="4629037"/>
              <a:ext cx="670955" cy="670955"/>
              <a:chOff x="-83525" y="4333650"/>
              <a:chExt cx="539700" cy="539700"/>
            </a:xfrm>
          </p:grpSpPr>
          <p:sp>
            <p:nvSpPr>
              <p:cNvPr id="987" name="Google Shape;987;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9" name="Google Shape;989;p32"/>
          <p:cNvSpPr txBox="1"/>
          <p:nvPr>
            <p:ph type="ctrTitle"/>
          </p:nvPr>
        </p:nvSpPr>
        <p:spPr>
          <a:xfrm>
            <a:off x="3498300" y="705863"/>
            <a:ext cx="4070100" cy="1165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0" name="Google Shape;990;p32"/>
          <p:cNvSpPr txBox="1"/>
          <p:nvPr>
            <p:ph idx="1" type="subTitle"/>
          </p:nvPr>
        </p:nvSpPr>
        <p:spPr>
          <a:xfrm>
            <a:off x="3924975" y="1898032"/>
            <a:ext cx="32166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1" name="Google Shape;991;p32"/>
          <p:cNvSpPr txBox="1"/>
          <p:nvPr>
            <p:ph idx="2" type="subTitle"/>
          </p:nvPr>
        </p:nvSpPr>
        <p:spPr>
          <a:xfrm rot="-962">
            <a:off x="3924975" y="4018388"/>
            <a:ext cx="32166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92"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2_1_1_2">
    <p:spTree>
      <p:nvGrpSpPr>
        <p:cNvPr id="994"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cap="rnd" cmpd="sng" w="9525">
              <a:solidFill>
                <a:schemeClr val="accent4"/>
              </a:solidFill>
              <a:prstDash val="solid"/>
              <a:round/>
              <a:headEnd len="med" w="med" type="none"/>
              <a:tailEnd len="med" w="med" type="none"/>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3" name="Google Shape;1003;p34"/>
            <p:cNvCxnSpPr/>
            <p:nvPr/>
          </p:nvCxnSpPr>
          <p:spPr>
            <a:xfrm>
              <a:off x="7852875" y="-77200"/>
              <a:ext cx="1291200" cy="3935700"/>
            </a:xfrm>
            <a:prstGeom prst="straightConnector1">
              <a:avLst/>
            </a:prstGeom>
            <a:noFill/>
            <a:ln cap="rnd" cmpd="sng" w="9525">
              <a:solidFill>
                <a:schemeClr val="accent4"/>
              </a:solidFill>
              <a:prstDash val="solid"/>
              <a:round/>
              <a:headEnd len="med" w="med" type="none"/>
              <a:tailEnd len="med" w="med" type="none"/>
            </a:ln>
          </p:spPr>
        </p:cxnSp>
        <p:cxnSp>
          <p:nvCxnSpPr>
            <p:cNvPr id="1004" name="Google Shape;1004;p34"/>
            <p:cNvCxnSpPr/>
            <p:nvPr/>
          </p:nvCxnSpPr>
          <p:spPr>
            <a:xfrm flipH="1" rot="10800000">
              <a:off x="7921650" y="2826975"/>
              <a:ext cx="1384800" cy="2445000"/>
            </a:xfrm>
            <a:prstGeom prst="straightConnector1">
              <a:avLst/>
            </a:prstGeom>
            <a:noFill/>
            <a:ln cap="rnd" cmpd="sng" w="9525">
              <a:solidFill>
                <a:schemeClr val="accent4"/>
              </a:solidFill>
              <a:prstDash val="solid"/>
              <a:round/>
              <a:headEnd len="med" w="med" type="none"/>
              <a:tailEnd len="med" w="med" type="none"/>
            </a:ln>
          </p:spPr>
        </p:cxnSp>
        <p:cxnSp>
          <p:nvCxnSpPr>
            <p:cNvPr id="1005" name="Google Shape;1005;p34"/>
            <p:cNvCxnSpPr/>
            <p:nvPr/>
          </p:nvCxnSpPr>
          <p:spPr>
            <a:xfrm flipH="1">
              <a:off x="-211800" y="-216925"/>
              <a:ext cx="1634100" cy="3667500"/>
            </a:xfrm>
            <a:prstGeom prst="straightConnector1">
              <a:avLst/>
            </a:prstGeom>
            <a:noFill/>
            <a:ln cap="rnd" cmpd="sng" w="9525">
              <a:solidFill>
                <a:schemeClr val="accent4"/>
              </a:solidFill>
              <a:prstDash val="solid"/>
              <a:round/>
              <a:headEnd len="med" w="med" type="none"/>
              <a:tailEnd len="med" w="med" type="none"/>
            </a:ln>
          </p:spPr>
        </p:cxnSp>
        <p:cxnSp>
          <p:nvCxnSpPr>
            <p:cNvPr id="1006" name="Google Shape;1006;p34"/>
            <p:cNvCxnSpPr/>
            <p:nvPr/>
          </p:nvCxnSpPr>
          <p:spPr>
            <a:xfrm>
              <a:off x="-149525" y="1280050"/>
              <a:ext cx="1160100" cy="4104300"/>
            </a:xfrm>
            <a:prstGeom prst="straightConnector1">
              <a:avLst/>
            </a:prstGeom>
            <a:noFill/>
            <a:ln cap="rnd" cmpd="sng" w="9525">
              <a:solidFill>
                <a:schemeClr val="accent4"/>
              </a:solidFill>
              <a:prstDash val="solid"/>
              <a:round/>
              <a:headEnd len="med" w="med" type="none"/>
              <a:tailEnd len="med" w="med" type="none"/>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2_1_1_1_1">
    <p:spTree>
      <p:nvGrpSpPr>
        <p:cNvPr id="1022" name="Shape 1022"/>
        <p:cNvGrpSpPr/>
        <p:nvPr/>
      </p:nvGrpSpPr>
      <p:grpSpPr>
        <a:xfrm>
          <a:off x="0" y="0"/>
          <a:ext cx="0" cy="0"/>
          <a:chOff x="0" y="0"/>
          <a:chExt cx="0" cy="0"/>
        </a:xfrm>
      </p:grpSpPr>
      <p:grpSp>
        <p:nvGrpSpPr>
          <p:cNvPr id="1023" name="Google Shape;1023;p35"/>
          <p:cNvGrpSpPr/>
          <p:nvPr/>
        </p:nvGrpSpPr>
        <p:grpSpPr>
          <a:xfrm flipH="1" rot="10800000">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cap="rnd" cmpd="sng" w="9525">
              <a:solidFill>
                <a:schemeClr val="accent4"/>
              </a:solidFill>
              <a:prstDash val="solid"/>
              <a:round/>
              <a:headEnd len="med" w="med" type="none"/>
              <a:tailEnd len="med" w="med" type="none"/>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1" name="Google Shape;1031;p35"/>
            <p:cNvCxnSpPr/>
            <p:nvPr/>
          </p:nvCxnSpPr>
          <p:spPr>
            <a:xfrm flipH="1" rot="10800000">
              <a:off x="4341400" y="4174325"/>
              <a:ext cx="4952700" cy="1122600"/>
            </a:xfrm>
            <a:prstGeom prst="straightConnector1">
              <a:avLst/>
            </a:prstGeom>
            <a:noFill/>
            <a:ln cap="rnd" cmpd="sng" w="9525">
              <a:solidFill>
                <a:schemeClr val="accent4"/>
              </a:solidFill>
              <a:prstDash val="solid"/>
              <a:round/>
              <a:headEnd len="med" w="med" type="none"/>
              <a:tailEnd len="med" w="med" type="none"/>
            </a:ln>
          </p:spPr>
        </p:cxnSp>
        <p:cxnSp>
          <p:nvCxnSpPr>
            <p:cNvPr id="1032" name="Google Shape;1032;p35"/>
            <p:cNvCxnSpPr/>
            <p:nvPr/>
          </p:nvCxnSpPr>
          <p:spPr>
            <a:xfrm>
              <a:off x="-162000" y="3226100"/>
              <a:ext cx="1122600" cy="2195700"/>
            </a:xfrm>
            <a:prstGeom prst="straightConnector1">
              <a:avLst/>
            </a:prstGeom>
            <a:noFill/>
            <a:ln cap="rnd" cmpd="sng" w="9525">
              <a:solidFill>
                <a:schemeClr val="accent4"/>
              </a:solidFill>
              <a:prstDash val="solid"/>
              <a:round/>
              <a:headEnd len="med" w="med" type="none"/>
              <a:tailEnd len="med" w="med" type="none"/>
            </a:ln>
          </p:spPr>
        </p:cxnSp>
        <p:cxnSp>
          <p:nvCxnSpPr>
            <p:cNvPr id="1033" name="Google Shape;1033;p35"/>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1034" name="Google Shape;1034;p35"/>
            <p:cNvCxnSpPr/>
            <p:nvPr/>
          </p:nvCxnSpPr>
          <p:spPr>
            <a:xfrm flipH="1" rot="10800000">
              <a:off x="-124575" y="-104750"/>
              <a:ext cx="3729900" cy="1235100"/>
            </a:xfrm>
            <a:prstGeom prst="straightConnector1">
              <a:avLst/>
            </a:prstGeom>
            <a:noFill/>
            <a:ln cap="rnd" cmpd="sng" w="9525">
              <a:solidFill>
                <a:schemeClr val="accent4"/>
              </a:solidFill>
              <a:prstDash val="solid"/>
              <a:round/>
              <a:headEnd len="med" w="med" type="none"/>
              <a:tailEnd len="med" w="med" type="none"/>
            </a:ln>
          </p:spPr>
        </p:cxnSp>
        <p:cxnSp>
          <p:nvCxnSpPr>
            <p:cNvPr id="1035" name="Google Shape;1035;p35"/>
            <p:cNvCxnSpPr/>
            <p:nvPr/>
          </p:nvCxnSpPr>
          <p:spPr>
            <a:xfrm>
              <a:off x="8171150" y="-29800"/>
              <a:ext cx="1072800" cy="3742500"/>
            </a:xfrm>
            <a:prstGeom prst="straightConnector1">
              <a:avLst/>
            </a:prstGeom>
            <a:noFill/>
            <a:ln cap="rnd" cmpd="sng" w="9525">
              <a:solidFill>
                <a:schemeClr val="accent4"/>
              </a:solidFill>
              <a:prstDash val="solid"/>
              <a:round/>
              <a:headEnd len="med" w="med" type="none"/>
              <a:tailEnd len="med" w="med" type="none"/>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2">
    <p:spTree>
      <p:nvGrpSpPr>
        <p:cNvPr id="1054"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1058" name="Google Shape;1058;p36"/>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1059" name="Google Shape;1059;p36"/>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1060" name="Google Shape;1060;p36"/>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1061" name="Google Shape;1061;p36"/>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TITLE_AND_TWO_COLUMNS_1_1">
    <p:spTree>
      <p:nvGrpSpPr>
        <p:cNvPr id="1083"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1089" name="Google Shape;1089;p37"/>
            <p:cNvCxnSpPr/>
            <p:nvPr/>
          </p:nvCxnSpPr>
          <p:spPr>
            <a:xfrm>
              <a:off x="2100" y="224950"/>
              <a:ext cx="9150300" cy="168300"/>
            </a:xfrm>
            <a:prstGeom prst="straightConnector1">
              <a:avLst/>
            </a:prstGeom>
            <a:noFill/>
            <a:ln cap="rnd" cmpd="sng" w="9525">
              <a:solidFill>
                <a:schemeClr val="accent4"/>
              </a:solidFill>
              <a:prstDash val="solid"/>
              <a:round/>
              <a:headEnd len="med" w="med" type="none"/>
              <a:tailEnd len="med" w="med" type="none"/>
            </a:ln>
          </p:spPr>
        </p:cxnSp>
        <p:cxnSp>
          <p:nvCxnSpPr>
            <p:cNvPr id="1090" name="Google Shape;1090;p37"/>
            <p:cNvCxnSpPr/>
            <p:nvPr/>
          </p:nvCxnSpPr>
          <p:spPr>
            <a:xfrm>
              <a:off x="7997725" y="-37700"/>
              <a:ext cx="1153800" cy="3187200"/>
            </a:xfrm>
            <a:prstGeom prst="straightConnector1">
              <a:avLst/>
            </a:prstGeom>
            <a:noFill/>
            <a:ln cap="rnd" cmpd="sng" w="9525">
              <a:solidFill>
                <a:schemeClr val="accent4"/>
              </a:solidFill>
              <a:prstDash val="solid"/>
              <a:round/>
              <a:headEnd len="med" w="med" type="none"/>
              <a:tailEnd len="med" w="med" type="none"/>
            </a:ln>
          </p:spPr>
        </p:cxnSp>
        <p:cxnSp>
          <p:nvCxnSpPr>
            <p:cNvPr id="1091" name="Google Shape;1091;p37"/>
            <p:cNvCxnSpPr/>
            <p:nvPr/>
          </p:nvCxnSpPr>
          <p:spPr>
            <a:xfrm>
              <a:off x="-11075" y="1777375"/>
              <a:ext cx="1284900" cy="3430500"/>
            </a:xfrm>
            <a:prstGeom prst="straightConnector1">
              <a:avLst/>
            </a:prstGeom>
            <a:noFill/>
            <a:ln cap="rnd" cmpd="sng" w="9525">
              <a:solidFill>
                <a:schemeClr val="accent4"/>
              </a:solidFill>
              <a:prstDash val="solid"/>
              <a:round/>
              <a:headEnd len="med" w="med" type="none"/>
              <a:tailEnd len="med" w="med" type="none"/>
            </a:ln>
          </p:spPr>
        </p:cxnSp>
        <p:cxnSp>
          <p:nvCxnSpPr>
            <p:cNvPr id="1092" name="Google Shape;1092;p37"/>
            <p:cNvCxnSpPr/>
            <p:nvPr/>
          </p:nvCxnSpPr>
          <p:spPr>
            <a:xfrm>
              <a:off x="-30475" y="4227975"/>
              <a:ext cx="3823500" cy="929400"/>
            </a:xfrm>
            <a:prstGeom prst="straightConnector1">
              <a:avLst/>
            </a:prstGeom>
            <a:noFill/>
            <a:ln cap="rnd" cmpd="sng" w="9525">
              <a:solidFill>
                <a:schemeClr val="accent4"/>
              </a:solidFill>
              <a:prstDash val="solid"/>
              <a:round/>
              <a:headEnd len="med" w="med" type="none"/>
              <a:tailEnd len="med" w="med" type="none"/>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5"/>
          <p:cNvGrpSpPr/>
          <p:nvPr/>
        </p:nvGrpSpPr>
        <p:grpSpPr>
          <a:xfrm>
            <a:off x="-12825" y="-92425"/>
            <a:ext cx="9277475" cy="5339875"/>
            <a:chOff x="-12825" y="-92425"/>
            <a:chExt cx="9277475" cy="5339875"/>
          </a:xfrm>
        </p:grpSpPr>
        <p:cxnSp>
          <p:nvCxnSpPr>
            <p:cNvPr id="108" name="Google Shape;108;p5"/>
            <p:cNvCxnSpPr/>
            <p:nvPr/>
          </p:nvCxnSpPr>
          <p:spPr>
            <a:xfrm>
              <a:off x="7595400" y="-15300"/>
              <a:ext cx="1566600" cy="3649800"/>
            </a:xfrm>
            <a:prstGeom prst="straightConnector1">
              <a:avLst/>
            </a:prstGeom>
            <a:noFill/>
            <a:ln cap="rnd" cmpd="sng" w="9525">
              <a:solidFill>
                <a:schemeClr val="accent4"/>
              </a:solidFill>
              <a:prstDash val="solid"/>
              <a:round/>
              <a:headEnd len="med" w="med" type="none"/>
              <a:tailEnd len="med" w="med" type="none"/>
            </a:ln>
          </p:spPr>
        </p:cxnSp>
        <p:cxnSp>
          <p:nvCxnSpPr>
            <p:cNvPr id="109" name="Google Shape;109;p5"/>
            <p:cNvCxnSpPr/>
            <p:nvPr/>
          </p:nvCxnSpPr>
          <p:spPr>
            <a:xfrm flipH="1">
              <a:off x="8397150" y="-53850"/>
              <a:ext cx="334200" cy="5301300"/>
            </a:xfrm>
            <a:prstGeom prst="straightConnector1">
              <a:avLst/>
            </a:prstGeom>
            <a:noFill/>
            <a:ln cap="rnd" cmpd="sng" w="9525">
              <a:solidFill>
                <a:schemeClr val="accent4"/>
              </a:solidFill>
              <a:prstDash val="solid"/>
              <a:round/>
              <a:headEnd len="med" w="med" type="none"/>
              <a:tailEnd len="med" w="med" type="none"/>
            </a:ln>
          </p:spPr>
        </p:cxnSp>
        <p:cxnSp>
          <p:nvCxnSpPr>
            <p:cNvPr id="110" name="Google Shape;110;p5"/>
            <p:cNvCxnSpPr/>
            <p:nvPr/>
          </p:nvCxnSpPr>
          <p:spPr>
            <a:xfrm flipH="1" rot="10800000">
              <a:off x="3442850" y="4604900"/>
              <a:ext cx="5821800" cy="552600"/>
            </a:xfrm>
            <a:prstGeom prst="straightConnector1">
              <a:avLst/>
            </a:prstGeom>
            <a:noFill/>
            <a:ln cap="rnd" cmpd="sng" w="9525">
              <a:solidFill>
                <a:schemeClr val="accent4"/>
              </a:solidFill>
              <a:prstDash val="solid"/>
              <a:round/>
              <a:headEnd len="med" w="med" type="none"/>
              <a:tailEnd len="med" w="med" type="none"/>
            </a:ln>
          </p:spPr>
        </p:cxnSp>
        <p:cxnSp>
          <p:nvCxnSpPr>
            <p:cNvPr id="111" name="Google Shape;111;p5"/>
            <p:cNvCxnSpPr/>
            <p:nvPr/>
          </p:nvCxnSpPr>
          <p:spPr>
            <a:xfrm>
              <a:off x="-12825" y="3075525"/>
              <a:ext cx="2949600" cy="2127000"/>
            </a:xfrm>
            <a:prstGeom prst="straightConnector1">
              <a:avLst/>
            </a:prstGeom>
            <a:noFill/>
            <a:ln cap="rnd" cmpd="sng" w="9525">
              <a:solidFill>
                <a:schemeClr val="accent4"/>
              </a:solidFill>
              <a:prstDash val="solid"/>
              <a:round/>
              <a:headEnd len="med" w="med" type="none"/>
              <a:tailEnd len="med" w="med" type="none"/>
            </a:ln>
          </p:spPr>
        </p:cxnSp>
        <p:cxnSp>
          <p:nvCxnSpPr>
            <p:cNvPr id="112" name="Google Shape;112;p5"/>
            <p:cNvCxnSpPr/>
            <p:nvPr/>
          </p:nvCxnSpPr>
          <p:spPr>
            <a:xfrm flipH="1" rot="10800000">
              <a:off x="147875" y="3962200"/>
              <a:ext cx="2750400" cy="1266000"/>
            </a:xfrm>
            <a:prstGeom prst="straightConnector1">
              <a:avLst/>
            </a:prstGeom>
            <a:noFill/>
            <a:ln cap="rnd" cmpd="sng" w="9525">
              <a:solidFill>
                <a:schemeClr val="accent4"/>
              </a:solidFill>
              <a:prstDash val="solid"/>
              <a:round/>
              <a:headEnd len="med" w="med" type="none"/>
              <a:tailEnd len="med" w="med" type="none"/>
            </a:ln>
          </p:spPr>
        </p:cxnSp>
        <p:cxnSp>
          <p:nvCxnSpPr>
            <p:cNvPr id="113" name="Google Shape;113;p5"/>
            <p:cNvCxnSpPr/>
            <p:nvPr/>
          </p:nvCxnSpPr>
          <p:spPr>
            <a:xfrm flipH="1">
              <a:off x="-12650" y="-92425"/>
              <a:ext cx="1047300" cy="3887700"/>
            </a:xfrm>
            <a:prstGeom prst="straightConnector1">
              <a:avLst/>
            </a:prstGeom>
            <a:noFill/>
            <a:ln cap="rnd" cmpd="sng" w="9525">
              <a:solidFill>
                <a:schemeClr val="accent4"/>
              </a:solidFill>
              <a:prstDash val="solid"/>
              <a:round/>
              <a:headEnd len="med" w="med" type="none"/>
              <a:tailEnd len="med" w="med" type="none"/>
            </a:ln>
          </p:spPr>
        </p:cxnSp>
        <p:grpSp>
          <p:nvGrpSpPr>
            <p:cNvPr id="114" name="Google Shape;114;p5"/>
            <p:cNvGrpSpPr/>
            <p:nvPr/>
          </p:nvGrpSpPr>
          <p:grpSpPr>
            <a:xfrm>
              <a:off x="8224354" y="1932425"/>
              <a:ext cx="718341" cy="718341"/>
              <a:chOff x="-83525" y="4333650"/>
              <a:chExt cx="539700" cy="539700"/>
            </a:xfrm>
          </p:grpSpPr>
          <p:sp>
            <p:nvSpPr>
              <p:cNvPr id="115" name="Google Shape;115;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5"/>
            <p:cNvGrpSpPr/>
            <p:nvPr/>
          </p:nvGrpSpPr>
          <p:grpSpPr>
            <a:xfrm>
              <a:off x="8197378" y="4416357"/>
              <a:ext cx="533979" cy="533979"/>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5"/>
            <p:cNvGrpSpPr/>
            <p:nvPr/>
          </p:nvGrpSpPr>
          <p:grpSpPr>
            <a:xfrm>
              <a:off x="1483629" y="4040125"/>
              <a:ext cx="718341" cy="718341"/>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5"/>
            <p:cNvGrpSpPr/>
            <p:nvPr/>
          </p:nvGrpSpPr>
          <p:grpSpPr>
            <a:xfrm>
              <a:off x="-12648" y="3015155"/>
              <a:ext cx="334182" cy="334182"/>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705394" y="3727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5"/>
          <p:cNvSpPr txBox="1"/>
          <p:nvPr>
            <p:ph idx="1" type="subTitle"/>
          </p:nvPr>
        </p:nvSpPr>
        <p:spPr>
          <a:xfrm>
            <a:off x="720000" y="1692750"/>
            <a:ext cx="2907600" cy="47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000"/>
              <a:buFont typeface="Jua"/>
              <a:buNone/>
              <a:defRPr b="1" sz="2000">
                <a:latin typeface="Oxanium"/>
                <a:ea typeface="Oxanium"/>
                <a:cs typeface="Oxanium"/>
                <a:sym typeface="Oxanium"/>
              </a:defRPr>
            </a:lvl1pPr>
            <a:lvl2pPr lvl="1" algn="ctr">
              <a:lnSpc>
                <a:spcPct val="100000"/>
              </a:lnSpc>
              <a:spcBef>
                <a:spcPts val="1600"/>
              </a:spcBef>
              <a:spcAft>
                <a:spcPts val="0"/>
              </a:spcAft>
              <a:buSzPts val="2000"/>
              <a:buFont typeface="Jua"/>
              <a:buNone/>
              <a:defRPr b="1" sz="2000">
                <a:latin typeface="Jua"/>
                <a:ea typeface="Jua"/>
                <a:cs typeface="Jua"/>
                <a:sym typeface="Jua"/>
              </a:defRPr>
            </a:lvl2pPr>
            <a:lvl3pPr lvl="2" algn="ctr">
              <a:lnSpc>
                <a:spcPct val="100000"/>
              </a:lnSpc>
              <a:spcBef>
                <a:spcPts val="1600"/>
              </a:spcBef>
              <a:spcAft>
                <a:spcPts val="0"/>
              </a:spcAft>
              <a:buSzPts val="2000"/>
              <a:buFont typeface="Jua"/>
              <a:buNone/>
              <a:defRPr b="1" sz="2000">
                <a:latin typeface="Jua"/>
                <a:ea typeface="Jua"/>
                <a:cs typeface="Jua"/>
                <a:sym typeface="Jua"/>
              </a:defRPr>
            </a:lvl3pPr>
            <a:lvl4pPr lvl="3" algn="ctr">
              <a:lnSpc>
                <a:spcPct val="100000"/>
              </a:lnSpc>
              <a:spcBef>
                <a:spcPts val="1600"/>
              </a:spcBef>
              <a:spcAft>
                <a:spcPts val="0"/>
              </a:spcAft>
              <a:buSzPts val="2000"/>
              <a:buFont typeface="Jua"/>
              <a:buNone/>
              <a:defRPr b="1" sz="2000">
                <a:latin typeface="Jua"/>
                <a:ea typeface="Jua"/>
                <a:cs typeface="Jua"/>
                <a:sym typeface="Jua"/>
              </a:defRPr>
            </a:lvl4pPr>
            <a:lvl5pPr lvl="4" algn="ctr">
              <a:lnSpc>
                <a:spcPct val="100000"/>
              </a:lnSpc>
              <a:spcBef>
                <a:spcPts val="1600"/>
              </a:spcBef>
              <a:spcAft>
                <a:spcPts val="0"/>
              </a:spcAft>
              <a:buSzPts val="2000"/>
              <a:buFont typeface="Jua"/>
              <a:buNone/>
              <a:defRPr b="1" sz="2000">
                <a:latin typeface="Jua"/>
                <a:ea typeface="Jua"/>
                <a:cs typeface="Jua"/>
                <a:sym typeface="Jua"/>
              </a:defRPr>
            </a:lvl5pPr>
            <a:lvl6pPr lvl="5" algn="ctr">
              <a:lnSpc>
                <a:spcPct val="100000"/>
              </a:lnSpc>
              <a:spcBef>
                <a:spcPts val="1600"/>
              </a:spcBef>
              <a:spcAft>
                <a:spcPts val="0"/>
              </a:spcAft>
              <a:buSzPts val="2000"/>
              <a:buFont typeface="Jua"/>
              <a:buNone/>
              <a:defRPr b="1" sz="2000">
                <a:latin typeface="Jua"/>
                <a:ea typeface="Jua"/>
                <a:cs typeface="Jua"/>
                <a:sym typeface="Jua"/>
              </a:defRPr>
            </a:lvl6pPr>
            <a:lvl7pPr lvl="6" algn="ctr">
              <a:lnSpc>
                <a:spcPct val="100000"/>
              </a:lnSpc>
              <a:spcBef>
                <a:spcPts val="1600"/>
              </a:spcBef>
              <a:spcAft>
                <a:spcPts val="0"/>
              </a:spcAft>
              <a:buSzPts val="2000"/>
              <a:buFont typeface="Jua"/>
              <a:buNone/>
              <a:defRPr b="1" sz="2000">
                <a:latin typeface="Jua"/>
                <a:ea typeface="Jua"/>
                <a:cs typeface="Jua"/>
                <a:sym typeface="Jua"/>
              </a:defRPr>
            </a:lvl7pPr>
            <a:lvl8pPr lvl="7" algn="ctr">
              <a:lnSpc>
                <a:spcPct val="100000"/>
              </a:lnSpc>
              <a:spcBef>
                <a:spcPts val="1600"/>
              </a:spcBef>
              <a:spcAft>
                <a:spcPts val="0"/>
              </a:spcAft>
              <a:buSzPts val="2000"/>
              <a:buFont typeface="Jua"/>
              <a:buNone/>
              <a:defRPr b="1" sz="2000">
                <a:latin typeface="Jua"/>
                <a:ea typeface="Jua"/>
                <a:cs typeface="Jua"/>
                <a:sym typeface="Jua"/>
              </a:defRPr>
            </a:lvl8pPr>
            <a:lvl9pPr lvl="8"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130" name="Google Shape;130;p5"/>
          <p:cNvSpPr txBox="1"/>
          <p:nvPr>
            <p:ph idx="2" type="subTitle"/>
          </p:nvPr>
        </p:nvSpPr>
        <p:spPr>
          <a:xfrm>
            <a:off x="5516400" y="3158775"/>
            <a:ext cx="2907600" cy="477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Jua"/>
              <a:buNone/>
              <a:defRPr b="1" sz="2000">
                <a:latin typeface="Oxanium"/>
                <a:ea typeface="Oxanium"/>
                <a:cs typeface="Oxanium"/>
                <a:sym typeface="Oxanium"/>
              </a:defRPr>
            </a:lvl1pPr>
            <a:lvl2pPr lvl="1" rtl="0" algn="ctr">
              <a:lnSpc>
                <a:spcPct val="100000"/>
              </a:lnSpc>
              <a:spcBef>
                <a:spcPts val="1600"/>
              </a:spcBef>
              <a:spcAft>
                <a:spcPts val="0"/>
              </a:spcAft>
              <a:buSzPts val="2000"/>
              <a:buFont typeface="Jua"/>
              <a:buNone/>
              <a:defRPr b="1" sz="2000">
                <a:latin typeface="Jua"/>
                <a:ea typeface="Jua"/>
                <a:cs typeface="Jua"/>
                <a:sym typeface="Jua"/>
              </a:defRPr>
            </a:lvl2pPr>
            <a:lvl3pPr lvl="2" rtl="0" algn="ctr">
              <a:lnSpc>
                <a:spcPct val="100000"/>
              </a:lnSpc>
              <a:spcBef>
                <a:spcPts val="1600"/>
              </a:spcBef>
              <a:spcAft>
                <a:spcPts val="0"/>
              </a:spcAft>
              <a:buSzPts val="2000"/>
              <a:buFont typeface="Jua"/>
              <a:buNone/>
              <a:defRPr b="1" sz="2000">
                <a:latin typeface="Jua"/>
                <a:ea typeface="Jua"/>
                <a:cs typeface="Jua"/>
                <a:sym typeface="Jua"/>
              </a:defRPr>
            </a:lvl3pPr>
            <a:lvl4pPr lvl="3" rtl="0" algn="ctr">
              <a:lnSpc>
                <a:spcPct val="100000"/>
              </a:lnSpc>
              <a:spcBef>
                <a:spcPts val="1600"/>
              </a:spcBef>
              <a:spcAft>
                <a:spcPts val="0"/>
              </a:spcAft>
              <a:buSzPts val="2000"/>
              <a:buFont typeface="Jua"/>
              <a:buNone/>
              <a:defRPr b="1" sz="2000">
                <a:latin typeface="Jua"/>
                <a:ea typeface="Jua"/>
                <a:cs typeface="Jua"/>
                <a:sym typeface="Jua"/>
              </a:defRPr>
            </a:lvl4pPr>
            <a:lvl5pPr lvl="4" rtl="0" algn="ctr">
              <a:lnSpc>
                <a:spcPct val="100000"/>
              </a:lnSpc>
              <a:spcBef>
                <a:spcPts val="1600"/>
              </a:spcBef>
              <a:spcAft>
                <a:spcPts val="0"/>
              </a:spcAft>
              <a:buSzPts val="2000"/>
              <a:buFont typeface="Jua"/>
              <a:buNone/>
              <a:defRPr b="1" sz="2000">
                <a:latin typeface="Jua"/>
                <a:ea typeface="Jua"/>
                <a:cs typeface="Jua"/>
                <a:sym typeface="Jua"/>
              </a:defRPr>
            </a:lvl5pPr>
            <a:lvl6pPr lvl="5" rtl="0" algn="ctr">
              <a:lnSpc>
                <a:spcPct val="100000"/>
              </a:lnSpc>
              <a:spcBef>
                <a:spcPts val="1600"/>
              </a:spcBef>
              <a:spcAft>
                <a:spcPts val="0"/>
              </a:spcAft>
              <a:buSzPts val="2000"/>
              <a:buFont typeface="Jua"/>
              <a:buNone/>
              <a:defRPr b="1" sz="2000">
                <a:latin typeface="Jua"/>
                <a:ea typeface="Jua"/>
                <a:cs typeface="Jua"/>
                <a:sym typeface="Jua"/>
              </a:defRPr>
            </a:lvl6pPr>
            <a:lvl7pPr lvl="6" rtl="0" algn="ctr">
              <a:lnSpc>
                <a:spcPct val="100000"/>
              </a:lnSpc>
              <a:spcBef>
                <a:spcPts val="1600"/>
              </a:spcBef>
              <a:spcAft>
                <a:spcPts val="0"/>
              </a:spcAft>
              <a:buSzPts val="2000"/>
              <a:buFont typeface="Jua"/>
              <a:buNone/>
              <a:defRPr b="1" sz="2000">
                <a:latin typeface="Jua"/>
                <a:ea typeface="Jua"/>
                <a:cs typeface="Jua"/>
                <a:sym typeface="Jua"/>
              </a:defRPr>
            </a:lvl7pPr>
            <a:lvl8pPr lvl="7" rtl="0" algn="ctr">
              <a:lnSpc>
                <a:spcPct val="100000"/>
              </a:lnSpc>
              <a:spcBef>
                <a:spcPts val="1600"/>
              </a:spcBef>
              <a:spcAft>
                <a:spcPts val="0"/>
              </a:spcAft>
              <a:buSzPts val="2000"/>
              <a:buFont typeface="Jua"/>
              <a:buNone/>
              <a:defRPr b="1" sz="2000">
                <a:latin typeface="Jua"/>
                <a:ea typeface="Jua"/>
                <a:cs typeface="Jua"/>
                <a:sym typeface="Jua"/>
              </a:defRPr>
            </a:lvl8pPr>
            <a:lvl9pPr lvl="8" rtl="0"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131" name="Google Shape;131;p5"/>
          <p:cNvSpPr txBox="1"/>
          <p:nvPr>
            <p:ph idx="3" type="subTitle"/>
          </p:nvPr>
        </p:nvSpPr>
        <p:spPr>
          <a:xfrm>
            <a:off x="720000" y="2073850"/>
            <a:ext cx="2907600" cy="81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5"/>
          <p:cNvSpPr txBox="1"/>
          <p:nvPr>
            <p:ph idx="4" type="subTitle"/>
          </p:nvPr>
        </p:nvSpPr>
        <p:spPr>
          <a:xfrm>
            <a:off x="5516400" y="3539875"/>
            <a:ext cx="2907600" cy="81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140" name="Google Shape;140;p6"/>
            <p:cNvCxnSpPr/>
            <p:nvPr/>
          </p:nvCxnSpPr>
          <p:spPr>
            <a:xfrm flipH="1">
              <a:off x="-6475" y="-53850"/>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141" name="Google Shape;141;p6"/>
            <p:cNvCxnSpPr/>
            <p:nvPr/>
          </p:nvCxnSpPr>
          <p:spPr>
            <a:xfrm flipH="1">
              <a:off x="-12750" y="-92425"/>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142" name="Google Shape;142;p6"/>
            <p:cNvCxnSpPr/>
            <p:nvPr/>
          </p:nvCxnSpPr>
          <p:spPr>
            <a:xfrm flipH="1" rot="10800000">
              <a:off x="8604325" y="2561350"/>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grpSp>
        <p:nvGrpSpPr>
          <p:cNvPr id="154" name="Google Shape;154;p7"/>
          <p:cNvGrpSpPr/>
          <p:nvPr/>
        </p:nvGrpSpPr>
        <p:grpSpPr>
          <a:xfrm flipH="1" rot="10800000">
            <a:off x="0" y="0"/>
            <a:ext cx="9144000" cy="5143500"/>
            <a:chOff x="0" y="0"/>
            <a:chExt cx="9144000" cy="5143500"/>
          </a:xfrm>
        </p:grpSpPr>
        <p:sp>
          <p:nvSpPr>
            <p:cNvPr id="155" name="Google Shape;155;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7"/>
          <p:cNvGrpSpPr/>
          <p:nvPr/>
        </p:nvGrpSpPr>
        <p:grpSpPr>
          <a:xfrm>
            <a:off x="-24925" y="-58550"/>
            <a:ext cx="9280375" cy="5214400"/>
            <a:chOff x="-24925" y="-58550"/>
            <a:chExt cx="9280375" cy="5214400"/>
          </a:xfrm>
        </p:grpSpPr>
        <p:cxnSp>
          <p:nvCxnSpPr>
            <p:cNvPr id="158" name="Google Shape;158;p7"/>
            <p:cNvCxnSpPr/>
            <p:nvPr/>
          </p:nvCxnSpPr>
          <p:spPr>
            <a:xfrm>
              <a:off x="6519450" y="-46075"/>
              <a:ext cx="2736000" cy="949800"/>
            </a:xfrm>
            <a:prstGeom prst="straightConnector1">
              <a:avLst/>
            </a:prstGeom>
            <a:noFill/>
            <a:ln cap="rnd" cmpd="sng" w="9525">
              <a:solidFill>
                <a:schemeClr val="accent4"/>
              </a:solidFill>
              <a:prstDash val="solid"/>
              <a:round/>
              <a:headEnd len="med" w="med" type="none"/>
              <a:tailEnd len="med" w="med" type="none"/>
            </a:ln>
          </p:spPr>
        </p:cxnSp>
        <p:grpSp>
          <p:nvGrpSpPr>
            <p:cNvPr id="159" name="Google Shape;159;p7"/>
            <p:cNvGrpSpPr/>
            <p:nvPr/>
          </p:nvGrpSpPr>
          <p:grpSpPr>
            <a:xfrm>
              <a:off x="8355390" y="368163"/>
              <a:ext cx="718341" cy="718341"/>
              <a:chOff x="-83525" y="4333650"/>
              <a:chExt cx="539700" cy="539700"/>
            </a:xfrm>
          </p:grpSpPr>
          <p:sp>
            <p:nvSpPr>
              <p:cNvPr id="160" name="Google Shape;16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7"/>
            <p:cNvGrpSpPr/>
            <p:nvPr/>
          </p:nvGrpSpPr>
          <p:grpSpPr>
            <a:xfrm>
              <a:off x="8100801" y="168547"/>
              <a:ext cx="265640" cy="265640"/>
              <a:chOff x="-83525" y="4333650"/>
              <a:chExt cx="539700" cy="539700"/>
            </a:xfrm>
          </p:grpSpPr>
          <p:sp>
            <p:nvSpPr>
              <p:cNvPr id="163" name="Google Shape;16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5" name="Google Shape;165;p7"/>
            <p:cNvCxnSpPr/>
            <p:nvPr/>
          </p:nvCxnSpPr>
          <p:spPr>
            <a:xfrm>
              <a:off x="8552850" y="-58550"/>
              <a:ext cx="613500" cy="3070800"/>
            </a:xfrm>
            <a:prstGeom prst="straightConnector1">
              <a:avLst/>
            </a:prstGeom>
            <a:noFill/>
            <a:ln cap="rnd" cmpd="sng" w="9525">
              <a:solidFill>
                <a:schemeClr val="accent4"/>
              </a:solidFill>
              <a:prstDash val="solid"/>
              <a:round/>
              <a:headEnd len="med" w="med" type="none"/>
              <a:tailEnd len="med" w="med" type="none"/>
            </a:ln>
          </p:spPr>
        </p:cxnSp>
        <p:cxnSp>
          <p:nvCxnSpPr>
            <p:cNvPr id="166" name="Google Shape;166;p7"/>
            <p:cNvCxnSpPr/>
            <p:nvPr/>
          </p:nvCxnSpPr>
          <p:spPr>
            <a:xfrm>
              <a:off x="406150" y="-46075"/>
              <a:ext cx="261900" cy="5195700"/>
            </a:xfrm>
            <a:prstGeom prst="straightConnector1">
              <a:avLst/>
            </a:prstGeom>
            <a:noFill/>
            <a:ln cap="rnd" cmpd="sng" w="9525">
              <a:solidFill>
                <a:schemeClr val="accent4"/>
              </a:solidFill>
              <a:prstDash val="solid"/>
              <a:round/>
              <a:headEnd len="med" w="med" type="none"/>
              <a:tailEnd len="med" w="med" type="none"/>
            </a:ln>
          </p:spPr>
        </p:cxnSp>
        <p:cxnSp>
          <p:nvCxnSpPr>
            <p:cNvPr id="167" name="Google Shape;167;p7"/>
            <p:cNvCxnSpPr/>
            <p:nvPr/>
          </p:nvCxnSpPr>
          <p:spPr>
            <a:xfrm>
              <a:off x="-24925" y="4326350"/>
              <a:ext cx="6293400" cy="829500"/>
            </a:xfrm>
            <a:prstGeom prst="straightConnector1">
              <a:avLst/>
            </a:prstGeom>
            <a:noFill/>
            <a:ln cap="rnd" cmpd="sng" w="9525">
              <a:solidFill>
                <a:schemeClr val="accent4"/>
              </a:solidFill>
              <a:prstDash val="solid"/>
              <a:round/>
              <a:headEnd len="med" w="med" type="none"/>
              <a:tailEnd len="med" w="med" type="none"/>
            </a:ln>
          </p:spPr>
        </p:cxnSp>
        <p:grpSp>
          <p:nvGrpSpPr>
            <p:cNvPr id="168" name="Google Shape;168;p7"/>
            <p:cNvGrpSpPr/>
            <p:nvPr/>
          </p:nvGrpSpPr>
          <p:grpSpPr>
            <a:xfrm>
              <a:off x="952751" y="4809147"/>
              <a:ext cx="265640" cy="265640"/>
              <a:chOff x="-83525" y="4333650"/>
              <a:chExt cx="539700" cy="539700"/>
            </a:xfrm>
          </p:grpSpPr>
          <p:sp>
            <p:nvSpPr>
              <p:cNvPr id="169" name="Google Shape;16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7"/>
            <p:cNvGrpSpPr/>
            <p:nvPr/>
          </p:nvGrpSpPr>
          <p:grpSpPr>
            <a:xfrm>
              <a:off x="216751" y="4572122"/>
              <a:ext cx="265640" cy="265640"/>
              <a:chOff x="-83525" y="4333650"/>
              <a:chExt cx="539700" cy="539700"/>
            </a:xfrm>
          </p:grpSpPr>
          <p:sp>
            <p:nvSpPr>
              <p:cNvPr id="172" name="Google Shape;17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7"/>
            <p:cNvGrpSpPr/>
            <p:nvPr/>
          </p:nvGrpSpPr>
          <p:grpSpPr>
            <a:xfrm>
              <a:off x="3553751" y="4470672"/>
              <a:ext cx="265640" cy="265640"/>
              <a:chOff x="-83525" y="4333650"/>
              <a:chExt cx="539700" cy="539700"/>
            </a:xfrm>
          </p:grpSpPr>
          <p:sp>
            <p:nvSpPr>
              <p:cNvPr id="175" name="Google Shape;17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7"/>
            <p:cNvGrpSpPr/>
            <p:nvPr/>
          </p:nvGrpSpPr>
          <p:grpSpPr>
            <a:xfrm>
              <a:off x="852951" y="168547"/>
              <a:ext cx="265640" cy="265640"/>
              <a:chOff x="-83525" y="4333650"/>
              <a:chExt cx="539700" cy="539700"/>
            </a:xfrm>
          </p:grpSpPr>
          <p:sp>
            <p:nvSpPr>
              <p:cNvPr id="178" name="Google Shape;17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7"/>
            <p:cNvGrpSpPr/>
            <p:nvPr/>
          </p:nvGrpSpPr>
          <p:grpSpPr>
            <a:xfrm>
              <a:off x="185551" y="1478397"/>
              <a:ext cx="265640" cy="265640"/>
              <a:chOff x="-83525" y="4333650"/>
              <a:chExt cx="539700" cy="539700"/>
            </a:xfrm>
          </p:grpSpPr>
          <p:sp>
            <p:nvSpPr>
              <p:cNvPr id="181" name="Google Shape;181;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7"/>
            <p:cNvGrpSpPr/>
            <p:nvPr/>
          </p:nvGrpSpPr>
          <p:grpSpPr>
            <a:xfrm>
              <a:off x="89588" y="456150"/>
              <a:ext cx="718341" cy="718341"/>
              <a:chOff x="-83525" y="4333650"/>
              <a:chExt cx="539700" cy="539700"/>
            </a:xfrm>
          </p:grpSpPr>
          <p:sp>
            <p:nvSpPr>
              <p:cNvPr id="184" name="Google Shape;18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7"/>
            <p:cNvGrpSpPr/>
            <p:nvPr/>
          </p:nvGrpSpPr>
          <p:grpSpPr>
            <a:xfrm>
              <a:off x="403375" y="4187471"/>
              <a:ext cx="477473" cy="477473"/>
              <a:chOff x="-83525" y="4333650"/>
              <a:chExt cx="539700" cy="539700"/>
            </a:xfrm>
          </p:grpSpPr>
          <p:sp>
            <p:nvSpPr>
              <p:cNvPr id="187" name="Google Shape;18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 name="Google Shape;189;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0" name="Google Shape;190;p7"/>
          <p:cNvSpPr txBox="1"/>
          <p:nvPr>
            <p:ph idx="1" type="subTitle"/>
          </p:nvPr>
        </p:nvSpPr>
        <p:spPr>
          <a:xfrm rot="-232">
            <a:off x="720000" y="1994206"/>
            <a:ext cx="4451700" cy="2103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grpSp>
        <p:nvGrpSpPr>
          <p:cNvPr id="192" name="Google Shape;192;p8"/>
          <p:cNvGrpSpPr/>
          <p:nvPr/>
        </p:nvGrpSpPr>
        <p:grpSpPr>
          <a:xfrm flipH="1" rot="10800000">
            <a:off x="0" y="0"/>
            <a:ext cx="9144000" cy="5143500"/>
            <a:chOff x="0" y="0"/>
            <a:chExt cx="9144000" cy="5143500"/>
          </a:xfrm>
        </p:grpSpPr>
        <p:sp>
          <p:nvSpPr>
            <p:cNvPr id="193" name="Google Shape;193;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8"/>
          <p:cNvGrpSpPr/>
          <p:nvPr/>
        </p:nvGrpSpPr>
        <p:grpSpPr>
          <a:xfrm rot="10800000">
            <a:off x="-24925" y="-37705"/>
            <a:ext cx="9280375" cy="5214400"/>
            <a:chOff x="-24925" y="-58550"/>
            <a:chExt cx="9280375" cy="5214400"/>
          </a:xfrm>
        </p:grpSpPr>
        <p:cxnSp>
          <p:nvCxnSpPr>
            <p:cNvPr id="196" name="Google Shape;196;p8"/>
            <p:cNvCxnSpPr/>
            <p:nvPr/>
          </p:nvCxnSpPr>
          <p:spPr>
            <a:xfrm>
              <a:off x="6519450" y="-46075"/>
              <a:ext cx="2736000" cy="949800"/>
            </a:xfrm>
            <a:prstGeom prst="straightConnector1">
              <a:avLst/>
            </a:prstGeom>
            <a:noFill/>
            <a:ln cap="rnd" cmpd="sng" w="9525">
              <a:solidFill>
                <a:schemeClr val="accent4"/>
              </a:solidFill>
              <a:prstDash val="solid"/>
              <a:round/>
              <a:headEnd len="med" w="med" type="none"/>
              <a:tailEnd len="med" w="med" type="none"/>
            </a:ln>
          </p:spPr>
        </p:cxnSp>
        <p:grpSp>
          <p:nvGrpSpPr>
            <p:cNvPr id="197" name="Google Shape;197;p8"/>
            <p:cNvGrpSpPr/>
            <p:nvPr/>
          </p:nvGrpSpPr>
          <p:grpSpPr>
            <a:xfrm>
              <a:off x="8355390" y="368163"/>
              <a:ext cx="718341" cy="718341"/>
              <a:chOff x="-83525" y="4333650"/>
              <a:chExt cx="539700" cy="539700"/>
            </a:xfrm>
          </p:grpSpPr>
          <p:sp>
            <p:nvSpPr>
              <p:cNvPr id="198" name="Google Shape;19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8"/>
            <p:cNvGrpSpPr/>
            <p:nvPr/>
          </p:nvGrpSpPr>
          <p:grpSpPr>
            <a:xfrm>
              <a:off x="8100801" y="168547"/>
              <a:ext cx="265640" cy="265640"/>
              <a:chOff x="-83525" y="4333650"/>
              <a:chExt cx="539700" cy="539700"/>
            </a:xfrm>
          </p:grpSpPr>
          <p:sp>
            <p:nvSpPr>
              <p:cNvPr id="201" name="Google Shape;20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 name="Google Shape;203;p8"/>
            <p:cNvCxnSpPr/>
            <p:nvPr/>
          </p:nvCxnSpPr>
          <p:spPr>
            <a:xfrm>
              <a:off x="8552850" y="-58550"/>
              <a:ext cx="690000" cy="3040200"/>
            </a:xfrm>
            <a:prstGeom prst="straightConnector1">
              <a:avLst/>
            </a:prstGeom>
            <a:noFill/>
            <a:ln cap="rnd" cmpd="sng" w="9525">
              <a:solidFill>
                <a:schemeClr val="accent4"/>
              </a:solidFill>
              <a:prstDash val="solid"/>
              <a:round/>
              <a:headEnd len="med" w="med" type="none"/>
              <a:tailEnd len="med" w="med" type="none"/>
            </a:ln>
          </p:spPr>
        </p:cxnSp>
        <p:cxnSp>
          <p:nvCxnSpPr>
            <p:cNvPr id="204" name="Google Shape;204;p8"/>
            <p:cNvCxnSpPr/>
            <p:nvPr/>
          </p:nvCxnSpPr>
          <p:spPr>
            <a:xfrm>
              <a:off x="406150" y="-46075"/>
              <a:ext cx="261900" cy="5195700"/>
            </a:xfrm>
            <a:prstGeom prst="straightConnector1">
              <a:avLst/>
            </a:prstGeom>
            <a:noFill/>
            <a:ln cap="rnd" cmpd="sng" w="9525">
              <a:solidFill>
                <a:schemeClr val="accent4"/>
              </a:solidFill>
              <a:prstDash val="solid"/>
              <a:round/>
              <a:headEnd len="med" w="med" type="none"/>
              <a:tailEnd len="med" w="med" type="none"/>
            </a:ln>
          </p:spPr>
        </p:cxnSp>
        <p:cxnSp>
          <p:nvCxnSpPr>
            <p:cNvPr id="205" name="Google Shape;205;p8"/>
            <p:cNvCxnSpPr/>
            <p:nvPr/>
          </p:nvCxnSpPr>
          <p:spPr>
            <a:xfrm>
              <a:off x="-24925" y="4326350"/>
              <a:ext cx="6293400" cy="829500"/>
            </a:xfrm>
            <a:prstGeom prst="straightConnector1">
              <a:avLst/>
            </a:prstGeom>
            <a:noFill/>
            <a:ln cap="rnd" cmpd="sng" w="9525">
              <a:solidFill>
                <a:schemeClr val="accent4"/>
              </a:solidFill>
              <a:prstDash val="solid"/>
              <a:round/>
              <a:headEnd len="med" w="med" type="none"/>
              <a:tailEnd len="med" w="med" type="none"/>
            </a:ln>
          </p:spPr>
        </p:cxnSp>
        <p:grpSp>
          <p:nvGrpSpPr>
            <p:cNvPr id="206" name="Google Shape;206;p8"/>
            <p:cNvGrpSpPr/>
            <p:nvPr/>
          </p:nvGrpSpPr>
          <p:grpSpPr>
            <a:xfrm>
              <a:off x="952751" y="48091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8"/>
            <p:cNvGrpSpPr/>
            <p:nvPr/>
          </p:nvGrpSpPr>
          <p:grpSpPr>
            <a:xfrm>
              <a:off x="216751" y="4572122"/>
              <a:ext cx="265640" cy="265640"/>
              <a:chOff x="-83525" y="4333650"/>
              <a:chExt cx="539700" cy="539700"/>
            </a:xfrm>
          </p:grpSpPr>
          <p:sp>
            <p:nvSpPr>
              <p:cNvPr id="210" name="Google Shape;210;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8"/>
            <p:cNvGrpSpPr/>
            <p:nvPr/>
          </p:nvGrpSpPr>
          <p:grpSpPr>
            <a:xfrm>
              <a:off x="3553751" y="4470672"/>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8"/>
            <p:cNvGrpSpPr/>
            <p:nvPr/>
          </p:nvGrpSpPr>
          <p:grpSpPr>
            <a:xfrm>
              <a:off x="852951" y="168547"/>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8"/>
            <p:cNvGrpSpPr/>
            <p:nvPr/>
          </p:nvGrpSpPr>
          <p:grpSpPr>
            <a:xfrm>
              <a:off x="185551" y="1478397"/>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8"/>
            <p:cNvGrpSpPr/>
            <p:nvPr/>
          </p:nvGrpSpPr>
          <p:grpSpPr>
            <a:xfrm>
              <a:off x="89588" y="456150"/>
              <a:ext cx="718341" cy="718341"/>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8"/>
            <p:cNvGrpSpPr/>
            <p:nvPr/>
          </p:nvGrpSpPr>
          <p:grpSpPr>
            <a:xfrm>
              <a:off x="403375" y="4187471"/>
              <a:ext cx="477473" cy="477473"/>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 name="Google Shape;227;p8"/>
          <p:cNvSpPr txBox="1"/>
          <p:nvPr>
            <p:ph type="title"/>
          </p:nvPr>
        </p:nvSpPr>
        <p:spPr>
          <a:xfrm>
            <a:off x="1178850" y="970500"/>
            <a:ext cx="6786300" cy="32025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8" name="Shape 228"/>
        <p:cNvGrpSpPr/>
        <p:nvPr/>
      </p:nvGrpSpPr>
      <p:grpSpPr>
        <a:xfrm>
          <a:off x="0" y="0"/>
          <a:ext cx="0" cy="0"/>
          <a:chOff x="0" y="0"/>
          <a:chExt cx="0" cy="0"/>
        </a:xfrm>
      </p:grpSpPr>
      <p:grpSp>
        <p:nvGrpSpPr>
          <p:cNvPr id="229" name="Google Shape;229;p9"/>
          <p:cNvGrpSpPr/>
          <p:nvPr/>
        </p:nvGrpSpPr>
        <p:grpSpPr>
          <a:xfrm flipH="1" rot="10800000">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234" name="Google Shape;234;p9"/>
            <p:cNvCxnSpPr/>
            <p:nvPr/>
          </p:nvCxnSpPr>
          <p:spPr>
            <a:xfrm flipH="1">
              <a:off x="-6475" y="-53850"/>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235" name="Google Shape;235;p9"/>
            <p:cNvCxnSpPr/>
            <p:nvPr/>
          </p:nvCxnSpPr>
          <p:spPr>
            <a:xfrm flipH="1">
              <a:off x="-12750" y="-92425"/>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236" name="Google Shape;236;p9"/>
            <p:cNvCxnSpPr/>
            <p:nvPr/>
          </p:nvCxnSpPr>
          <p:spPr>
            <a:xfrm flipH="1" rot="10800000">
              <a:off x="8604325" y="2561350"/>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9"/>
          <p:cNvSpPr txBox="1"/>
          <p:nvPr>
            <p:ph type="title"/>
          </p:nvPr>
        </p:nvSpPr>
        <p:spPr>
          <a:xfrm>
            <a:off x="2251675" y="951375"/>
            <a:ext cx="4640700" cy="2063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600"/>
              <a:buNone/>
              <a:defRPr sz="6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7" name="Google Shape;247;p9"/>
          <p:cNvSpPr txBox="1"/>
          <p:nvPr>
            <p:ph idx="1" type="subTitle"/>
          </p:nvPr>
        </p:nvSpPr>
        <p:spPr>
          <a:xfrm>
            <a:off x="2070600" y="2988825"/>
            <a:ext cx="5002800" cy="120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8" name="Shape 248"/>
        <p:cNvGrpSpPr/>
        <p:nvPr/>
      </p:nvGrpSpPr>
      <p:grpSpPr>
        <a:xfrm>
          <a:off x="0" y="0"/>
          <a:ext cx="0" cy="0"/>
          <a:chOff x="0" y="0"/>
          <a:chExt cx="0" cy="0"/>
        </a:xfrm>
      </p:grpSpPr>
      <p:grpSp>
        <p:nvGrpSpPr>
          <p:cNvPr id="249" name="Google Shape;249;p10"/>
          <p:cNvGrpSpPr/>
          <p:nvPr/>
        </p:nvGrpSpPr>
        <p:grpSpPr>
          <a:xfrm>
            <a:off x="0" y="0"/>
            <a:ext cx="9144000" cy="5143500"/>
            <a:chOff x="0" y="0"/>
            <a:chExt cx="9144000" cy="5143500"/>
          </a:xfrm>
        </p:grpSpPr>
        <p:sp>
          <p:nvSpPr>
            <p:cNvPr id="250" name="Google Shape;250;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0"/>
          <p:cNvGrpSpPr/>
          <p:nvPr/>
        </p:nvGrpSpPr>
        <p:grpSpPr>
          <a:xfrm>
            <a:off x="-38475" y="-73150"/>
            <a:ext cx="9236700" cy="5340125"/>
            <a:chOff x="-38475" y="-73150"/>
            <a:chExt cx="9236700" cy="5340125"/>
          </a:xfrm>
        </p:grpSpPr>
        <p:cxnSp>
          <p:nvCxnSpPr>
            <p:cNvPr id="253" name="Google Shape;253;p10"/>
            <p:cNvCxnSpPr/>
            <p:nvPr/>
          </p:nvCxnSpPr>
          <p:spPr>
            <a:xfrm flipH="1" rot="10800000">
              <a:off x="8103025" y="935750"/>
              <a:ext cx="1073100" cy="4228200"/>
            </a:xfrm>
            <a:prstGeom prst="straightConnector1">
              <a:avLst/>
            </a:prstGeom>
            <a:noFill/>
            <a:ln cap="rnd" cmpd="sng" w="9525">
              <a:solidFill>
                <a:schemeClr val="accent4"/>
              </a:solidFill>
              <a:prstDash val="solid"/>
              <a:round/>
              <a:headEnd len="med" w="med" type="none"/>
              <a:tailEnd len="med" w="med" type="none"/>
            </a:ln>
          </p:spPr>
        </p:cxnSp>
        <p:cxnSp>
          <p:nvCxnSpPr>
            <p:cNvPr id="254" name="Google Shape;254;p10"/>
            <p:cNvCxnSpPr/>
            <p:nvPr/>
          </p:nvCxnSpPr>
          <p:spPr>
            <a:xfrm flipH="1">
              <a:off x="4433800" y="3088375"/>
              <a:ext cx="4750200" cy="2178600"/>
            </a:xfrm>
            <a:prstGeom prst="straightConnector1">
              <a:avLst/>
            </a:prstGeom>
            <a:noFill/>
            <a:ln cap="rnd" cmpd="sng" w="9525">
              <a:solidFill>
                <a:schemeClr val="accent4"/>
              </a:solidFill>
              <a:prstDash val="solid"/>
              <a:round/>
              <a:headEnd len="med" w="med" type="none"/>
              <a:tailEnd len="med" w="med" type="none"/>
            </a:ln>
          </p:spPr>
        </p:cxnSp>
        <p:cxnSp>
          <p:nvCxnSpPr>
            <p:cNvPr id="255" name="Google Shape;255;p10"/>
            <p:cNvCxnSpPr/>
            <p:nvPr/>
          </p:nvCxnSpPr>
          <p:spPr>
            <a:xfrm>
              <a:off x="5898975" y="4174350"/>
              <a:ext cx="2917200" cy="616800"/>
            </a:xfrm>
            <a:prstGeom prst="straightConnector1">
              <a:avLst/>
            </a:prstGeom>
            <a:noFill/>
            <a:ln cap="rnd" cmpd="sng" w="9525">
              <a:solidFill>
                <a:schemeClr val="accent4"/>
              </a:solidFill>
              <a:prstDash val="solid"/>
              <a:round/>
              <a:headEnd len="med" w="med" type="none"/>
              <a:tailEnd len="med" w="med" type="none"/>
            </a:ln>
          </p:spPr>
        </p:cxnSp>
        <p:cxnSp>
          <p:nvCxnSpPr>
            <p:cNvPr id="256" name="Google Shape;256;p10"/>
            <p:cNvCxnSpPr/>
            <p:nvPr/>
          </p:nvCxnSpPr>
          <p:spPr>
            <a:xfrm flipH="1" rot="10800000">
              <a:off x="-12825" y="-47525"/>
              <a:ext cx="3470100" cy="1420200"/>
            </a:xfrm>
            <a:prstGeom prst="straightConnector1">
              <a:avLst/>
            </a:prstGeom>
            <a:noFill/>
            <a:ln cap="rnd" cmpd="sng" w="9525">
              <a:solidFill>
                <a:schemeClr val="accent4"/>
              </a:solidFill>
              <a:prstDash val="solid"/>
              <a:round/>
              <a:headEnd len="med" w="med" type="none"/>
              <a:tailEnd len="med" w="med" type="none"/>
            </a:ln>
          </p:spPr>
        </p:cxnSp>
        <p:cxnSp>
          <p:nvCxnSpPr>
            <p:cNvPr id="257" name="Google Shape;257;p10"/>
            <p:cNvCxnSpPr/>
            <p:nvPr/>
          </p:nvCxnSpPr>
          <p:spPr>
            <a:xfrm>
              <a:off x="-38475" y="158200"/>
              <a:ext cx="9236700" cy="308400"/>
            </a:xfrm>
            <a:prstGeom prst="straightConnector1">
              <a:avLst/>
            </a:prstGeom>
            <a:noFill/>
            <a:ln cap="rnd" cmpd="sng" w="9525">
              <a:solidFill>
                <a:schemeClr val="accent4"/>
              </a:solidFill>
              <a:prstDash val="solid"/>
              <a:round/>
              <a:headEnd len="med" w="med" type="none"/>
              <a:tailEnd len="med" w="med" type="none"/>
            </a:ln>
          </p:spPr>
        </p:cxnSp>
        <p:cxnSp>
          <p:nvCxnSpPr>
            <p:cNvPr id="258" name="Google Shape;258;p10"/>
            <p:cNvCxnSpPr/>
            <p:nvPr/>
          </p:nvCxnSpPr>
          <p:spPr>
            <a:xfrm>
              <a:off x="8015225" y="-73150"/>
              <a:ext cx="1176000" cy="3547200"/>
            </a:xfrm>
            <a:prstGeom prst="straightConnector1">
              <a:avLst/>
            </a:prstGeom>
            <a:noFill/>
            <a:ln cap="rnd" cmpd="sng" w="9525">
              <a:solidFill>
                <a:schemeClr val="accent4"/>
              </a:solidFill>
              <a:prstDash val="solid"/>
              <a:round/>
              <a:headEnd len="med" w="med" type="none"/>
              <a:tailEnd len="med" w="med" type="none"/>
            </a:ln>
          </p:spPr>
        </p:cxnSp>
        <p:grpSp>
          <p:nvGrpSpPr>
            <p:cNvPr id="259" name="Google Shape;259;p10"/>
            <p:cNvGrpSpPr/>
            <p:nvPr/>
          </p:nvGrpSpPr>
          <p:grpSpPr>
            <a:xfrm>
              <a:off x="7828101" y="93150"/>
              <a:ext cx="718341" cy="718341"/>
              <a:chOff x="-83525" y="4333650"/>
              <a:chExt cx="539700" cy="539700"/>
            </a:xfrm>
          </p:grpSpPr>
          <p:sp>
            <p:nvSpPr>
              <p:cNvPr id="260" name="Google Shape;260;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0"/>
            <p:cNvGrpSpPr/>
            <p:nvPr/>
          </p:nvGrpSpPr>
          <p:grpSpPr>
            <a:xfrm>
              <a:off x="8105174" y="2908534"/>
              <a:ext cx="909610" cy="909610"/>
              <a:chOff x="-83525" y="4333650"/>
              <a:chExt cx="539700" cy="539700"/>
            </a:xfrm>
          </p:grpSpPr>
          <p:sp>
            <p:nvSpPr>
              <p:cNvPr id="263" name="Google Shape;263;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0"/>
            <p:cNvGrpSpPr/>
            <p:nvPr/>
          </p:nvGrpSpPr>
          <p:grpSpPr>
            <a:xfrm>
              <a:off x="6278820" y="4063829"/>
              <a:ext cx="501219" cy="501219"/>
              <a:chOff x="-83525" y="4333650"/>
              <a:chExt cx="539700" cy="539700"/>
            </a:xfrm>
          </p:grpSpPr>
          <p:sp>
            <p:nvSpPr>
              <p:cNvPr id="266" name="Google Shape;266;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0"/>
            <p:cNvGrpSpPr/>
            <p:nvPr/>
          </p:nvGrpSpPr>
          <p:grpSpPr>
            <a:xfrm>
              <a:off x="270654" y="580730"/>
              <a:ext cx="1002385" cy="1002385"/>
              <a:chOff x="-83525" y="4333650"/>
              <a:chExt cx="539700" cy="539700"/>
            </a:xfrm>
          </p:grpSpPr>
          <p:sp>
            <p:nvSpPr>
              <p:cNvPr id="269" name="Google Shape;269;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0"/>
            <p:cNvGrpSpPr/>
            <p:nvPr/>
          </p:nvGrpSpPr>
          <p:grpSpPr>
            <a:xfrm>
              <a:off x="2518898" y="28099"/>
              <a:ext cx="438506" cy="438506"/>
              <a:chOff x="-83525" y="4333650"/>
              <a:chExt cx="539700" cy="539700"/>
            </a:xfrm>
          </p:grpSpPr>
          <p:sp>
            <p:nvSpPr>
              <p:cNvPr id="272" name="Google Shape;272;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4" name="Google Shape;274;p10"/>
          <p:cNvSpPr txBox="1"/>
          <p:nvPr>
            <p:ph type="title"/>
          </p:nvPr>
        </p:nvSpPr>
        <p:spPr>
          <a:xfrm>
            <a:off x="690075" y="2240175"/>
            <a:ext cx="2946900" cy="24288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1pPr>
            <a:lvl2pPr lvl="1"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2pPr>
            <a:lvl3pPr lvl="2"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3pPr>
            <a:lvl4pPr lvl="3"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4pPr>
            <a:lvl5pPr lvl="4"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5pPr>
            <a:lvl6pPr lvl="5"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6pPr>
            <a:lvl7pPr lvl="6"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7pPr>
            <a:lvl8pPr lvl="7"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8pPr>
            <a:lvl9pPr lvl="8"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9pPr>
          </a:lstStyle>
          <a:p/>
        </p:txBody>
      </p:sp>
      <p:sp>
        <p:nvSpPr>
          <p:cNvPr id="7" name="Google Shape;7;p1"/>
          <p:cNvSpPr txBox="1"/>
          <p:nvPr>
            <p:ph idx="1" type="body"/>
          </p:nvPr>
        </p:nvSpPr>
        <p:spPr>
          <a:xfrm>
            <a:off x="720000" y="1217550"/>
            <a:ext cx="7704000" cy="3385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indent="-317500" lvl="1" marL="9144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indent="-317500" lvl="2" marL="13716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indent="-317500" lvl="3" marL="18288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indent="-317500" lvl="4" marL="22860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indent="-317500" lvl="5" marL="27432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indent="-317500" lvl="6" marL="32004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indent="-317500" lvl="7" marL="36576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indent="-317500" lvl="8" marL="41148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hyperlink" Target="http://drive.google.com/file/d/1_z4sOgfoesTDTiJQ9XeOkDSLxy9ZdXg6/view"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hyperlink" Target="http://drive.google.com/file/d/18XUDmLKgdV4hLDX5NrfwP-Zk2vmj9qtj/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38"/>
          <p:cNvSpPr txBox="1"/>
          <p:nvPr>
            <p:ph idx="1" type="subTitle"/>
          </p:nvPr>
        </p:nvSpPr>
        <p:spPr>
          <a:xfrm rot="-615">
            <a:off x="720000" y="2993846"/>
            <a:ext cx="3354000" cy="6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Oxanium SemiBold"/>
                <a:ea typeface="Oxanium SemiBold"/>
                <a:cs typeface="Oxanium SemiBold"/>
                <a:sym typeface="Oxanium SemiBold"/>
              </a:rPr>
              <a:t>By ARMYS</a:t>
            </a:r>
            <a:endParaRPr sz="4000">
              <a:latin typeface="Oxanium SemiBold"/>
              <a:ea typeface="Oxanium SemiBold"/>
              <a:cs typeface="Oxanium SemiBold"/>
              <a:sym typeface="Oxanium SemiBold"/>
            </a:endParaRPr>
          </a:p>
        </p:txBody>
      </p:sp>
      <p:sp>
        <p:nvSpPr>
          <p:cNvPr id="1113" name="Google Shape;1113;p38"/>
          <p:cNvSpPr txBox="1"/>
          <p:nvPr>
            <p:ph type="ctrTitle"/>
          </p:nvPr>
        </p:nvSpPr>
        <p:spPr>
          <a:xfrm>
            <a:off x="720000" y="540000"/>
            <a:ext cx="6378600" cy="25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4"/>
                </a:solidFill>
              </a:rPr>
              <a:t>DUAL AXIS SOLAR TRACKER</a:t>
            </a:r>
            <a:endParaRPr>
              <a:latin typeface="Oxanium"/>
              <a:ea typeface="Oxanium"/>
              <a:cs typeface="Oxanium"/>
              <a:sym typeface="Oxanium"/>
            </a:endParaRPr>
          </a:p>
        </p:txBody>
      </p:sp>
      <p:grpSp>
        <p:nvGrpSpPr>
          <p:cNvPr id="1114" name="Google Shape;1114;p38"/>
          <p:cNvGrpSpPr/>
          <p:nvPr/>
        </p:nvGrpSpPr>
        <p:grpSpPr>
          <a:xfrm flipH="1">
            <a:off x="5484611" y="1990954"/>
            <a:ext cx="3056331" cy="2813745"/>
            <a:chOff x="2074963" y="3797512"/>
            <a:chExt cx="1497688" cy="1378813"/>
          </a:xfrm>
        </p:grpSpPr>
        <p:grpSp>
          <p:nvGrpSpPr>
            <p:cNvPr id="1115" name="Google Shape;1115;p38"/>
            <p:cNvGrpSpPr/>
            <p:nvPr/>
          </p:nvGrpSpPr>
          <p:grpSpPr>
            <a:xfrm>
              <a:off x="2420109" y="3797512"/>
              <a:ext cx="467350" cy="626668"/>
              <a:chOff x="1484150" y="3776550"/>
              <a:chExt cx="417500" cy="559825"/>
            </a:xfrm>
          </p:grpSpPr>
          <p:sp>
            <p:nvSpPr>
              <p:cNvPr id="1116" name="Google Shape;1116;p38"/>
              <p:cNvSpPr/>
              <p:nvPr/>
            </p:nvSpPr>
            <p:spPr>
              <a:xfrm>
                <a:off x="1484400" y="3900525"/>
                <a:ext cx="103225" cy="435850"/>
              </a:xfrm>
              <a:custGeom>
                <a:rect b="b" l="l" r="r" t="t"/>
                <a:pathLst>
                  <a:path extrusionOk="0" h="17434" w="4129">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1521025" y="3948775"/>
                <a:ext cx="76150" cy="313600"/>
              </a:xfrm>
              <a:custGeom>
                <a:rect b="b" l="l" r="r" t="t"/>
                <a:pathLst>
                  <a:path extrusionOk="0" h="12544" w="3046">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1484150" y="4021575"/>
                <a:ext cx="55975" cy="221875"/>
              </a:xfrm>
              <a:custGeom>
                <a:rect b="b" l="l" r="r" t="t"/>
                <a:pathLst>
                  <a:path extrusionOk="0" h="8875" w="2239">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1560550" y="3869550"/>
                <a:ext cx="103175" cy="435875"/>
              </a:xfrm>
              <a:custGeom>
                <a:rect b="b" l="l" r="r" t="t"/>
                <a:pathLst>
                  <a:path extrusionOk="0" h="17435" w="4127">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1597200" y="3917775"/>
                <a:ext cx="76125" cy="313600"/>
              </a:xfrm>
              <a:custGeom>
                <a:rect b="b" l="l" r="r" t="t"/>
                <a:pathLst>
                  <a:path extrusionOk="0" h="12544" w="3045">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1560350" y="3990625"/>
                <a:ext cx="55875" cy="221850"/>
              </a:xfrm>
              <a:custGeom>
                <a:rect b="b" l="l" r="r" t="t"/>
                <a:pathLst>
                  <a:path extrusionOk="0" h="8874" w="2235">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1636650" y="3838550"/>
                <a:ext cx="103225" cy="435900"/>
              </a:xfrm>
              <a:custGeom>
                <a:rect b="b" l="l" r="r" t="t"/>
                <a:pathLst>
                  <a:path extrusionOk="0" h="17436" w="4129">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1673300" y="3886825"/>
                <a:ext cx="76175" cy="313575"/>
              </a:xfrm>
              <a:custGeom>
                <a:rect b="b" l="l" r="r" t="t"/>
                <a:pathLst>
                  <a:path extrusionOk="0" h="12543" w="3047">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1636400" y="3959650"/>
                <a:ext cx="55950" cy="221800"/>
              </a:xfrm>
              <a:custGeom>
                <a:rect b="b" l="l" r="r" t="t"/>
                <a:pathLst>
                  <a:path extrusionOk="0" h="8872" w="2238">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1712775" y="3807575"/>
                <a:ext cx="103175" cy="435875"/>
              </a:xfrm>
              <a:custGeom>
                <a:rect b="b" l="l" r="r" t="t"/>
                <a:pathLst>
                  <a:path extrusionOk="0" h="17435" w="4127">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1749425" y="3855850"/>
                <a:ext cx="76175" cy="313550"/>
              </a:xfrm>
              <a:custGeom>
                <a:rect b="b" l="l" r="r" t="t"/>
                <a:pathLst>
                  <a:path extrusionOk="0" h="12542" w="3047">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1712575" y="3928650"/>
                <a:ext cx="55875" cy="221875"/>
              </a:xfrm>
              <a:custGeom>
                <a:rect b="b" l="l" r="r" t="t"/>
                <a:pathLst>
                  <a:path extrusionOk="0" h="8875" w="2235">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1788875" y="3776550"/>
                <a:ext cx="103250" cy="435925"/>
              </a:xfrm>
              <a:custGeom>
                <a:rect b="b" l="l" r="r" t="t"/>
                <a:pathLst>
                  <a:path extrusionOk="0" h="17437" w="413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1825525" y="3824850"/>
                <a:ext cx="76125" cy="313575"/>
              </a:xfrm>
              <a:custGeom>
                <a:rect b="b" l="l" r="r" t="t"/>
                <a:pathLst>
                  <a:path extrusionOk="0" h="12543" w="3045">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1788675" y="3897675"/>
                <a:ext cx="55925" cy="221850"/>
              </a:xfrm>
              <a:custGeom>
                <a:rect b="b" l="l" r="r" t="t"/>
                <a:pathLst>
                  <a:path extrusionOk="0" h="8874" w="2237">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38"/>
            <p:cNvGrpSpPr/>
            <p:nvPr/>
          </p:nvGrpSpPr>
          <p:grpSpPr>
            <a:xfrm>
              <a:off x="2074963" y="4007750"/>
              <a:ext cx="1485761" cy="1168575"/>
              <a:chOff x="2074963" y="4007750"/>
              <a:chExt cx="1485761" cy="1168575"/>
            </a:xfrm>
          </p:grpSpPr>
          <p:sp>
            <p:nvSpPr>
              <p:cNvPr id="1132" name="Google Shape;1132;p38"/>
              <p:cNvSpPr/>
              <p:nvPr/>
            </p:nvSpPr>
            <p:spPr>
              <a:xfrm>
                <a:off x="2074963" y="4539725"/>
                <a:ext cx="919982" cy="606057"/>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a:off x="2540125" y="4572135"/>
                <a:ext cx="1020598" cy="589224"/>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2438025" y="4512600"/>
                <a:ext cx="1108925" cy="650475"/>
              </a:xfrm>
              <a:custGeom>
                <a:rect b="b" l="l" r="r" t="t"/>
                <a:pathLst>
                  <a:path extrusionOk="0" h="26019" w="44357">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8"/>
              <p:cNvSpPr/>
              <p:nvPr/>
            </p:nvSpPr>
            <p:spPr>
              <a:xfrm>
                <a:off x="2544875" y="4565250"/>
                <a:ext cx="787200" cy="454125"/>
              </a:xfrm>
              <a:custGeom>
                <a:rect b="b" l="l" r="r" t="t"/>
                <a:pathLst>
                  <a:path extrusionOk="0" h="18165" w="31488">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2917475" y="4772775"/>
                <a:ext cx="400125" cy="231000"/>
              </a:xfrm>
              <a:custGeom>
                <a:rect b="b" l="l" r="r" t="t"/>
                <a:pathLst>
                  <a:path extrusionOk="0" h="9240" w="16005">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2324750" y="4010150"/>
                <a:ext cx="846150" cy="926125"/>
              </a:xfrm>
              <a:custGeom>
                <a:rect b="b" l="l" r="r" t="t"/>
                <a:pathLst>
                  <a:path extrusionOk="0" h="37045" w="33846">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2340675" y="4033100"/>
                <a:ext cx="814300" cy="880300"/>
              </a:xfrm>
              <a:custGeom>
                <a:rect b="b" l="l" r="r" t="t"/>
                <a:pathLst>
                  <a:path extrusionOk="0" h="35212" w="32572">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41" name="Google Shape;1141;p38"/>
              <p:cNvSpPr/>
              <p:nvPr/>
            </p:nvSpPr>
            <p:spPr>
              <a:xfrm>
                <a:off x="2449125" y="4109050"/>
                <a:ext cx="552050" cy="348375"/>
              </a:xfrm>
              <a:custGeom>
                <a:rect b="b" l="l" r="r" t="t"/>
                <a:pathLst>
                  <a:path extrusionOk="0" h="13935" w="22082">
                    <a:moveTo>
                      <a:pt x="22081" y="1270"/>
                    </a:moveTo>
                    <a:lnTo>
                      <a:pt x="247" y="13934"/>
                    </a:lnTo>
                    <a:lnTo>
                      <a:pt x="0" y="12665"/>
                    </a:lnTo>
                    <a:lnTo>
                      <a:pt x="218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2459800" y="4271750"/>
                <a:ext cx="398500" cy="405250"/>
              </a:xfrm>
              <a:custGeom>
                <a:rect b="b" l="l" r="r" t="t"/>
                <a:pathLst>
                  <a:path extrusionOk="0" h="16210" w="15940">
                    <a:moveTo>
                      <a:pt x="14421" y="0"/>
                    </a:moveTo>
                    <a:lnTo>
                      <a:pt x="1" y="8364"/>
                    </a:lnTo>
                    <a:lnTo>
                      <a:pt x="1520" y="16209"/>
                    </a:lnTo>
                    <a:lnTo>
                      <a:pt x="15939" y="7845"/>
                    </a:lnTo>
                    <a:lnTo>
                      <a:pt x="14421"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2852000" y="4164225"/>
                <a:ext cx="191700" cy="285300"/>
              </a:xfrm>
              <a:custGeom>
                <a:rect b="b" l="l" r="r" t="t"/>
                <a:pathLst>
                  <a:path extrusionOk="0" h="11412" w="7668">
                    <a:moveTo>
                      <a:pt x="6149" y="0"/>
                    </a:moveTo>
                    <a:lnTo>
                      <a:pt x="1" y="3566"/>
                    </a:lnTo>
                    <a:lnTo>
                      <a:pt x="1520" y="11411"/>
                    </a:lnTo>
                    <a:lnTo>
                      <a:pt x="7668" y="7844"/>
                    </a:lnTo>
                    <a:lnTo>
                      <a:pt x="61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2505100" y="4576450"/>
                <a:ext cx="262250" cy="260925"/>
              </a:xfrm>
              <a:custGeom>
                <a:rect b="b" l="l" r="r" t="t"/>
                <a:pathLst>
                  <a:path extrusionOk="0" h="10437" w="10490">
                    <a:moveTo>
                      <a:pt x="9540" y="0"/>
                    </a:moveTo>
                    <a:lnTo>
                      <a:pt x="1" y="5534"/>
                    </a:lnTo>
                    <a:lnTo>
                      <a:pt x="950" y="10437"/>
                    </a:lnTo>
                    <a:lnTo>
                      <a:pt x="10490" y="4905"/>
                    </a:lnTo>
                    <a:lnTo>
                      <a:pt x="9540"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2769650" y="4399300"/>
                <a:ext cx="304225" cy="285350"/>
              </a:xfrm>
              <a:custGeom>
                <a:rect b="b" l="l" r="r" t="t"/>
                <a:pathLst>
                  <a:path extrusionOk="0" h="11414" w="12169">
                    <a:moveTo>
                      <a:pt x="11220" y="1"/>
                    </a:moveTo>
                    <a:lnTo>
                      <a:pt x="1" y="6508"/>
                    </a:lnTo>
                    <a:lnTo>
                      <a:pt x="949" y="11413"/>
                    </a:lnTo>
                    <a:lnTo>
                      <a:pt x="12168" y="4905"/>
                    </a:lnTo>
                    <a:lnTo>
                      <a:pt x="11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a:off x="2524600" y="4680150"/>
                <a:ext cx="88575" cy="56625"/>
              </a:xfrm>
              <a:custGeom>
                <a:rect b="b" l="l" r="r" t="t"/>
                <a:pathLst>
                  <a:path extrusionOk="0" h="2265" w="3543">
                    <a:moveTo>
                      <a:pt x="3496" y="1"/>
                    </a:moveTo>
                    <a:lnTo>
                      <a:pt x="0" y="2028"/>
                    </a:lnTo>
                    <a:lnTo>
                      <a:pt x="46" y="2264"/>
                    </a:lnTo>
                    <a:lnTo>
                      <a:pt x="3542" y="235"/>
                    </a:lnTo>
                    <a:lnTo>
                      <a:pt x="3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a:off x="2528025" y="4705775"/>
                <a:ext cx="74750" cy="48575"/>
              </a:xfrm>
              <a:custGeom>
                <a:rect b="b" l="l" r="r" t="t"/>
                <a:pathLst>
                  <a:path extrusionOk="0" h="1943" w="2990">
                    <a:moveTo>
                      <a:pt x="2943" y="0"/>
                    </a:moveTo>
                    <a:lnTo>
                      <a:pt x="0" y="1706"/>
                    </a:lnTo>
                    <a:lnTo>
                      <a:pt x="45" y="1942"/>
                    </a:lnTo>
                    <a:lnTo>
                      <a:pt x="2989" y="235"/>
                    </a:lnTo>
                    <a:lnTo>
                      <a:pt x="29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a:off x="2531400" y="4713350"/>
                <a:ext cx="91950" cy="58550"/>
              </a:xfrm>
              <a:custGeom>
                <a:rect b="b" l="l" r="r" t="t"/>
                <a:pathLst>
                  <a:path extrusionOk="0" h="2342" w="3678">
                    <a:moveTo>
                      <a:pt x="3631" y="1"/>
                    </a:moveTo>
                    <a:lnTo>
                      <a:pt x="1" y="2106"/>
                    </a:lnTo>
                    <a:lnTo>
                      <a:pt x="47" y="2342"/>
                    </a:lnTo>
                    <a:lnTo>
                      <a:pt x="3677" y="236"/>
                    </a:lnTo>
                    <a:lnTo>
                      <a:pt x="36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8"/>
              <p:cNvSpPr/>
              <p:nvPr/>
            </p:nvSpPr>
            <p:spPr>
              <a:xfrm>
                <a:off x="2534800" y="4737775"/>
                <a:ext cx="80125" cy="51700"/>
              </a:xfrm>
              <a:custGeom>
                <a:rect b="b" l="l" r="r" t="t"/>
                <a:pathLst>
                  <a:path extrusionOk="0" h="2068" w="3205">
                    <a:moveTo>
                      <a:pt x="3159" y="1"/>
                    </a:moveTo>
                    <a:lnTo>
                      <a:pt x="1" y="1832"/>
                    </a:lnTo>
                    <a:lnTo>
                      <a:pt x="46" y="2068"/>
                    </a:lnTo>
                    <a:lnTo>
                      <a:pt x="3204" y="236"/>
                    </a:lnTo>
                    <a:lnTo>
                      <a:pt x="31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8"/>
              <p:cNvSpPr/>
              <p:nvPr/>
            </p:nvSpPr>
            <p:spPr>
              <a:xfrm>
                <a:off x="2538200" y="4770275"/>
                <a:ext cx="54375" cy="36775"/>
              </a:xfrm>
              <a:custGeom>
                <a:rect b="b" l="l" r="r" t="t"/>
                <a:pathLst>
                  <a:path extrusionOk="0" h="1471" w="2175">
                    <a:moveTo>
                      <a:pt x="2131" y="1"/>
                    </a:moveTo>
                    <a:lnTo>
                      <a:pt x="0" y="1235"/>
                    </a:lnTo>
                    <a:lnTo>
                      <a:pt x="46" y="1471"/>
                    </a:lnTo>
                    <a:lnTo>
                      <a:pt x="2175" y="235"/>
                    </a:lnTo>
                    <a:lnTo>
                      <a:pt x="2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2633625" y="4608375"/>
                <a:ext cx="103300" cy="65125"/>
              </a:xfrm>
              <a:custGeom>
                <a:rect b="b" l="l" r="r" t="t"/>
                <a:pathLst>
                  <a:path extrusionOk="0" h="2605" w="4132">
                    <a:moveTo>
                      <a:pt x="4086" y="0"/>
                    </a:moveTo>
                    <a:lnTo>
                      <a:pt x="1" y="2369"/>
                    </a:lnTo>
                    <a:lnTo>
                      <a:pt x="47" y="2605"/>
                    </a:lnTo>
                    <a:lnTo>
                      <a:pt x="4131" y="235"/>
                    </a:lnTo>
                    <a:lnTo>
                      <a:pt x="40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2637025" y="4636575"/>
                <a:ext cx="84950" cy="54500"/>
              </a:xfrm>
              <a:custGeom>
                <a:rect b="b" l="l" r="r" t="t"/>
                <a:pathLst>
                  <a:path extrusionOk="0" h="2180" w="3398">
                    <a:moveTo>
                      <a:pt x="3353" y="1"/>
                    </a:moveTo>
                    <a:lnTo>
                      <a:pt x="1" y="1944"/>
                    </a:lnTo>
                    <a:lnTo>
                      <a:pt x="47" y="2180"/>
                    </a:lnTo>
                    <a:lnTo>
                      <a:pt x="3397" y="236"/>
                    </a:lnTo>
                    <a:lnTo>
                      <a:pt x="33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2640450" y="4672000"/>
                <a:ext cx="54150" cy="36650"/>
              </a:xfrm>
              <a:custGeom>
                <a:rect b="b" l="l" r="r" t="t"/>
                <a:pathLst>
                  <a:path extrusionOk="0" h="1466" w="2166">
                    <a:moveTo>
                      <a:pt x="2120" y="0"/>
                    </a:moveTo>
                    <a:lnTo>
                      <a:pt x="1" y="1230"/>
                    </a:lnTo>
                    <a:lnTo>
                      <a:pt x="46" y="1465"/>
                    </a:lnTo>
                    <a:lnTo>
                      <a:pt x="2165" y="237"/>
                    </a:lnTo>
                    <a:lnTo>
                      <a:pt x="2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8"/>
              <p:cNvSpPr/>
              <p:nvPr/>
            </p:nvSpPr>
            <p:spPr>
              <a:xfrm>
                <a:off x="2643850" y="4661100"/>
                <a:ext cx="103275" cy="65150"/>
              </a:xfrm>
              <a:custGeom>
                <a:rect b="b" l="l" r="r" t="t"/>
                <a:pathLst>
                  <a:path extrusionOk="0" h="2606" w="4131">
                    <a:moveTo>
                      <a:pt x="4084" y="0"/>
                    </a:moveTo>
                    <a:lnTo>
                      <a:pt x="0" y="2369"/>
                    </a:lnTo>
                    <a:lnTo>
                      <a:pt x="47" y="2606"/>
                    </a:lnTo>
                    <a:lnTo>
                      <a:pt x="4131" y="236"/>
                    </a:lnTo>
                    <a:lnTo>
                      <a:pt x="4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8"/>
              <p:cNvSpPr/>
              <p:nvPr/>
            </p:nvSpPr>
            <p:spPr>
              <a:xfrm>
                <a:off x="2647275" y="4690375"/>
                <a:ext cx="83050" cy="53450"/>
              </a:xfrm>
              <a:custGeom>
                <a:rect b="b" l="l" r="r" t="t"/>
                <a:pathLst>
                  <a:path extrusionOk="0" h="2138" w="3322">
                    <a:moveTo>
                      <a:pt x="3278" y="0"/>
                    </a:moveTo>
                    <a:lnTo>
                      <a:pt x="0" y="1903"/>
                    </a:lnTo>
                    <a:lnTo>
                      <a:pt x="44" y="2138"/>
                    </a:lnTo>
                    <a:lnTo>
                      <a:pt x="3322" y="236"/>
                    </a:lnTo>
                    <a:lnTo>
                      <a:pt x="3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2779550" y="4412325"/>
                <a:ext cx="284425" cy="259250"/>
              </a:xfrm>
              <a:custGeom>
                <a:rect b="b" l="l" r="r" t="t"/>
                <a:pathLst>
                  <a:path extrusionOk="0" h="10370" w="11377">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8"/>
              <p:cNvSpPr/>
              <p:nvPr/>
            </p:nvSpPr>
            <p:spPr>
              <a:xfrm>
                <a:off x="2801375" y="4451100"/>
                <a:ext cx="239225" cy="200700"/>
              </a:xfrm>
              <a:custGeom>
                <a:rect b="b" l="l" r="r" t="t"/>
                <a:pathLst>
                  <a:path extrusionOk="0" fill="none" h="8028" w="9569">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8"/>
              <p:cNvSpPr/>
              <p:nvPr/>
            </p:nvSpPr>
            <p:spPr>
              <a:xfrm>
                <a:off x="2462075" y="4396400"/>
                <a:ext cx="54225" cy="47800"/>
              </a:xfrm>
              <a:custGeom>
                <a:rect b="b" l="l" r="r" t="t"/>
                <a:pathLst>
                  <a:path extrusionOk="0" h="1912" w="2169">
                    <a:moveTo>
                      <a:pt x="2028" y="0"/>
                    </a:moveTo>
                    <a:lnTo>
                      <a:pt x="0" y="1176"/>
                    </a:lnTo>
                    <a:lnTo>
                      <a:pt x="142" y="1911"/>
                    </a:lnTo>
                    <a:lnTo>
                      <a:pt x="2169" y="736"/>
                    </a:lnTo>
                    <a:lnTo>
                      <a:pt x="2028"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8"/>
              <p:cNvSpPr/>
              <p:nvPr/>
            </p:nvSpPr>
            <p:spPr>
              <a:xfrm>
                <a:off x="2482450" y="4427750"/>
                <a:ext cx="136100" cy="222550"/>
              </a:xfrm>
              <a:custGeom>
                <a:rect b="b" l="l" r="r" t="t"/>
                <a:pathLst>
                  <a:path extrusionOk="0" h="8902" w="5444">
                    <a:moveTo>
                      <a:pt x="4192" y="1"/>
                    </a:moveTo>
                    <a:lnTo>
                      <a:pt x="0" y="2431"/>
                    </a:lnTo>
                    <a:lnTo>
                      <a:pt x="1252" y="8902"/>
                    </a:lnTo>
                    <a:lnTo>
                      <a:pt x="5444" y="6471"/>
                    </a:lnTo>
                    <a:lnTo>
                      <a:pt x="41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8"/>
              <p:cNvSpPr/>
              <p:nvPr/>
            </p:nvSpPr>
            <p:spPr>
              <a:xfrm>
                <a:off x="2622300" y="4303600"/>
                <a:ext cx="183775" cy="128675"/>
              </a:xfrm>
              <a:custGeom>
                <a:rect b="b" l="l" r="r" t="t"/>
                <a:pathLst>
                  <a:path extrusionOk="0" h="5147" w="7351">
                    <a:moveTo>
                      <a:pt x="7158" y="1"/>
                    </a:moveTo>
                    <a:lnTo>
                      <a:pt x="1" y="4151"/>
                    </a:lnTo>
                    <a:lnTo>
                      <a:pt x="195" y="5147"/>
                    </a:lnTo>
                    <a:lnTo>
                      <a:pt x="7351" y="996"/>
                    </a:lnTo>
                    <a:lnTo>
                      <a:pt x="71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2630000" y="4361400"/>
                <a:ext cx="152375" cy="110500"/>
              </a:xfrm>
              <a:custGeom>
                <a:rect b="b" l="l" r="r" t="t"/>
                <a:pathLst>
                  <a:path extrusionOk="0" h="4420" w="6095">
                    <a:moveTo>
                      <a:pt x="5900" y="0"/>
                    </a:moveTo>
                    <a:lnTo>
                      <a:pt x="0" y="3423"/>
                    </a:lnTo>
                    <a:lnTo>
                      <a:pt x="193" y="4419"/>
                    </a:lnTo>
                    <a:lnTo>
                      <a:pt x="6094" y="997"/>
                    </a:lnTo>
                    <a:lnTo>
                      <a:pt x="5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2637650" y="4382850"/>
                <a:ext cx="183775" cy="128650"/>
              </a:xfrm>
              <a:custGeom>
                <a:rect b="b" l="l" r="r" t="t"/>
                <a:pathLst>
                  <a:path extrusionOk="0" h="5146" w="7351">
                    <a:moveTo>
                      <a:pt x="7157" y="0"/>
                    </a:moveTo>
                    <a:lnTo>
                      <a:pt x="1" y="4151"/>
                    </a:lnTo>
                    <a:lnTo>
                      <a:pt x="195" y="5146"/>
                    </a:lnTo>
                    <a:lnTo>
                      <a:pt x="7350" y="997"/>
                    </a:lnTo>
                    <a:lnTo>
                      <a:pt x="71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2645325" y="4453275"/>
                <a:ext cx="130600" cy="97850"/>
              </a:xfrm>
              <a:custGeom>
                <a:rect b="b" l="l" r="r" t="t"/>
                <a:pathLst>
                  <a:path extrusionOk="0" h="3914" w="5224">
                    <a:moveTo>
                      <a:pt x="5031" y="1"/>
                    </a:moveTo>
                    <a:lnTo>
                      <a:pt x="1" y="2918"/>
                    </a:lnTo>
                    <a:lnTo>
                      <a:pt x="194" y="3913"/>
                    </a:lnTo>
                    <a:lnTo>
                      <a:pt x="5224" y="996"/>
                    </a:lnTo>
                    <a:lnTo>
                      <a:pt x="5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2868125" y="4249175"/>
                <a:ext cx="33650" cy="50075"/>
              </a:xfrm>
              <a:custGeom>
                <a:rect b="b" l="l" r="r" t="t"/>
                <a:pathLst>
                  <a:path extrusionOk="0" h="2003" w="1346">
                    <a:moveTo>
                      <a:pt x="1079" y="0"/>
                    </a:moveTo>
                    <a:lnTo>
                      <a:pt x="0" y="627"/>
                    </a:lnTo>
                    <a:lnTo>
                      <a:pt x="265" y="2003"/>
                    </a:lnTo>
                    <a:lnTo>
                      <a:pt x="1346" y="1377"/>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2878750" y="4304300"/>
                <a:ext cx="33650" cy="50100"/>
              </a:xfrm>
              <a:custGeom>
                <a:rect b="b" l="l" r="r" t="t"/>
                <a:pathLst>
                  <a:path extrusionOk="0" h="2004" w="1346">
                    <a:moveTo>
                      <a:pt x="1081" y="0"/>
                    </a:moveTo>
                    <a:lnTo>
                      <a:pt x="1" y="626"/>
                    </a:lnTo>
                    <a:lnTo>
                      <a:pt x="268" y="2003"/>
                    </a:lnTo>
                    <a:lnTo>
                      <a:pt x="1346" y="1376"/>
                    </a:lnTo>
                    <a:lnTo>
                      <a:pt x="1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2889450" y="4359400"/>
                <a:ext cx="33650" cy="50100"/>
              </a:xfrm>
              <a:custGeom>
                <a:rect b="b" l="l" r="r" t="t"/>
                <a:pathLst>
                  <a:path extrusionOk="0" h="2004" w="1346">
                    <a:moveTo>
                      <a:pt x="1079" y="0"/>
                    </a:moveTo>
                    <a:lnTo>
                      <a:pt x="1" y="627"/>
                    </a:lnTo>
                    <a:lnTo>
                      <a:pt x="267" y="2003"/>
                    </a:lnTo>
                    <a:lnTo>
                      <a:pt x="1346" y="1378"/>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2909400" y="4189000"/>
                <a:ext cx="91925" cy="64300"/>
              </a:xfrm>
              <a:custGeom>
                <a:rect b="b" l="l" r="r" t="t"/>
                <a:pathLst>
                  <a:path extrusionOk="0" h="2572" w="3677">
                    <a:moveTo>
                      <a:pt x="3580" y="0"/>
                    </a:moveTo>
                    <a:lnTo>
                      <a:pt x="1" y="2075"/>
                    </a:lnTo>
                    <a:lnTo>
                      <a:pt x="97" y="2572"/>
                    </a:lnTo>
                    <a:lnTo>
                      <a:pt x="3676" y="497"/>
                    </a:lnTo>
                    <a:lnTo>
                      <a:pt x="35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2914875" y="4217175"/>
                <a:ext cx="91900" cy="64350"/>
              </a:xfrm>
              <a:custGeom>
                <a:rect b="b" l="l" r="r" t="t"/>
                <a:pathLst>
                  <a:path extrusionOk="0" h="2574" w="3676">
                    <a:moveTo>
                      <a:pt x="3578" y="1"/>
                    </a:moveTo>
                    <a:lnTo>
                      <a:pt x="1" y="2075"/>
                    </a:lnTo>
                    <a:lnTo>
                      <a:pt x="97" y="2574"/>
                    </a:lnTo>
                    <a:lnTo>
                      <a:pt x="3675" y="497"/>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2920375" y="4245350"/>
                <a:ext cx="91850" cy="64350"/>
              </a:xfrm>
              <a:custGeom>
                <a:rect b="b" l="l" r="r" t="t"/>
                <a:pathLst>
                  <a:path extrusionOk="0" h="2574" w="3674">
                    <a:moveTo>
                      <a:pt x="3577" y="1"/>
                    </a:moveTo>
                    <a:lnTo>
                      <a:pt x="0" y="2075"/>
                    </a:lnTo>
                    <a:lnTo>
                      <a:pt x="96" y="2574"/>
                    </a:lnTo>
                    <a:lnTo>
                      <a:pt x="3673"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2925800" y="4273525"/>
                <a:ext cx="91875" cy="64375"/>
              </a:xfrm>
              <a:custGeom>
                <a:rect b="b" l="l" r="r" t="t"/>
                <a:pathLst>
                  <a:path extrusionOk="0" h="2575" w="3675">
                    <a:moveTo>
                      <a:pt x="3578" y="1"/>
                    </a:moveTo>
                    <a:lnTo>
                      <a:pt x="0" y="2076"/>
                    </a:lnTo>
                    <a:lnTo>
                      <a:pt x="97" y="2574"/>
                    </a:lnTo>
                    <a:lnTo>
                      <a:pt x="3674" y="500"/>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2931275" y="4301725"/>
                <a:ext cx="91875" cy="64375"/>
              </a:xfrm>
              <a:custGeom>
                <a:rect b="b" l="l" r="r" t="t"/>
                <a:pathLst>
                  <a:path extrusionOk="0" h="2575" w="3675">
                    <a:moveTo>
                      <a:pt x="3577" y="1"/>
                    </a:moveTo>
                    <a:lnTo>
                      <a:pt x="0" y="2076"/>
                    </a:lnTo>
                    <a:lnTo>
                      <a:pt x="96" y="2574"/>
                    </a:lnTo>
                    <a:lnTo>
                      <a:pt x="3674"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2936700" y="4329900"/>
                <a:ext cx="91875" cy="64375"/>
              </a:xfrm>
              <a:custGeom>
                <a:rect b="b" l="l" r="r" t="t"/>
                <a:pathLst>
                  <a:path extrusionOk="0" h="2575" w="3675">
                    <a:moveTo>
                      <a:pt x="3579" y="1"/>
                    </a:moveTo>
                    <a:lnTo>
                      <a:pt x="0" y="2076"/>
                    </a:lnTo>
                    <a:lnTo>
                      <a:pt x="98" y="2574"/>
                    </a:lnTo>
                    <a:lnTo>
                      <a:pt x="3674" y="500"/>
                    </a:lnTo>
                    <a:lnTo>
                      <a:pt x="35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2822125" y="4128925"/>
                <a:ext cx="166025" cy="100250"/>
              </a:xfrm>
              <a:custGeom>
                <a:rect b="b" l="l" r="r" t="t"/>
                <a:pathLst>
                  <a:path extrusionOk="0" h="4010" w="6641">
                    <a:moveTo>
                      <a:pt x="6606" y="0"/>
                    </a:moveTo>
                    <a:lnTo>
                      <a:pt x="1" y="3831"/>
                    </a:lnTo>
                    <a:lnTo>
                      <a:pt x="36" y="4009"/>
                    </a:lnTo>
                    <a:lnTo>
                      <a:pt x="6641" y="179"/>
                    </a:lnTo>
                    <a:lnTo>
                      <a:pt x="6606"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38"/>
            <p:cNvGrpSpPr/>
            <p:nvPr/>
          </p:nvGrpSpPr>
          <p:grpSpPr>
            <a:xfrm>
              <a:off x="2567637" y="4061975"/>
              <a:ext cx="814325" cy="880250"/>
              <a:chOff x="2189850" y="3376175"/>
              <a:chExt cx="814325" cy="880250"/>
            </a:xfrm>
          </p:grpSpPr>
          <p:sp>
            <p:nvSpPr>
              <p:cNvPr id="1177" name="Google Shape;1177;p38"/>
              <p:cNvSpPr/>
              <p:nvPr/>
            </p:nvSpPr>
            <p:spPr>
              <a:xfrm>
                <a:off x="2189850" y="3376175"/>
                <a:ext cx="814325" cy="880250"/>
              </a:xfrm>
              <a:custGeom>
                <a:rect b="b" l="l" r="r" t="t"/>
                <a:pathLst>
                  <a:path extrusionOk="0" h="35210" w="32573">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2259425" y="3651850"/>
                <a:ext cx="238600" cy="334100"/>
              </a:xfrm>
              <a:custGeom>
                <a:rect b="b" l="l" r="r" t="t"/>
                <a:pathLst>
                  <a:path extrusionOk="0" h="13364" w="9544">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2300875" y="3863850"/>
                <a:ext cx="238600" cy="334150"/>
              </a:xfrm>
              <a:custGeom>
                <a:rect b="b" l="l" r="r" t="t"/>
                <a:pathLst>
                  <a:path extrusionOk="0" h="13366" w="9544">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a:off x="2573475" y="3475250"/>
                <a:ext cx="238600" cy="334100"/>
              </a:xfrm>
              <a:custGeom>
                <a:rect b="b" l="l" r="r" t="t"/>
                <a:pathLst>
                  <a:path extrusionOk="0" h="13364" w="9544">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38"/>
            <p:cNvGrpSpPr/>
            <p:nvPr/>
          </p:nvGrpSpPr>
          <p:grpSpPr>
            <a:xfrm>
              <a:off x="2758325" y="4138175"/>
              <a:ext cx="814325" cy="880250"/>
              <a:chOff x="3215525" y="3376175"/>
              <a:chExt cx="814325" cy="880250"/>
            </a:xfrm>
          </p:grpSpPr>
          <p:sp>
            <p:nvSpPr>
              <p:cNvPr id="1182" name="Google Shape;1182;p38"/>
              <p:cNvSpPr/>
              <p:nvPr/>
            </p:nvSpPr>
            <p:spPr>
              <a:xfrm>
                <a:off x="3215525" y="3376175"/>
                <a:ext cx="814325" cy="880250"/>
              </a:xfrm>
              <a:custGeom>
                <a:rect b="b" l="l" r="r" t="t"/>
                <a:pathLst>
                  <a:path extrusionOk="0" h="35210" w="32573">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3353525" y="3633000"/>
                <a:ext cx="600250" cy="493725"/>
              </a:xfrm>
              <a:custGeom>
                <a:rect b="b" l="l" r="r" t="t"/>
                <a:pathLst>
                  <a:path extrusionOk="0" h="19749" w="24010">
                    <a:moveTo>
                      <a:pt x="22706" y="1"/>
                    </a:moveTo>
                    <a:lnTo>
                      <a:pt x="1" y="12915"/>
                    </a:lnTo>
                    <a:lnTo>
                      <a:pt x="1303" y="19748"/>
                    </a:lnTo>
                    <a:lnTo>
                      <a:pt x="24010" y="6833"/>
                    </a:lnTo>
                    <a:lnTo>
                      <a:pt x="22706"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a:off x="3402750" y="3889275"/>
                <a:ext cx="105325" cy="86675"/>
              </a:xfrm>
              <a:custGeom>
                <a:rect b="b" l="l" r="r" t="t"/>
                <a:pathLst>
                  <a:path extrusionOk="0" h="3467" w="4213">
                    <a:moveTo>
                      <a:pt x="3985" y="1"/>
                    </a:moveTo>
                    <a:lnTo>
                      <a:pt x="0" y="2265"/>
                    </a:lnTo>
                    <a:lnTo>
                      <a:pt x="230" y="3466"/>
                    </a:lnTo>
                    <a:lnTo>
                      <a:pt x="4213" y="1199"/>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a:off x="3411925" y="3937250"/>
                <a:ext cx="105325" cy="86675"/>
              </a:xfrm>
              <a:custGeom>
                <a:rect b="b" l="l" r="r" t="t"/>
                <a:pathLst>
                  <a:path extrusionOk="0" h="3467" w="4213">
                    <a:moveTo>
                      <a:pt x="3985" y="1"/>
                    </a:moveTo>
                    <a:lnTo>
                      <a:pt x="0" y="2268"/>
                    </a:lnTo>
                    <a:lnTo>
                      <a:pt x="229" y="3467"/>
                    </a:lnTo>
                    <a:lnTo>
                      <a:pt x="4213" y="1202"/>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3421050" y="3985300"/>
                <a:ext cx="105350" cy="86675"/>
              </a:xfrm>
              <a:custGeom>
                <a:rect b="b" l="l" r="r" t="t"/>
                <a:pathLst>
                  <a:path extrusionOk="0" h="3467" w="4214">
                    <a:moveTo>
                      <a:pt x="3986" y="1"/>
                    </a:moveTo>
                    <a:lnTo>
                      <a:pt x="1" y="2267"/>
                    </a:lnTo>
                    <a:lnTo>
                      <a:pt x="231" y="3466"/>
                    </a:lnTo>
                    <a:lnTo>
                      <a:pt x="4214" y="1199"/>
                    </a:lnTo>
                    <a:lnTo>
                      <a:pt x="3986"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3555350" y="3671250"/>
                <a:ext cx="332425" cy="198775"/>
              </a:xfrm>
              <a:custGeom>
                <a:rect b="b" l="l" r="r" t="t"/>
                <a:pathLst>
                  <a:path extrusionOk="0" h="7951" w="13297">
                    <a:moveTo>
                      <a:pt x="13213" y="1"/>
                    </a:moveTo>
                    <a:lnTo>
                      <a:pt x="1" y="7516"/>
                    </a:lnTo>
                    <a:lnTo>
                      <a:pt x="83" y="7951"/>
                    </a:lnTo>
                    <a:lnTo>
                      <a:pt x="13297" y="434"/>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3560025" y="3695825"/>
                <a:ext cx="332425" cy="198725"/>
              </a:xfrm>
              <a:custGeom>
                <a:rect b="b" l="l" r="r" t="t"/>
                <a:pathLst>
                  <a:path extrusionOk="0" h="7949" w="13297">
                    <a:moveTo>
                      <a:pt x="13213" y="0"/>
                    </a:moveTo>
                    <a:lnTo>
                      <a:pt x="1" y="7516"/>
                    </a:lnTo>
                    <a:lnTo>
                      <a:pt x="83"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3564700" y="3720375"/>
                <a:ext cx="332425" cy="198750"/>
              </a:xfrm>
              <a:custGeom>
                <a:rect b="b" l="l" r="r" t="t"/>
                <a:pathLst>
                  <a:path extrusionOk="0" h="7950" w="13297">
                    <a:moveTo>
                      <a:pt x="13215" y="0"/>
                    </a:moveTo>
                    <a:lnTo>
                      <a:pt x="1" y="7514"/>
                    </a:lnTo>
                    <a:lnTo>
                      <a:pt x="84" y="7949"/>
                    </a:lnTo>
                    <a:lnTo>
                      <a:pt x="13297" y="435"/>
                    </a:lnTo>
                    <a:lnTo>
                      <a:pt x="13215"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3569375" y="3744950"/>
                <a:ext cx="332425" cy="198700"/>
              </a:xfrm>
              <a:custGeom>
                <a:rect b="b" l="l" r="r" t="t"/>
                <a:pathLst>
                  <a:path extrusionOk="0" h="7948" w="13297">
                    <a:moveTo>
                      <a:pt x="13213" y="0"/>
                    </a:moveTo>
                    <a:lnTo>
                      <a:pt x="1" y="7514"/>
                    </a:lnTo>
                    <a:lnTo>
                      <a:pt x="84"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3574100" y="3769475"/>
                <a:ext cx="332425" cy="198750"/>
              </a:xfrm>
              <a:custGeom>
                <a:rect b="b" l="l" r="r" t="t"/>
                <a:pathLst>
                  <a:path extrusionOk="0" h="7950" w="13297">
                    <a:moveTo>
                      <a:pt x="13213" y="1"/>
                    </a:moveTo>
                    <a:lnTo>
                      <a:pt x="0" y="7515"/>
                    </a:lnTo>
                    <a:lnTo>
                      <a:pt x="81" y="7950"/>
                    </a:lnTo>
                    <a:lnTo>
                      <a:pt x="13296" y="436"/>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8"/>
              <p:cNvSpPr/>
              <p:nvPr/>
            </p:nvSpPr>
            <p:spPr>
              <a:xfrm>
                <a:off x="3578775" y="3794050"/>
                <a:ext cx="332425" cy="198725"/>
              </a:xfrm>
              <a:custGeom>
                <a:rect b="b" l="l" r="r" t="t"/>
                <a:pathLst>
                  <a:path extrusionOk="0" h="7949" w="13297">
                    <a:moveTo>
                      <a:pt x="13213" y="1"/>
                    </a:moveTo>
                    <a:lnTo>
                      <a:pt x="0" y="7515"/>
                    </a:lnTo>
                    <a:lnTo>
                      <a:pt x="82" y="7948"/>
                    </a:lnTo>
                    <a:lnTo>
                      <a:pt x="13296" y="433"/>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8"/>
              <p:cNvSpPr/>
              <p:nvPr/>
            </p:nvSpPr>
            <p:spPr>
              <a:xfrm>
                <a:off x="3338675" y="3584750"/>
                <a:ext cx="585625" cy="357750"/>
              </a:xfrm>
              <a:custGeom>
                <a:rect b="b" l="l" r="r" t="t"/>
                <a:pathLst>
                  <a:path extrusionOk="0" h="14310" w="23425">
                    <a:moveTo>
                      <a:pt x="23213" y="1"/>
                    </a:moveTo>
                    <a:lnTo>
                      <a:pt x="0" y="13205"/>
                    </a:lnTo>
                    <a:lnTo>
                      <a:pt x="211" y="14309"/>
                    </a:lnTo>
                    <a:lnTo>
                      <a:pt x="23424" y="1108"/>
                    </a:lnTo>
                    <a:lnTo>
                      <a:pt x="23213"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3352125" y="3883175"/>
                <a:ext cx="56975" cy="46675"/>
              </a:xfrm>
              <a:custGeom>
                <a:rect b="b" l="l" r="r" t="t"/>
                <a:pathLst>
                  <a:path extrusionOk="0" h="1867" w="2279">
                    <a:moveTo>
                      <a:pt x="2156" y="0"/>
                    </a:moveTo>
                    <a:lnTo>
                      <a:pt x="1" y="1226"/>
                    </a:lnTo>
                    <a:lnTo>
                      <a:pt x="124" y="1866"/>
                    </a:lnTo>
                    <a:lnTo>
                      <a:pt x="2279" y="640"/>
                    </a:lnTo>
                    <a:lnTo>
                      <a:pt x="2156"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8"/>
              <p:cNvSpPr/>
              <p:nvPr/>
            </p:nvSpPr>
            <p:spPr>
              <a:xfrm>
                <a:off x="3734650" y="3603125"/>
                <a:ext cx="176275" cy="103775"/>
              </a:xfrm>
              <a:custGeom>
                <a:rect b="b" l="l" r="r" t="t"/>
                <a:pathLst>
                  <a:path extrusionOk="0" h="4151" w="7051">
                    <a:moveTo>
                      <a:pt x="7021" y="1"/>
                    </a:moveTo>
                    <a:lnTo>
                      <a:pt x="1" y="3994"/>
                    </a:lnTo>
                    <a:lnTo>
                      <a:pt x="31" y="4150"/>
                    </a:lnTo>
                    <a:lnTo>
                      <a:pt x="7050" y="157"/>
                    </a:lnTo>
                    <a:lnTo>
                      <a:pt x="7021"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gtEl>
                                        <p:attrNameLst>
                                          <p:attrName>style.visibility</p:attrName>
                                        </p:attrNameLst>
                                      </p:cBhvr>
                                      <p:to>
                                        <p:strVal val="visible"/>
                                      </p:to>
                                    </p:set>
                                    <p:animEffect filter="fade" transition="in">
                                      <p:cBhvr>
                                        <p:cTn dur="1000"/>
                                        <p:tgtEl>
                                          <p:spTgt spid="1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2"/>
                                        </p:tgtEl>
                                        <p:attrNameLst>
                                          <p:attrName>style.visibility</p:attrName>
                                        </p:attrNameLst>
                                      </p:cBhvr>
                                      <p:to>
                                        <p:strVal val="visible"/>
                                      </p:to>
                                    </p:set>
                                    <p:anim calcmode="lin" valueType="num">
                                      <p:cBhvr additive="base">
                                        <p:cTn dur="1000"/>
                                        <p:tgtEl>
                                          <p:spTgt spid="11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47"/>
          <p:cNvSpPr txBox="1"/>
          <p:nvPr/>
        </p:nvSpPr>
        <p:spPr>
          <a:xfrm>
            <a:off x="3220475" y="173725"/>
            <a:ext cx="3012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accent4"/>
                </a:solidFill>
                <a:latin typeface="Oxanium"/>
                <a:ea typeface="Oxanium"/>
                <a:cs typeface="Oxanium"/>
                <a:sym typeface="Oxanium"/>
              </a:rPr>
              <a:t>CAD design </a:t>
            </a:r>
            <a:endParaRPr b="1" sz="3600">
              <a:solidFill>
                <a:schemeClr val="accent4"/>
              </a:solidFill>
              <a:latin typeface="Oxanium"/>
              <a:ea typeface="Oxanium"/>
              <a:cs typeface="Oxanium"/>
              <a:sym typeface="Oxanium"/>
            </a:endParaRPr>
          </a:p>
        </p:txBody>
      </p:sp>
      <p:pic>
        <p:nvPicPr>
          <p:cNvPr id="1277" name="Google Shape;1277;p47"/>
          <p:cNvPicPr preferRelativeResize="0"/>
          <p:nvPr/>
        </p:nvPicPr>
        <p:blipFill>
          <a:blip r:embed="rId3">
            <a:alphaModFix/>
          </a:blip>
          <a:stretch>
            <a:fillRect/>
          </a:stretch>
        </p:blipFill>
        <p:spPr>
          <a:xfrm>
            <a:off x="1688550" y="912625"/>
            <a:ext cx="5953296" cy="40184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76"/>
                                        </p:tgtEl>
                                        <p:attrNameLst>
                                          <p:attrName>style.visibility</p:attrName>
                                        </p:attrNameLst>
                                      </p:cBhvr>
                                      <p:to>
                                        <p:strVal val="visible"/>
                                      </p:to>
                                    </p:set>
                                    <p:anim calcmode="lin" valueType="num">
                                      <p:cBhvr additive="base">
                                        <p:cTn dur="1000"/>
                                        <p:tgtEl>
                                          <p:spTgt spid="12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1000"/>
                                        <p:tgtEl>
                                          <p:spTgt spid="1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8"/>
          <p:cNvSpPr txBox="1"/>
          <p:nvPr/>
        </p:nvSpPr>
        <p:spPr>
          <a:xfrm>
            <a:off x="267275" y="248750"/>
            <a:ext cx="30423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accent4"/>
                </a:solidFill>
                <a:latin typeface="Oxanium Medium"/>
                <a:ea typeface="Oxanium Medium"/>
                <a:cs typeface="Oxanium Medium"/>
                <a:sym typeface="Oxanium Medium"/>
              </a:rPr>
              <a:t>Hardware </a:t>
            </a:r>
            <a:endParaRPr sz="3800">
              <a:solidFill>
                <a:schemeClr val="accent4"/>
              </a:solidFill>
              <a:latin typeface="Oxanium Medium"/>
              <a:ea typeface="Oxanium Medium"/>
              <a:cs typeface="Oxanium Medium"/>
              <a:sym typeface="Oxanium Medium"/>
            </a:endParaRPr>
          </a:p>
          <a:p>
            <a:pPr indent="0" lvl="0" marL="0" rtl="0" algn="l">
              <a:spcBef>
                <a:spcPts val="0"/>
              </a:spcBef>
              <a:spcAft>
                <a:spcPts val="0"/>
              </a:spcAft>
              <a:buNone/>
            </a:pPr>
            <a:r>
              <a:rPr lang="en" sz="3800">
                <a:solidFill>
                  <a:schemeClr val="accent4"/>
                </a:solidFill>
                <a:latin typeface="Oxanium Medium"/>
                <a:ea typeface="Oxanium Medium"/>
                <a:cs typeface="Oxanium Medium"/>
                <a:sym typeface="Oxanium Medium"/>
              </a:rPr>
              <a:t>components </a:t>
            </a:r>
            <a:endParaRPr sz="3800">
              <a:solidFill>
                <a:schemeClr val="accent4"/>
              </a:solidFill>
              <a:latin typeface="Oxanium Medium"/>
              <a:ea typeface="Oxanium Medium"/>
              <a:cs typeface="Oxanium Medium"/>
              <a:sym typeface="Oxanium Medium"/>
            </a:endParaRPr>
          </a:p>
        </p:txBody>
      </p:sp>
      <p:graphicFrame>
        <p:nvGraphicFramePr>
          <p:cNvPr id="1283" name="Google Shape;1283;p48"/>
          <p:cNvGraphicFramePr/>
          <p:nvPr/>
        </p:nvGraphicFramePr>
        <p:xfrm>
          <a:off x="3973750" y="248750"/>
          <a:ext cx="3000000" cy="3000000"/>
        </p:xfrm>
        <a:graphic>
          <a:graphicData uri="http://schemas.openxmlformats.org/drawingml/2006/table">
            <a:tbl>
              <a:tblPr>
                <a:noFill/>
                <a:tableStyleId>{5A8BF965-1149-4309-AA78-682214F798DE}</a:tableStyleId>
              </a:tblPr>
              <a:tblGrid>
                <a:gridCol w="2202900"/>
                <a:gridCol w="2202900"/>
              </a:tblGrid>
              <a:tr h="578325">
                <a:tc>
                  <a:txBody>
                    <a:bodyPr/>
                    <a:lstStyle/>
                    <a:p>
                      <a:pPr indent="0" lvl="0" marL="0" rtl="0" algn="l">
                        <a:spcBef>
                          <a:spcPts val="0"/>
                        </a:spcBef>
                        <a:spcAft>
                          <a:spcPts val="0"/>
                        </a:spcAft>
                        <a:buClr>
                          <a:schemeClr val="dk1"/>
                        </a:buClr>
                        <a:buSzPts val="1100"/>
                        <a:buFont typeface="Arial"/>
                        <a:buNone/>
                      </a:pPr>
                      <a:r>
                        <a:rPr b="1" lang="en" sz="2400">
                          <a:solidFill>
                            <a:srgbClr val="F2F2F2"/>
                          </a:solidFill>
                          <a:latin typeface="Overpass"/>
                          <a:ea typeface="Overpass"/>
                          <a:cs typeface="Overpass"/>
                          <a:sym typeface="Overpass"/>
                        </a:rPr>
                        <a:t>Items </a:t>
                      </a:r>
                      <a:r>
                        <a:rPr b="1" lang="en" sz="2900">
                          <a:solidFill>
                            <a:srgbClr val="F2F2F2"/>
                          </a:solidFill>
                          <a:latin typeface="Overpass"/>
                          <a:ea typeface="Overpass"/>
                          <a:cs typeface="Overpass"/>
                          <a:sym typeface="Overpass"/>
                        </a:rPr>
                        <a:t> </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2900">
                          <a:solidFill>
                            <a:srgbClr val="F2F2F2"/>
                          </a:solidFill>
                          <a:latin typeface="Overpass"/>
                          <a:ea typeface="Overpass"/>
                          <a:cs typeface="Overpass"/>
                          <a:sym typeface="Overpass"/>
                        </a:rPr>
                        <a:t>cost</a:t>
                      </a:r>
                      <a:endParaRPr sz="1100"/>
                    </a:p>
                  </a:txBody>
                  <a:tcPr marT="91425" marB="91425" marR="91425" marL="91425"/>
                </a:tc>
              </a:tr>
              <a:tr h="648850">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Arduino uno</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Rs. 875  </a:t>
                      </a:r>
                      <a:endParaRPr sz="2000">
                        <a:solidFill>
                          <a:srgbClr val="F2F2F2"/>
                        </a:solidFill>
                        <a:latin typeface="Overpass"/>
                        <a:ea typeface="Overpass"/>
                        <a:cs typeface="Overpass"/>
                        <a:sym typeface="Overpass"/>
                      </a:endParaRPr>
                    </a:p>
                    <a:p>
                      <a:pPr indent="0" lvl="0" marL="0" rtl="0" algn="l">
                        <a:spcBef>
                          <a:spcPts val="0"/>
                        </a:spcBef>
                        <a:spcAft>
                          <a:spcPts val="0"/>
                        </a:spcAft>
                        <a:buNone/>
                      </a:pPr>
                      <a:r>
                        <a:t/>
                      </a:r>
                      <a:endParaRPr/>
                    </a:p>
                  </a:txBody>
                  <a:tcPr marT="91425" marB="91425" marR="91425" marL="91425"/>
                </a:tc>
              </a:tr>
              <a:tr h="451375">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Servo motor</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2 * 375 = Rs. 750</a:t>
                      </a:r>
                      <a:endParaRPr sz="1100"/>
                    </a:p>
                  </a:txBody>
                  <a:tcPr marT="91425" marB="91425" marR="91425" marL="91425"/>
                </a:tc>
              </a:tr>
              <a:tr h="634750">
                <a:tc>
                  <a:txBody>
                    <a:bodyPr/>
                    <a:lstStyle/>
                    <a:p>
                      <a:pPr indent="0" lvl="0" marL="0" rtl="0" algn="l">
                        <a:spcBef>
                          <a:spcPts val="0"/>
                        </a:spcBef>
                        <a:spcAft>
                          <a:spcPts val="0"/>
                        </a:spcAft>
                        <a:buClr>
                          <a:schemeClr val="dk1"/>
                        </a:buClr>
                        <a:buSzPts val="1100"/>
                        <a:buFont typeface="Arial"/>
                        <a:buNone/>
                      </a:pPr>
                      <a:r>
                        <a:rPr lang="en" sz="1800">
                          <a:solidFill>
                            <a:srgbClr val="F2F2F2"/>
                          </a:solidFill>
                          <a:latin typeface="Overpass"/>
                          <a:ea typeface="Overpass"/>
                          <a:cs typeface="Overpass"/>
                          <a:sym typeface="Overpass"/>
                        </a:rPr>
                        <a:t>Breadboard</a:t>
                      </a:r>
                      <a:endParaRPr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100">
                          <a:solidFill>
                            <a:srgbClr val="F2F2F2"/>
                          </a:solidFill>
                          <a:latin typeface="Overpass"/>
                          <a:ea typeface="Overpass"/>
                          <a:cs typeface="Overpass"/>
                          <a:sym typeface="Overpass"/>
                        </a:rPr>
                        <a:t>Rs. 130  </a:t>
                      </a:r>
                      <a:endParaRPr sz="2100">
                        <a:solidFill>
                          <a:srgbClr val="F2F2F2"/>
                        </a:solidFill>
                        <a:latin typeface="Overpass"/>
                        <a:ea typeface="Overpass"/>
                        <a:cs typeface="Overpass"/>
                        <a:sym typeface="Overpass"/>
                      </a:endParaRPr>
                    </a:p>
                    <a:p>
                      <a:pPr indent="0" lvl="0" marL="0" rtl="0" algn="l">
                        <a:spcBef>
                          <a:spcPts val="0"/>
                        </a:spcBef>
                        <a:spcAft>
                          <a:spcPts val="0"/>
                        </a:spcAft>
                        <a:buNone/>
                      </a:pPr>
                      <a:r>
                        <a:t/>
                      </a:r>
                      <a:endParaRPr sz="1200"/>
                    </a:p>
                  </a:txBody>
                  <a:tcPr marT="91425" marB="91425" marR="91425" marL="91425"/>
                </a:tc>
              </a:tr>
              <a:tr h="451375">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Ldr sensors</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Rs. 25</a:t>
                      </a:r>
                      <a:endParaRPr sz="1100"/>
                    </a:p>
                  </a:txBody>
                  <a:tcPr marT="91425" marB="91425" marR="91425" marL="91425"/>
                </a:tc>
              </a:tr>
              <a:tr h="493700">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Solar panels </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300">
                          <a:solidFill>
                            <a:srgbClr val="F2F2F2"/>
                          </a:solidFill>
                          <a:latin typeface="Overpass"/>
                          <a:ea typeface="Overpass"/>
                          <a:cs typeface="Overpass"/>
                          <a:sym typeface="Overpass"/>
                        </a:rPr>
                        <a:t> </a:t>
                      </a:r>
                      <a:r>
                        <a:rPr lang="en" sz="2000">
                          <a:solidFill>
                            <a:srgbClr val="F2F2F2"/>
                          </a:solidFill>
                          <a:latin typeface="Overpass"/>
                          <a:ea typeface="Overpass"/>
                          <a:cs typeface="Overpass"/>
                          <a:sym typeface="Overpass"/>
                        </a:rPr>
                        <a:t>Rs. 800</a:t>
                      </a:r>
                      <a:endParaRPr sz="1100"/>
                    </a:p>
                  </a:txBody>
                  <a:tcPr marT="91425" marB="91425" marR="91425" marL="91425"/>
                </a:tc>
              </a:tr>
              <a:tr h="465475">
                <a:tc>
                  <a:txBody>
                    <a:bodyPr/>
                    <a:lstStyle/>
                    <a:p>
                      <a:pPr indent="0" lvl="0" marL="0" rtl="0" algn="l">
                        <a:spcBef>
                          <a:spcPts val="0"/>
                        </a:spcBef>
                        <a:spcAft>
                          <a:spcPts val="0"/>
                        </a:spcAft>
                        <a:buClr>
                          <a:schemeClr val="dk1"/>
                        </a:buClr>
                        <a:buSzPts val="1100"/>
                        <a:buFont typeface="Arial"/>
                        <a:buNone/>
                      </a:pPr>
                      <a:r>
                        <a:rPr lang="en" sz="2000">
                          <a:solidFill>
                            <a:srgbClr val="F2F2F2"/>
                          </a:solidFill>
                          <a:latin typeface="Overpass"/>
                          <a:ea typeface="Overpass"/>
                          <a:cs typeface="Overpass"/>
                          <a:sym typeface="Overpass"/>
                        </a:rPr>
                        <a:t>10 k ohm resistor</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100">
                          <a:solidFill>
                            <a:srgbClr val="F2F2F2"/>
                          </a:solidFill>
                          <a:latin typeface="Overpass"/>
                          <a:ea typeface="Overpass"/>
                          <a:cs typeface="Overpass"/>
                          <a:sym typeface="Overpass"/>
                        </a:rPr>
                        <a:t>Rs. 20</a:t>
                      </a:r>
                      <a:endParaRPr sz="1200"/>
                    </a:p>
                  </a:txBody>
                  <a:tcPr marT="91425" marB="91425" marR="91425" marL="91425"/>
                </a:tc>
              </a:tr>
              <a:tr h="465475">
                <a:tc>
                  <a:txBody>
                    <a:bodyPr/>
                    <a:lstStyle/>
                    <a:p>
                      <a:pPr indent="0" lvl="0" marL="0" rtl="0" algn="l">
                        <a:spcBef>
                          <a:spcPts val="0"/>
                        </a:spcBef>
                        <a:spcAft>
                          <a:spcPts val="0"/>
                        </a:spcAft>
                        <a:buNone/>
                      </a:pPr>
                      <a:r>
                        <a:rPr lang="en" sz="2100">
                          <a:solidFill>
                            <a:srgbClr val="F2F2F2"/>
                          </a:solidFill>
                        </a:rPr>
                        <a:t>Total </a:t>
                      </a:r>
                      <a:endParaRPr sz="2100">
                        <a:solidFill>
                          <a:srgbClr val="F2F2F2"/>
                        </a:solidFill>
                      </a:endParaRPr>
                    </a:p>
                  </a:txBody>
                  <a:tcPr marT="91425" marB="91425" marR="91425" marL="91425"/>
                </a:tc>
                <a:tc>
                  <a:txBody>
                    <a:bodyPr/>
                    <a:lstStyle/>
                    <a:p>
                      <a:pPr indent="0" lvl="0" marL="0" rtl="0" algn="l">
                        <a:spcBef>
                          <a:spcPts val="0"/>
                        </a:spcBef>
                        <a:spcAft>
                          <a:spcPts val="0"/>
                        </a:spcAft>
                        <a:buNone/>
                      </a:pPr>
                      <a:r>
                        <a:rPr lang="en" sz="2000">
                          <a:solidFill>
                            <a:srgbClr val="F2F2F2"/>
                          </a:solidFill>
                        </a:rPr>
                        <a:t>Rs.</a:t>
                      </a:r>
                      <a:r>
                        <a:rPr lang="en" sz="2000">
                          <a:solidFill>
                            <a:srgbClr val="F2F2F2"/>
                          </a:solidFill>
                        </a:rPr>
                        <a:t>2600</a:t>
                      </a:r>
                      <a:endParaRPr sz="2000">
                        <a:solidFill>
                          <a:srgbClr val="F2F2F2"/>
                        </a:solidFill>
                      </a:endParaRPr>
                    </a:p>
                  </a:txBody>
                  <a:tcPr marT="91425" marB="91425" marR="91425" marL="91425"/>
                </a:tc>
              </a:tr>
            </a:tbl>
          </a:graphicData>
        </a:graphic>
      </p:graphicFrame>
      <p:grpSp>
        <p:nvGrpSpPr>
          <p:cNvPr id="1284" name="Google Shape;1284;p48"/>
          <p:cNvGrpSpPr/>
          <p:nvPr/>
        </p:nvGrpSpPr>
        <p:grpSpPr>
          <a:xfrm>
            <a:off x="1103423" y="2234463"/>
            <a:ext cx="1812614" cy="1885846"/>
            <a:chOff x="4886264" y="3273078"/>
            <a:chExt cx="350548" cy="406915"/>
          </a:xfrm>
        </p:grpSpPr>
        <p:sp>
          <p:nvSpPr>
            <p:cNvPr id="1285" name="Google Shape;1285;p48"/>
            <p:cNvSpPr/>
            <p:nvPr/>
          </p:nvSpPr>
          <p:spPr>
            <a:xfrm>
              <a:off x="4978724" y="3273078"/>
              <a:ext cx="230431" cy="289758"/>
            </a:xfrm>
            <a:custGeom>
              <a:rect b="b" l="l" r="r" t="t"/>
              <a:pathLst>
                <a:path extrusionOk="0" h="9104" w="724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8"/>
            <p:cNvSpPr/>
            <p:nvPr/>
          </p:nvSpPr>
          <p:spPr>
            <a:xfrm>
              <a:off x="4886264" y="3536706"/>
              <a:ext cx="48919" cy="10662"/>
            </a:xfrm>
            <a:custGeom>
              <a:rect b="b" l="l" r="r" t="t"/>
              <a:pathLst>
                <a:path extrusionOk="0" h="335" w="1537">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8"/>
            <p:cNvSpPr/>
            <p:nvPr/>
          </p:nvSpPr>
          <p:spPr>
            <a:xfrm>
              <a:off x="5187894" y="3536706"/>
              <a:ext cx="48919" cy="10662"/>
            </a:xfrm>
            <a:custGeom>
              <a:rect b="b" l="l" r="r" t="t"/>
              <a:pathLst>
                <a:path extrusionOk="0" h="335" w="1537">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8"/>
            <p:cNvSpPr/>
            <p:nvPr/>
          </p:nvSpPr>
          <p:spPr>
            <a:xfrm>
              <a:off x="5056414" y="3366174"/>
              <a:ext cx="10248" cy="48919"/>
            </a:xfrm>
            <a:custGeom>
              <a:rect b="b" l="l" r="r" t="t"/>
              <a:pathLst>
                <a:path extrusionOk="0" h="1537" w="322">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8"/>
            <p:cNvSpPr/>
            <p:nvPr/>
          </p:nvSpPr>
          <p:spPr>
            <a:xfrm>
              <a:off x="4978723" y="3650744"/>
              <a:ext cx="22757" cy="29249"/>
            </a:xfrm>
            <a:custGeom>
              <a:rect b="b" l="l" r="r" t="t"/>
              <a:pathLst>
                <a:path extrusionOk="0" h="919" w="715">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8"/>
            <p:cNvSpPr/>
            <p:nvPr/>
          </p:nvSpPr>
          <p:spPr>
            <a:xfrm>
              <a:off x="5121597" y="3403380"/>
              <a:ext cx="22757" cy="29154"/>
            </a:xfrm>
            <a:custGeom>
              <a:rect b="b" l="l" r="r" t="t"/>
              <a:pathLst>
                <a:path extrusionOk="0" h="916" w="715">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8"/>
            <p:cNvSpPr/>
            <p:nvPr/>
          </p:nvSpPr>
          <p:spPr>
            <a:xfrm>
              <a:off x="4922643" y="3459842"/>
              <a:ext cx="31095" cy="21197"/>
            </a:xfrm>
            <a:custGeom>
              <a:rect b="b" l="l" r="r" t="t"/>
              <a:pathLst>
                <a:path extrusionOk="0" h="666" w="977">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8"/>
            <p:cNvSpPr/>
            <p:nvPr/>
          </p:nvSpPr>
          <p:spPr>
            <a:xfrm>
              <a:off x="5169720" y="3602334"/>
              <a:ext cx="30714" cy="21197"/>
            </a:xfrm>
            <a:custGeom>
              <a:rect b="b" l="l" r="r" t="t"/>
              <a:pathLst>
                <a:path extrusionOk="0" h="666" w="965">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8"/>
            <p:cNvSpPr/>
            <p:nvPr/>
          </p:nvSpPr>
          <p:spPr>
            <a:xfrm>
              <a:off x="5121597" y="3650744"/>
              <a:ext cx="22757" cy="29249"/>
            </a:xfrm>
            <a:custGeom>
              <a:rect b="b" l="l" r="r" t="t"/>
              <a:pathLst>
                <a:path extrusionOk="0" h="919" w="715">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8"/>
            <p:cNvSpPr/>
            <p:nvPr/>
          </p:nvSpPr>
          <p:spPr>
            <a:xfrm>
              <a:off x="4978723" y="3403380"/>
              <a:ext cx="22757" cy="29154"/>
            </a:xfrm>
            <a:custGeom>
              <a:rect b="b" l="l" r="r" t="t"/>
              <a:pathLst>
                <a:path extrusionOk="0" h="916" w="715">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8"/>
            <p:cNvSpPr/>
            <p:nvPr/>
          </p:nvSpPr>
          <p:spPr>
            <a:xfrm>
              <a:off x="5169720" y="3459842"/>
              <a:ext cx="30714" cy="21197"/>
            </a:xfrm>
            <a:custGeom>
              <a:rect b="b" l="l" r="r" t="t"/>
              <a:pathLst>
                <a:path extrusionOk="0" h="666" w="965">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8"/>
            <p:cNvSpPr/>
            <p:nvPr/>
          </p:nvSpPr>
          <p:spPr>
            <a:xfrm>
              <a:off x="4922643" y="3602334"/>
              <a:ext cx="31095" cy="21197"/>
            </a:xfrm>
            <a:custGeom>
              <a:rect b="b" l="l" r="r" t="t"/>
              <a:pathLst>
                <a:path extrusionOk="0" h="666" w="977">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8"/>
            <p:cNvSpPr/>
            <p:nvPr/>
          </p:nvSpPr>
          <p:spPr>
            <a:xfrm>
              <a:off x="5077993" y="3451758"/>
              <a:ext cx="70912" cy="62637"/>
            </a:xfrm>
            <a:custGeom>
              <a:rect b="b" l="l" r="r" t="t"/>
              <a:pathLst>
                <a:path extrusionOk="0" h="1968" w="2228">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82"/>
                                        </p:tgtEl>
                                        <p:attrNameLst>
                                          <p:attrName>style.visibility</p:attrName>
                                        </p:attrNameLst>
                                      </p:cBhvr>
                                      <p:to>
                                        <p:strVal val="visible"/>
                                      </p:to>
                                    </p:set>
                                    <p:anim calcmode="lin" valueType="num">
                                      <p:cBhvr additive="base">
                                        <p:cTn dur="1000"/>
                                        <p:tgtEl>
                                          <p:spTgt spid="12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1000"/>
                                        <p:tgtEl>
                                          <p:spTgt spid="1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49"/>
          <p:cNvSpPr txBox="1"/>
          <p:nvPr/>
        </p:nvSpPr>
        <p:spPr>
          <a:xfrm>
            <a:off x="2621900" y="284125"/>
            <a:ext cx="4155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accent4"/>
                </a:solidFill>
                <a:latin typeface="Oxanium"/>
                <a:ea typeface="Oxanium"/>
                <a:cs typeface="Oxanium"/>
                <a:sym typeface="Oxanium"/>
              </a:rPr>
              <a:t>Calculations</a:t>
            </a:r>
            <a:endParaRPr b="1" sz="4400">
              <a:solidFill>
                <a:schemeClr val="accent4"/>
              </a:solidFill>
              <a:latin typeface="Oxanium"/>
              <a:ea typeface="Oxanium"/>
              <a:cs typeface="Oxanium"/>
              <a:sym typeface="Oxanium"/>
            </a:endParaRPr>
          </a:p>
        </p:txBody>
      </p:sp>
      <p:sp>
        <p:nvSpPr>
          <p:cNvPr id="1303" name="Google Shape;1303;p49"/>
          <p:cNvSpPr txBox="1"/>
          <p:nvPr/>
        </p:nvSpPr>
        <p:spPr>
          <a:xfrm>
            <a:off x="1205100" y="1698600"/>
            <a:ext cx="67338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000">
                <a:solidFill>
                  <a:srgbClr val="F2F2F2"/>
                </a:solidFill>
              </a:rPr>
              <a:t>The required torque by motor	= 1.914 kg-cm</a:t>
            </a:r>
            <a:endParaRPr sz="2000">
              <a:solidFill>
                <a:srgbClr val="F2F2F2"/>
              </a:solidFill>
            </a:endParaRPr>
          </a:p>
          <a:p>
            <a:pPr indent="0" lvl="0" marL="0" rtl="0" algn="l">
              <a:spcBef>
                <a:spcPts val="0"/>
              </a:spcBef>
              <a:spcAft>
                <a:spcPts val="0"/>
              </a:spcAft>
              <a:buClr>
                <a:schemeClr val="dk1"/>
              </a:buClr>
              <a:buSzPts val="1100"/>
              <a:buFont typeface="Arial"/>
              <a:buNone/>
            </a:pPr>
            <a:r>
              <a:rPr lang="en" sz="2000">
                <a:solidFill>
                  <a:srgbClr val="F2F2F2"/>
                </a:solidFill>
              </a:rPr>
              <a:t>Load on vertical servo 			= 100 g</a:t>
            </a:r>
            <a:endParaRPr sz="2000">
              <a:solidFill>
                <a:srgbClr val="F2F2F2"/>
              </a:solidFill>
            </a:endParaRPr>
          </a:p>
          <a:p>
            <a:pPr indent="0" lvl="0" marL="0" rtl="0" algn="l">
              <a:spcBef>
                <a:spcPts val="0"/>
              </a:spcBef>
              <a:spcAft>
                <a:spcPts val="0"/>
              </a:spcAft>
              <a:buClr>
                <a:schemeClr val="dk1"/>
              </a:buClr>
              <a:buSzPts val="1100"/>
              <a:buFont typeface="Arial"/>
              <a:buNone/>
            </a:pPr>
            <a:r>
              <a:rPr lang="en" sz="2000">
                <a:solidFill>
                  <a:srgbClr val="F2F2F2"/>
                </a:solidFill>
              </a:rPr>
              <a:t>Load of horizontal servo 		= 288 g</a:t>
            </a:r>
            <a:endParaRPr sz="2000">
              <a:solidFill>
                <a:srgbClr val="F2F2F2"/>
              </a:solidFill>
            </a:endParaRPr>
          </a:p>
          <a:p>
            <a:pPr indent="0" lvl="0" marL="0" rtl="0" algn="l">
              <a:spcBef>
                <a:spcPts val="0"/>
              </a:spcBef>
              <a:spcAft>
                <a:spcPts val="0"/>
              </a:spcAft>
              <a:buClr>
                <a:schemeClr val="dk1"/>
              </a:buClr>
              <a:buSzPts val="1100"/>
              <a:buFont typeface="Arial"/>
              <a:buNone/>
            </a:pPr>
            <a:r>
              <a:rPr lang="en" sz="2000">
                <a:solidFill>
                  <a:srgbClr val="F2F2F2"/>
                </a:solidFill>
              </a:rPr>
              <a:t>Power consumption by a servo   =  voltage*current </a:t>
            </a:r>
            <a:endParaRPr sz="2000">
              <a:solidFill>
                <a:srgbClr val="F2F2F2"/>
              </a:solidFill>
            </a:endParaRPr>
          </a:p>
          <a:p>
            <a:pPr indent="0" lvl="0" marL="0" rtl="0" algn="ctr">
              <a:spcBef>
                <a:spcPts val="0"/>
              </a:spcBef>
              <a:spcAft>
                <a:spcPts val="0"/>
              </a:spcAft>
              <a:buClr>
                <a:schemeClr val="dk1"/>
              </a:buClr>
              <a:buSzPts val="1100"/>
              <a:buFont typeface="Arial"/>
              <a:buNone/>
            </a:pPr>
            <a:r>
              <a:rPr lang="en" sz="2000">
                <a:solidFill>
                  <a:srgbClr val="F2F2F2"/>
                </a:solidFill>
              </a:rPr>
              <a:t>                                   </a:t>
            </a:r>
            <a:r>
              <a:rPr lang="en" sz="2000">
                <a:solidFill>
                  <a:srgbClr val="F2F2F2"/>
                </a:solidFill>
              </a:rPr>
              <a:t>=  5 * 2 </a:t>
            </a:r>
            <a:r>
              <a:rPr lang="en" sz="2000">
                <a:solidFill>
                  <a:srgbClr val="F2F2F2"/>
                </a:solidFill>
              </a:rPr>
              <a:t>= 10 W</a:t>
            </a:r>
            <a:endParaRPr sz="2000">
              <a:solidFill>
                <a:srgbClr val="F2F2F2"/>
              </a:solidFill>
            </a:endParaRPr>
          </a:p>
          <a:p>
            <a:pPr indent="0" lvl="0" marL="0" rtl="0" algn="l">
              <a:spcBef>
                <a:spcPts val="0"/>
              </a:spcBef>
              <a:spcAft>
                <a:spcPts val="0"/>
              </a:spcAft>
              <a:buClr>
                <a:schemeClr val="dk1"/>
              </a:buClr>
              <a:buSzPts val="1100"/>
              <a:buFont typeface="Arial"/>
              <a:buNone/>
            </a:pPr>
            <a:r>
              <a:rPr lang="en" sz="2000">
                <a:solidFill>
                  <a:srgbClr val="F2F2F2"/>
                </a:solidFill>
              </a:rPr>
              <a:t>Total power consumption 		= 20W ( 2 servos)</a:t>
            </a:r>
            <a:endParaRPr sz="2000">
              <a:solidFill>
                <a:srgbClr val="F2F2F2"/>
              </a:solidFill>
            </a:endParaRPr>
          </a:p>
          <a:p>
            <a:pPr indent="0" lvl="0" marL="0" rtl="0" algn="l">
              <a:spcBef>
                <a:spcPts val="0"/>
              </a:spcBef>
              <a:spcAft>
                <a:spcPts val="0"/>
              </a:spcAft>
              <a:buClr>
                <a:schemeClr val="dk1"/>
              </a:buClr>
              <a:buSzPts val="1100"/>
              <a:buFont typeface="Arial"/>
              <a:buNone/>
            </a:pPr>
            <a:r>
              <a:rPr lang="en" sz="2000">
                <a:solidFill>
                  <a:srgbClr val="F2F2F2"/>
                </a:solidFill>
              </a:rPr>
              <a:t>Total power produced 			= 3.6 W ( 4 panels</a:t>
            </a:r>
            <a:endParaRPr sz="2000">
              <a:solidFill>
                <a:srgbClr val="F2F2F2"/>
              </a:solidFill>
            </a:endParaRPr>
          </a:p>
          <a:p>
            <a:pPr indent="0" lvl="0" marL="0" rtl="0" algn="l">
              <a:spcBef>
                <a:spcPts val="0"/>
              </a:spcBef>
              <a:spcAft>
                <a:spcPts val="0"/>
              </a:spcAft>
              <a:buNone/>
            </a:pPr>
            <a:r>
              <a:t/>
            </a:r>
            <a:endParaRPr sz="2000">
              <a:solidFill>
                <a:srgbClr val="F2F2F2"/>
              </a:solidFil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02"/>
                                        </p:tgtEl>
                                        <p:attrNameLst>
                                          <p:attrName>style.visibility</p:attrName>
                                        </p:attrNameLst>
                                      </p:cBhvr>
                                      <p:to>
                                        <p:strVal val="visible"/>
                                      </p:to>
                                    </p:set>
                                    <p:anim calcmode="lin" valueType="num">
                                      <p:cBhvr additive="base">
                                        <p:cTn dur="1000"/>
                                        <p:tgtEl>
                                          <p:spTgt spid="13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gtEl>
                                        <p:attrNameLst>
                                          <p:attrName>style.visibility</p:attrName>
                                        </p:attrNameLst>
                                      </p:cBhvr>
                                      <p:to>
                                        <p:strVal val="visible"/>
                                      </p:to>
                                    </p:set>
                                    <p:animEffect filter="fade" transition="in">
                                      <p:cBhvr>
                                        <p:cTn dur="1000"/>
                                        <p:tgtEl>
                                          <p:spTgt spid="1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50"/>
          <p:cNvSpPr txBox="1"/>
          <p:nvPr/>
        </p:nvSpPr>
        <p:spPr>
          <a:xfrm>
            <a:off x="1598650" y="359125"/>
            <a:ext cx="5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verpass"/>
              <a:ea typeface="Overpass"/>
              <a:cs typeface="Overpass"/>
              <a:sym typeface="Overpass"/>
            </a:endParaRPr>
          </a:p>
        </p:txBody>
      </p:sp>
      <p:sp>
        <p:nvSpPr>
          <p:cNvPr id="1309" name="Google Shape;1309;p50"/>
          <p:cNvSpPr txBox="1"/>
          <p:nvPr/>
        </p:nvSpPr>
        <p:spPr>
          <a:xfrm>
            <a:off x="2618100" y="532875"/>
            <a:ext cx="40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verpass"/>
              <a:ea typeface="Overpass"/>
              <a:cs typeface="Overpass"/>
              <a:sym typeface="Overpass"/>
            </a:endParaRPr>
          </a:p>
        </p:txBody>
      </p:sp>
      <p:sp>
        <p:nvSpPr>
          <p:cNvPr id="1310" name="Google Shape;1310;p50"/>
          <p:cNvSpPr txBox="1"/>
          <p:nvPr/>
        </p:nvSpPr>
        <p:spPr>
          <a:xfrm>
            <a:off x="3089175" y="0"/>
            <a:ext cx="405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Oxanium Medium"/>
                <a:ea typeface="Oxanium Medium"/>
                <a:cs typeface="Oxanium Medium"/>
                <a:sym typeface="Oxanium Medium"/>
              </a:rPr>
              <a:t>Video Explanation</a:t>
            </a:r>
            <a:endParaRPr sz="3000">
              <a:solidFill>
                <a:schemeClr val="accent4"/>
              </a:solidFill>
              <a:latin typeface="Oxanium Medium"/>
              <a:ea typeface="Oxanium Medium"/>
              <a:cs typeface="Oxanium Medium"/>
              <a:sym typeface="Oxanium Medium"/>
            </a:endParaRPr>
          </a:p>
        </p:txBody>
      </p:sp>
      <p:pic>
        <p:nvPicPr>
          <p:cNvPr id="1311" name="Google Shape;1311;p50" title="video 1.mp4">
            <a:hlinkClick r:id="rId3"/>
          </p:cNvPr>
          <p:cNvPicPr preferRelativeResize="0"/>
          <p:nvPr/>
        </p:nvPicPr>
        <p:blipFill>
          <a:blip r:embed="rId4">
            <a:alphaModFix/>
          </a:blip>
          <a:stretch>
            <a:fillRect/>
          </a:stretch>
        </p:blipFill>
        <p:spPr>
          <a:xfrm>
            <a:off x="516461" y="630375"/>
            <a:ext cx="7971238" cy="43841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1000"/>
                                        <p:tgtEl>
                                          <p:spTgt spid="1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51"/>
          <p:cNvSpPr txBox="1"/>
          <p:nvPr/>
        </p:nvSpPr>
        <p:spPr>
          <a:xfrm>
            <a:off x="2544750" y="112825"/>
            <a:ext cx="405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Oxanium Medium"/>
                <a:ea typeface="Oxanium Medium"/>
                <a:cs typeface="Oxanium Medium"/>
                <a:sym typeface="Oxanium Medium"/>
              </a:rPr>
              <a:t>Video Demonstration</a:t>
            </a:r>
            <a:endParaRPr sz="3000">
              <a:solidFill>
                <a:schemeClr val="accent4"/>
              </a:solidFill>
              <a:latin typeface="Oxanium Medium"/>
              <a:ea typeface="Oxanium Medium"/>
              <a:cs typeface="Oxanium Medium"/>
              <a:sym typeface="Oxanium Medium"/>
            </a:endParaRPr>
          </a:p>
        </p:txBody>
      </p:sp>
      <p:pic>
        <p:nvPicPr>
          <p:cNvPr id="1317" name="Google Shape;1317;p51" title="vedio demonstration.mkv">
            <a:hlinkClick r:id="rId3"/>
          </p:cNvPr>
          <p:cNvPicPr preferRelativeResize="0"/>
          <p:nvPr/>
        </p:nvPicPr>
        <p:blipFill>
          <a:blip r:embed="rId4">
            <a:alphaModFix/>
          </a:blip>
          <a:stretch>
            <a:fillRect/>
          </a:stretch>
        </p:blipFill>
        <p:spPr>
          <a:xfrm>
            <a:off x="1690625" y="654675"/>
            <a:ext cx="5902850" cy="442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gtEl>
                                        <p:attrNameLst>
                                          <p:attrName>style.visibility</p:attrName>
                                        </p:attrNameLst>
                                      </p:cBhvr>
                                      <p:to>
                                        <p:strVal val="visible"/>
                                      </p:to>
                                    </p:set>
                                    <p:animEffect filter="fade" transition="in">
                                      <p:cBhvr>
                                        <p:cTn dur="1000"/>
                                        <p:tgtEl>
                                          <p:spTgt spid="1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2"/>
          <p:cNvSpPr txBox="1"/>
          <p:nvPr/>
        </p:nvSpPr>
        <p:spPr>
          <a:xfrm>
            <a:off x="2206400" y="344175"/>
            <a:ext cx="4928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100">
                <a:solidFill>
                  <a:schemeClr val="accent4"/>
                </a:solidFill>
                <a:latin typeface="Oxanium"/>
                <a:ea typeface="Oxanium"/>
                <a:cs typeface="Oxanium"/>
                <a:sym typeface="Oxanium"/>
              </a:rPr>
              <a:t>Difficulties faced</a:t>
            </a:r>
            <a:endParaRPr b="1" sz="4100">
              <a:solidFill>
                <a:schemeClr val="accent4"/>
              </a:solidFill>
              <a:latin typeface="Oxanium"/>
              <a:ea typeface="Oxanium"/>
              <a:cs typeface="Oxanium"/>
              <a:sym typeface="Oxanium"/>
            </a:endParaRPr>
          </a:p>
        </p:txBody>
      </p:sp>
      <p:sp>
        <p:nvSpPr>
          <p:cNvPr id="1323" name="Google Shape;1323;p52"/>
          <p:cNvSpPr txBox="1"/>
          <p:nvPr/>
        </p:nvSpPr>
        <p:spPr>
          <a:xfrm>
            <a:off x="1039650" y="1561025"/>
            <a:ext cx="7064700" cy="21858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rgbClr val="F2F2F2"/>
              </a:buClr>
              <a:buSzPts val="2600"/>
              <a:buChar char="❖"/>
            </a:pPr>
            <a:r>
              <a:rPr lang="en" sz="2600">
                <a:solidFill>
                  <a:srgbClr val="F2F2F2"/>
                </a:solidFill>
              </a:rPr>
              <a:t>In the assembling of the parts we placed difficulties in finding the right weight and thickness for the wooden frame.</a:t>
            </a:r>
            <a:endParaRPr sz="2600">
              <a:solidFill>
                <a:srgbClr val="F2F2F2"/>
              </a:solidFill>
            </a:endParaRPr>
          </a:p>
          <a:p>
            <a:pPr indent="-393700" lvl="0" marL="457200" rtl="0" algn="l">
              <a:spcBef>
                <a:spcPts val="0"/>
              </a:spcBef>
              <a:spcAft>
                <a:spcPts val="0"/>
              </a:spcAft>
              <a:buClr>
                <a:srgbClr val="F2F2F2"/>
              </a:buClr>
              <a:buSzPts val="2600"/>
              <a:buChar char="❖"/>
            </a:pPr>
            <a:r>
              <a:rPr lang="en" sz="2600">
                <a:solidFill>
                  <a:srgbClr val="F2F2F2"/>
                </a:solidFill>
              </a:rPr>
              <a:t>Placements of ldr.</a:t>
            </a:r>
            <a:endParaRPr sz="2600">
              <a:solidFill>
                <a:srgbClr val="F2F2F2"/>
              </a:solidFill>
            </a:endParaRPr>
          </a:p>
          <a:p>
            <a:pPr indent="0" lvl="0" marL="0" rtl="0" algn="l">
              <a:spcBef>
                <a:spcPts val="0"/>
              </a:spcBef>
              <a:spcAft>
                <a:spcPts val="0"/>
              </a:spcAft>
              <a:buNone/>
            </a:pPr>
            <a:r>
              <a:t/>
            </a:r>
            <a:endParaRPr sz="2600">
              <a:solidFill>
                <a:srgbClr val="F2F2F2"/>
              </a:solidFil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1000"/>
                                        <p:tgtEl>
                                          <p:spTgt spid="1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3"/>
                                        </p:tgtEl>
                                        <p:attrNameLst>
                                          <p:attrName>style.visibility</p:attrName>
                                        </p:attrNameLst>
                                      </p:cBhvr>
                                      <p:to>
                                        <p:strVal val="visible"/>
                                      </p:to>
                                    </p:set>
                                    <p:animEffect filter="fade" transition="in">
                                      <p:cBhvr>
                                        <p:cTn dur="1000"/>
                                        <p:tgtEl>
                                          <p:spTgt spid="1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53"/>
          <p:cNvSpPr txBox="1"/>
          <p:nvPr/>
        </p:nvSpPr>
        <p:spPr>
          <a:xfrm>
            <a:off x="2496625" y="226225"/>
            <a:ext cx="43554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300">
                <a:solidFill>
                  <a:schemeClr val="accent4"/>
                </a:solidFill>
                <a:latin typeface="Oxanium"/>
                <a:ea typeface="Oxanium"/>
                <a:cs typeface="Oxanium"/>
                <a:sym typeface="Oxanium"/>
              </a:rPr>
              <a:t>Insights Gained</a:t>
            </a:r>
            <a:endParaRPr b="1" sz="4300">
              <a:solidFill>
                <a:schemeClr val="accent4"/>
              </a:solidFill>
              <a:latin typeface="Oxanium"/>
              <a:ea typeface="Oxanium"/>
              <a:cs typeface="Oxanium"/>
              <a:sym typeface="Oxanium"/>
            </a:endParaRPr>
          </a:p>
        </p:txBody>
      </p:sp>
      <p:sp>
        <p:nvSpPr>
          <p:cNvPr id="1329" name="Google Shape;1329;p53"/>
          <p:cNvSpPr txBox="1"/>
          <p:nvPr/>
        </p:nvSpPr>
        <p:spPr>
          <a:xfrm>
            <a:off x="1007875" y="1260425"/>
            <a:ext cx="73329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 sz="1900">
                <a:solidFill>
                  <a:schemeClr val="lt1"/>
                </a:solidFill>
              </a:rPr>
              <a:t>Team work-We learned to coordinate among ourselves and work as a team </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We learnt how to incorporate everyone into the work and finally perform the task in a  time-oriented schedule.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Resource management-We had to use fundamental materials with limited resources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Acquisition of necessary </a:t>
            </a:r>
            <a:r>
              <a:rPr lang="en" sz="1900">
                <a:solidFill>
                  <a:schemeClr val="lt1"/>
                </a:solidFill>
              </a:rPr>
              <a:t>skill set</a:t>
            </a:r>
            <a:r>
              <a:rPr lang="en" sz="1900">
                <a:solidFill>
                  <a:schemeClr val="lt1"/>
                </a:solidFill>
              </a:rPr>
              <a:t> -It lead to a growth of our abilities related to circuits and coding a Arduino.We learnt about the solar panels and their potential to maximise power output.</a:t>
            </a:r>
            <a:endParaRPr sz="1900">
              <a:solidFill>
                <a:schemeClr val="lt1"/>
              </a:solidFill>
            </a:endParaRPr>
          </a:p>
          <a:p>
            <a:pPr indent="0" lvl="0" marL="0" rtl="0" algn="l">
              <a:spcBef>
                <a:spcPts val="0"/>
              </a:spcBef>
              <a:spcAft>
                <a:spcPts val="0"/>
              </a:spcAft>
              <a:buNone/>
            </a:pPr>
            <a:r>
              <a:t/>
            </a:r>
            <a:endParaRPr sz="1900">
              <a:solidFill>
                <a:schemeClr val="lt1"/>
              </a:solidFill>
            </a:endParaRPr>
          </a:p>
        </p:txBody>
      </p:sp>
      <p:grpSp>
        <p:nvGrpSpPr>
          <p:cNvPr id="1330" name="Google Shape;1330;p53"/>
          <p:cNvGrpSpPr/>
          <p:nvPr/>
        </p:nvGrpSpPr>
        <p:grpSpPr>
          <a:xfrm>
            <a:off x="88423" y="1948528"/>
            <a:ext cx="625736" cy="511587"/>
            <a:chOff x="4874902" y="3808799"/>
            <a:chExt cx="345615" cy="350835"/>
          </a:xfrm>
        </p:grpSpPr>
        <p:sp>
          <p:nvSpPr>
            <p:cNvPr id="1331" name="Google Shape;1331;p53"/>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3"/>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3"/>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3"/>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3"/>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3"/>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3"/>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53"/>
          <p:cNvSpPr/>
          <p:nvPr/>
        </p:nvSpPr>
        <p:spPr>
          <a:xfrm>
            <a:off x="8283200" y="1375050"/>
            <a:ext cx="625713" cy="573480"/>
          </a:xfrm>
          <a:custGeom>
            <a:rect b="b" l="l" r="r" t="t"/>
            <a:pathLst>
              <a:path extrusionOk="0" h="9109" w="10919">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53"/>
          <p:cNvGrpSpPr/>
          <p:nvPr/>
        </p:nvGrpSpPr>
        <p:grpSpPr>
          <a:xfrm>
            <a:off x="8340781" y="2439709"/>
            <a:ext cx="625711" cy="511564"/>
            <a:chOff x="5778676" y="3826972"/>
            <a:chExt cx="349052" cy="313055"/>
          </a:xfrm>
        </p:grpSpPr>
        <p:sp>
          <p:nvSpPr>
            <p:cNvPr id="1350" name="Google Shape;1350;p53"/>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3"/>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3"/>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53"/>
          <p:cNvGrpSpPr/>
          <p:nvPr/>
        </p:nvGrpSpPr>
        <p:grpSpPr>
          <a:xfrm>
            <a:off x="172347" y="3333795"/>
            <a:ext cx="625716" cy="573465"/>
            <a:chOff x="5774124" y="4294550"/>
            <a:chExt cx="331611" cy="331674"/>
          </a:xfrm>
        </p:grpSpPr>
        <p:sp>
          <p:nvSpPr>
            <p:cNvPr id="1356" name="Google Shape;1356;p53"/>
            <p:cNvSpPr/>
            <p:nvPr/>
          </p:nvSpPr>
          <p:spPr>
            <a:xfrm>
              <a:off x="5774124" y="4419664"/>
              <a:ext cx="331611" cy="206560"/>
            </a:xfrm>
            <a:custGeom>
              <a:rect b="b" l="l" r="r" t="t"/>
              <a:pathLst>
                <a:path extrusionOk="0" h="6490" w="10419">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5778294" y="4294550"/>
              <a:ext cx="316461" cy="191442"/>
            </a:xfrm>
            <a:custGeom>
              <a:rect b="b" l="l" r="r" t="t"/>
              <a:pathLst>
                <a:path extrusionOk="0" h="6015" w="9943">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28"/>
                                        </p:tgtEl>
                                        <p:attrNameLst>
                                          <p:attrName>style.visibility</p:attrName>
                                        </p:attrNameLst>
                                      </p:cBhvr>
                                      <p:to>
                                        <p:strVal val="visible"/>
                                      </p:to>
                                    </p:set>
                                    <p:anim calcmode="lin" valueType="num">
                                      <p:cBhvr additive="base">
                                        <p:cTn dur="1000"/>
                                        <p:tgtEl>
                                          <p:spTgt spid="13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1000"/>
                                        <p:tgtEl>
                                          <p:spTgt spid="1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54"/>
          <p:cNvSpPr txBox="1"/>
          <p:nvPr>
            <p:ph type="title"/>
          </p:nvPr>
        </p:nvSpPr>
        <p:spPr>
          <a:xfrm>
            <a:off x="1178850" y="1621950"/>
            <a:ext cx="7131000" cy="24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6AFF"/>
                </a:solidFill>
              </a:rPr>
              <a:t>Thank you</a:t>
            </a:r>
            <a:endParaRPr>
              <a:solidFill>
                <a:srgbClr val="006AFF"/>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1000"/>
                                        <p:tgtEl>
                                          <p:spTgt spid="1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39"/>
          <p:cNvSpPr txBox="1"/>
          <p:nvPr>
            <p:ph type="title"/>
          </p:nvPr>
        </p:nvSpPr>
        <p:spPr>
          <a:xfrm>
            <a:off x="777325" y="336675"/>
            <a:ext cx="7704000" cy="8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solidFill>
                  <a:schemeClr val="accent4"/>
                </a:solidFill>
              </a:rPr>
              <a:t>Team Members</a:t>
            </a:r>
            <a:endParaRPr sz="4600"/>
          </a:p>
        </p:txBody>
      </p:sp>
      <p:sp>
        <p:nvSpPr>
          <p:cNvPr id="1201" name="Google Shape;1201;p39"/>
          <p:cNvSpPr txBox="1"/>
          <p:nvPr>
            <p:ph idx="1" type="body"/>
          </p:nvPr>
        </p:nvSpPr>
        <p:spPr>
          <a:xfrm>
            <a:off x="556050" y="1186075"/>
            <a:ext cx="8537700" cy="3385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arenR"/>
            </a:pPr>
            <a:r>
              <a:rPr lang="en" sz="2800"/>
              <a:t>Yashwanth Gowda G.S. (captain) {physical assembly}</a:t>
            </a:r>
            <a:endParaRPr sz="2800"/>
          </a:p>
          <a:p>
            <a:pPr indent="-406400" lvl="0" marL="457200" rtl="0" algn="l">
              <a:spcBef>
                <a:spcPts val="0"/>
              </a:spcBef>
              <a:spcAft>
                <a:spcPts val="0"/>
              </a:spcAft>
              <a:buSzPts val="2800"/>
              <a:buAutoNum type="arabicParenR"/>
            </a:pPr>
            <a:r>
              <a:rPr lang="en" sz="2800"/>
              <a:t>Arulanandan S {coding and project planning}</a:t>
            </a:r>
            <a:endParaRPr sz="2800"/>
          </a:p>
          <a:p>
            <a:pPr indent="-406400" lvl="0" marL="457200" rtl="0" algn="l">
              <a:spcBef>
                <a:spcPts val="0"/>
              </a:spcBef>
              <a:spcAft>
                <a:spcPts val="0"/>
              </a:spcAft>
              <a:buSzPts val="2800"/>
              <a:buAutoNum type="arabicParenR"/>
            </a:pPr>
            <a:r>
              <a:rPr lang="en" sz="2800"/>
              <a:t>Mohan S {coding and calculations on design}</a:t>
            </a:r>
            <a:endParaRPr sz="2800"/>
          </a:p>
          <a:p>
            <a:pPr indent="-406400" lvl="0" marL="457200" rtl="0" algn="l">
              <a:spcBef>
                <a:spcPts val="0"/>
              </a:spcBef>
              <a:spcAft>
                <a:spcPts val="0"/>
              </a:spcAft>
              <a:buSzPts val="2800"/>
              <a:buAutoNum type="arabicParenR"/>
            </a:pPr>
            <a:r>
              <a:rPr lang="en" sz="2800"/>
              <a:t>Rajneesh Ajay {circuit designing}</a:t>
            </a:r>
            <a:endParaRPr sz="2800"/>
          </a:p>
          <a:p>
            <a:pPr indent="-406400" lvl="0" marL="457200" rtl="0" algn="l">
              <a:spcBef>
                <a:spcPts val="0"/>
              </a:spcBef>
              <a:spcAft>
                <a:spcPts val="0"/>
              </a:spcAft>
              <a:buSzPts val="2800"/>
              <a:buAutoNum type="arabicParenR"/>
            </a:pPr>
            <a:r>
              <a:rPr lang="en" sz="2800"/>
              <a:t>Soumik Nayak {circuit designing}</a:t>
            </a:r>
            <a:endParaRPr sz="2800"/>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1000"/>
                                        <p:tgtEl>
                                          <p:spTgt spid="1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1000"/>
                                        <p:tgtEl>
                                          <p:spTgt spid="1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40"/>
          <p:cNvSpPr txBox="1"/>
          <p:nvPr>
            <p:ph idx="1" type="subTitle"/>
          </p:nvPr>
        </p:nvSpPr>
        <p:spPr>
          <a:xfrm rot="-596">
            <a:off x="370700" y="1505550"/>
            <a:ext cx="8653500" cy="33831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1000"/>
              </a:spcBef>
              <a:spcAft>
                <a:spcPts val="0"/>
              </a:spcAft>
              <a:buSzPts val="1400"/>
              <a:buFont typeface="Arial"/>
              <a:buChar char="●"/>
            </a:pPr>
            <a:r>
              <a:rPr lang="en" sz="2300">
                <a:solidFill>
                  <a:srgbClr val="FFFFFF"/>
                </a:solidFill>
                <a:latin typeface="Arial"/>
                <a:ea typeface="Arial"/>
                <a:cs typeface="Arial"/>
                <a:sym typeface="Arial"/>
              </a:rPr>
              <a:t>The aim of this project is to make an advanced solar tracking system for solar panel by using dual axis which gives flexibility to the rotation of solar panel and maximizing the power generation.</a:t>
            </a:r>
            <a:endParaRPr sz="2300">
              <a:solidFill>
                <a:srgbClr val="FFFFFF"/>
              </a:solidFill>
              <a:latin typeface="Arial"/>
              <a:ea typeface="Arial"/>
              <a:cs typeface="Arial"/>
              <a:sym typeface="Arial"/>
            </a:endParaRPr>
          </a:p>
          <a:p>
            <a:pPr indent="-374650" lvl="0" marL="457200" rtl="0" algn="l">
              <a:lnSpc>
                <a:spcPct val="125000"/>
              </a:lnSpc>
              <a:spcBef>
                <a:spcPts val="0"/>
              </a:spcBef>
              <a:spcAft>
                <a:spcPts val="0"/>
              </a:spcAft>
              <a:buSzPts val="2300"/>
              <a:buFont typeface="Arial"/>
              <a:buChar char="●"/>
            </a:pPr>
            <a:r>
              <a:rPr lang="en" sz="2300">
                <a:solidFill>
                  <a:srgbClr val="FFFFFF"/>
                </a:solidFill>
                <a:latin typeface="Arial"/>
                <a:ea typeface="Arial"/>
                <a:cs typeface="Arial"/>
                <a:sym typeface="Arial"/>
              </a:rPr>
              <a:t>Efficiency- Generally a dual axis solar tracker has a performance gain of 25%. We are trying to increase it to 35-40% at the same cost.</a:t>
            </a:r>
            <a:endParaRPr sz="2300">
              <a:solidFill>
                <a:srgbClr val="FFFFFF"/>
              </a:solidFill>
              <a:latin typeface="Arial"/>
              <a:ea typeface="Arial"/>
              <a:cs typeface="Arial"/>
              <a:sym typeface="Arial"/>
            </a:endParaRPr>
          </a:p>
          <a:p>
            <a:pPr indent="0" lvl="0" marL="0" rtl="0" algn="l">
              <a:spcBef>
                <a:spcPts val="0"/>
              </a:spcBef>
              <a:spcAft>
                <a:spcPts val="0"/>
              </a:spcAft>
              <a:buNone/>
            </a:pPr>
            <a:r>
              <a:t/>
            </a:r>
            <a:endParaRPr sz="850">
              <a:solidFill>
                <a:srgbClr val="F2F2F2"/>
              </a:solidFill>
              <a:latin typeface="Montserrat"/>
              <a:ea typeface="Montserrat"/>
              <a:cs typeface="Montserrat"/>
              <a:sym typeface="Montserrat"/>
            </a:endParaRPr>
          </a:p>
        </p:txBody>
      </p:sp>
      <p:sp>
        <p:nvSpPr>
          <p:cNvPr id="1207" name="Google Shape;1207;p40"/>
          <p:cNvSpPr txBox="1"/>
          <p:nvPr>
            <p:ph type="ctrTitle"/>
          </p:nvPr>
        </p:nvSpPr>
        <p:spPr>
          <a:xfrm>
            <a:off x="743175" y="366225"/>
            <a:ext cx="63786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Objective</a:t>
            </a:r>
            <a:endParaRPr>
              <a:solidFill>
                <a:schemeClr val="accent4"/>
              </a:solidFill>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07"/>
                                        </p:tgtEl>
                                        <p:attrNameLst>
                                          <p:attrName>style.visibility</p:attrName>
                                        </p:attrNameLst>
                                      </p:cBhvr>
                                      <p:to>
                                        <p:strVal val="visible"/>
                                      </p:to>
                                    </p:set>
                                    <p:anim calcmode="lin" valueType="num">
                                      <p:cBhvr additive="base">
                                        <p:cTn dur="1000"/>
                                        <p:tgtEl>
                                          <p:spTgt spid="1207"/>
                                        </p:tgtEl>
                                        <p:attrNameLst>
                                          <p:attrName>ppt_w</p:attrName>
                                        </p:attrNameLst>
                                      </p:cBhvr>
                                      <p:tavLst>
                                        <p:tav fmla="" tm="0">
                                          <p:val>
                                            <p:strVal val="0"/>
                                          </p:val>
                                        </p:tav>
                                        <p:tav fmla="" tm="100000">
                                          <p:val>
                                            <p:strVal val="#ppt_w"/>
                                          </p:val>
                                        </p:tav>
                                      </p:tavLst>
                                    </p:anim>
                                    <p:anim calcmode="lin" valueType="num">
                                      <p:cBhvr additive="base">
                                        <p:cTn dur="1000"/>
                                        <p:tgtEl>
                                          <p:spTgt spid="12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1000"/>
                                        <p:tgtEl>
                                          <p:spTgt spid="1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41"/>
          <p:cNvSpPr txBox="1"/>
          <p:nvPr>
            <p:ph type="title"/>
          </p:nvPr>
        </p:nvSpPr>
        <p:spPr>
          <a:xfrm rot="-592">
            <a:off x="69500" y="1216491"/>
            <a:ext cx="8711400" cy="34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200"/>
              <a:t>The motivation from the project came from the social relevance of solar energy. Amid a global energy crisis, instruments such as solar panels need to be used to their highest potential. Therefore, there is a substantial need for methods that can optimize their energy collection. One of these methods is the use of solar tracking systems. These devices have become more utilized in the past decade, leading to several types of tracking systems. The hope for this project is to produce a fully operation, dual-axes, active solar tracker, that will improve upon the capabilities of the previous model.</a:t>
            </a:r>
            <a:endParaRPr b="0" sz="2200"/>
          </a:p>
        </p:txBody>
      </p:sp>
      <p:sp>
        <p:nvSpPr>
          <p:cNvPr id="1213" name="Google Shape;1213;p41"/>
          <p:cNvSpPr txBox="1"/>
          <p:nvPr>
            <p:ph idx="1" type="subTitle"/>
          </p:nvPr>
        </p:nvSpPr>
        <p:spPr>
          <a:xfrm>
            <a:off x="2662250" y="143672"/>
            <a:ext cx="4449900" cy="1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5200">
                <a:solidFill>
                  <a:schemeClr val="accent4"/>
                </a:solidFill>
                <a:latin typeface="Oxanium"/>
                <a:ea typeface="Oxanium"/>
                <a:cs typeface="Oxanium"/>
                <a:sym typeface="Oxanium"/>
              </a:rPr>
              <a:t>Motivation</a:t>
            </a:r>
            <a:endParaRPr b="1" sz="5200">
              <a:solidFill>
                <a:schemeClr val="accent4"/>
              </a:solidFill>
              <a:latin typeface="Oxanium"/>
              <a:ea typeface="Oxanium"/>
              <a:cs typeface="Oxanium"/>
              <a:sym typeface="Oxanium"/>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13"/>
                                        </p:tgtEl>
                                        <p:attrNameLst>
                                          <p:attrName>style.visibility</p:attrName>
                                        </p:attrNameLst>
                                      </p:cBhvr>
                                      <p:to>
                                        <p:strVal val="visible"/>
                                      </p:to>
                                    </p:set>
                                    <p:anim calcmode="lin" valueType="num">
                                      <p:cBhvr additive="base">
                                        <p:cTn dur="1000"/>
                                        <p:tgtEl>
                                          <p:spTgt spid="1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1000"/>
                                        <p:tgtEl>
                                          <p:spTgt spid="1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42"/>
          <p:cNvSpPr/>
          <p:nvPr/>
        </p:nvSpPr>
        <p:spPr>
          <a:xfrm>
            <a:off x="4270662" y="72908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4270662" y="150613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4270662" y="228318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a:off x="4270662" y="306023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a:off x="4270662" y="383728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txBox="1"/>
          <p:nvPr>
            <p:ph type="title"/>
          </p:nvPr>
        </p:nvSpPr>
        <p:spPr>
          <a:xfrm rot="1973">
            <a:off x="4049400" y="752338"/>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01</a:t>
            </a:r>
            <a:endParaRPr/>
          </a:p>
        </p:txBody>
      </p:sp>
      <p:sp>
        <p:nvSpPr>
          <p:cNvPr id="1224" name="Google Shape;1224;p42"/>
          <p:cNvSpPr txBox="1"/>
          <p:nvPr>
            <p:ph idx="2" type="title"/>
          </p:nvPr>
        </p:nvSpPr>
        <p:spPr>
          <a:xfrm>
            <a:off x="720000" y="541425"/>
            <a:ext cx="2488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13th May</a:t>
            </a:r>
            <a:r>
              <a:rPr lang="en"/>
              <a:t> 2022</a:t>
            </a:r>
            <a:endParaRPr/>
          </a:p>
        </p:txBody>
      </p:sp>
      <p:sp>
        <p:nvSpPr>
          <p:cNvPr id="1225" name="Google Shape;1225;p42"/>
          <p:cNvSpPr txBox="1"/>
          <p:nvPr>
            <p:ph idx="1" type="subTitle"/>
          </p:nvPr>
        </p:nvSpPr>
        <p:spPr>
          <a:xfrm>
            <a:off x="872400" y="916741"/>
            <a:ext cx="2336400" cy="60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
            </a:r>
            <a:r>
              <a:rPr lang="en"/>
              <a:t>eciding hardware requirements for project</a:t>
            </a:r>
            <a:endParaRPr/>
          </a:p>
        </p:txBody>
      </p:sp>
      <p:sp>
        <p:nvSpPr>
          <p:cNvPr id="1226" name="Google Shape;1226;p42"/>
          <p:cNvSpPr txBox="1"/>
          <p:nvPr>
            <p:ph idx="3" type="title"/>
          </p:nvPr>
        </p:nvSpPr>
        <p:spPr>
          <a:xfrm rot="1973">
            <a:off x="4049400" y="3837576"/>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05</a:t>
            </a:r>
            <a:endParaRPr/>
          </a:p>
        </p:txBody>
      </p:sp>
      <p:sp>
        <p:nvSpPr>
          <p:cNvPr id="1227" name="Google Shape;1227;p42"/>
          <p:cNvSpPr txBox="1"/>
          <p:nvPr>
            <p:ph idx="4" type="title"/>
          </p:nvPr>
        </p:nvSpPr>
        <p:spPr>
          <a:xfrm>
            <a:off x="720000" y="3626673"/>
            <a:ext cx="2488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14th June 2022</a:t>
            </a:r>
            <a:endParaRPr/>
          </a:p>
        </p:txBody>
      </p:sp>
      <p:sp>
        <p:nvSpPr>
          <p:cNvPr id="1228" name="Google Shape;1228;p42"/>
          <p:cNvSpPr txBox="1"/>
          <p:nvPr>
            <p:ph idx="5" type="subTitle"/>
          </p:nvPr>
        </p:nvSpPr>
        <p:spPr>
          <a:xfrm>
            <a:off x="872400" y="4001978"/>
            <a:ext cx="2336400" cy="60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a:t>
            </a:r>
            <a:r>
              <a:rPr lang="en"/>
              <a:t>ompleted physical assembly of the project</a:t>
            </a:r>
            <a:endParaRPr/>
          </a:p>
        </p:txBody>
      </p:sp>
      <p:sp>
        <p:nvSpPr>
          <p:cNvPr id="1229" name="Google Shape;1229;p42"/>
          <p:cNvSpPr txBox="1"/>
          <p:nvPr>
            <p:ph idx="6" type="title"/>
          </p:nvPr>
        </p:nvSpPr>
        <p:spPr>
          <a:xfrm rot="1973">
            <a:off x="4049400" y="2294957"/>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03</a:t>
            </a:r>
            <a:endParaRPr/>
          </a:p>
        </p:txBody>
      </p:sp>
      <p:sp>
        <p:nvSpPr>
          <p:cNvPr id="1230" name="Google Shape;1230;p42"/>
          <p:cNvSpPr txBox="1"/>
          <p:nvPr>
            <p:ph idx="7" type="title"/>
          </p:nvPr>
        </p:nvSpPr>
        <p:spPr>
          <a:xfrm>
            <a:off x="720000" y="2064655"/>
            <a:ext cx="2488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3rd June 2022</a:t>
            </a:r>
            <a:endParaRPr/>
          </a:p>
        </p:txBody>
      </p:sp>
      <p:sp>
        <p:nvSpPr>
          <p:cNvPr id="1231" name="Google Shape;1231;p42"/>
          <p:cNvSpPr txBox="1"/>
          <p:nvPr>
            <p:ph idx="8" type="subTitle"/>
          </p:nvPr>
        </p:nvSpPr>
        <p:spPr>
          <a:xfrm>
            <a:off x="872400" y="2439966"/>
            <a:ext cx="2336400" cy="60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
            </a:r>
            <a:r>
              <a:rPr lang="en"/>
              <a:t>ecided the physical model for the project</a:t>
            </a:r>
            <a:endParaRPr/>
          </a:p>
        </p:txBody>
      </p:sp>
      <p:sp>
        <p:nvSpPr>
          <p:cNvPr id="1232" name="Google Shape;1232;p42"/>
          <p:cNvSpPr txBox="1"/>
          <p:nvPr>
            <p:ph idx="9" type="title"/>
          </p:nvPr>
        </p:nvSpPr>
        <p:spPr>
          <a:xfrm flipH="1" rot="-1973">
            <a:off x="4049400" y="1523647"/>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02</a:t>
            </a:r>
            <a:endParaRPr/>
          </a:p>
        </p:txBody>
      </p:sp>
      <p:sp>
        <p:nvSpPr>
          <p:cNvPr id="1233" name="Google Shape;1233;p42"/>
          <p:cNvSpPr txBox="1"/>
          <p:nvPr>
            <p:ph idx="13" type="title"/>
          </p:nvPr>
        </p:nvSpPr>
        <p:spPr>
          <a:xfrm flipH="1">
            <a:off x="5934925" y="1349525"/>
            <a:ext cx="2559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27th May</a:t>
            </a:r>
            <a:r>
              <a:rPr lang="en">
                <a:uFill>
                  <a:noFill/>
                </a:uFill>
                <a:hlinkClick/>
              </a:rPr>
              <a:t> </a:t>
            </a:r>
            <a:r>
              <a:rPr lang="en"/>
              <a:t>2022</a:t>
            </a:r>
            <a:endParaRPr/>
          </a:p>
        </p:txBody>
      </p:sp>
      <p:sp>
        <p:nvSpPr>
          <p:cNvPr id="1234" name="Google Shape;1234;p42"/>
          <p:cNvSpPr txBox="1"/>
          <p:nvPr>
            <p:ph idx="14" type="subTitle"/>
          </p:nvPr>
        </p:nvSpPr>
        <p:spPr>
          <a:xfrm flipH="1">
            <a:off x="5935200" y="1724828"/>
            <a:ext cx="2336400" cy="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Completed tinkercad simulation for the project</a:t>
            </a:r>
            <a:endParaRPr/>
          </a:p>
        </p:txBody>
      </p:sp>
      <p:sp>
        <p:nvSpPr>
          <p:cNvPr id="1235" name="Google Shape;1235;p42"/>
          <p:cNvSpPr txBox="1"/>
          <p:nvPr>
            <p:ph idx="15" type="title"/>
          </p:nvPr>
        </p:nvSpPr>
        <p:spPr>
          <a:xfrm flipH="1" rot="-1973">
            <a:off x="4049400" y="3066266"/>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04</a:t>
            </a:r>
            <a:endParaRPr/>
          </a:p>
        </p:txBody>
      </p:sp>
      <p:sp>
        <p:nvSpPr>
          <p:cNvPr id="1236" name="Google Shape;1236;p42"/>
          <p:cNvSpPr txBox="1"/>
          <p:nvPr>
            <p:ph idx="16" type="title"/>
          </p:nvPr>
        </p:nvSpPr>
        <p:spPr>
          <a:xfrm flipH="1">
            <a:off x="5935200" y="2836150"/>
            <a:ext cx="2559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10th June 2022</a:t>
            </a:r>
            <a:endParaRPr/>
          </a:p>
        </p:txBody>
      </p:sp>
      <p:sp>
        <p:nvSpPr>
          <p:cNvPr id="1237" name="Google Shape;1237;p42"/>
          <p:cNvSpPr txBox="1"/>
          <p:nvPr>
            <p:ph idx="17" type="subTitle"/>
          </p:nvPr>
        </p:nvSpPr>
        <p:spPr>
          <a:xfrm flipH="1">
            <a:off x="5935200" y="3211476"/>
            <a:ext cx="2336400" cy="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t>
            </a:r>
            <a:r>
              <a:rPr lang="en"/>
              <a:t>ompleted the necessary calculations for the design</a:t>
            </a:r>
            <a:endParaRPr/>
          </a:p>
        </p:txBody>
      </p:sp>
      <p:cxnSp>
        <p:nvCxnSpPr>
          <p:cNvPr id="1238" name="Google Shape;1238;p42"/>
          <p:cNvCxnSpPr>
            <a:stCxn id="1218" idx="4"/>
            <a:endCxn id="1219" idx="0"/>
          </p:cNvCxnSpPr>
          <p:nvPr/>
        </p:nvCxnSpPr>
        <p:spPr>
          <a:xfrm>
            <a:off x="4572012" y="133178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39" name="Google Shape;1239;p42"/>
          <p:cNvCxnSpPr>
            <a:stCxn id="1219" idx="4"/>
            <a:endCxn id="1220" idx="0"/>
          </p:cNvCxnSpPr>
          <p:nvPr/>
        </p:nvCxnSpPr>
        <p:spPr>
          <a:xfrm>
            <a:off x="4572012" y="210883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40" name="Google Shape;1240;p42"/>
          <p:cNvCxnSpPr>
            <a:stCxn id="1220" idx="4"/>
            <a:endCxn id="1221" idx="0"/>
          </p:cNvCxnSpPr>
          <p:nvPr/>
        </p:nvCxnSpPr>
        <p:spPr>
          <a:xfrm>
            <a:off x="4572012" y="288588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41" name="Google Shape;1241;p42"/>
          <p:cNvCxnSpPr>
            <a:stCxn id="1221" idx="4"/>
            <a:endCxn id="1222" idx="0"/>
          </p:cNvCxnSpPr>
          <p:nvPr/>
        </p:nvCxnSpPr>
        <p:spPr>
          <a:xfrm>
            <a:off x="4572012" y="366293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42" name="Google Shape;1242;p42"/>
          <p:cNvCxnSpPr>
            <a:stCxn id="1224" idx="3"/>
            <a:endCxn id="1218" idx="2"/>
          </p:cNvCxnSpPr>
          <p:nvPr/>
        </p:nvCxnSpPr>
        <p:spPr>
          <a:xfrm>
            <a:off x="3208800" y="805275"/>
            <a:ext cx="1062000" cy="225300"/>
          </a:xfrm>
          <a:prstGeom prst="bentConnector3">
            <a:avLst>
              <a:gd fmla="val 49994" name="adj1"/>
            </a:avLst>
          </a:prstGeom>
          <a:noFill/>
          <a:ln cap="rnd" cmpd="sng" w="9525">
            <a:solidFill>
              <a:schemeClr val="accent4"/>
            </a:solidFill>
            <a:prstDash val="solid"/>
            <a:round/>
            <a:headEnd len="med" w="med" type="none"/>
            <a:tailEnd len="med" w="med" type="none"/>
          </a:ln>
        </p:spPr>
      </p:cxnSp>
      <p:cxnSp>
        <p:nvCxnSpPr>
          <p:cNvPr id="1243" name="Google Shape;1243;p42"/>
          <p:cNvCxnSpPr>
            <a:stCxn id="1219" idx="6"/>
            <a:endCxn id="1233" idx="3"/>
          </p:cNvCxnSpPr>
          <p:nvPr/>
        </p:nvCxnSpPr>
        <p:spPr>
          <a:xfrm flipH="1" rot="10800000">
            <a:off x="4873362" y="1613388"/>
            <a:ext cx="1061700" cy="194100"/>
          </a:xfrm>
          <a:prstGeom prst="bentConnector3">
            <a:avLst>
              <a:gd fmla="val 49994" name="adj1"/>
            </a:avLst>
          </a:prstGeom>
          <a:noFill/>
          <a:ln cap="rnd" cmpd="sng" w="9525">
            <a:solidFill>
              <a:schemeClr val="accent4"/>
            </a:solidFill>
            <a:prstDash val="solid"/>
            <a:round/>
            <a:headEnd len="med" w="med" type="none"/>
            <a:tailEnd len="med" w="med" type="none"/>
          </a:ln>
        </p:spPr>
      </p:cxnSp>
      <p:cxnSp>
        <p:nvCxnSpPr>
          <p:cNvPr id="1244" name="Google Shape;1244;p42"/>
          <p:cNvCxnSpPr>
            <a:stCxn id="1230" idx="3"/>
            <a:endCxn id="1220" idx="2"/>
          </p:cNvCxnSpPr>
          <p:nvPr/>
        </p:nvCxnSpPr>
        <p:spPr>
          <a:xfrm>
            <a:off x="3208800" y="2328505"/>
            <a:ext cx="1062000" cy="255900"/>
          </a:xfrm>
          <a:prstGeom prst="bentConnector3">
            <a:avLst>
              <a:gd fmla="val 49994" name="adj1"/>
            </a:avLst>
          </a:prstGeom>
          <a:noFill/>
          <a:ln cap="rnd" cmpd="sng" w="9525">
            <a:solidFill>
              <a:schemeClr val="accent4"/>
            </a:solidFill>
            <a:prstDash val="solid"/>
            <a:round/>
            <a:headEnd len="med" w="med" type="none"/>
            <a:tailEnd len="med" w="med" type="none"/>
          </a:ln>
        </p:spPr>
      </p:cxnSp>
      <p:cxnSp>
        <p:nvCxnSpPr>
          <p:cNvPr id="1245" name="Google Shape;1245;p42"/>
          <p:cNvCxnSpPr/>
          <p:nvPr/>
        </p:nvCxnSpPr>
        <p:spPr>
          <a:xfrm flipH="1" rot="10800000">
            <a:off x="4873350" y="3060250"/>
            <a:ext cx="1214100" cy="321300"/>
          </a:xfrm>
          <a:prstGeom prst="bentConnector3">
            <a:avLst>
              <a:gd fmla="val 50000" name="adj1"/>
            </a:avLst>
          </a:prstGeom>
          <a:noFill/>
          <a:ln cap="rnd" cmpd="sng" w="9525">
            <a:solidFill>
              <a:schemeClr val="accent4"/>
            </a:solidFill>
            <a:prstDash val="solid"/>
            <a:round/>
            <a:headEnd len="med" w="med" type="none"/>
            <a:tailEnd len="med" w="med" type="none"/>
          </a:ln>
        </p:spPr>
      </p:cxnSp>
      <p:cxnSp>
        <p:nvCxnSpPr>
          <p:cNvPr id="1246" name="Google Shape;1246;p42"/>
          <p:cNvCxnSpPr>
            <a:stCxn id="1227" idx="3"/>
            <a:endCxn id="1222" idx="2"/>
          </p:cNvCxnSpPr>
          <p:nvPr/>
        </p:nvCxnSpPr>
        <p:spPr>
          <a:xfrm>
            <a:off x="3208800" y="3890523"/>
            <a:ext cx="1062000" cy="248100"/>
          </a:xfrm>
          <a:prstGeom prst="bentConnector3">
            <a:avLst>
              <a:gd fmla="val 49994" name="adj1"/>
            </a:avLst>
          </a:prstGeom>
          <a:noFill/>
          <a:ln cap="rnd" cmpd="sng" w="9525">
            <a:solidFill>
              <a:schemeClr val="accent4"/>
            </a:solidFill>
            <a:prstDash val="solid"/>
            <a:round/>
            <a:headEnd len="med" w="med" type="none"/>
            <a:tailEnd len="med" w="med" type="none"/>
          </a:ln>
        </p:spPr>
      </p:cxnSp>
      <p:sp>
        <p:nvSpPr>
          <p:cNvPr id="1247" name="Google Shape;1247;p42"/>
          <p:cNvSpPr txBox="1"/>
          <p:nvPr/>
        </p:nvSpPr>
        <p:spPr>
          <a:xfrm>
            <a:off x="3695475" y="70875"/>
            <a:ext cx="193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accent4"/>
                </a:solidFill>
                <a:latin typeface="Oxanium Medium"/>
                <a:ea typeface="Oxanium Medium"/>
                <a:cs typeface="Oxanium Medium"/>
                <a:sym typeface="Oxanium Medium"/>
              </a:rPr>
              <a:t>Work Plan</a:t>
            </a:r>
            <a:endParaRPr sz="2700">
              <a:solidFill>
                <a:schemeClr val="accent4"/>
              </a:solidFill>
              <a:latin typeface="Oxanium Medium"/>
              <a:ea typeface="Oxanium Medium"/>
              <a:cs typeface="Oxanium Medium"/>
              <a:sym typeface="Oxanium Medium"/>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000"/>
                                        <p:tgtEl>
                                          <p:spTgt spid="1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gtEl>
                                        <p:attrNameLst>
                                          <p:attrName>style.visibility</p:attrName>
                                        </p:attrNameLst>
                                      </p:cBhvr>
                                      <p:to>
                                        <p:strVal val="visible"/>
                                      </p:to>
                                    </p:set>
                                    <p:animEffect filter="fade" transition="in">
                                      <p:cBhvr>
                                        <p:cTn dur="1000"/>
                                        <p:tgtEl>
                                          <p:spTgt spid="1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1000"/>
                                        <p:tgtEl>
                                          <p:spTgt spid="1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5"/>
                                        </p:tgtEl>
                                        <p:attrNameLst>
                                          <p:attrName>style.visibility</p:attrName>
                                        </p:attrNameLst>
                                      </p:cBhvr>
                                      <p:to>
                                        <p:strVal val="visible"/>
                                      </p:to>
                                    </p:set>
                                    <p:animEffect filter="fade" transition="in">
                                      <p:cBhvr>
                                        <p:cTn dur="1000"/>
                                        <p:tgtEl>
                                          <p:spTgt spid="1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10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10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1000"/>
                                        <p:tgtEl>
                                          <p:spTgt spid="1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1000"/>
                                        <p:tgtEl>
                                          <p:spTgt spid="1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1000"/>
                                        <p:tgtEl>
                                          <p:spTgt spid="1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1000"/>
                                        <p:tgtEl>
                                          <p:spTgt spid="1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1000"/>
                                        <p:tgtEl>
                                          <p:spTgt spid="1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1000"/>
                                        <p:tgtEl>
                                          <p:spTgt spid="1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1000"/>
                                        <p:tgtEl>
                                          <p:spTgt spid="1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3"/>
          <p:cNvSpPr txBox="1"/>
          <p:nvPr/>
        </p:nvSpPr>
        <p:spPr>
          <a:xfrm>
            <a:off x="2243450" y="185375"/>
            <a:ext cx="428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Oxanium Medium"/>
                <a:ea typeface="Oxanium Medium"/>
                <a:cs typeface="Oxanium Medium"/>
                <a:sym typeface="Oxanium Medium"/>
              </a:rPr>
              <a:t>Schematic Diagram</a:t>
            </a:r>
            <a:endParaRPr sz="3000">
              <a:solidFill>
                <a:schemeClr val="accent4"/>
              </a:solidFill>
              <a:latin typeface="Oxanium Medium"/>
              <a:ea typeface="Oxanium Medium"/>
              <a:cs typeface="Oxanium Medium"/>
              <a:sym typeface="Oxanium Medium"/>
            </a:endParaRPr>
          </a:p>
        </p:txBody>
      </p:sp>
      <p:pic>
        <p:nvPicPr>
          <p:cNvPr id="1253" name="Google Shape;1253;p43"/>
          <p:cNvPicPr preferRelativeResize="0"/>
          <p:nvPr/>
        </p:nvPicPr>
        <p:blipFill>
          <a:blip r:embed="rId3">
            <a:alphaModFix/>
          </a:blip>
          <a:stretch>
            <a:fillRect/>
          </a:stretch>
        </p:blipFill>
        <p:spPr>
          <a:xfrm>
            <a:off x="1041150" y="1202575"/>
            <a:ext cx="6691001" cy="3674476"/>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52"/>
                                        </p:tgtEl>
                                        <p:attrNameLst>
                                          <p:attrName>style.visibility</p:attrName>
                                        </p:attrNameLst>
                                      </p:cBhvr>
                                      <p:to>
                                        <p:strVal val="visible"/>
                                      </p:to>
                                    </p:set>
                                    <p:anim calcmode="lin" valueType="num">
                                      <p:cBhvr additive="base">
                                        <p:cTn dur="1000"/>
                                        <p:tgtEl>
                                          <p:spTgt spid="12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3"/>
                                        </p:tgtEl>
                                        <p:attrNameLst>
                                          <p:attrName>style.visibility</p:attrName>
                                        </p:attrNameLst>
                                      </p:cBhvr>
                                      <p:to>
                                        <p:strVal val="visible"/>
                                      </p:to>
                                    </p:set>
                                    <p:animEffect filter="fade" transition="in">
                                      <p:cBhvr>
                                        <p:cTn dur="1000"/>
                                        <p:tgtEl>
                                          <p:spTgt spid="1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4"/>
          <p:cNvSpPr txBox="1"/>
          <p:nvPr/>
        </p:nvSpPr>
        <p:spPr>
          <a:xfrm>
            <a:off x="1889375" y="150600"/>
            <a:ext cx="539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Oxanium Medium"/>
                <a:ea typeface="Oxanium Medium"/>
                <a:cs typeface="Oxanium Medium"/>
                <a:sym typeface="Oxanium Medium"/>
              </a:rPr>
              <a:t>TinkerCAD Circuit Diagram </a:t>
            </a:r>
            <a:endParaRPr sz="3000">
              <a:solidFill>
                <a:schemeClr val="accent4"/>
              </a:solidFill>
              <a:latin typeface="Oxanium Medium"/>
              <a:ea typeface="Oxanium Medium"/>
              <a:cs typeface="Oxanium Medium"/>
              <a:sym typeface="Oxanium Medium"/>
            </a:endParaRPr>
          </a:p>
        </p:txBody>
      </p:sp>
      <p:pic>
        <p:nvPicPr>
          <p:cNvPr id="1259" name="Google Shape;1259;p44"/>
          <p:cNvPicPr preferRelativeResize="0"/>
          <p:nvPr/>
        </p:nvPicPr>
        <p:blipFill rotWithShape="1">
          <a:blip r:embed="rId3">
            <a:alphaModFix/>
          </a:blip>
          <a:srcRect b="0" l="18776" r="14804" t="0"/>
          <a:stretch/>
        </p:blipFill>
        <p:spPr>
          <a:xfrm>
            <a:off x="1083375" y="947700"/>
            <a:ext cx="6996376" cy="401355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58"/>
                                        </p:tgtEl>
                                        <p:attrNameLst>
                                          <p:attrName>style.visibility</p:attrName>
                                        </p:attrNameLst>
                                      </p:cBhvr>
                                      <p:to>
                                        <p:strVal val="visible"/>
                                      </p:to>
                                    </p:set>
                                    <p:anim calcmode="lin" valueType="num">
                                      <p:cBhvr additive="base">
                                        <p:cTn dur="1000"/>
                                        <p:tgtEl>
                                          <p:spTgt spid="1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gtEl>
                                        <p:attrNameLst>
                                          <p:attrName>style.visibility</p:attrName>
                                        </p:attrNameLst>
                                      </p:cBhvr>
                                      <p:to>
                                        <p:strVal val="visible"/>
                                      </p:to>
                                    </p:set>
                                    <p:animEffect filter="fade" transition="in">
                                      <p:cBhvr>
                                        <p:cTn dur="1000"/>
                                        <p:tgtEl>
                                          <p:spTgt spid="1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45"/>
          <p:cNvSpPr txBox="1"/>
          <p:nvPr/>
        </p:nvSpPr>
        <p:spPr>
          <a:xfrm>
            <a:off x="3834425" y="127425"/>
            <a:ext cx="118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Oxanium SemiBold"/>
                <a:ea typeface="Oxanium SemiBold"/>
                <a:cs typeface="Oxanium SemiBold"/>
                <a:sym typeface="Oxanium SemiBold"/>
              </a:rPr>
              <a:t>Code</a:t>
            </a:r>
            <a:endParaRPr sz="3000">
              <a:solidFill>
                <a:schemeClr val="accent4"/>
              </a:solidFill>
              <a:latin typeface="Oxanium SemiBold"/>
              <a:ea typeface="Oxanium SemiBold"/>
              <a:cs typeface="Oxanium SemiBold"/>
              <a:sym typeface="Oxanium SemiBold"/>
            </a:endParaRPr>
          </a:p>
        </p:txBody>
      </p:sp>
      <p:pic>
        <p:nvPicPr>
          <p:cNvPr id="1265" name="Google Shape;1265;p45"/>
          <p:cNvPicPr preferRelativeResize="0"/>
          <p:nvPr/>
        </p:nvPicPr>
        <p:blipFill rotWithShape="1">
          <a:blip r:embed="rId3">
            <a:alphaModFix/>
          </a:blip>
          <a:srcRect b="0" l="0" r="47813" t="0"/>
          <a:stretch/>
        </p:blipFill>
        <p:spPr>
          <a:xfrm>
            <a:off x="384100" y="845225"/>
            <a:ext cx="4400301" cy="3791200"/>
          </a:xfrm>
          <a:prstGeom prst="rect">
            <a:avLst/>
          </a:prstGeom>
          <a:noFill/>
          <a:ln>
            <a:noFill/>
          </a:ln>
        </p:spPr>
      </p:pic>
      <p:pic>
        <p:nvPicPr>
          <p:cNvPr id="1266" name="Google Shape;1266;p45"/>
          <p:cNvPicPr preferRelativeResize="0"/>
          <p:nvPr/>
        </p:nvPicPr>
        <p:blipFill rotWithShape="1">
          <a:blip r:embed="rId4">
            <a:alphaModFix/>
          </a:blip>
          <a:srcRect b="0" l="0" r="58972" t="0"/>
          <a:stretch/>
        </p:blipFill>
        <p:spPr>
          <a:xfrm>
            <a:off x="4948350" y="833450"/>
            <a:ext cx="3751574" cy="38147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64"/>
                                        </p:tgtEl>
                                        <p:attrNameLst>
                                          <p:attrName>style.visibility</p:attrName>
                                        </p:attrNameLst>
                                      </p:cBhvr>
                                      <p:to>
                                        <p:strVal val="visible"/>
                                      </p:to>
                                    </p:set>
                                    <p:anim calcmode="lin" valueType="num">
                                      <p:cBhvr additive="base">
                                        <p:cTn dur="1000"/>
                                        <p:tgtEl>
                                          <p:spTgt spid="12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1000"/>
                                        <p:tgtEl>
                                          <p:spTgt spid="1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pic>
        <p:nvPicPr>
          <p:cNvPr id="1271" name="Google Shape;1271;p46"/>
          <p:cNvPicPr preferRelativeResize="0"/>
          <p:nvPr/>
        </p:nvPicPr>
        <p:blipFill rotWithShape="1">
          <a:blip r:embed="rId3">
            <a:alphaModFix/>
          </a:blip>
          <a:srcRect b="0" l="0" r="62406" t="0"/>
          <a:stretch/>
        </p:blipFill>
        <p:spPr>
          <a:xfrm>
            <a:off x="2395250" y="302350"/>
            <a:ext cx="4126800" cy="42966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1000"/>
                                        <p:tgtEl>
                                          <p:spTgt spid="1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