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0F04C-A3CD-47D9-9B92-611E35F7BE42}">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77181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6674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75857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96873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71090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759573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185657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92832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43268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161964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39220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7569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DF863-527C-4CD5-8C23-452F9CEE0DFC}"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43748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DF863-527C-4CD5-8C23-452F9CEE0DFC}"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4432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DF863-527C-4CD5-8C23-452F9CEE0DFC}"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69660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67290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41353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9DF863-527C-4CD5-8C23-452F9CEE0DFC}" type="datetimeFigureOut">
              <a:rPr lang="en-IN" smtClean="0"/>
              <a:t>16-08-2024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1D953D-B94E-4887-805E-5EEFDBBA7B65}" type="slidenum">
              <a:rPr lang="en-IN" smtClean="0"/>
              <a:t>‹#›</a:t>
            </a:fld>
            <a:endParaRPr lang="en-IN"/>
          </a:p>
        </p:txBody>
      </p:sp>
    </p:spTree>
    <p:extLst>
      <p:ext uri="{BB962C8B-B14F-4D97-AF65-F5344CB8AC3E}">
        <p14:creationId xmlns:p14="http://schemas.microsoft.com/office/powerpoint/2010/main" val="33368780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30" name="Picture 29" descr="A cartoon world with a castle and trees&#10;&#10;Description automatically generated with medium confidence">
            <a:extLst>
              <a:ext uri="{FF2B5EF4-FFF2-40B4-BE49-F238E27FC236}">
                <a16:creationId xmlns:a16="http://schemas.microsoft.com/office/drawing/2014/main" id="{2FA68320-F694-0AEB-CDBF-79ABACBC1183}"/>
              </a:ext>
            </a:extLst>
          </p:cNvPr>
          <p:cNvPicPr>
            <a:picLocks noChangeAspect="1"/>
          </p:cNvPicPr>
          <p:nvPr/>
        </p:nvPicPr>
        <p:blipFill>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11994" r="1" b="11998"/>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877D17A0-F058-A677-4EEE-6A11D9B466EF}"/>
              </a:ext>
            </a:extLst>
          </p:cNvPr>
          <p:cNvSpPr>
            <a:spLocks noGrp="1"/>
          </p:cNvSpPr>
          <p:nvPr>
            <p:ph type="subTitle" idx="1"/>
          </p:nvPr>
        </p:nvSpPr>
        <p:spPr>
          <a:xfrm>
            <a:off x="4515377" y="1008993"/>
            <a:ext cx="6987645" cy="4375808"/>
          </a:xfrm>
        </p:spPr>
        <p:txBody>
          <a:bodyPr>
            <a:normAutofit/>
          </a:bodyPr>
          <a:lstStyle/>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Climate Change-Reasons</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Effects</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Prevention </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318041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150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5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1"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1"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1"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wipe(down)">
                                      <p:cBhvr>
                                        <p:cTn id="61" dur="580">
                                          <p:stCondLst>
                                            <p:cond delay="0"/>
                                          </p:stCondLst>
                                        </p:cTn>
                                        <p:tgtEl>
                                          <p:spTgt spid="3">
                                            <p:txEl>
                                              <p:pRg st="4" end="4"/>
                                            </p:txEl>
                                          </p:spTgt>
                                        </p:tgtEl>
                                      </p:cBhvr>
                                    </p:animEffect>
                                    <p:anim calcmode="lin" valueType="num">
                                      <p:cBhvr>
                                        <p:cTn id="6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4" end="4"/>
                                            </p:txEl>
                                          </p:spTgt>
                                        </p:tgtEl>
                                      </p:cBhvr>
                                      <p:to x="100000" y="60000"/>
                                    </p:animScale>
                                    <p:animScale>
                                      <p:cBhvr>
                                        <p:cTn id="68" dur="166" decel="50000">
                                          <p:stCondLst>
                                            <p:cond delay="676"/>
                                          </p:stCondLst>
                                        </p:cTn>
                                        <p:tgtEl>
                                          <p:spTgt spid="3">
                                            <p:txEl>
                                              <p:pRg st="4" end="4"/>
                                            </p:txEl>
                                          </p:spTgt>
                                        </p:tgtEl>
                                      </p:cBhvr>
                                      <p:to x="100000" y="100000"/>
                                    </p:animScale>
                                    <p:animScale>
                                      <p:cBhvr>
                                        <p:cTn id="69" dur="26">
                                          <p:stCondLst>
                                            <p:cond delay="1312"/>
                                          </p:stCondLst>
                                        </p:cTn>
                                        <p:tgtEl>
                                          <p:spTgt spid="3">
                                            <p:txEl>
                                              <p:pRg st="4" end="4"/>
                                            </p:txEl>
                                          </p:spTgt>
                                        </p:tgtEl>
                                      </p:cBhvr>
                                      <p:to x="100000" y="80000"/>
                                    </p:animScale>
                                    <p:animScale>
                                      <p:cBhvr>
                                        <p:cTn id="70" dur="166" decel="50000">
                                          <p:stCondLst>
                                            <p:cond delay="1338"/>
                                          </p:stCondLst>
                                        </p:cTn>
                                        <p:tgtEl>
                                          <p:spTgt spid="3">
                                            <p:txEl>
                                              <p:pRg st="4" end="4"/>
                                            </p:txEl>
                                          </p:spTgt>
                                        </p:tgtEl>
                                      </p:cBhvr>
                                      <p:to x="100000" y="100000"/>
                                    </p:animScale>
                                    <p:animScale>
                                      <p:cBhvr>
                                        <p:cTn id="71" dur="26">
                                          <p:stCondLst>
                                            <p:cond delay="1642"/>
                                          </p:stCondLst>
                                        </p:cTn>
                                        <p:tgtEl>
                                          <p:spTgt spid="3">
                                            <p:txEl>
                                              <p:pRg st="4" end="4"/>
                                            </p:txEl>
                                          </p:spTgt>
                                        </p:tgtEl>
                                      </p:cBhvr>
                                      <p:to x="100000" y="90000"/>
                                    </p:animScale>
                                    <p:animScale>
                                      <p:cBhvr>
                                        <p:cTn id="72" dur="166" decel="50000">
                                          <p:stCondLst>
                                            <p:cond delay="1668"/>
                                          </p:stCondLst>
                                        </p:cTn>
                                        <p:tgtEl>
                                          <p:spTgt spid="3">
                                            <p:txEl>
                                              <p:pRg st="4" end="4"/>
                                            </p:txEl>
                                          </p:spTgt>
                                        </p:tgtEl>
                                      </p:cBhvr>
                                      <p:to x="100000" y="100000"/>
                                    </p:animScale>
                                    <p:animScale>
                                      <p:cBhvr>
                                        <p:cTn id="73" dur="26">
                                          <p:stCondLst>
                                            <p:cond delay="1808"/>
                                          </p:stCondLst>
                                        </p:cTn>
                                        <p:tgtEl>
                                          <p:spTgt spid="3">
                                            <p:txEl>
                                              <p:pRg st="4" end="4"/>
                                            </p:txEl>
                                          </p:spTgt>
                                        </p:tgtEl>
                                      </p:cBhvr>
                                      <p:to x="100000" y="95000"/>
                                    </p:animScale>
                                    <p:animScale>
                                      <p:cBhvr>
                                        <p:cTn id="74"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097A-08E9-0EAE-12CF-CA1CC64D66CA}"/>
              </a:ext>
            </a:extLst>
          </p:cNvPr>
          <p:cNvSpPr>
            <a:spLocks noGrp="1"/>
          </p:cNvSpPr>
          <p:nvPr>
            <p:ph type="title"/>
          </p:nvPr>
        </p:nvSpPr>
        <p:spPr>
          <a:xfrm>
            <a:off x="1326656" y="128753"/>
            <a:ext cx="7417951" cy="522890"/>
          </a:xfrm>
        </p:spPr>
        <p:txBody>
          <a:bodyPr>
            <a:normAutofit fontScale="90000"/>
          </a:bodyPr>
          <a:lstStyle/>
          <a:p>
            <a:r>
              <a:rPr lang="en-IN" sz="4400" dirty="0">
                <a:latin typeface="ADLaM Display" panose="020F0502020204030204" pitchFamily="2" charset="0"/>
                <a:ea typeface="ADLaM Display" panose="020F0502020204030204" pitchFamily="2" charset="0"/>
                <a:cs typeface="ADLaM Display" panose="020F0502020204030204" pitchFamily="2" charset="0"/>
              </a:rPr>
              <a:t>Climate Change-Reasons</a:t>
            </a:r>
            <a:endParaRPr lang="en-IN" sz="4400" dirty="0"/>
          </a:p>
        </p:txBody>
      </p:sp>
      <p:pic>
        <p:nvPicPr>
          <p:cNvPr id="9" name="Picture 8" descr="A planet with garbage around it&#10;&#10;Description automatically generated">
            <a:extLst>
              <a:ext uri="{FF2B5EF4-FFF2-40B4-BE49-F238E27FC236}">
                <a16:creationId xmlns:a16="http://schemas.microsoft.com/office/drawing/2014/main" id="{8C1F0964-077F-9C46-18C8-8014C18A8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730" y="311863"/>
            <a:ext cx="4796166" cy="4479549"/>
          </a:xfrm>
          <a:prstGeom prst="rect">
            <a:avLst/>
          </a:prstGeom>
        </p:spPr>
      </p:pic>
      <p:sp>
        <p:nvSpPr>
          <p:cNvPr id="12" name="TextBox 11">
            <a:extLst>
              <a:ext uri="{FF2B5EF4-FFF2-40B4-BE49-F238E27FC236}">
                <a16:creationId xmlns:a16="http://schemas.microsoft.com/office/drawing/2014/main" id="{365A6282-1FA3-1C0A-6B22-6616E4CF598D}"/>
              </a:ext>
            </a:extLst>
          </p:cNvPr>
          <p:cNvSpPr txBox="1"/>
          <p:nvPr/>
        </p:nvSpPr>
        <p:spPr>
          <a:xfrm>
            <a:off x="1517100" y="1220188"/>
            <a:ext cx="6173023" cy="2662901"/>
          </a:xfrm>
          <a:prstGeom prst="rect">
            <a:avLst/>
          </a:prstGeom>
          <a:noFill/>
        </p:spPr>
        <p:txBody>
          <a:bodyPr wrap="square" rtlCol="0">
            <a:spAutoFit/>
          </a:bodyPr>
          <a:lstStyle/>
          <a:p>
            <a:r>
              <a:rPr lang="en-US" sz="2400" b="0" i="0" dirty="0">
                <a:solidFill>
                  <a:srgbClr val="040C28"/>
                </a:solidFill>
                <a:effectLst/>
                <a:highlight>
                  <a:srgbClr val="D3E3FD"/>
                </a:highlight>
                <a:latin typeface="Google Sans"/>
              </a:rPr>
              <a:t>Burning fossil fuels, cutting down forests and farming livestock</a:t>
            </a:r>
            <a:r>
              <a:rPr lang="en-US" sz="2400" b="0" i="0" dirty="0">
                <a:solidFill>
                  <a:srgbClr val="474747"/>
                </a:solidFill>
                <a:effectLst/>
                <a:highlight>
                  <a:srgbClr val="FFFFFF"/>
                </a:highlight>
                <a:latin typeface="Google Sans"/>
              </a:rPr>
              <a:t> are increasingly influencing the climate and the earth's temperature. This adds enormous amounts of greenhouse gases to those naturally occurring in the atmosphere, increasing the greenhouse effect and global warming.</a:t>
            </a:r>
            <a:endParaRPr lang="en-IN" sz="2400" dirty="0"/>
          </a:p>
        </p:txBody>
      </p:sp>
    </p:spTree>
    <p:extLst>
      <p:ext uri="{BB962C8B-B14F-4D97-AF65-F5344CB8AC3E}">
        <p14:creationId xmlns:p14="http://schemas.microsoft.com/office/powerpoint/2010/main" val="16311813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down)">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C308-0DFC-0C46-6C47-085778460884}"/>
              </a:ext>
            </a:extLst>
          </p:cNvPr>
          <p:cNvSpPr>
            <a:spLocks noGrp="1"/>
          </p:cNvSpPr>
          <p:nvPr>
            <p:ph type="title"/>
          </p:nvPr>
        </p:nvSpPr>
        <p:spPr>
          <a:xfrm>
            <a:off x="3077847" y="1368079"/>
            <a:ext cx="3206656" cy="1491915"/>
          </a:xfrm>
          <a:effectLst/>
        </p:spPr>
        <p:txBody>
          <a:bodyPr anchor="ctr">
            <a:normAutofit/>
          </a:bodyPr>
          <a:lstStyle/>
          <a:p>
            <a:pPr algn="l"/>
            <a:r>
              <a:rPr lang="en-IN" sz="3600" dirty="0">
                <a:solidFill>
                  <a:schemeClr val="tx2"/>
                </a:solidFill>
              </a:rPr>
              <a:t>Effects of climate-change</a:t>
            </a:r>
          </a:p>
        </p:txBody>
      </p:sp>
      <p:pic>
        <p:nvPicPr>
          <p:cNvPr id="5" name="Picture 4" descr="A fire ball with a tree in it&#10;&#10;Description automatically generated">
            <a:extLst>
              <a:ext uri="{FF2B5EF4-FFF2-40B4-BE49-F238E27FC236}">
                <a16:creationId xmlns:a16="http://schemas.microsoft.com/office/drawing/2014/main" id="{C60A43B4-D1AB-2FAD-0227-A21A180F5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054" y="3429000"/>
            <a:ext cx="4667250" cy="3067050"/>
          </a:xfrm>
          <a:prstGeom prst="rect">
            <a:avLst/>
          </a:prstGeom>
        </p:spPr>
      </p:pic>
      <p:sp>
        <p:nvSpPr>
          <p:cNvPr id="6" name="TextBox 5">
            <a:extLst>
              <a:ext uri="{FF2B5EF4-FFF2-40B4-BE49-F238E27FC236}">
                <a16:creationId xmlns:a16="http://schemas.microsoft.com/office/drawing/2014/main" id="{F35EA11E-48F2-66F9-94E5-5D27E6CB764E}"/>
              </a:ext>
            </a:extLst>
          </p:cNvPr>
          <p:cNvSpPr txBox="1"/>
          <p:nvPr/>
        </p:nvSpPr>
        <p:spPr>
          <a:xfrm>
            <a:off x="8445062" y="1030013"/>
            <a:ext cx="3746938"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Hotter temperatures</a:t>
            </a:r>
            <a:endParaRPr lang="en-IN" sz="2400" dirty="0"/>
          </a:p>
        </p:txBody>
      </p:sp>
      <p:sp>
        <p:nvSpPr>
          <p:cNvPr id="9" name="TextBox 8">
            <a:extLst>
              <a:ext uri="{FF2B5EF4-FFF2-40B4-BE49-F238E27FC236}">
                <a16:creationId xmlns:a16="http://schemas.microsoft.com/office/drawing/2014/main" id="{5A4D046B-19A8-A442-AC19-1D026B4C6E38}"/>
              </a:ext>
            </a:extLst>
          </p:cNvPr>
          <p:cNvSpPr txBox="1"/>
          <p:nvPr/>
        </p:nvSpPr>
        <p:spPr>
          <a:xfrm>
            <a:off x="8445062" y="1660633"/>
            <a:ext cx="3206656"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More severe storms</a:t>
            </a:r>
            <a:endParaRPr lang="en-IN" sz="2400" dirty="0"/>
          </a:p>
        </p:txBody>
      </p:sp>
      <p:sp>
        <p:nvSpPr>
          <p:cNvPr id="19" name="TextBox 18">
            <a:extLst>
              <a:ext uri="{FF2B5EF4-FFF2-40B4-BE49-F238E27FC236}">
                <a16:creationId xmlns:a16="http://schemas.microsoft.com/office/drawing/2014/main" id="{1A414B58-BF80-7E4A-DDF6-2A2B3B710F73}"/>
              </a:ext>
            </a:extLst>
          </p:cNvPr>
          <p:cNvSpPr txBox="1"/>
          <p:nvPr/>
        </p:nvSpPr>
        <p:spPr>
          <a:xfrm>
            <a:off x="8445062" y="2290462"/>
            <a:ext cx="2806262"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Increased drought</a:t>
            </a:r>
            <a:endParaRPr lang="en-IN" sz="2400" dirty="0"/>
          </a:p>
        </p:txBody>
      </p:sp>
      <p:sp>
        <p:nvSpPr>
          <p:cNvPr id="24" name="TextBox 23">
            <a:extLst>
              <a:ext uri="{FF2B5EF4-FFF2-40B4-BE49-F238E27FC236}">
                <a16:creationId xmlns:a16="http://schemas.microsoft.com/office/drawing/2014/main" id="{FB3D6167-00B4-7E6E-0A24-44E49B531613}"/>
              </a:ext>
            </a:extLst>
          </p:cNvPr>
          <p:cNvSpPr txBox="1"/>
          <p:nvPr/>
        </p:nvSpPr>
        <p:spPr>
          <a:xfrm>
            <a:off x="7084973" y="3946862"/>
            <a:ext cx="4566745" cy="2031325"/>
          </a:xfrm>
          <a:prstGeom prst="rect">
            <a:avLst/>
          </a:prstGeom>
          <a:noFill/>
        </p:spPr>
        <p:txBody>
          <a:bodyPr wrap="square" rtlCol="0">
            <a:spAutoFit/>
          </a:bodyPr>
          <a:lstStyle/>
          <a:p>
            <a:r>
              <a:rPr lang="en-US" b="0" i="0" dirty="0">
                <a:solidFill>
                  <a:srgbClr val="474747"/>
                </a:solidFill>
                <a:effectLst/>
                <a:highlight>
                  <a:srgbClr val="FFFFFF"/>
                </a:highlight>
                <a:latin typeface="Arial" panose="020B0604020202020204" pitchFamily="34" charset="0"/>
              </a:rPr>
              <a:t>Climate change refers to long-term shifts in temperatures and weather patterns. These shifts may be natural, but since the 1800s, human activities have been the main driver of climate change, primarily due to the burning of fossil fuels (like coal, oil, and gas), which produces heat-trapping gases.</a:t>
            </a:r>
            <a:endParaRPr lang="en-IN" dirty="0"/>
          </a:p>
        </p:txBody>
      </p:sp>
    </p:spTree>
    <p:extLst>
      <p:ext uri="{BB962C8B-B14F-4D97-AF65-F5344CB8AC3E}">
        <p14:creationId xmlns:p14="http://schemas.microsoft.com/office/powerpoint/2010/main" val="3272442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p:cTn id="26"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1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Effect transition="in" filter="wipe(down)">
                                      <p:cBhvr>
                                        <p:cTn id="3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F179-F7C9-1BEB-9196-D89FA538BAE6}"/>
              </a:ext>
            </a:extLst>
          </p:cNvPr>
          <p:cNvSpPr>
            <a:spLocks noGrp="1"/>
          </p:cNvSpPr>
          <p:nvPr>
            <p:ph type="title"/>
          </p:nvPr>
        </p:nvSpPr>
        <p:spPr>
          <a:xfrm>
            <a:off x="2417379" y="0"/>
            <a:ext cx="7725103" cy="903890"/>
          </a:xfrm>
        </p:spPr>
        <p:txBody>
          <a:bodyPr/>
          <a:lstStyle/>
          <a:p>
            <a:r>
              <a:rPr lang="en-IN" sz="4000" dirty="0">
                <a:latin typeface="ADLaM Display" panose="020F0502020204030204" pitchFamily="2" charset="0"/>
                <a:ea typeface="ADLaM Display" panose="020F0502020204030204" pitchFamily="2" charset="0"/>
                <a:cs typeface="ADLaM Display" panose="020F0502020204030204" pitchFamily="2" charset="0"/>
              </a:rPr>
              <a:t>Prevention</a:t>
            </a:r>
            <a:endParaRPr lang="en-IN" dirty="0"/>
          </a:p>
        </p:txBody>
      </p:sp>
      <p:sp>
        <p:nvSpPr>
          <p:cNvPr id="4" name="TextBox 3">
            <a:extLst>
              <a:ext uri="{FF2B5EF4-FFF2-40B4-BE49-F238E27FC236}">
                <a16:creationId xmlns:a16="http://schemas.microsoft.com/office/drawing/2014/main" id="{22F83DB2-8421-FCC2-45DF-8E44BABC15D4}"/>
              </a:ext>
            </a:extLst>
          </p:cNvPr>
          <p:cNvSpPr txBox="1"/>
          <p:nvPr/>
        </p:nvSpPr>
        <p:spPr>
          <a:xfrm>
            <a:off x="6096000" y="1072057"/>
            <a:ext cx="6027683" cy="1200329"/>
          </a:xfrm>
          <a:prstGeom prst="rect">
            <a:avLst/>
          </a:prstGeom>
          <a:noFill/>
        </p:spPr>
        <p:txBody>
          <a:bodyPr wrap="square" rtlCol="0">
            <a:spAutoFit/>
          </a:bodyPr>
          <a:lstStyle/>
          <a:p>
            <a:r>
              <a:rPr lang="en-US" b="0" i="0" dirty="0">
                <a:solidFill>
                  <a:srgbClr val="474747"/>
                </a:solidFill>
                <a:effectLst/>
                <a:highlight>
                  <a:srgbClr val="FFFFFF"/>
                </a:highlight>
                <a:latin typeface="Arial" panose="020B0604020202020204" pitchFamily="34" charset="0"/>
              </a:rPr>
              <a:t>Everyone can help limit climate change. From the way we travel, to the electricity we use and the food we eat, we can make a difference. Start with these 10 actions to help tackle the climate crisis.</a:t>
            </a:r>
            <a:endParaRPr lang="en-IN" dirty="0"/>
          </a:p>
        </p:txBody>
      </p:sp>
      <p:pic>
        <p:nvPicPr>
          <p:cNvPr id="6" name="Picture 5" descr="A group of people holding signs&#10;&#10;Description automatically generated">
            <a:extLst>
              <a:ext uri="{FF2B5EF4-FFF2-40B4-BE49-F238E27FC236}">
                <a16:creationId xmlns:a16="http://schemas.microsoft.com/office/drawing/2014/main" id="{9077FB96-CE94-13E3-3BC6-C1645BE53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1157770"/>
            <a:ext cx="3654316" cy="277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CCFE4954-42A9-8876-78CA-2F00024719F2}"/>
              </a:ext>
            </a:extLst>
          </p:cNvPr>
          <p:cNvSpPr txBox="1"/>
          <p:nvPr/>
        </p:nvSpPr>
        <p:spPr>
          <a:xfrm>
            <a:off x="6096000" y="2543584"/>
            <a:ext cx="4267201"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Save energy at home</a:t>
            </a:r>
            <a:endParaRPr lang="en-IN" sz="2400" dirty="0"/>
          </a:p>
        </p:txBody>
      </p:sp>
      <p:sp>
        <p:nvSpPr>
          <p:cNvPr id="11" name="TextBox 10">
            <a:extLst>
              <a:ext uri="{FF2B5EF4-FFF2-40B4-BE49-F238E27FC236}">
                <a16:creationId xmlns:a16="http://schemas.microsoft.com/office/drawing/2014/main" id="{0BC3AD62-EF6D-2278-0BB0-D15E6E17A9CB}"/>
              </a:ext>
            </a:extLst>
          </p:cNvPr>
          <p:cNvSpPr txBox="1"/>
          <p:nvPr/>
        </p:nvSpPr>
        <p:spPr>
          <a:xfrm>
            <a:off x="6096000" y="3276447"/>
            <a:ext cx="5171091" cy="461665"/>
          </a:xfrm>
          <a:prstGeom prst="rect">
            <a:avLst/>
          </a:prstGeom>
          <a:noFill/>
        </p:spPr>
        <p:txBody>
          <a:bodyPr wrap="square" rtlCol="0">
            <a:spAutoFit/>
          </a:bodyPr>
          <a:lstStyle/>
          <a:p>
            <a:r>
              <a:rPr lang="en-US" sz="2400" b="0" i="0" dirty="0">
                <a:solidFill>
                  <a:srgbClr val="1F1F1F"/>
                </a:solidFill>
                <a:effectLst/>
                <a:highlight>
                  <a:srgbClr val="FFFFFF"/>
                </a:highlight>
                <a:latin typeface="Arial" panose="020B0604020202020204" pitchFamily="34" charset="0"/>
              </a:rPr>
              <a:t>Walk, cycle, or take public transport</a:t>
            </a:r>
            <a:endParaRPr lang="en-IN" sz="2400" dirty="0"/>
          </a:p>
        </p:txBody>
      </p:sp>
      <p:sp>
        <p:nvSpPr>
          <p:cNvPr id="13" name="TextBox 12">
            <a:extLst>
              <a:ext uri="{FF2B5EF4-FFF2-40B4-BE49-F238E27FC236}">
                <a16:creationId xmlns:a16="http://schemas.microsoft.com/office/drawing/2014/main" id="{F5AF1528-691B-9121-3869-4611598C7297}"/>
              </a:ext>
            </a:extLst>
          </p:cNvPr>
          <p:cNvSpPr txBox="1"/>
          <p:nvPr/>
        </p:nvSpPr>
        <p:spPr>
          <a:xfrm>
            <a:off x="6096000" y="4009310"/>
            <a:ext cx="3394842"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Eat more vegetables</a:t>
            </a:r>
            <a:endParaRPr lang="en-IN" sz="2400" dirty="0"/>
          </a:p>
        </p:txBody>
      </p:sp>
      <p:pic>
        <p:nvPicPr>
          <p:cNvPr id="5" name="Picture 4" descr="A cartoon tree on a floating island&#10;&#10;Description automatically generated">
            <a:extLst>
              <a:ext uri="{FF2B5EF4-FFF2-40B4-BE49-F238E27FC236}">
                <a16:creationId xmlns:a16="http://schemas.microsoft.com/office/drawing/2014/main" id="{BA18684D-299A-54C9-64E6-03195854E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17379" y="4183278"/>
            <a:ext cx="2806262" cy="2270074"/>
          </a:xfrm>
          <a:prstGeom prst="rect">
            <a:avLst/>
          </a:prstGeom>
        </p:spPr>
      </p:pic>
    </p:spTree>
    <p:extLst>
      <p:ext uri="{BB962C8B-B14F-4D97-AF65-F5344CB8AC3E}">
        <p14:creationId xmlns:p14="http://schemas.microsoft.com/office/powerpoint/2010/main" val="8421677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 calcmode="lin" valueType="num">
                                      <p:cBhvr additive="base">
                                        <p:cTn id="3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121</TotalTime>
  <Words>173</Words>
  <Application>Microsoft Office PowerPoint</Application>
  <PresentationFormat>Widescreen</PresentationFormat>
  <Paragraphs>17</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ADLaM Display</vt:lpstr>
      <vt:lpstr>Arial</vt:lpstr>
      <vt:lpstr>Corbel</vt:lpstr>
      <vt:lpstr>Google Sans</vt:lpstr>
      <vt:lpstr>Parallax</vt:lpstr>
      <vt:lpstr>PowerPoint Presentation</vt:lpstr>
      <vt:lpstr>Climate Change-Reasons</vt:lpstr>
      <vt:lpstr>Effects of climate-change</vt:lpstr>
      <vt:lpstr>Prevention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Hajela, Rajneesh</dc:creator>
  <cp:lastModifiedBy>Hajela, Rajneesh</cp:lastModifiedBy>
  <cp:revision>3</cp:revision>
  <dcterms:created xsi:type="dcterms:W3CDTF">2024-08-16T10:01:30Z</dcterms:created>
  <dcterms:modified xsi:type="dcterms:W3CDTF">2024-08-16T12:06:18Z</dcterms:modified>
</cp:coreProperties>
</file>