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800F04C-A3CD-47D9-9B92-611E35F7BE42}">
          <p14:sldIdLst>
            <p14:sldId id="256"/>
            <p14:sldId id="257"/>
            <p14:sldId id="258"/>
            <p14:sldId id="25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B8B7F2-ED70-483D-9C0E-35C7E47A2E90}" v="40" dt="2024-08-16T12:15:18.7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jela, Rajneesh" userId="f6292950-97fd-49ca-9891-0dcd5d1f2546" providerId="ADAL" clId="{6BB8B7F2-ED70-483D-9C0E-35C7E47A2E90}"/>
    <pc:docChg chg="custSel modSld">
      <pc:chgData name="Hajela, Rajneesh" userId="f6292950-97fd-49ca-9891-0dcd5d1f2546" providerId="ADAL" clId="{6BB8B7F2-ED70-483D-9C0E-35C7E47A2E90}" dt="2024-08-16T12:15:18.777" v="41" actId="2711"/>
      <pc:docMkLst>
        <pc:docMk/>
      </pc:docMkLst>
      <pc:sldChg chg="modSp mod modAnim">
        <pc:chgData name="Hajela, Rajneesh" userId="f6292950-97fd-49ca-9891-0dcd5d1f2546" providerId="ADAL" clId="{6BB8B7F2-ED70-483D-9C0E-35C7E47A2E90}" dt="2024-08-16T12:15:18.777" v="41" actId="2711"/>
        <pc:sldMkLst>
          <pc:docMk/>
          <pc:sldMk cId="2318041981" sldId="256"/>
        </pc:sldMkLst>
        <pc:spChg chg="mod">
          <ac:chgData name="Hajela, Rajneesh" userId="f6292950-97fd-49ca-9891-0dcd5d1f2546" providerId="ADAL" clId="{6BB8B7F2-ED70-483D-9C0E-35C7E47A2E90}" dt="2024-08-16T12:15:18.777" v="41" actId="2711"/>
          <ac:spMkLst>
            <pc:docMk/>
            <pc:sldMk cId="2318041981" sldId="256"/>
            <ac:spMk id="3" creationId="{877D17A0-F058-A677-4EEE-6A11D9B466E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E9DF863-527C-4CD5-8C23-452F9CEE0DFC}" type="datetimeFigureOut">
              <a:rPr lang="en-IN" smtClean="0"/>
              <a:t>16-08-2024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361D953D-B94E-4887-805E-5EEFDBBA7B65}" type="slidenum">
              <a:rPr lang="en-IN" smtClean="0"/>
              <a:t>‹#›</a:t>
            </a:fld>
            <a:endParaRPr lang="en-IN"/>
          </a:p>
        </p:txBody>
      </p:sp>
    </p:spTree>
    <p:extLst>
      <p:ext uri="{BB962C8B-B14F-4D97-AF65-F5344CB8AC3E}">
        <p14:creationId xmlns:p14="http://schemas.microsoft.com/office/powerpoint/2010/main" val="2771819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9DF863-527C-4CD5-8C23-452F9CEE0DFC}" type="datetimeFigureOut">
              <a:rPr lang="en-IN" smtClean="0"/>
              <a:t>16-08-2024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1D953D-B94E-4887-805E-5EEFDBBA7B65}" type="slidenum">
              <a:rPr lang="en-IN" smtClean="0"/>
              <a:t>‹#›</a:t>
            </a:fld>
            <a:endParaRPr lang="en-IN"/>
          </a:p>
        </p:txBody>
      </p:sp>
    </p:spTree>
    <p:extLst>
      <p:ext uri="{BB962C8B-B14F-4D97-AF65-F5344CB8AC3E}">
        <p14:creationId xmlns:p14="http://schemas.microsoft.com/office/powerpoint/2010/main" val="3667447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9DF863-527C-4CD5-8C23-452F9CEE0DFC}"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D953D-B94E-4887-805E-5EEFDBBA7B65}" type="slidenum">
              <a:rPr lang="en-IN" smtClean="0"/>
              <a:t>‹#›</a:t>
            </a:fld>
            <a:endParaRPr lang="en-IN"/>
          </a:p>
        </p:txBody>
      </p:sp>
    </p:spTree>
    <p:extLst>
      <p:ext uri="{BB962C8B-B14F-4D97-AF65-F5344CB8AC3E}">
        <p14:creationId xmlns:p14="http://schemas.microsoft.com/office/powerpoint/2010/main" val="3758578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9DF863-527C-4CD5-8C23-452F9CEE0DFC}"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D953D-B94E-4887-805E-5EEFDBBA7B65}" type="slidenum">
              <a:rPr lang="en-IN" smtClean="0"/>
              <a:t>‹#›</a:t>
            </a:fld>
            <a:endParaRPr lang="en-IN"/>
          </a:p>
        </p:txBody>
      </p:sp>
    </p:spTree>
    <p:extLst>
      <p:ext uri="{BB962C8B-B14F-4D97-AF65-F5344CB8AC3E}">
        <p14:creationId xmlns:p14="http://schemas.microsoft.com/office/powerpoint/2010/main" val="2968739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9DF863-527C-4CD5-8C23-452F9CEE0DFC}"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D953D-B94E-4887-805E-5EEFDBBA7B65}" type="slidenum">
              <a:rPr lang="en-IN" smtClean="0"/>
              <a:t>‹#›</a:t>
            </a:fld>
            <a:endParaRPr lang="en-IN"/>
          </a:p>
        </p:txBody>
      </p:sp>
    </p:spTree>
    <p:extLst>
      <p:ext uri="{BB962C8B-B14F-4D97-AF65-F5344CB8AC3E}">
        <p14:creationId xmlns:p14="http://schemas.microsoft.com/office/powerpoint/2010/main" val="27109064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9DF863-527C-4CD5-8C23-452F9CEE0DFC}"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D953D-B94E-4887-805E-5EEFDBBA7B65}" type="slidenum">
              <a:rPr lang="en-IN" smtClean="0"/>
              <a:t>‹#›</a:t>
            </a:fld>
            <a:endParaRPr lang="en-IN"/>
          </a:p>
        </p:txBody>
      </p:sp>
    </p:spTree>
    <p:extLst>
      <p:ext uri="{BB962C8B-B14F-4D97-AF65-F5344CB8AC3E}">
        <p14:creationId xmlns:p14="http://schemas.microsoft.com/office/powerpoint/2010/main" val="37595730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9DF863-527C-4CD5-8C23-452F9CEE0DFC}"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D953D-B94E-4887-805E-5EEFDBBA7B65}" type="slidenum">
              <a:rPr lang="en-IN" smtClean="0"/>
              <a:t>‹#›</a:t>
            </a:fld>
            <a:endParaRPr lang="en-IN"/>
          </a:p>
        </p:txBody>
      </p:sp>
    </p:spTree>
    <p:extLst>
      <p:ext uri="{BB962C8B-B14F-4D97-AF65-F5344CB8AC3E}">
        <p14:creationId xmlns:p14="http://schemas.microsoft.com/office/powerpoint/2010/main" val="1856575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9DF863-527C-4CD5-8C23-452F9CEE0DFC}"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D953D-B94E-4887-805E-5EEFDBBA7B65}" type="slidenum">
              <a:rPr lang="en-IN" smtClean="0"/>
              <a:t>‹#›</a:t>
            </a:fld>
            <a:endParaRPr lang="en-IN"/>
          </a:p>
        </p:txBody>
      </p:sp>
    </p:spTree>
    <p:extLst>
      <p:ext uri="{BB962C8B-B14F-4D97-AF65-F5344CB8AC3E}">
        <p14:creationId xmlns:p14="http://schemas.microsoft.com/office/powerpoint/2010/main" val="29283237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9DF863-527C-4CD5-8C23-452F9CEE0DFC}"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D953D-B94E-4887-805E-5EEFDBBA7B65}" type="slidenum">
              <a:rPr lang="en-IN" smtClean="0"/>
              <a:t>‹#›</a:t>
            </a:fld>
            <a:endParaRPr lang="en-IN"/>
          </a:p>
        </p:txBody>
      </p:sp>
    </p:spTree>
    <p:extLst>
      <p:ext uri="{BB962C8B-B14F-4D97-AF65-F5344CB8AC3E}">
        <p14:creationId xmlns:p14="http://schemas.microsoft.com/office/powerpoint/2010/main" val="3432687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E9DF863-527C-4CD5-8C23-452F9CEE0DFC}"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361D953D-B94E-4887-805E-5EEFDBBA7B65}" type="slidenum">
              <a:rPr lang="en-IN" smtClean="0"/>
              <a:t>‹#›</a:t>
            </a:fld>
            <a:endParaRPr lang="en-IN"/>
          </a:p>
        </p:txBody>
      </p:sp>
    </p:spTree>
    <p:extLst>
      <p:ext uri="{BB962C8B-B14F-4D97-AF65-F5344CB8AC3E}">
        <p14:creationId xmlns:p14="http://schemas.microsoft.com/office/powerpoint/2010/main" val="16196432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E9DF863-527C-4CD5-8C23-452F9CEE0DFC}" type="datetimeFigureOut">
              <a:rPr lang="en-IN" smtClean="0"/>
              <a:t>16-08-2024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1D953D-B94E-4887-805E-5EEFDBBA7B65}" type="slidenum">
              <a:rPr lang="en-IN" smtClean="0"/>
              <a:t>‹#›</a:t>
            </a:fld>
            <a:endParaRPr lang="en-IN"/>
          </a:p>
        </p:txBody>
      </p:sp>
    </p:spTree>
    <p:extLst>
      <p:ext uri="{BB962C8B-B14F-4D97-AF65-F5344CB8AC3E}">
        <p14:creationId xmlns:p14="http://schemas.microsoft.com/office/powerpoint/2010/main" val="2392202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E9DF863-527C-4CD5-8C23-452F9CEE0DFC}" type="datetimeFigureOut">
              <a:rPr lang="en-IN" smtClean="0"/>
              <a:t>16-08-2024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1D953D-B94E-4887-805E-5EEFDBBA7B65}" type="slidenum">
              <a:rPr lang="en-IN" smtClean="0"/>
              <a:t>‹#›</a:t>
            </a:fld>
            <a:endParaRPr lang="en-IN"/>
          </a:p>
        </p:txBody>
      </p:sp>
    </p:spTree>
    <p:extLst>
      <p:ext uri="{BB962C8B-B14F-4D97-AF65-F5344CB8AC3E}">
        <p14:creationId xmlns:p14="http://schemas.microsoft.com/office/powerpoint/2010/main" val="75691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9DF863-527C-4CD5-8C23-452F9CEE0DFC}" type="datetimeFigureOut">
              <a:rPr lang="en-IN" smtClean="0"/>
              <a:t>16-08-2024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1D953D-B94E-4887-805E-5EEFDBBA7B65}" type="slidenum">
              <a:rPr lang="en-IN" smtClean="0"/>
              <a:t>‹#›</a:t>
            </a:fld>
            <a:endParaRPr lang="en-IN"/>
          </a:p>
        </p:txBody>
      </p:sp>
    </p:spTree>
    <p:extLst>
      <p:ext uri="{BB962C8B-B14F-4D97-AF65-F5344CB8AC3E}">
        <p14:creationId xmlns:p14="http://schemas.microsoft.com/office/powerpoint/2010/main" val="3437488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E9DF863-527C-4CD5-8C23-452F9CEE0DFC}" type="datetimeFigureOut">
              <a:rPr lang="en-IN" smtClean="0"/>
              <a:t>16-08-2024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1D953D-B94E-4887-805E-5EEFDBBA7B65}" type="slidenum">
              <a:rPr lang="en-IN" smtClean="0"/>
              <a:t>‹#›</a:t>
            </a:fld>
            <a:endParaRPr lang="en-IN"/>
          </a:p>
        </p:txBody>
      </p:sp>
    </p:spTree>
    <p:extLst>
      <p:ext uri="{BB962C8B-B14F-4D97-AF65-F5344CB8AC3E}">
        <p14:creationId xmlns:p14="http://schemas.microsoft.com/office/powerpoint/2010/main" val="24432902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E9DF863-527C-4CD5-8C23-452F9CEE0DFC}" type="datetimeFigureOut">
              <a:rPr lang="en-IN" smtClean="0"/>
              <a:t>16-08-2024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1D953D-B94E-4887-805E-5EEFDBBA7B65}" type="slidenum">
              <a:rPr lang="en-IN" smtClean="0"/>
              <a:t>‹#›</a:t>
            </a:fld>
            <a:endParaRPr lang="en-IN"/>
          </a:p>
        </p:txBody>
      </p:sp>
    </p:spTree>
    <p:extLst>
      <p:ext uri="{BB962C8B-B14F-4D97-AF65-F5344CB8AC3E}">
        <p14:creationId xmlns:p14="http://schemas.microsoft.com/office/powerpoint/2010/main" val="696607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9DF863-527C-4CD5-8C23-452F9CEE0DFC}" type="datetimeFigureOut">
              <a:rPr lang="en-IN" smtClean="0"/>
              <a:t>16-08-2024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1D953D-B94E-4887-805E-5EEFDBBA7B65}" type="slidenum">
              <a:rPr lang="en-IN" smtClean="0"/>
              <a:t>‹#›</a:t>
            </a:fld>
            <a:endParaRPr lang="en-IN"/>
          </a:p>
        </p:txBody>
      </p:sp>
    </p:spTree>
    <p:extLst>
      <p:ext uri="{BB962C8B-B14F-4D97-AF65-F5344CB8AC3E}">
        <p14:creationId xmlns:p14="http://schemas.microsoft.com/office/powerpoint/2010/main" val="672900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9DF863-527C-4CD5-8C23-452F9CEE0DFC}" type="datetimeFigureOut">
              <a:rPr lang="en-IN" smtClean="0"/>
              <a:t>16-08-2024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1D953D-B94E-4887-805E-5EEFDBBA7B65}" type="slidenum">
              <a:rPr lang="en-IN" smtClean="0"/>
              <a:t>‹#›</a:t>
            </a:fld>
            <a:endParaRPr lang="en-IN"/>
          </a:p>
        </p:txBody>
      </p:sp>
    </p:spTree>
    <p:extLst>
      <p:ext uri="{BB962C8B-B14F-4D97-AF65-F5344CB8AC3E}">
        <p14:creationId xmlns:p14="http://schemas.microsoft.com/office/powerpoint/2010/main" val="41353780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E9DF863-527C-4CD5-8C23-452F9CEE0DFC}" type="datetimeFigureOut">
              <a:rPr lang="en-IN" smtClean="0"/>
              <a:t>16-08-2024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61D953D-B94E-4887-805E-5EEFDBBA7B65}" type="slidenum">
              <a:rPr lang="en-IN" smtClean="0"/>
              <a:t>‹#›</a:t>
            </a:fld>
            <a:endParaRPr lang="en-IN"/>
          </a:p>
        </p:txBody>
      </p:sp>
    </p:spTree>
    <p:extLst>
      <p:ext uri="{BB962C8B-B14F-4D97-AF65-F5344CB8AC3E}">
        <p14:creationId xmlns:p14="http://schemas.microsoft.com/office/powerpoint/2010/main" val="3336878012"/>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 id="2147483798" r:id="rId12"/>
    <p:sldLayoutId id="2147483799" r:id="rId13"/>
    <p:sldLayoutId id="2147483800" r:id="rId14"/>
    <p:sldLayoutId id="2147483801" r:id="rId15"/>
    <p:sldLayoutId id="2147483802" r:id="rId16"/>
    <p:sldLayoutId id="214748380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pic>
        <p:nvPicPr>
          <p:cNvPr id="30" name="Picture 29" descr="A cartoon world with a castle and trees&#10;&#10;Description automatically generated with medium confidence">
            <a:extLst>
              <a:ext uri="{FF2B5EF4-FFF2-40B4-BE49-F238E27FC236}">
                <a16:creationId xmlns:a16="http://schemas.microsoft.com/office/drawing/2014/main" id="{2FA68320-F694-0AEB-CDBF-79ABACBC1183}"/>
              </a:ext>
            </a:extLst>
          </p:cNvPr>
          <p:cNvPicPr>
            <a:picLocks noChangeAspect="1"/>
          </p:cNvPicPr>
          <p:nvPr/>
        </p:nvPicPr>
        <p:blipFill>
          <a:blip r:embed="rId3">
            <a:duotone>
              <a:schemeClr val="bg2">
                <a:shade val="45000"/>
                <a:satMod val="135000"/>
              </a:schemeClr>
              <a:prstClr val="white"/>
            </a:duotone>
            <a:alphaModFix amt="35000"/>
            <a:extLst>
              <a:ext uri="{28A0092B-C50C-407E-A947-70E740481C1C}">
                <a14:useLocalDpi xmlns:a14="http://schemas.microsoft.com/office/drawing/2010/main" val="0"/>
              </a:ext>
            </a:extLst>
          </a:blip>
          <a:srcRect t="11994" r="1" b="11998"/>
          <a:stretch/>
        </p:blipFill>
        <p:spPr>
          <a:xfrm>
            <a:off x="20" y="10"/>
            <a:ext cx="12191980" cy="6857990"/>
          </a:xfrm>
          <a:prstGeom prst="rect">
            <a:avLst/>
          </a:prstGeom>
        </p:spPr>
      </p:pic>
      <p:sp>
        <p:nvSpPr>
          <p:cNvPr id="3" name="Subtitle 2">
            <a:extLst>
              <a:ext uri="{FF2B5EF4-FFF2-40B4-BE49-F238E27FC236}">
                <a16:creationId xmlns:a16="http://schemas.microsoft.com/office/drawing/2014/main" id="{877D17A0-F058-A677-4EEE-6A11D9B466EF}"/>
              </a:ext>
            </a:extLst>
          </p:cNvPr>
          <p:cNvSpPr>
            <a:spLocks noGrp="1"/>
          </p:cNvSpPr>
          <p:nvPr>
            <p:ph type="subTitle" idx="1"/>
          </p:nvPr>
        </p:nvSpPr>
        <p:spPr>
          <a:xfrm>
            <a:off x="4515377" y="1008993"/>
            <a:ext cx="6987645" cy="4375808"/>
          </a:xfrm>
        </p:spPr>
        <p:txBody>
          <a:bodyPr>
            <a:normAutofit fontScale="85000" lnSpcReduction="20000"/>
          </a:bodyPr>
          <a:lstStyle/>
          <a:p>
            <a:pPr>
              <a:lnSpc>
                <a:spcPct val="90000"/>
              </a:lnSpc>
            </a:pPr>
            <a:r>
              <a:rPr lang="en-IN" sz="4400" dirty="0">
                <a:latin typeface="ADLaM Display" panose="020F0502020204030204" pitchFamily="2" charset="0"/>
                <a:ea typeface="ADLaM Display" panose="020F0502020204030204" pitchFamily="2" charset="0"/>
                <a:cs typeface="ADLaM Display" panose="020F0502020204030204" pitchFamily="2" charset="0"/>
              </a:rPr>
              <a:t>Climate Change-Reasons</a:t>
            </a:r>
          </a:p>
          <a:p>
            <a:pPr>
              <a:lnSpc>
                <a:spcPct val="90000"/>
              </a:lnSpc>
            </a:pPr>
            <a:endParaRPr lang="en-IN" sz="4400" dirty="0">
              <a:latin typeface="ADLaM Display" panose="020F0502020204030204" pitchFamily="2" charset="0"/>
              <a:ea typeface="ADLaM Display" panose="020F0502020204030204" pitchFamily="2" charset="0"/>
              <a:cs typeface="ADLaM Display" panose="020F0502020204030204" pitchFamily="2" charset="0"/>
            </a:endParaRPr>
          </a:p>
          <a:p>
            <a:pPr>
              <a:lnSpc>
                <a:spcPct val="90000"/>
              </a:lnSpc>
            </a:pPr>
            <a:r>
              <a:rPr lang="en-IN" sz="4400" dirty="0">
                <a:latin typeface="ADLaM Display" panose="020F0502020204030204" pitchFamily="2" charset="0"/>
                <a:ea typeface="ADLaM Display" panose="020F0502020204030204" pitchFamily="2" charset="0"/>
                <a:cs typeface="ADLaM Display" panose="020F0502020204030204" pitchFamily="2" charset="0"/>
              </a:rPr>
              <a:t>Effects</a:t>
            </a:r>
          </a:p>
          <a:p>
            <a:pPr>
              <a:lnSpc>
                <a:spcPct val="90000"/>
              </a:lnSpc>
            </a:pPr>
            <a:endParaRPr lang="en-IN" sz="4400" dirty="0">
              <a:latin typeface="ADLaM Display" panose="020F0502020204030204" pitchFamily="2" charset="0"/>
              <a:ea typeface="ADLaM Display" panose="020F0502020204030204" pitchFamily="2" charset="0"/>
              <a:cs typeface="ADLaM Display" panose="020F0502020204030204" pitchFamily="2" charset="0"/>
            </a:endParaRPr>
          </a:p>
          <a:p>
            <a:pPr>
              <a:lnSpc>
                <a:spcPct val="90000"/>
              </a:lnSpc>
            </a:pPr>
            <a:r>
              <a:rPr lang="en-IN" sz="4400" dirty="0">
                <a:latin typeface="ADLaM Display" panose="020F0502020204030204" pitchFamily="2" charset="0"/>
                <a:ea typeface="ADLaM Display" panose="020F0502020204030204" pitchFamily="2" charset="0"/>
                <a:cs typeface="ADLaM Display" panose="020F0502020204030204" pitchFamily="2" charset="0"/>
              </a:rPr>
              <a:t>Prevention</a:t>
            </a:r>
          </a:p>
          <a:p>
            <a:pPr>
              <a:lnSpc>
                <a:spcPct val="90000"/>
              </a:lnSpc>
            </a:pPr>
            <a:endParaRPr lang="en-IN" sz="4400" dirty="0">
              <a:latin typeface="ADLaM Display" panose="020F0502020204030204" pitchFamily="2" charset="0"/>
              <a:ea typeface="ADLaM Display" panose="020F0502020204030204" pitchFamily="2" charset="0"/>
              <a:cs typeface="ADLaM Display" panose="020F0502020204030204" pitchFamily="2" charset="0"/>
            </a:endParaRPr>
          </a:p>
          <a:p>
            <a:pPr>
              <a:lnSpc>
                <a:spcPct val="90000"/>
              </a:lnSpc>
            </a:pPr>
            <a:r>
              <a:rPr lang="en-IN" sz="3200" dirty="0">
                <a:latin typeface="Algerian" panose="04020705040A02060702" pitchFamily="82" charset="0"/>
                <a:ea typeface="ADLaM Display" panose="020F0502020204030204" pitchFamily="2" charset="0"/>
                <a:cs typeface="ADLaM Display" panose="020F0502020204030204" pitchFamily="2" charset="0"/>
              </a:rPr>
              <a:t>Made by Mohit Hajela SKS</a:t>
            </a:r>
            <a:r>
              <a:rPr lang="en-IN" sz="4400" dirty="0">
                <a:latin typeface="Algerian" panose="04020705040A02060702" pitchFamily="82" charset="0"/>
                <a:ea typeface="ADLaM Display" panose="020F0502020204030204" pitchFamily="2" charset="0"/>
                <a:cs typeface="ADLaM Display" panose="020F0502020204030204" pitchFamily="2" charset="0"/>
              </a:rPr>
              <a:t> </a:t>
            </a:r>
          </a:p>
          <a:p>
            <a:pPr>
              <a:lnSpc>
                <a:spcPct val="90000"/>
              </a:lnSpc>
            </a:pPr>
            <a:endParaRPr lang="en-IN" sz="4400" dirty="0">
              <a:latin typeface="ADLaM Display" panose="020F0502020204030204" pitchFamily="2" charset="0"/>
              <a:ea typeface="ADLaM Display" panose="020F0502020204030204" pitchFamily="2" charset="0"/>
              <a:cs typeface="ADLaM Display" panose="020F0502020204030204" pitchFamily="2" charset="0"/>
            </a:endParaRPr>
          </a:p>
        </p:txBody>
      </p:sp>
    </p:spTree>
    <p:extLst>
      <p:ext uri="{BB962C8B-B14F-4D97-AF65-F5344CB8AC3E}">
        <p14:creationId xmlns:p14="http://schemas.microsoft.com/office/powerpoint/2010/main" val="23180419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150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150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150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150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grpId="1"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animEffect transition="in" filter="wipe(down)">
                                      <p:cBhvr>
                                        <p:cTn id="31" dur="580">
                                          <p:stCondLst>
                                            <p:cond delay="0"/>
                                          </p:stCondLst>
                                        </p:cTn>
                                        <p:tgtEl>
                                          <p:spTgt spid="3">
                                            <p:txEl>
                                              <p:pRg st="0" end="0"/>
                                            </p:txEl>
                                          </p:spTgt>
                                        </p:tgtEl>
                                      </p:cBhvr>
                                    </p:animEffect>
                                    <p:anim calcmode="lin" valueType="num">
                                      <p:cBhvr>
                                        <p:cTn id="32"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37" dur="26">
                                          <p:stCondLst>
                                            <p:cond delay="650"/>
                                          </p:stCondLst>
                                        </p:cTn>
                                        <p:tgtEl>
                                          <p:spTgt spid="3">
                                            <p:txEl>
                                              <p:pRg st="0" end="0"/>
                                            </p:txEl>
                                          </p:spTgt>
                                        </p:tgtEl>
                                      </p:cBhvr>
                                      <p:to x="100000" y="60000"/>
                                    </p:animScale>
                                    <p:animScale>
                                      <p:cBhvr>
                                        <p:cTn id="38" dur="166" decel="50000">
                                          <p:stCondLst>
                                            <p:cond delay="676"/>
                                          </p:stCondLst>
                                        </p:cTn>
                                        <p:tgtEl>
                                          <p:spTgt spid="3">
                                            <p:txEl>
                                              <p:pRg st="0" end="0"/>
                                            </p:txEl>
                                          </p:spTgt>
                                        </p:tgtEl>
                                      </p:cBhvr>
                                      <p:to x="100000" y="100000"/>
                                    </p:animScale>
                                    <p:animScale>
                                      <p:cBhvr>
                                        <p:cTn id="39" dur="26">
                                          <p:stCondLst>
                                            <p:cond delay="1312"/>
                                          </p:stCondLst>
                                        </p:cTn>
                                        <p:tgtEl>
                                          <p:spTgt spid="3">
                                            <p:txEl>
                                              <p:pRg st="0" end="0"/>
                                            </p:txEl>
                                          </p:spTgt>
                                        </p:tgtEl>
                                      </p:cBhvr>
                                      <p:to x="100000" y="80000"/>
                                    </p:animScale>
                                    <p:animScale>
                                      <p:cBhvr>
                                        <p:cTn id="40" dur="166" decel="50000">
                                          <p:stCondLst>
                                            <p:cond delay="1338"/>
                                          </p:stCondLst>
                                        </p:cTn>
                                        <p:tgtEl>
                                          <p:spTgt spid="3">
                                            <p:txEl>
                                              <p:pRg st="0" end="0"/>
                                            </p:txEl>
                                          </p:spTgt>
                                        </p:tgtEl>
                                      </p:cBhvr>
                                      <p:to x="100000" y="100000"/>
                                    </p:animScale>
                                    <p:animScale>
                                      <p:cBhvr>
                                        <p:cTn id="41" dur="26">
                                          <p:stCondLst>
                                            <p:cond delay="1642"/>
                                          </p:stCondLst>
                                        </p:cTn>
                                        <p:tgtEl>
                                          <p:spTgt spid="3">
                                            <p:txEl>
                                              <p:pRg st="0" end="0"/>
                                            </p:txEl>
                                          </p:spTgt>
                                        </p:tgtEl>
                                      </p:cBhvr>
                                      <p:to x="100000" y="90000"/>
                                    </p:animScale>
                                    <p:animScale>
                                      <p:cBhvr>
                                        <p:cTn id="42" dur="166" decel="50000">
                                          <p:stCondLst>
                                            <p:cond delay="1668"/>
                                          </p:stCondLst>
                                        </p:cTn>
                                        <p:tgtEl>
                                          <p:spTgt spid="3">
                                            <p:txEl>
                                              <p:pRg st="0" end="0"/>
                                            </p:txEl>
                                          </p:spTgt>
                                        </p:tgtEl>
                                      </p:cBhvr>
                                      <p:to x="100000" y="100000"/>
                                    </p:animScale>
                                    <p:animScale>
                                      <p:cBhvr>
                                        <p:cTn id="43" dur="26">
                                          <p:stCondLst>
                                            <p:cond delay="1808"/>
                                          </p:stCondLst>
                                        </p:cTn>
                                        <p:tgtEl>
                                          <p:spTgt spid="3">
                                            <p:txEl>
                                              <p:pRg st="0" end="0"/>
                                            </p:txEl>
                                          </p:spTgt>
                                        </p:tgtEl>
                                      </p:cBhvr>
                                      <p:to x="100000" y="95000"/>
                                    </p:animScale>
                                    <p:animScale>
                                      <p:cBhvr>
                                        <p:cTn id="44" dur="166" decel="50000">
                                          <p:stCondLst>
                                            <p:cond delay="1834"/>
                                          </p:stCondLst>
                                        </p:cTn>
                                        <p:tgtEl>
                                          <p:spTgt spid="3">
                                            <p:txEl>
                                              <p:pRg st="0" end="0"/>
                                            </p:txEl>
                                          </p:spTgt>
                                        </p:tgtEl>
                                      </p:cBhvr>
                                      <p:to x="100000" y="100000"/>
                                    </p:animScale>
                                  </p:childTnLst>
                                </p:cTn>
                              </p:par>
                            </p:childTnLst>
                          </p:cTn>
                        </p:par>
                      </p:childTnLst>
                    </p:cTn>
                  </p:par>
                  <p:par>
                    <p:cTn id="45" fill="hold">
                      <p:stCondLst>
                        <p:cond delay="indefinite"/>
                      </p:stCondLst>
                      <p:childTnLst>
                        <p:par>
                          <p:cTn id="46" fill="hold">
                            <p:stCondLst>
                              <p:cond delay="0"/>
                            </p:stCondLst>
                            <p:childTnLst>
                              <p:par>
                                <p:cTn id="47" presetID="26" presetClass="entr" presetSubtype="0" fill="hold" grpId="1" nodeType="clickEffect">
                                  <p:stCondLst>
                                    <p:cond delay="0"/>
                                  </p:stCondLst>
                                  <p:childTnLst>
                                    <p:set>
                                      <p:cBhvr>
                                        <p:cTn id="48" dur="1" fill="hold">
                                          <p:stCondLst>
                                            <p:cond delay="0"/>
                                          </p:stCondLst>
                                        </p:cTn>
                                        <p:tgtEl>
                                          <p:spTgt spid="3">
                                            <p:txEl>
                                              <p:pRg st="2" end="2"/>
                                            </p:txEl>
                                          </p:spTgt>
                                        </p:tgtEl>
                                        <p:attrNameLst>
                                          <p:attrName>style.visibility</p:attrName>
                                        </p:attrNameLst>
                                      </p:cBhvr>
                                      <p:to>
                                        <p:strVal val="visible"/>
                                      </p:to>
                                    </p:set>
                                    <p:animEffect transition="in" filter="wipe(down)">
                                      <p:cBhvr>
                                        <p:cTn id="49" dur="580">
                                          <p:stCondLst>
                                            <p:cond delay="0"/>
                                          </p:stCondLst>
                                        </p:cTn>
                                        <p:tgtEl>
                                          <p:spTgt spid="3">
                                            <p:txEl>
                                              <p:pRg st="2" end="2"/>
                                            </p:txEl>
                                          </p:spTgt>
                                        </p:tgtEl>
                                      </p:cBhvr>
                                    </p:animEffect>
                                    <p:anim calcmode="lin" valueType="num">
                                      <p:cBhvr>
                                        <p:cTn id="50"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1"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2"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3"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54"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5" dur="26">
                                          <p:stCondLst>
                                            <p:cond delay="650"/>
                                          </p:stCondLst>
                                        </p:cTn>
                                        <p:tgtEl>
                                          <p:spTgt spid="3">
                                            <p:txEl>
                                              <p:pRg st="2" end="2"/>
                                            </p:txEl>
                                          </p:spTgt>
                                        </p:tgtEl>
                                      </p:cBhvr>
                                      <p:to x="100000" y="60000"/>
                                    </p:animScale>
                                    <p:animScale>
                                      <p:cBhvr>
                                        <p:cTn id="56" dur="166" decel="50000">
                                          <p:stCondLst>
                                            <p:cond delay="676"/>
                                          </p:stCondLst>
                                        </p:cTn>
                                        <p:tgtEl>
                                          <p:spTgt spid="3">
                                            <p:txEl>
                                              <p:pRg st="2" end="2"/>
                                            </p:txEl>
                                          </p:spTgt>
                                        </p:tgtEl>
                                      </p:cBhvr>
                                      <p:to x="100000" y="100000"/>
                                    </p:animScale>
                                    <p:animScale>
                                      <p:cBhvr>
                                        <p:cTn id="57" dur="26">
                                          <p:stCondLst>
                                            <p:cond delay="1312"/>
                                          </p:stCondLst>
                                        </p:cTn>
                                        <p:tgtEl>
                                          <p:spTgt spid="3">
                                            <p:txEl>
                                              <p:pRg st="2" end="2"/>
                                            </p:txEl>
                                          </p:spTgt>
                                        </p:tgtEl>
                                      </p:cBhvr>
                                      <p:to x="100000" y="80000"/>
                                    </p:animScale>
                                    <p:animScale>
                                      <p:cBhvr>
                                        <p:cTn id="58" dur="166" decel="50000">
                                          <p:stCondLst>
                                            <p:cond delay="1338"/>
                                          </p:stCondLst>
                                        </p:cTn>
                                        <p:tgtEl>
                                          <p:spTgt spid="3">
                                            <p:txEl>
                                              <p:pRg st="2" end="2"/>
                                            </p:txEl>
                                          </p:spTgt>
                                        </p:tgtEl>
                                      </p:cBhvr>
                                      <p:to x="100000" y="100000"/>
                                    </p:animScale>
                                    <p:animScale>
                                      <p:cBhvr>
                                        <p:cTn id="59" dur="26">
                                          <p:stCondLst>
                                            <p:cond delay="1642"/>
                                          </p:stCondLst>
                                        </p:cTn>
                                        <p:tgtEl>
                                          <p:spTgt spid="3">
                                            <p:txEl>
                                              <p:pRg st="2" end="2"/>
                                            </p:txEl>
                                          </p:spTgt>
                                        </p:tgtEl>
                                      </p:cBhvr>
                                      <p:to x="100000" y="90000"/>
                                    </p:animScale>
                                    <p:animScale>
                                      <p:cBhvr>
                                        <p:cTn id="60" dur="166" decel="50000">
                                          <p:stCondLst>
                                            <p:cond delay="1668"/>
                                          </p:stCondLst>
                                        </p:cTn>
                                        <p:tgtEl>
                                          <p:spTgt spid="3">
                                            <p:txEl>
                                              <p:pRg st="2" end="2"/>
                                            </p:txEl>
                                          </p:spTgt>
                                        </p:tgtEl>
                                      </p:cBhvr>
                                      <p:to x="100000" y="100000"/>
                                    </p:animScale>
                                    <p:animScale>
                                      <p:cBhvr>
                                        <p:cTn id="61" dur="26">
                                          <p:stCondLst>
                                            <p:cond delay="1808"/>
                                          </p:stCondLst>
                                        </p:cTn>
                                        <p:tgtEl>
                                          <p:spTgt spid="3">
                                            <p:txEl>
                                              <p:pRg st="2" end="2"/>
                                            </p:txEl>
                                          </p:spTgt>
                                        </p:tgtEl>
                                      </p:cBhvr>
                                      <p:to x="100000" y="95000"/>
                                    </p:animScale>
                                    <p:animScale>
                                      <p:cBhvr>
                                        <p:cTn id="62" dur="166" decel="50000">
                                          <p:stCondLst>
                                            <p:cond delay="1834"/>
                                          </p:stCondLst>
                                        </p:cTn>
                                        <p:tgtEl>
                                          <p:spTgt spid="3">
                                            <p:txEl>
                                              <p:pRg st="2" end="2"/>
                                            </p:txEl>
                                          </p:spTgt>
                                        </p:tgtEl>
                                      </p:cBhvr>
                                      <p:to x="100000" y="100000"/>
                                    </p:animScale>
                                  </p:childTnLst>
                                </p:cTn>
                              </p:par>
                            </p:childTnLst>
                          </p:cTn>
                        </p:par>
                      </p:childTnLst>
                    </p:cTn>
                  </p:par>
                  <p:par>
                    <p:cTn id="63" fill="hold">
                      <p:stCondLst>
                        <p:cond delay="indefinite"/>
                      </p:stCondLst>
                      <p:childTnLst>
                        <p:par>
                          <p:cTn id="64" fill="hold">
                            <p:stCondLst>
                              <p:cond delay="0"/>
                            </p:stCondLst>
                            <p:childTnLst>
                              <p:par>
                                <p:cTn id="65" presetID="26" presetClass="entr" presetSubtype="0" fill="hold" grpId="1" nodeType="clickEffect">
                                  <p:stCondLst>
                                    <p:cond delay="0"/>
                                  </p:stCondLst>
                                  <p:childTnLst>
                                    <p:set>
                                      <p:cBhvr>
                                        <p:cTn id="66" dur="1" fill="hold">
                                          <p:stCondLst>
                                            <p:cond delay="0"/>
                                          </p:stCondLst>
                                        </p:cTn>
                                        <p:tgtEl>
                                          <p:spTgt spid="3">
                                            <p:txEl>
                                              <p:pRg st="4" end="4"/>
                                            </p:txEl>
                                          </p:spTgt>
                                        </p:tgtEl>
                                        <p:attrNameLst>
                                          <p:attrName>style.visibility</p:attrName>
                                        </p:attrNameLst>
                                      </p:cBhvr>
                                      <p:to>
                                        <p:strVal val="visible"/>
                                      </p:to>
                                    </p:set>
                                    <p:animEffect transition="in" filter="wipe(down)">
                                      <p:cBhvr>
                                        <p:cTn id="67" dur="580">
                                          <p:stCondLst>
                                            <p:cond delay="0"/>
                                          </p:stCondLst>
                                        </p:cTn>
                                        <p:tgtEl>
                                          <p:spTgt spid="3">
                                            <p:txEl>
                                              <p:pRg st="4" end="4"/>
                                            </p:txEl>
                                          </p:spTgt>
                                        </p:tgtEl>
                                      </p:cBhvr>
                                    </p:animEffect>
                                    <p:anim calcmode="lin" valueType="num">
                                      <p:cBhvr>
                                        <p:cTn id="68"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69"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0"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1"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2"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3" dur="26">
                                          <p:stCondLst>
                                            <p:cond delay="650"/>
                                          </p:stCondLst>
                                        </p:cTn>
                                        <p:tgtEl>
                                          <p:spTgt spid="3">
                                            <p:txEl>
                                              <p:pRg st="4" end="4"/>
                                            </p:txEl>
                                          </p:spTgt>
                                        </p:tgtEl>
                                      </p:cBhvr>
                                      <p:to x="100000" y="60000"/>
                                    </p:animScale>
                                    <p:animScale>
                                      <p:cBhvr>
                                        <p:cTn id="74" dur="166" decel="50000">
                                          <p:stCondLst>
                                            <p:cond delay="676"/>
                                          </p:stCondLst>
                                        </p:cTn>
                                        <p:tgtEl>
                                          <p:spTgt spid="3">
                                            <p:txEl>
                                              <p:pRg st="4" end="4"/>
                                            </p:txEl>
                                          </p:spTgt>
                                        </p:tgtEl>
                                      </p:cBhvr>
                                      <p:to x="100000" y="100000"/>
                                    </p:animScale>
                                    <p:animScale>
                                      <p:cBhvr>
                                        <p:cTn id="75" dur="26">
                                          <p:stCondLst>
                                            <p:cond delay="1312"/>
                                          </p:stCondLst>
                                        </p:cTn>
                                        <p:tgtEl>
                                          <p:spTgt spid="3">
                                            <p:txEl>
                                              <p:pRg st="4" end="4"/>
                                            </p:txEl>
                                          </p:spTgt>
                                        </p:tgtEl>
                                      </p:cBhvr>
                                      <p:to x="100000" y="80000"/>
                                    </p:animScale>
                                    <p:animScale>
                                      <p:cBhvr>
                                        <p:cTn id="76" dur="166" decel="50000">
                                          <p:stCondLst>
                                            <p:cond delay="1338"/>
                                          </p:stCondLst>
                                        </p:cTn>
                                        <p:tgtEl>
                                          <p:spTgt spid="3">
                                            <p:txEl>
                                              <p:pRg st="4" end="4"/>
                                            </p:txEl>
                                          </p:spTgt>
                                        </p:tgtEl>
                                      </p:cBhvr>
                                      <p:to x="100000" y="100000"/>
                                    </p:animScale>
                                    <p:animScale>
                                      <p:cBhvr>
                                        <p:cTn id="77" dur="26">
                                          <p:stCondLst>
                                            <p:cond delay="1642"/>
                                          </p:stCondLst>
                                        </p:cTn>
                                        <p:tgtEl>
                                          <p:spTgt spid="3">
                                            <p:txEl>
                                              <p:pRg st="4" end="4"/>
                                            </p:txEl>
                                          </p:spTgt>
                                        </p:tgtEl>
                                      </p:cBhvr>
                                      <p:to x="100000" y="90000"/>
                                    </p:animScale>
                                    <p:animScale>
                                      <p:cBhvr>
                                        <p:cTn id="78" dur="166" decel="50000">
                                          <p:stCondLst>
                                            <p:cond delay="1668"/>
                                          </p:stCondLst>
                                        </p:cTn>
                                        <p:tgtEl>
                                          <p:spTgt spid="3">
                                            <p:txEl>
                                              <p:pRg st="4" end="4"/>
                                            </p:txEl>
                                          </p:spTgt>
                                        </p:tgtEl>
                                      </p:cBhvr>
                                      <p:to x="100000" y="100000"/>
                                    </p:animScale>
                                    <p:animScale>
                                      <p:cBhvr>
                                        <p:cTn id="79" dur="26">
                                          <p:stCondLst>
                                            <p:cond delay="1808"/>
                                          </p:stCondLst>
                                        </p:cTn>
                                        <p:tgtEl>
                                          <p:spTgt spid="3">
                                            <p:txEl>
                                              <p:pRg st="4" end="4"/>
                                            </p:txEl>
                                          </p:spTgt>
                                        </p:tgtEl>
                                      </p:cBhvr>
                                      <p:to x="100000" y="95000"/>
                                    </p:animScale>
                                    <p:animScale>
                                      <p:cBhvr>
                                        <p:cTn id="80" dur="166" decel="50000">
                                          <p:stCondLst>
                                            <p:cond delay="1834"/>
                                          </p:stCondLst>
                                        </p:cTn>
                                        <p:tgtEl>
                                          <p:spTgt spid="3">
                                            <p:txEl>
                                              <p:pRg st="4" end="4"/>
                                            </p:txEl>
                                          </p:spTgt>
                                        </p:tgtEl>
                                      </p:cBhvr>
                                      <p:to x="100000" y="100000"/>
                                    </p:animScale>
                                  </p:childTnLst>
                                </p:cTn>
                              </p:par>
                            </p:childTnLst>
                          </p:cTn>
                        </p:par>
                      </p:childTnLst>
                    </p:cTn>
                  </p:par>
                  <p:par>
                    <p:cTn id="81" fill="hold">
                      <p:stCondLst>
                        <p:cond delay="indefinite"/>
                      </p:stCondLst>
                      <p:childTnLst>
                        <p:par>
                          <p:cTn id="82" fill="hold">
                            <p:stCondLst>
                              <p:cond delay="0"/>
                            </p:stCondLst>
                            <p:childTnLst>
                              <p:par>
                                <p:cTn id="83" presetID="26" presetClass="entr" presetSubtype="0" fill="hold" grpId="1" nodeType="clickEffect">
                                  <p:stCondLst>
                                    <p:cond delay="0"/>
                                  </p:stCondLst>
                                  <p:childTnLst>
                                    <p:set>
                                      <p:cBhvr>
                                        <p:cTn id="84" dur="1" fill="hold">
                                          <p:stCondLst>
                                            <p:cond delay="0"/>
                                          </p:stCondLst>
                                        </p:cTn>
                                        <p:tgtEl>
                                          <p:spTgt spid="3">
                                            <p:txEl>
                                              <p:pRg st="6" end="6"/>
                                            </p:txEl>
                                          </p:spTgt>
                                        </p:tgtEl>
                                        <p:attrNameLst>
                                          <p:attrName>style.visibility</p:attrName>
                                        </p:attrNameLst>
                                      </p:cBhvr>
                                      <p:to>
                                        <p:strVal val="visible"/>
                                      </p:to>
                                    </p:set>
                                    <p:animEffect transition="in" filter="wipe(down)">
                                      <p:cBhvr>
                                        <p:cTn id="85" dur="580">
                                          <p:stCondLst>
                                            <p:cond delay="0"/>
                                          </p:stCondLst>
                                        </p:cTn>
                                        <p:tgtEl>
                                          <p:spTgt spid="3">
                                            <p:txEl>
                                              <p:pRg st="6" end="6"/>
                                            </p:txEl>
                                          </p:spTgt>
                                        </p:tgtEl>
                                      </p:cBhvr>
                                    </p:animEffect>
                                    <p:anim calcmode="lin" valueType="num">
                                      <p:cBhvr>
                                        <p:cTn id="86" dur="1822" tmFilter="0,0; 0.14,0.36; 0.43,0.73; 0.71,0.91; 1.0,1.0">
                                          <p:stCondLst>
                                            <p:cond delay="0"/>
                                          </p:stCondLst>
                                        </p:cTn>
                                        <p:tgtEl>
                                          <p:spTgt spid="3">
                                            <p:txEl>
                                              <p:pRg st="6" end="6"/>
                                            </p:txEl>
                                          </p:spTgt>
                                        </p:tgtEl>
                                        <p:attrNameLst>
                                          <p:attrName>ppt_x</p:attrName>
                                        </p:attrNameLst>
                                      </p:cBhvr>
                                      <p:tavLst>
                                        <p:tav tm="0">
                                          <p:val>
                                            <p:strVal val="#ppt_x-0.25"/>
                                          </p:val>
                                        </p:tav>
                                        <p:tav tm="100000">
                                          <p:val>
                                            <p:strVal val="#ppt_x"/>
                                          </p:val>
                                        </p:tav>
                                      </p:tavLst>
                                    </p:anim>
                                    <p:anim calcmode="lin" valueType="num">
                                      <p:cBhvr>
                                        <p:cTn id="87" dur="664" tmFilter="0.0,0.0; 0.25,0.07; 0.50,0.2; 0.75,0.467; 1.0,1.0">
                                          <p:stCondLst>
                                            <p:cond delay="0"/>
                                          </p:stCondLst>
                                        </p:cTn>
                                        <p:tgtEl>
                                          <p:spTgt spid="3">
                                            <p:txEl>
                                              <p:pRg st="6" end="6"/>
                                            </p:txEl>
                                          </p:spTgt>
                                        </p:tgtEl>
                                        <p:attrNameLst>
                                          <p:attrName>ppt_y</p:attrName>
                                        </p:attrNameLst>
                                      </p:cBhvr>
                                      <p:tavLst>
                                        <p:tav tm="0" fmla="#ppt_y-sin(pi*$)/3">
                                          <p:val>
                                            <p:fltVal val="0.5"/>
                                          </p:val>
                                        </p:tav>
                                        <p:tav tm="100000">
                                          <p:val>
                                            <p:fltVal val="1"/>
                                          </p:val>
                                        </p:tav>
                                      </p:tavLst>
                                    </p:anim>
                                    <p:anim calcmode="lin" valueType="num">
                                      <p:cBhvr>
                                        <p:cTn id="88" dur="664" tmFilter="0, 0; 0.125,0.2665; 0.25,0.4; 0.375,0.465; 0.5,0.5;  0.625,0.535; 0.75,0.6; 0.875,0.7335; 1,1">
                                          <p:stCondLst>
                                            <p:cond delay="664"/>
                                          </p:stCondLst>
                                        </p:cTn>
                                        <p:tgtEl>
                                          <p:spTgt spid="3">
                                            <p:txEl>
                                              <p:pRg st="6" end="6"/>
                                            </p:txEl>
                                          </p:spTgt>
                                        </p:tgtEl>
                                        <p:attrNameLst>
                                          <p:attrName>ppt_y</p:attrName>
                                        </p:attrNameLst>
                                      </p:cBhvr>
                                      <p:tavLst>
                                        <p:tav tm="0" fmla="#ppt_y-sin(pi*$)/9">
                                          <p:val>
                                            <p:fltVal val="0"/>
                                          </p:val>
                                        </p:tav>
                                        <p:tav tm="100000">
                                          <p:val>
                                            <p:fltVal val="1"/>
                                          </p:val>
                                        </p:tav>
                                      </p:tavLst>
                                    </p:anim>
                                    <p:anim calcmode="lin" valueType="num">
                                      <p:cBhvr>
                                        <p:cTn id="89" dur="332" tmFilter="0, 0; 0.125,0.2665; 0.25,0.4; 0.375,0.465; 0.5,0.5;  0.625,0.535; 0.75,0.6; 0.875,0.7335; 1,1">
                                          <p:stCondLst>
                                            <p:cond delay="1324"/>
                                          </p:stCondLst>
                                        </p:cTn>
                                        <p:tgtEl>
                                          <p:spTgt spid="3">
                                            <p:txEl>
                                              <p:pRg st="6" end="6"/>
                                            </p:txEl>
                                          </p:spTgt>
                                        </p:tgtEl>
                                        <p:attrNameLst>
                                          <p:attrName>ppt_y</p:attrName>
                                        </p:attrNameLst>
                                      </p:cBhvr>
                                      <p:tavLst>
                                        <p:tav tm="0" fmla="#ppt_y-sin(pi*$)/27">
                                          <p:val>
                                            <p:fltVal val="0"/>
                                          </p:val>
                                        </p:tav>
                                        <p:tav tm="100000">
                                          <p:val>
                                            <p:fltVal val="1"/>
                                          </p:val>
                                        </p:tav>
                                      </p:tavLst>
                                    </p:anim>
                                    <p:anim calcmode="lin" valueType="num">
                                      <p:cBhvr>
                                        <p:cTn id="90" dur="164" tmFilter="0, 0; 0.125,0.2665; 0.25,0.4; 0.375,0.465; 0.5,0.5;  0.625,0.535; 0.75,0.6; 0.875,0.7335; 1,1">
                                          <p:stCondLst>
                                            <p:cond delay="1656"/>
                                          </p:stCondLst>
                                        </p:cTn>
                                        <p:tgtEl>
                                          <p:spTgt spid="3">
                                            <p:txEl>
                                              <p:pRg st="6" end="6"/>
                                            </p:txEl>
                                          </p:spTgt>
                                        </p:tgtEl>
                                        <p:attrNameLst>
                                          <p:attrName>ppt_y</p:attrName>
                                        </p:attrNameLst>
                                      </p:cBhvr>
                                      <p:tavLst>
                                        <p:tav tm="0" fmla="#ppt_y-sin(pi*$)/81">
                                          <p:val>
                                            <p:fltVal val="0"/>
                                          </p:val>
                                        </p:tav>
                                        <p:tav tm="100000">
                                          <p:val>
                                            <p:fltVal val="1"/>
                                          </p:val>
                                        </p:tav>
                                      </p:tavLst>
                                    </p:anim>
                                    <p:animScale>
                                      <p:cBhvr>
                                        <p:cTn id="91" dur="26">
                                          <p:stCondLst>
                                            <p:cond delay="650"/>
                                          </p:stCondLst>
                                        </p:cTn>
                                        <p:tgtEl>
                                          <p:spTgt spid="3">
                                            <p:txEl>
                                              <p:pRg st="6" end="6"/>
                                            </p:txEl>
                                          </p:spTgt>
                                        </p:tgtEl>
                                      </p:cBhvr>
                                      <p:to x="100000" y="60000"/>
                                    </p:animScale>
                                    <p:animScale>
                                      <p:cBhvr>
                                        <p:cTn id="92" dur="166" decel="50000">
                                          <p:stCondLst>
                                            <p:cond delay="676"/>
                                          </p:stCondLst>
                                        </p:cTn>
                                        <p:tgtEl>
                                          <p:spTgt spid="3">
                                            <p:txEl>
                                              <p:pRg st="6" end="6"/>
                                            </p:txEl>
                                          </p:spTgt>
                                        </p:tgtEl>
                                      </p:cBhvr>
                                      <p:to x="100000" y="100000"/>
                                    </p:animScale>
                                    <p:animScale>
                                      <p:cBhvr>
                                        <p:cTn id="93" dur="26">
                                          <p:stCondLst>
                                            <p:cond delay="1312"/>
                                          </p:stCondLst>
                                        </p:cTn>
                                        <p:tgtEl>
                                          <p:spTgt spid="3">
                                            <p:txEl>
                                              <p:pRg st="6" end="6"/>
                                            </p:txEl>
                                          </p:spTgt>
                                        </p:tgtEl>
                                      </p:cBhvr>
                                      <p:to x="100000" y="80000"/>
                                    </p:animScale>
                                    <p:animScale>
                                      <p:cBhvr>
                                        <p:cTn id="94" dur="166" decel="50000">
                                          <p:stCondLst>
                                            <p:cond delay="1338"/>
                                          </p:stCondLst>
                                        </p:cTn>
                                        <p:tgtEl>
                                          <p:spTgt spid="3">
                                            <p:txEl>
                                              <p:pRg st="6" end="6"/>
                                            </p:txEl>
                                          </p:spTgt>
                                        </p:tgtEl>
                                      </p:cBhvr>
                                      <p:to x="100000" y="100000"/>
                                    </p:animScale>
                                    <p:animScale>
                                      <p:cBhvr>
                                        <p:cTn id="95" dur="26">
                                          <p:stCondLst>
                                            <p:cond delay="1642"/>
                                          </p:stCondLst>
                                        </p:cTn>
                                        <p:tgtEl>
                                          <p:spTgt spid="3">
                                            <p:txEl>
                                              <p:pRg st="6" end="6"/>
                                            </p:txEl>
                                          </p:spTgt>
                                        </p:tgtEl>
                                      </p:cBhvr>
                                      <p:to x="100000" y="90000"/>
                                    </p:animScale>
                                    <p:animScale>
                                      <p:cBhvr>
                                        <p:cTn id="96" dur="166" decel="50000">
                                          <p:stCondLst>
                                            <p:cond delay="1668"/>
                                          </p:stCondLst>
                                        </p:cTn>
                                        <p:tgtEl>
                                          <p:spTgt spid="3">
                                            <p:txEl>
                                              <p:pRg st="6" end="6"/>
                                            </p:txEl>
                                          </p:spTgt>
                                        </p:tgtEl>
                                      </p:cBhvr>
                                      <p:to x="100000" y="100000"/>
                                    </p:animScale>
                                    <p:animScale>
                                      <p:cBhvr>
                                        <p:cTn id="97" dur="26">
                                          <p:stCondLst>
                                            <p:cond delay="1808"/>
                                          </p:stCondLst>
                                        </p:cTn>
                                        <p:tgtEl>
                                          <p:spTgt spid="3">
                                            <p:txEl>
                                              <p:pRg st="6" end="6"/>
                                            </p:txEl>
                                          </p:spTgt>
                                        </p:tgtEl>
                                      </p:cBhvr>
                                      <p:to x="100000" y="95000"/>
                                    </p:animScale>
                                    <p:animScale>
                                      <p:cBhvr>
                                        <p:cTn id="98" dur="166" decel="50000">
                                          <p:stCondLst>
                                            <p:cond delay="1834"/>
                                          </p:stCondLst>
                                        </p:cTn>
                                        <p:tgtEl>
                                          <p:spTgt spid="3">
                                            <p:txEl>
                                              <p:pRg st="6" end="6"/>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3" grpI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E097A-08E9-0EAE-12CF-CA1CC64D66CA}"/>
              </a:ext>
            </a:extLst>
          </p:cNvPr>
          <p:cNvSpPr>
            <a:spLocks noGrp="1"/>
          </p:cNvSpPr>
          <p:nvPr>
            <p:ph type="title"/>
          </p:nvPr>
        </p:nvSpPr>
        <p:spPr>
          <a:xfrm>
            <a:off x="1326656" y="128753"/>
            <a:ext cx="7417951" cy="522890"/>
          </a:xfrm>
        </p:spPr>
        <p:txBody>
          <a:bodyPr>
            <a:normAutofit fontScale="90000"/>
          </a:bodyPr>
          <a:lstStyle/>
          <a:p>
            <a:r>
              <a:rPr lang="en-IN" sz="4400" dirty="0">
                <a:latin typeface="ADLaM Display" panose="020F0502020204030204" pitchFamily="2" charset="0"/>
                <a:ea typeface="ADLaM Display" panose="020F0502020204030204" pitchFamily="2" charset="0"/>
                <a:cs typeface="ADLaM Display" panose="020F0502020204030204" pitchFamily="2" charset="0"/>
              </a:rPr>
              <a:t>Climate Change-Reasons</a:t>
            </a:r>
            <a:endParaRPr lang="en-IN" sz="4400" dirty="0"/>
          </a:p>
        </p:txBody>
      </p:sp>
      <p:pic>
        <p:nvPicPr>
          <p:cNvPr id="9" name="Picture 8" descr="A planet with garbage around it&#10;&#10;Description automatically generated">
            <a:extLst>
              <a:ext uri="{FF2B5EF4-FFF2-40B4-BE49-F238E27FC236}">
                <a16:creationId xmlns:a16="http://schemas.microsoft.com/office/drawing/2014/main" id="{8C1F0964-077F-9C46-18C8-8014C18A8B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0730" y="311863"/>
            <a:ext cx="4796166" cy="4479549"/>
          </a:xfrm>
          <a:prstGeom prst="rect">
            <a:avLst/>
          </a:prstGeom>
        </p:spPr>
      </p:pic>
      <p:sp>
        <p:nvSpPr>
          <p:cNvPr id="12" name="TextBox 11">
            <a:extLst>
              <a:ext uri="{FF2B5EF4-FFF2-40B4-BE49-F238E27FC236}">
                <a16:creationId xmlns:a16="http://schemas.microsoft.com/office/drawing/2014/main" id="{365A6282-1FA3-1C0A-6B22-6616E4CF598D}"/>
              </a:ext>
            </a:extLst>
          </p:cNvPr>
          <p:cNvSpPr txBox="1"/>
          <p:nvPr/>
        </p:nvSpPr>
        <p:spPr>
          <a:xfrm>
            <a:off x="1517100" y="1220188"/>
            <a:ext cx="6173023" cy="2662901"/>
          </a:xfrm>
          <a:prstGeom prst="rect">
            <a:avLst/>
          </a:prstGeom>
          <a:noFill/>
        </p:spPr>
        <p:txBody>
          <a:bodyPr wrap="square" rtlCol="0">
            <a:spAutoFit/>
          </a:bodyPr>
          <a:lstStyle/>
          <a:p>
            <a:r>
              <a:rPr lang="en-US" sz="2400" b="0" i="0" dirty="0">
                <a:solidFill>
                  <a:srgbClr val="040C28"/>
                </a:solidFill>
                <a:effectLst/>
                <a:highlight>
                  <a:srgbClr val="D3E3FD"/>
                </a:highlight>
                <a:latin typeface="Google Sans"/>
              </a:rPr>
              <a:t>Burning fossil fuels, cutting down forests and farming livestock</a:t>
            </a:r>
            <a:r>
              <a:rPr lang="en-US" sz="2400" b="0" i="0" dirty="0">
                <a:solidFill>
                  <a:srgbClr val="474747"/>
                </a:solidFill>
                <a:effectLst/>
                <a:highlight>
                  <a:srgbClr val="FFFFFF"/>
                </a:highlight>
                <a:latin typeface="Google Sans"/>
              </a:rPr>
              <a:t> are increasingly influencing the climate and the earth's temperature. This adds enormous amounts of greenhouse gases to those naturally occurring in the atmosphere, increasing the greenhouse effect and global warming.</a:t>
            </a:r>
            <a:endParaRPr lang="en-IN" sz="2400" dirty="0"/>
          </a:p>
        </p:txBody>
      </p:sp>
    </p:spTree>
    <p:extLst>
      <p:ext uri="{BB962C8B-B14F-4D97-AF65-F5344CB8AC3E}">
        <p14:creationId xmlns:p14="http://schemas.microsoft.com/office/powerpoint/2010/main" val="1631181371"/>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12">
                                            <p:txEl>
                                              <p:pRg st="0" end="0"/>
                                            </p:txEl>
                                          </p:spTgt>
                                        </p:tgtEl>
                                        <p:attrNameLst>
                                          <p:attrName>style.visibility</p:attrName>
                                        </p:attrNameLst>
                                      </p:cBhvr>
                                      <p:to>
                                        <p:strVal val="visible"/>
                                      </p:to>
                                    </p:set>
                                    <p:animEffect transition="in" filter="wipe(down)">
                                      <p:cBhvr>
                                        <p:cTn id="14" dur="5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8C308-0DFC-0C46-6C47-085778460884}"/>
              </a:ext>
            </a:extLst>
          </p:cNvPr>
          <p:cNvSpPr>
            <a:spLocks noGrp="1"/>
          </p:cNvSpPr>
          <p:nvPr>
            <p:ph type="title"/>
          </p:nvPr>
        </p:nvSpPr>
        <p:spPr>
          <a:xfrm>
            <a:off x="3077847" y="1368079"/>
            <a:ext cx="3206656" cy="1491915"/>
          </a:xfrm>
          <a:effectLst/>
        </p:spPr>
        <p:txBody>
          <a:bodyPr anchor="ctr">
            <a:normAutofit/>
          </a:bodyPr>
          <a:lstStyle/>
          <a:p>
            <a:pPr algn="l"/>
            <a:r>
              <a:rPr lang="en-IN" sz="3600" dirty="0">
                <a:solidFill>
                  <a:schemeClr val="tx2"/>
                </a:solidFill>
              </a:rPr>
              <a:t>Effects of climate-change</a:t>
            </a:r>
          </a:p>
        </p:txBody>
      </p:sp>
      <p:pic>
        <p:nvPicPr>
          <p:cNvPr id="5" name="Picture 4" descr="A fire ball with a tree in it&#10;&#10;Description automatically generated">
            <a:extLst>
              <a:ext uri="{FF2B5EF4-FFF2-40B4-BE49-F238E27FC236}">
                <a16:creationId xmlns:a16="http://schemas.microsoft.com/office/drawing/2014/main" id="{C60A43B4-D1AB-2FAD-0227-A21A180F5E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054" y="3429000"/>
            <a:ext cx="4667250" cy="3067050"/>
          </a:xfrm>
          <a:prstGeom prst="rect">
            <a:avLst/>
          </a:prstGeom>
        </p:spPr>
      </p:pic>
      <p:sp>
        <p:nvSpPr>
          <p:cNvPr id="6" name="TextBox 5">
            <a:extLst>
              <a:ext uri="{FF2B5EF4-FFF2-40B4-BE49-F238E27FC236}">
                <a16:creationId xmlns:a16="http://schemas.microsoft.com/office/drawing/2014/main" id="{F35EA11E-48F2-66F9-94E5-5D27E6CB764E}"/>
              </a:ext>
            </a:extLst>
          </p:cNvPr>
          <p:cNvSpPr txBox="1"/>
          <p:nvPr/>
        </p:nvSpPr>
        <p:spPr>
          <a:xfrm>
            <a:off x="8445062" y="1030013"/>
            <a:ext cx="3746938" cy="461665"/>
          </a:xfrm>
          <a:prstGeom prst="rect">
            <a:avLst/>
          </a:prstGeom>
          <a:noFill/>
        </p:spPr>
        <p:txBody>
          <a:bodyPr wrap="square" rtlCol="0">
            <a:spAutoFit/>
          </a:bodyPr>
          <a:lstStyle/>
          <a:p>
            <a:r>
              <a:rPr lang="en-IN" sz="2400" b="0" i="0" dirty="0">
                <a:solidFill>
                  <a:srgbClr val="1F1F1F"/>
                </a:solidFill>
                <a:effectLst/>
                <a:highlight>
                  <a:srgbClr val="FFFFFF"/>
                </a:highlight>
                <a:latin typeface="Arial" panose="020B0604020202020204" pitchFamily="34" charset="0"/>
              </a:rPr>
              <a:t>Hotter temperatures</a:t>
            </a:r>
            <a:endParaRPr lang="en-IN" sz="2400" dirty="0"/>
          </a:p>
        </p:txBody>
      </p:sp>
      <p:sp>
        <p:nvSpPr>
          <p:cNvPr id="9" name="TextBox 8">
            <a:extLst>
              <a:ext uri="{FF2B5EF4-FFF2-40B4-BE49-F238E27FC236}">
                <a16:creationId xmlns:a16="http://schemas.microsoft.com/office/drawing/2014/main" id="{5A4D046B-19A8-A442-AC19-1D026B4C6E38}"/>
              </a:ext>
            </a:extLst>
          </p:cNvPr>
          <p:cNvSpPr txBox="1"/>
          <p:nvPr/>
        </p:nvSpPr>
        <p:spPr>
          <a:xfrm>
            <a:off x="8445062" y="1660633"/>
            <a:ext cx="3206656" cy="461665"/>
          </a:xfrm>
          <a:prstGeom prst="rect">
            <a:avLst/>
          </a:prstGeom>
          <a:noFill/>
        </p:spPr>
        <p:txBody>
          <a:bodyPr wrap="square" rtlCol="0">
            <a:spAutoFit/>
          </a:bodyPr>
          <a:lstStyle/>
          <a:p>
            <a:r>
              <a:rPr lang="en-IN" sz="2400" b="0" i="0" dirty="0">
                <a:solidFill>
                  <a:srgbClr val="1F1F1F"/>
                </a:solidFill>
                <a:effectLst/>
                <a:highlight>
                  <a:srgbClr val="FFFFFF"/>
                </a:highlight>
                <a:latin typeface="Arial" panose="020B0604020202020204" pitchFamily="34" charset="0"/>
              </a:rPr>
              <a:t>More severe storms</a:t>
            </a:r>
            <a:endParaRPr lang="en-IN" sz="2400" dirty="0"/>
          </a:p>
        </p:txBody>
      </p:sp>
      <p:sp>
        <p:nvSpPr>
          <p:cNvPr id="19" name="TextBox 18">
            <a:extLst>
              <a:ext uri="{FF2B5EF4-FFF2-40B4-BE49-F238E27FC236}">
                <a16:creationId xmlns:a16="http://schemas.microsoft.com/office/drawing/2014/main" id="{1A414B58-BF80-7E4A-DDF6-2A2B3B710F73}"/>
              </a:ext>
            </a:extLst>
          </p:cNvPr>
          <p:cNvSpPr txBox="1"/>
          <p:nvPr/>
        </p:nvSpPr>
        <p:spPr>
          <a:xfrm>
            <a:off x="8445062" y="2290462"/>
            <a:ext cx="2806262" cy="461665"/>
          </a:xfrm>
          <a:prstGeom prst="rect">
            <a:avLst/>
          </a:prstGeom>
          <a:noFill/>
        </p:spPr>
        <p:txBody>
          <a:bodyPr wrap="square" rtlCol="0">
            <a:spAutoFit/>
          </a:bodyPr>
          <a:lstStyle/>
          <a:p>
            <a:r>
              <a:rPr lang="en-IN" sz="2400" b="0" i="0" dirty="0">
                <a:solidFill>
                  <a:srgbClr val="1F1F1F"/>
                </a:solidFill>
                <a:effectLst/>
                <a:highlight>
                  <a:srgbClr val="FFFFFF"/>
                </a:highlight>
                <a:latin typeface="Arial" panose="020B0604020202020204" pitchFamily="34" charset="0"/>
              </a:rPr>
              <a:t>Increased drought</a:t>
            </a:r>
            <a:endParaRPr lang="en-IN" sz="2400" dirty="0"/>
          </a:p>
        </p:txBody>
      </p:sp>
      <p:sp>
        <p:nvSpPr>
          <p:cNvPr id="24" name="TextBox 23">
            <a:extLst>
              <a:ext uri="{FF2B5EF4-FFF2-40B4-BE49-F238E27FC236}">
                <a16:creationId xmlns:a16="http://schemas.microsoft.com/office/drawing/2014/main" id="{FB3D6167-00B4-7E6E-0A24-44E49B531613}"/>
              </a:ext>
            </a:extLst>
          </p:cNvPr>
          <p:cNvSpPr txBox="1"/>
          <p:nvPr/>
        </p:nvSpPr>
        <p:spPr>
          <a:xfrm>
            <a:off x="7084973" y="3946862"/>
            <a:ext cx="4566745" cy="2031325"/>
          </a:xfrm>
          <a:prstGeom prst="rect">
            <a:avLst/>
          </a:prstGeom>
          <a:noFill/>
        </p:spPr>
        <p:txBody>
          <a:bodyPr wrap="square" rtlCol="0">
            <a:spAutoFit/>
          </a:bodyPr>
          <a:lstStyle/>
          <a:p>
            <a:r>
              <a:rPr lang="en-US" b="0" i="0" dirty="0">
                <a:solidFill>
                  <a:srgbClr val="474747"/>
                </a:solidFill>
                <a:effectLst/>
                <a:highlight>
                  <a:srgbClr val="FFFFFF"/>
                </a:highlight>
                <a:latin typeface="Arial" panose="020B0604020202020204" pitchFamily="34" charset="0"/>
              </a:rPr>
              <a:t>Climate change refers to long-term shifts in temperatures and weather patterns. These shifts may be natural, but since the 1800s, human activities have been the main driver of climate change, primarily due to the burning of fossil fuels (like coal, oil, and gas), which produces heat-trapping gases.</a:t>
            </a:r>
            <a:endParaRPr lang="en-IN" dirty="0"/>
          </a:p>
        </p:txBody>
      </p:sp>
    </p:spTree>
    <p:extLst>
      <p:ext uri="{BB962C8B-B14F-4D97-AF65-F5344CB8AC3E}">
        <p14:creationId xmlns:p14="http://schemas.microsoft.com/office/powerpoint/2010/main" val="3272442380"/>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 calcmode="lin" valueType="num">
                                      <p:cBhvr>
                                        <p:cTn id="12"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p:cTn id="19" dur="500" fill="hold"/>
                                        <p:tgtEl>
                                          <p:spTgt spid="9">
                                            <p:txEl>
                                              <p:pRg st="0" end="0"/>
                                            </p:txEl>
                                          </p:spTgt>
                                        </p:tgtEl>
                                        <p:attrNameLst>
                                          <p:attrName>ppt_w</p:attrName>
                                        </p:attrNameLst>
                                      </p:cBhvr>
                                      <p:tavLst>
                                        <p:tav tm="0">
                                          <p:val>
                                            <p:fltVal val="0"/>
                                          </p:val>
                                        </p:tav>
                                        <p:tav tm="100000">
                                          <p:val>
                                            <p:strVal val="#ppt_w"/>
                                          </p:val>
                                        </p:tav>
                                      </p:tavLst>
                                    </p:anim>
                                    <p:anim calcmode="lin" valueType="num">
                                      <p:cBhvr>
                                        <p:cTn id="20" dur="500" fill="hold"/>
                                        <p:tgtEl>
                                          <p:spTgt spid="9">
                                            <p:txEl>
                                              <p:pRg st="0" end="0"/>
                                            </p:txEl>
                                          </p:spTgt>
                                        </p:tgtEl>
                                        <p:attrNameLst>
                                          <p:attrName>ppt_h</p:attrName>
                                        </p:attrNameLst>
                                      </p:cBhvr>
                                      <p:tavLst>
                                        <p:tav tm="0">
                                          <p:val>
                                            <p:fltVal val="0"/>
                                          </p:val>
                                        </p:tav>
                                        <p:tav tm="100000">
                                          <p:val>
                                            <p:strVal val="#ppt_h"/>
                                          </p:val>
                                        </p:tav>
                                      </p:tavLst>
                                    </p:anim>
                                    <p:animEffect transition="in" filter="fade">
                                      <p:cBhvr>
                                        <p:cTn id="21" dur="500"/>
                                        <p:tgtEl>
                                          <p:spTgt spid="9">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19">
                                            <p:txEl>
                                              <p:pRg st="0" end="0"/>
                                            </p:txEl>
                                          </p:spTgt>
                                        </p:tgtEl>
                                        <p:attrNameLst>
                                          <p:attrName>style.visibility</p:attrName>
                                        </p:attrNameLst>
                                      </p:cBhvr>
                                      <p:to>
                                        <p:strVal val="visible"/>
                                      </p:to>
                                    </p:set>
                                    <p:anim calcmode="lin" valueType="num">
                                      <p:cBhvr>
                                        <p:cTn id="26" dur="500" fill="hold"/>
                                        <p:tgtEl>
                                          <p:spTgt spid="19">
                                            <p:txEl>
                                              <p:pRg st="0" end="0"/>
                                            </p:txEl>
                                          </p:spTgt>
                                        </p:tgtEl>
                                        <p:attrNameLst>
                                          <p:attrName>ppt_w</p:attrName>
                                        </p:attrNameLst>
                                      </p:cBhvr>
                                      <p:tavLst>
                                        <p:tav tm="0">
                                          <p:val>
                                            <p:fltVal val="0"/>
                                          </p:val>
                                        </p:tav>
                                        <p:tav tm="100000">
                                          <p:val>
                                            <p:strVal val="#ppt_w"/>
                                          </p:val>
                                        </p:tav>
                                      </p:tavLst>
                                    </p:anim>
                                    <p:anim calcmode="lin" valueType="num">
                                      <p:cBhvr>
                                        <p:cTn id="27" dur="500" fill="hold"/>
                                        <p:tgtEl>
                                          <p:spTgt spid="19">
                                            <p:txEl>
                                              <p:pRg st="0" end="0"/>
                                            </p:txEl>
                                          </p:spTgt>
                                        </p:tgtEl>
                                        <p:attrNameLst>
                                          <p:attrName>ppt_h</p:attrName>
                                        </p:attrNameLst>
                                      </p:cBhvr>
                                      <p:tavLst>
                                        <p:tav tm="0">
                                          <p:val>
                                            <p:fltVal val="0"/>
                                          </p:val>
                                        </p:tav>
                                        <p:tav tm="100000">
                                          <p:val>
                                            <p:strVal val="#ppt_h"/>
                                          </p:val>
                                        </p:tav>
                                      </p:tavLst>
                                    </p:anim>
                                    <p:animEffect transition="in" filter="fade">
                                      <p:cBhvr>
                                        <p:cTn id="28" dur="500"/>
                                        <p:tgtEl>
                                          <p:spTgt spid="19">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24">
                                            <p:txEl>
                                              <p:pRg st="0" end="0"/>
                                            </p:txEl>
                                          </p:spTgt>
                                        </p:tgtEl>
                                        <p:attrNameLst>
                                          <p:attrName>style.visibility</p:attrName>
                                        </p:attrNameLst>
                                      </p:cBhvr>
                                      <p:to>
                                        <p:strVal val="visible"/>
                                      </p:to>
                                    </p:set>
                                    <p:animEffect transition="in" filter="wipe(down)">
                                      <p:cBhvr>
                                        <p:cTn id="33"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4F179-F7C9-1BEB-9196-D89FA538BAE6}"/>
              </a:ext>
            </a:extLst>
          </p:cNvPr>
          <p:cNvSpPr>
            <a:spLocks noGrp="1"/>
          </p:cNvSpPr>
          <p:nvPr>
            <p:ph type="title"/>
          </p:nvPr>
        </p:nvSpPr>
        <p:spPr>
          <a:xfrm>
            <a:off x="2417379" y="0"/>
            <a:ext cx="7725103" cy="903890"/>
          </a:xfrm>
        </p:spPr>
        <p:txBody>
          <a:bodyPr/>
          <a:lstStyle/>
          <a:p>
            <a:r>
              <a:rPr lang="en-IN" sz="4000" dirty="0">
                <a:latin typeface="ADLaM Display" panose="020F0502020204030204" pitchFamily="2" charset="0"/>
                <a:ea typeface="ADLaM Display" panose="020F0502020204030204" pitchFamily="2" charset="0"/>
                <a:cs typeface="ADLaM Display" panose="020F0502020204030204" pitchFamily="2" charset="0"/>
              </a:rPr>
              <a:t>Prevention</a:t>
            </a:r>
            <a:endParaRPr lang="en-IN" dirty="0"/>
          </a:p>
        </p:txBody>
      </p:sp>
      <p:sp>
        <p:nvSpPr>
          <p:cNvPr id="4" name="TextBox 3">
            <a:extLst>
              <a:ext uri="{FF2B5EF4-FFF2-40B4-BE49-F238E27FC236}">
                <a16:creationId xmlns:a16="http://schemas.microsoft.com/office/drawing/2014/main" id="{22F83DB2-8421-FCC2-45DF-8E44BABC15D4}"/>
              </a:ext>
            </a:extLst>
          </p:cNvPr>
          <p:cNvSpPr txBox="1"/>
          <p:nvPr/>
        </p:nvSpPr>
        <p:spPr>
          <a:xfrm>
            <a:off x="6096000" y="1072057"/>
            <a:ext cx="6027683" cy="1200329"/>
          </a:xfrm>
          <a:prstGeom prst="rect">
            <a:avLst/>
          </a:prstGeom>
          <a:noFill/>
        </p:spPr>
        <p:txBody>
          <a:bodyPr wrap="square" rtlCol="0">
            <a:spAutoFit/>
          </a:bodyPr>
          <a:lstStyle/>
          <a:p>
            <a:r>
              <a:rPr lang="en-US" b="0" i="0" dirty="0">
                <a:solidFill>
                  <a:srgbClr val="474747"/>
                </a:solidFill>
                <a:effectLst/>
                <a:highlight>
                  <a:srgbClr val="FFFFFF"/>
                </a:highlight>
                <a:latin typeface="Arial" panose="020B0604020202020204" pitchFamily="34" charset="0"/>
              </a:rPr>
              <a:t>Everyone can help limit climate change. From the way we travel, to the electricity we use and the food we eat, we can make a difference. Start with these 10 actions to help tackle the climate crisis.</a:t>
            </a:r>
            <a:endParaRPr lang="en-IN" dirty="0"/>
          </a:p>
        </p:txBody>
      </p:sp>
      <p:pic>
        <p:nvPicPr>
          <p:cNvPr id="6" name="Picture 5" descr="A group of people holding signs&#10;&#10;Description automatically generated">
            <a:extLst>
              <a:ext uri="{FF2B5EF4-FFF2-40B4-BE49-F238E27FC236}">
                <a16:creationId xmlns:a16="http://schemas.microsoft.com/office/drawing/2014/main" id="{9077FB96-CE94-13E3-3BC6-C1645BE53C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799" y="1157770"/>
            <a:ext cx="3654316" cy="27716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9" name="TextBox 8">
            <a:extLst>
              <a:ext uri="{FF2B5EF4-FFF2-40B4-BE49-F238E27FC236}">
                <a16:creationId xmlns:a16="http://schemas.microsoft.com/office/drawing/2014/main" id="{CCFE4954-42A9-8876-78CA-2F00024719F2}"/>
              </a:ext>
            </a:extLst>
          </p:cNvPr>
          <p:cNvSpPr txBox="1"/>
          <p:nvPr/>
        </p:nvSpPr>
        <p:spPr>
          <a:xfrm>
            <a:off x="6096000" y="2543584"/>
            <a:ext cx="4267201" cy="461665"/>
          </a:xfrm>
          <a:prstGeom prst="rect">
            <a:avLst/>
          </a:prstGeom>
          <a:noFill/>
        </p:spPr>
        <p:txBody>
          <a:bodyPr wrap="square" rtlCol="0">
            <a:spAutoFit/>
          </a:bodyPr>
          <a:lstStyle/>
          <a:p>
            <a:r>
              <a:rPr lang="en-IN" sz="2400" b="0" i="0" dirty="0">
                <a:solidFill>
                  <a:srgbClr val="1F1F1F"/>
                </a:solidFill>
                <a:effectLst/>
                <a:highlight>
                  <a:srgbClr val="FFFFFF"/>
                </a:highlight>
                <a:latin typeface="Arial" panose="020B0604020202020204" pitchFamily="34" charset="0"/>
              </a:rPr>
              <a:t>Save energy at home</a:t>
            </a:r>
            <a:endParaRPr lang="en-IN" sz="2400" dirty="0"/>
          </a:p>
        </p:txBody>
      </p:sp>
      <p:sp>
        <p:nvSpPr>
          <p:cNvPr id="11" name="TextBox 10">
            <a:extLst>
              <a:ext uri="{FF2B5EF4-FFF2-40B4-BE49-F238E27FC236}">
                <a16:creationId xmlns:a16="http://schemas.microsoft.com/office/drawing/2014/main" id="{0BC3AD62-EF6D-2278-0BB0-D15E6E17A9CB}"/>
              </a:ext>
            </a:extLst>
          </p:cNvPr>
          <p:cNvSpPr txBox="1"/>
          <p:nvPr/>
        </p:nvSpPr>
        <p:spPr>
          <a:xfrm>
            <a:off x="6096000" y="3276447"/>
            <a:ext cx="5171091" cy="461665"/>
          </a:xfrm>
          <a:prstGeom prst="rect">
            <a:avLst/>
          </a:prstGeom>
          <a:noFill/>
        </p:spPr>
        <p:txBody>
          <a:bodyPr wrap="square" rtlCol="0">
            <a:spAutoFit/>
          </a:bodyPr>
          <a:lstStyle/>
          <a:p>
            <a:r>
              <a:rPr lang="en-US" sz="2400" b="0" i="0" dirty="0">
                <a:solidFill>
                  <a:srgbClr val="1F1F1F"/>
                </a:solidFill>
                <a:effectLst/>
                <a:highlight>
                  <a:srgbClr val="FFFFFF"/>
                </a:highlight>
                <a:latin typeface="Arial" panose="020B0604020202020204" pitchFamily="34" charset="0"/>
              </a:rPr>
              <a:t>Walk, cycle, or take public transport</a:t>
            </a:r>
            <a:endParaRPr lang="en-IN" sz="2400" dirty="0"/>
          </a:p>
        </p:txBody>
      </p:sp>
      <p:sp>
        <p:nvSpPr>
          <p:cNvPr id="13" name="TextBox 12">
            <a:extLst>
              <a:ext uri="{FF2B5EF4-FFF2-40B4-BE49-F238E27FC236}">
                <a16:creationId xmlns:a16="http://schemas.microsoft.com/office/drawing/2014/main" id="{F5AF1528-691B-9121-3869-4611598C7297}"/>
              </a:ext>
            </a:extLst>
          </p:cNvPr>
          <p:cNvSpPr txBox="1"/>
          <p:nvPr/>
        </p:nvSpPr>
        <p:spPr>
          <a:xfrm>
            <a:off x="6096000" y="4009310"/>
            <a:ext cx="3394842" cy="461665"/>
          </a:xfrm>
          <a:prstGeom prst="rect">
            <a:avLst/>
          </a:prstGeom>
          <a:noFill/>
        </p:spPr>
        <p:txBody>
          <a:bodyPr wrap="square" rtlCol="0">
            <a:spAutoFit/>
          </a:bodyPr>
          <a:lstStyle/>
          <a:p>
            <a:r>
              <a:rPr lang="en-IN" sz="2400" b="0" i="0" dirty="0">
                <a:solidFill>
                  <a:srgbClr val="1F1F1F"/>
                </a:solidFill>
                <a:effectLst/>
                <a:highlight>
                  <a:srgbClr val="FFFFFF"/>
                </a:highlight>
                <a:latin typeface="Arial" panose="020B0604020202020204" pitchFamily="34" charset="0"/>
              </a:rPr>
              <a:t>Eat more vegetables</a:t>
            </a:r>
            <a:endParaRPr lang="en-IN" sz="2400" dirty="0"/>
          </a:p>
        </p:txBody>
      </p:sp>
      <p:pic>
        <p:nvPicPr>
          <p:cNvPr id="5" name="Picture 4" descr="A cartoon tree on a floating island&#10;&#10;Description automatically generated">
            <a:extLst>
              <a:ext uri="{FF2B5EF4-FFF2-40B4-BE49-F238E27FC236}">
                <a16:creationId xmlns:a16="http://schemas.microsoft.com/office/drawing/2014/main" id="{BA18684D-299A-54C9-64E6-03195854EC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2417379" y="4183278"/>
            <a:ext cx="2806262" cy="2270074"/>
          </a:xfrm>
          <a:prstGeom prst="rect">
            <a:avLst/>
          </a:prstGeom>
        </p:spPr>
      </p:pic>
    </p:spTree>
    <p:extLst>
      <p:ext uri="{BB962C8B-B14F-4D97-AF65-F5344CB8AC3E}">
        <p14:creationId xmlns:p14="http://schemas.microsoft.com/office/powerpoint/2010/main" val="842167761"/>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additive="base">
                                        <p:cTn id="1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 calcmode="lin" valueType="num">
                                      <p:cBhvr additive="base">
                                        <p:cTn id="18"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1">
                                            <p:txEl>
                                              <p:pRg st="0" end="0"/>
                                            </p:txEl>
                                          </p:spTgt>
                                        </p:tgtEl>
                                        <p:attrNameLst>
                                          <p:attrName>style.visibility</p:attrName>
                                        </p:attrNameLst>
                                      </p:cBhvr>
                                      <p:to>
                                        <p:strVal val="visible"/>
                                      </p:to>
                                    </p:set>
                                    <p:anim calcmode="lin" valueType="num">
                                      <p:cBhvr additive="base">
                                        <p:cTn id="24" dur="500" fill="hold"/>
                                        <p:tgtEl>
                                          <p:spTgt spid="11">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3">
                                            <p:txEl>
                                              <p:pRg st="0" end="0"/>
                                            </p:txEl>
                                          </p:spTgt>
                                        </p:tgtEl>
                                        <p:attrNameLst>
                                          <p:attrName>style.visibility</p:attrName>
                                        </p:attrNameLst>
                                      </p:cBhvr>
                                      <p:to>
                                        <p:strVal val="visible"/>
                                      </p:to>
                                    </p:set>
                                    <p:anim calcmode="lin" valueType="num">
                                      <p:cBhvr additive="base">
                                        <p:cTn id="30" dur="500" fill="hold"/>
                                        <p:tgtEl>
                                          <p:spTgt spid="13">
                                            <p:txEl>
                                              <p:pRg st="0" end="0"/>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1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124</TotalTime>
  <Words>178</Words>
  <Application>Microsoft Office PowerPoint</Application>
  <PresentationFormat>Widescreen</PresentationFormat>
  <Paragraphs>19</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ADLaM Display</vt:lpstr>
      <vt:lpstr>Algerian</vt:lpstr>
      <vt:lpstr>Arial</vt:lpstr>
      <vt:lpstr>Corbel</vt:lpstr>
      <vt:lpstr>Google Sans</vt:lpstr>
      <vt:lpstr>Parallax</vt:lpstr>
      <vt:lpstr>PowerPoint Presentation</vt:lpstr>
      <vt:lpstr>Climate Change-Reasons</vt:lpstr>
      <vt:lpstr>Effects of climate-change</vt:lpstr>
      <vt:lpstr>Prevention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Hajela, Rajneesh</dc:creator>
  <cp:lastModifiedBy>Hajela, Rajneesh</cp:lastModifiedBy>
  <cp:revision>3</cp:revision>
  <dcterms:created xsi:type="dcterms:W3CDTF">2024-08-16T10:01:30Z</dcterms:created>
  <dcterms:modified xsi:type="dcterms:W3CDTF">2024-08-16T12:15:29Z</dcterms:modified>
</cp:coreProperties>
</file>