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D647-EB76-27A6-3498-E29780E48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2CB4F-614D-C592-5E26-DB2BC4EC6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55BD-AF5D-D73A-D898-949C6880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8765-B63E-4DEE-8C83-6E752962B65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EDEA1-369B-AA08-E039-3EB466E8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3881-3045-694C-C62D-91736134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D427-95F0-4CF7-A90D-73ADF8B5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04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C8D1-19B0-2155-26B7-0BFE82FC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A27A-EA5B-C7EE-D779-76C724B88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7B81B-5EFA-870B-3FFF-DD5B1D21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8765-B63E-4DEE-8C83-6E752962B65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276E-AC19-0999-FB2F-F97FF0F4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B519-1A52-3D5E-CCA3-B96F643E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D427-95F0-4CF7-A90D-73ADF8B5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B140F-DD54-58EB-C0B2-3E6E6FD91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BE8C5-AB83-E558-47EA-1BFC7C231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FEE2-99EA-754B-BAC2-8F8A23D6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8765-B63E-4DEE-8C83-6E752962B65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EC79-3B39-FD93-A8C5-A852A6FF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8F0C-1386-FF9E-9ED9-E97AE51F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D427-95F0-4CF7-A90D-73ADF8B5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B3C6-ED74-A2D9-7E39-43C80F6B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2C6A-457F-683A-5AFC-473C17FD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5BE5-EF97-A064-8319-B1FFBA25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8765-B63E-4DEE-8C83-6E752962B65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BFC0-F68E-E6DD-8906-F86E9339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9B03-3A93-0ED1-778B-34906EBC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D427-95F0-4CF7-A90D-73ADF8B5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69A1-5E6A-3316-04DB-A1E7C884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824D8-2359-EDE0-5387-F1D2D642E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2F9D-92C9-47E2-440B-9B9BA7C0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8765-B63E-4DEE-8C83-6E752962B65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F116-6D70-895A-2E5E-8368E420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2E2E-13A2-18F5-41C8-0171F0D9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D427-95F0-4CF7-A90D-73ADF8B5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0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0B1A-BD6E-8CA8-AE2C-B1C68B36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75D82-4A44-F8C7-AD02-97DB1C069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C9A0-239D-3911-62B5-F6E7CE62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17FA-3118-529D-4662-83EE7D60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8765-B63E-4DEE-8C83-6E752962B65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0B73-A4A9-5E89-CFAC-C25F2A6F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CA2D-70B7-E40B-CF4D-FAF1FE94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D427-95F0-4CF7-A90D-73ADF8B5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2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57A9-F965-8FC4-908C-9266FF48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A6181-3F90-F561-CA4B-43B8CDC4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AC27F-5B99-D434-4834-CF0EC115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86078-A0C4-39C8-832D-060AC45DB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1FAE-C748-26F2-6B34-5DA4595F1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A1376-8D97-2489-37C8-C1CF1A97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8765-B63E-4DEE-8C83-6E752962B65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6BF0A-86DC-B5D2-4074-D43C8207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8635C-40C8-6B21-B4FB-B3321FD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D427-95F0-4CF7-A90D-73ADF8B5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2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5BC5-EBB2-D860-14ED-CF909C83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1FF64-C116-C442-3951-3F52BC7A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8765-B63E-4DEE-8C83-6E752962B65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0781D-6549-8A40-6FB9-27D481FC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27DDF-EE5A-9855-3D15-6D6A84F6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D427-95F0-4CF7-A90D-73ADF8B5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3DCCD-AD06-135F-C45F-FBAC397D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8765-B63E-4DEE-8C83-6E752962B65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A83D3-04BE-B82D-4345-D33478BE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FBB4F-E4A0-6B0E-3921-C937863B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D427-95F0-4CF7-A90D-73ADF8B5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3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C540-C4EE-1669-62AB-6831DB6B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C235-5DC0-42F9-1893-FDD50376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6167E-2CF8-B2EB-AC71-5E8D8B1F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724E0-8397-243D-E351-DB82A37D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8765-B63E-4DEE-8C83-6E752962B65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A405-698A-95F3-3168-790D0F2D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E5A78-1B31-B293-376E-511E54BE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D427-95F0-4CF7-A90D-73ADF8B5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1ADD-52D5-36EF-C540-BE3E8837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AC4C9-6EF5-54CD-CEDC-0A0CA3727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51997-2B6C-48F1-496B-E12A4191D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A6A1-04A4-DD84-5DE8-64D734A6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8765-B63E-4DEE-8C83-6E752962B65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CBEDB-2289-CFB0-7AF9-FAB9B570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CC02-35F1-E32D-CDFD-5C71EAA9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D427-95F0-4CF7-A90D-73ADF8B5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20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C26-4990-8CDA-0748-34BE9127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007DC-E0AC-DF3B-3452-E7EAC98F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F09D-6BE9-AC02-9E21-CB1D3A1AD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0D8765-B63E-4DEE-8C83-6E752962B65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DF3F-C9F6-9725-9BF0-A4BE1DCF0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5E615-CFB6-92EF-C5C7-3EE8A7967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AD427-95F0-4CF7-A90D-73ADF8B5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1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4C73-2785-5CE3-926E-C2639F682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48E1F-F868-E606-9F56-5D74B0890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802CF-A676-8A8F-1976-C9E03D68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9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6DA0-476B-33EC-8F4A-6EB174ED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D3C7-5FD8-ABF2-0A85-CBF88960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39C96-93E7-597F-5EBE-6FCE8F8E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7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D531-5BDF-0D60-271C-E2F75BB8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E575-88A1-6124-49AA-3750D79B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F905A-1394-7BDE-CF1F-5E7E59CD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9" y="286240"/>
            <a:ext cx="7615087" cy="54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6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6B49-0DC9-C799-E864-5C57743C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3722-7BA3-3EB5-1FC0-3A889FEC0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2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Prakash Hajela, Rajneesh (Cognizant)</dc:creator>
  <cp:lastModifiedBy>Prakash Hajela, Rajneesh (Cognizant)</cp:lastModifiedBy>
  <cp:revision>2</cp:revision>
  <dcterms:created xsi:type="dcterms:W3CDTF">2025-05-30T07:00:52Z</dcterms:created>
  <dcterms:modified xsi:type="dcterms:W3CDTF">2025-05-30T07:11:06Z</dcterms:modified>
</cp:coreProperties>
</file>