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Cloud Migration &amp; Modernization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Retail E-Commerce | Enterprise Architecture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Legacy infrastructure limits scalability and innovation.</a:t>
            </a:r>
          </a:p>
          <a:p>
            <a:r>
              <a:t>• Cloud migration reduces costs, improves resilience, and enhances CX.</a:t>
            </a:r>
          </a:p>
          <a:p>
            <a:r>
              <a:t>• 30% OPEX savings, 99.99% uptime, faster go-to-market with Azure.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Migration Strategy – 6R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Rehost – Lift &amp; shift payment processing to Azure VMs.</a:t>
            </a:r>
          </a:p>
          <a:p>
            <a:r>
              <a:t>• Refactor – Optimize CRM using Azure App Services.</a:t>
            </a:r>
          </a:p>
          <a:p>
            <a:r>
              <a:t>• Rearchitect – Modernize Order Management using AKS microservices.</a:t>
            </a:r>
          </a:p>
          <a:p>
            <a:r>
              <a:t>• Replace – Adopt SaaS solutions like Power BI.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Compliance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PCI-DSS: Secure payments with Azure Key Vault &amp; Tokenization.</a:t>
            </a:r>
          </a:p>
          <a:p>
            <a:r>
              <a:t>• GDPR: Data Residency with Azure Purview &amp; DLP policies.</a:t>
            </a:r>
          </a:p>
          <a:p>
            <a:r>
              <a:t>• Zero Trust: IAM with Azure AD, Role-Based Access Control (RBAC).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Continuity &amp;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Active-Active Multi-Region Deployment.</a:t>
            </a:r>
          </a:p>
          <a:p>
            <a:r>
              <a:t>• Geo-Replication for databases (Cosmos DB, SQL MI).</a:t>
            </a:r>
          </a:p>
          <a:p>
            <a:r>
              <a:t>• Azure Site Recovery (ASR) for VM failover.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&amp; ROI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30% OPEX savings by optimizing cloud resources.</a:t>
            </a:r>
          </a:p>
          <a:p>
            <a:r>
              <a:t>• Azure Reserved Instances &amp; Hybrid Benefits reduce compute costs.</a:t>
            </a:r>
          </a:p>
          <a:p>
            <a:r>
              <a:t>• FinOps strategy to monitor &amp; optimize cloud spend.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Migration Roadmap &amp; Execution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Phase 1: Cloud Readiness Assessment (4 weeks).</a:t>
            </a:r>
          </a:p>
          <a:p>
            <a:r>
              <a:t>• Phase 2: Migration Execution (6 months).</a:t>
            </a:r>
          </a:p>
          <a:p>
            <a:r>
              <a:t>• Phase 3: Optimization &amp; Monitoring (Ongoing).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Cloud migration ensures scalability, security, and cost-efficiency.</a:t>
            </a:r>
          </a:p>
          <a:p>
            <a:r>
              <a:t>• Action Items: Secure buy-in, PoC for high-impact apps, kick-off migration.</a:t>
            </a:r>
          </a:p>
          <a:p>
            <a:r>
              <a:t>• Business gains: Future-proof infrastructure, real-time CX enhancements.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