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598" r:id="rId3"/>
    <p:sldId id="257" r:id="rId4"/>
    <p:sldId id="587" r:id="rId5"/>
    <p:sldId id="602" r:id="rId6"/>
    <p:sldId id="586" r:id="rId7"/>
    <p:sldId id="614" r:id="rId8"/>
    <p:sldId id="613" r:id="rId9"/>
    <p:sldId id="611" r:id="rId10"/>
    <p:sldId id="612" r:id="rId11"/>
    <p:sldId id="608" r:id="rId12"/>
    <p:sldId id="609" r:id="rId13"/>
    <p:sldId id="610" r:id="rId14"/>
    <p:sldId id="607" r:id="rId15"/>
    <p:sldId id="605" r:id="rId16"/>
    <p:sldId id="606" r:id="rId17"/>
    <p:sldId id="603" r:id="rId18"/>
    <p:sldId id="601" r:id="rId19"/>
    <p:sldId id="600" r:id="rId20"/>
    <p:sldId id="599" r:id="rId21"/>
    <p:sldId id="475" r:id="rId22"/>
    <p:sldId id="316" r:id="rId23"/>
    <p:sldId id="304" r:id="rId24"/>
    <p:sldId id="361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89" r:id="rId34"/>
    <p:sldId id="266" r:id="rId35"/>
    <p:sldId id="390" r:id="rId36"/>
    <p:sldId id="391" r:id="rId37"/>
    <p:sldId id="393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6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5421B-976B-4C47-8DFE-DF000F3613CA}" v="580" dt="2025-02-28T09:52:14.567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53" autoAdjust="0"/>
  </p:normalViewPr>
  <p:slideViewPr>
    <p:cSldViewPr snapToGrid="0">
      <p:cViewPr>
        <p:scale>
          <a:sx n="50" d="100"/>
          <a:sy n="50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ela, Rajneesh" userId="f6292950-97fd-49ca-9891-0dcd5d1f2546" providerId="ADAL" clId="{630BBF7E-874B-4907-BF49-51933C882FD9}"/>
    <pc:docChg chg="undo custSel addSld delSld modSld">
      <pc:chgData name="Hajela, Rajneesh" userId="f6292950-97fd-49ca-9891-0dcd5d1f2546" providerId="ADAL" clId="{630BBF7E-874B-4907-BF49-51933C882FD9}" dt="2025-02-12T13:23:26.372" v="1903" actId="15"/>
      <pc:docMkLst>
        <pc:docMk/>
      </pc:docMkLst>
      <pc:sldChg chg="modSp mod">
        <pc:chgData name="Hajela, Rajneesh" userId="f6292950-97fd-49ca-9891-0dcd5d1f2546" providerId="ADAL" clId="{630BBF7E-874B-4907-BF49-51933C882FD9}" dt="2025-02-05T09:25:47.017" v="20" actId="20577"/>
        <pc:sldMkLst>
          <pc:docMk/>
          <pc:sldMk cId="4253388227" sldId="256"/>
        </pc:sldMkLst>
        <pc:spChg chg="mod">
          <ac:chgData name="Hajela, Rajneesh" userId="f6292950-97fd-49ca-9891-0dcd5d1f2546" providerId="ADAL" clId="{630BBF7E-874B-4907-BF49-51933C882FD9}" dt="2025-02-05T09:25:47.017" v="20" actId="20577"/>
          <ac:spMkLst>
            <pc:docMk/>
            <pc:sldMk cId="4253388227" sldId="256"/>
            <ac:spMk id="3" creationId="{B8BF1427-5DF1-DB1F-EC0B-25F64DB59CAA}"/>
          </ac:spMkLst>
        </pc:spChg>
      </pc:sldChg>
      <pc:sldChg chg="modSp mod">
        <pc:chgData name="Hajela, Rajneesh" userId="f6292950-97fd-49ca-9891-0dcd5d1f2546" providerId="ADAL" clId="{630BBF7E-874B-4907-BF49-51933C882FD9}" dt="2025-02-06T02:20:11.318" v="31" actId="27636"/>
        <pc:sldMkLst>
          <pc:docMk/>
          <pc:sldMk cId="594410307" sldId="257"/>
        </pc:sldMkLst>
        <pc:spChg chg="mod">
          <ac:chgData name="Hajela, Rajneesh" userId="f6292950-97fd-49ca-9891-0dcd5d1f2546" providerId="ADAL" clId="{630BBF7E-874B-4907-BF49-51933C882FD9}" dt="2025-02-06T02:20:07.033" v="28" actId="20577"/>
          <ac:spMkLst>
            <pc:docMk/>
            <pc:sldMk cId="594410307" sldId="257"/>
            <ac:spMk id="2" creationId="{01E799B6-083D-2CA5-12B6-C4658B418B79}"/>
          </ac:spMkLst>
        </pc:spChg>
        <pc:spChg chg="mod">
          <ac:chgData name="Hajela, Rajneesh" userId="f6292950-97fd-49ca-9891-0dcd5d1f2546" providerId="ADAL" clId="{630BBF7E-874B-4907-BF49-51933C882FD9}" dt="2025-02-06T02:20:11.318" v="31" actId="27636"/>
          <ac:spMkLst>
            <pc:docMk/>
            <pc:sldMk cId="594410307" sldId="257"/>
            <ac:spMk id="3" creationId="{459DA2DF-BDC0-74F6-4240-E06E3CD529D0}"/>
          </ac:spMkLst>
        </pc:spChg>
      </pc:sldChg>
      <pc:sldChg chg="modSp mod">
        <pc:chgData name="Hajela, Rajneesh" userId="f6292950-97fd-49ca-9891-0dcd5d1f2546" providerId="ADAL" clId="{630BBF7E-874B-4907-BF49-51933C882FD9}" dt="2025-02-06T02:18:27.911" v="23"/>
        <pc:sldMkLst>
          <pc:docMk/>
          <pc:sldMk cId="89726865" sldId="258"/>
        </pc:sldMkLst>
        <pc:spChg chg="mod">
          <ac:chgData name="Hajela, Rajneesh" userId="f6292950-97fd-49ca-9891-0dcd5d1f2546" providerId="ADAL" clId="{630BBF7E-874B-4907-BF49-51933C882FD9}" dt="2025-02-06T02:18:27.911" v="23"/>
          <ac:spMkLst>
            <pc:docMk/>
            <pc:sldMk cId="89726865" sldId="258"/>
            <ac:spMk id="2" creationId="{F7DDACD1-150C-A81F-6605-4AC432A5CF06}"/>
          </ac:spMkLst>
        </pc:spChg>
      </pc:sldChg>
      <pc:sldChg chg="delSp modSp new mod">
        <pc:chgData name="Hajela, Rajneesh" userId="f6292950-97fd-49ca-9891-0dcd5d1f2546" providerId="ADAL" clId="{630BBF7E-874B-4907-BF49-51933C882FD9}" dt="2025-02-06T02:25:31.930" v="115" actId="478"/>
        <pc:sldMkLst>
          <pc:docMk/>
          <pc:sldMk cId="1841432113" sldId="266"/>
        </pc:sldMkLst>
        <pc:spChg chg="mod">
          <ac:chgData name="Hajela, Rajneesh" userId="f6292950-97fd-49ca-9891-0dcd5d1f2546" providerId="ADAL" clId="{630BBF7E-874B-4907-BF49-51933C882FD9}" dt="2025-02-06T02:25:25.458" v="114" actId="20577"/>
          <ac:spMkLst>
            <pc:docMk/>
            <pc:sldMk cId="1841432113" sldId="266"/>
            <ac:spMk id="3" creationId="{C674B22B-5946-5DDF-3D6E-FF4F9F758E01}"/>
          </ac:spMkLst>
        </pc:spChg>
      </pc:sldChg>
      <pc:sldChg chg="add">
        <pc:chgData name="Hajela, Rajneesh" userId="f6292950-97fd-49ca-9891-0dcd5d1f2546" providerId="ADAL" clId="{630BBF7E-874B-4907-BF49-51933C882FD9}" dt="2025-02-06T02:22:11.156" v="35"/>
        <pc:sldMkLst>
          <pc:docMk/>
          <pc:sldMk cId="4226270563" sldId="304"/>
        </pc:sldMkLst>
      </pc:sldChg>
      <pc:sldChg chg="modSp add mod">
        <pc:chgData name="Hajela, Rajneesh" userId="f6292950-97fd-49ca-9891-0dcd5d1f2546" providerId="ADAL" clId="{630BBF7E-874B-4907-BF49-51933C882FD9}" dt="2025-02-06T02:39:15.055" v="231" actId="1076"/>
        <pc:sldMkLst>
          <pc:docMk/>
          <pc:sldMk cId="1654435405" sldId="316"/>
        </pc:sldMkLst>
        <pc:picChg chg="mod">
          <ac:chgData name="Hajela, Rajneesh" userId="f6292950-97fd-49ca-9891-0dcd5d1f2546" providerId="ADAL" clId="{630BBF7E-874B-4907-BF49-51933C882FD9}" dt="2025-02-06T02:39:15.055" v="231" actId="1076"/>
          <ac:picMkLst>
            <pc:docMk/>
            <pc:sldMk cId="1654435405" sldId="316"/>
            <ac:picMk id="575" creationId="{00000000-0000-0000-0000-000000000000}"/>
          </ac:picMkLst>
        </pc:picChg>
      </pc:sldChg>
      <pc:sldChg chg="add">
        <pc:chgData name="Hajela, Rajneesh" userId="f6292950-97fd-49ca-9891-0dcd5d1f2546" providerId="ADAL" clId="{630BBF7E-874B-4907-BF49-51933C882FD9}" dt="2025-02-06T02:22:11.156" v="35"/>
        <pc:sldMkLst>
          <pc:docMk/>
          <pc:sldMk cId="0" sldId="361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406515051" sldId="390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1919776633" sldId="391"/>
        </pc:sldMkLst>
      </pc:sldChg>
      <pc:sldChg chg="add">
        <pc:chgData name="Hajela, Rajneesh" userId="f6292950-97fd-49ca-9891-0dcd5d1f2546" providerId="ADAL" clId="{630BBF7E-874B-4907-BF49-51933C882FD9}" dt="2025-02-06T02:25:02.712" v="58"/>
        <pc:sldMkLst>
          <pc:docMk/>
          <pc:sldMk cId="1273120924" sldId="393"/>
        </pc:sldMkLst>
      </pc:sldChg>
      <pc:sldChg chg="add">
        <pc:chgData name="Hajela, Rajneesh" userId="f6292950-97fd-49ca-9891-0dcd5d1f2546" providerId="ADAL" clId="{630BBF7E-874B-4907-BF49-51933C882FD9}" dt="2025-02-06T02:21:54.772" v="34"/>
        <pc:sldMkLst>
          <pc:docMk/>
          <pc:sldMk cId="1041759831" sldId="475"/>
        </pc:sldMkLst>
      </pc:sldChg>
      <pc:sldChg chg="add">
        <pc:chgData name="Hajela, Rajneesh" userId="f6292950-97fd-49ca-9891-0dcd5d1f2546" providerId="ADAL" clId="{630BBF7E-874B-4907-BF49-51933C882FD9}" dt="2025-02-06T02:21:28.797" v="33"/>
        <pc:sldMkLst>
          <pc:docMk/>
          <pc:sldMk cId="4167118676" sldId="586"/>
        </pc:sldMkLst>
      </pc:sldChg>
      <pc:sldChg chg="delSp modSp new mod">
        <pc:chgData name="Hajela, Rajneesh" userId="f6292950-97fd-49ca-9891-0dcd5d1f2546" providerId="ADAL" clId="{630BBF7E-874B-4907-BF49-51933C882FD9}" dt="2025-02-06T02:22:55.112" v="57" actId="1076"/>
        <pc:sldMkLst>
          <pc:docMk/>
          <pc:sldMk cId="3602345245" sldId="587"/>
        </pc:sldMkLst>
        <pc:spChg chg="mod">
          <ac:chgData name="Hajela, Rajneesh" userId="f6292950-97fd-49ca-9891-0dcd5d1f2546" providerId="ADAL" clId="{630BBF7E-874B-4907-BF49-51933C882FD9}" dt="2025-02-06T02:22:55.112" v="57" actId="1076"/>
          <ac:spMkLst>
            <pc:docMk/>
            <pc:sldMk cId="3602345245" sldId="587"/>
            <ac:spMk id="3" creationId="{7ED5F073-BDD2-C962-260E-EBC6714B42F8}"/>
          </ac:spMkLst>
        </pc:spChg>
      </pc:sldChg>
      <pc:sldChg chg="addSp delSp modSp new del mod">
        <pc:chgData name="Hajela, Rajneesh" userId="f6292950-97fd-49ca-9891-0dcd5d1f2546" providerId="ADAL" clId="{630BBF7E-874B-4907-BF49-51933C882FD9}" dt="2025-02-06T04:06:00.589" v="1835" actId="47"/>
        <pc:sldMkLst>
          <pc:docMk/>
          <pc:sldMk cId="3431292165" sldId="588"/>
        </pc:sldMkLst>
      </pc:sldChg>
      <pc:sldChg chg="new">
        <pc:chgData name="Hajela, Rajneesh" userId="f6292950-97fd-49ca-9891-0dcd5d1f2546" providerId="ADAL" clId="{630BBF7E-874B-4907-BF49-51933C882FD9}" dt="2025-02-06T02:26:24.636" v="228" actId="680"/>
        <pc:sldMkLst>
          <pc:docMk/>
          <pc:sldMk cId="1810672491" sldId="589"/>
        </pc:sldMkLst>
      </pc:sldChg>
      <pc:sldChg chg="delSp modSp new mod">
        <pc:chgData name="Hajela, Rajneesh" userId="f6292950-97fd-49ca-9891-0dcd5d1f2546" providerId="ADAL" clId="{630BBF7E-874B-4907-BF49-51933C882FD9}" dt="2025-02-06T04:04:41.365" v="1821" actId="478"/>
        <pc:sldMkLst>
          <pc:docMk/>
          <pc:sldMk cId="277180243" sldId="590"/>
        </pc:sldMkLst>
        <pc:spChg chg="mod">
          <ac:chgData name="Hajela, Rajneesh" userId="f6292950-97fd-49ca-9891-0dcd5d1f2546" providerId="ADAL" clId="{630BBF7E-874B-4907-BF49-51933C882FD9}" dt="2025-02-06T03:58:49.460" v="1791" actId="20577"/>
          <ac:spMkLst>
            <pc:docMk/>
            <pc:sldMk cId="277180243" sldId="590"/>
            <ac:spMk id="2" creationId="{2C7C2352-2E76-1F82-85C9-DB92FCBE68DB}"/>
          </ac:spMkLst>
        </pc:spChg>
      </pc:sldChg>
      <pc:sldChg chg="modSp new mod">
        <pc:chgData name="Hajela, Rajneesh" userId="f6292950-97fd-49ca-9891-0dcd5d1f2546" providerId="ADAL" clId="{630BBF7E-874B-4907-BF49-51933C882FD9}" dt="2025-02-06T03:58:59.568" v="1796"/>
        <pc:sldMkLst>
          <pc:docMk/>
          <pc:sldMk cId="4132265275" sldId="591"/>
        </pc:sldMkLst>
        <pc:spChg chg="mod">
          <ac:chgData name="Hajela, Rajneesh" userId="f6292950-97fd-49ca-9891-0dcd5d1f2546" providerId="ADAL" clId="{630BBF7E-874B-4907-BF49-51933C882FD9}" dt="2025-02-06T03:58:59.568" v="1796"/>
          <ac:spMkLst>
            <pc:docMk/>
            <pc:sldMk cId="4132265275" sldId="591"/>
            <ac:spMk id="2" creationId="{603C12EA-C813-4E17-A783-47FC9D6A7614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07.891" v="1798" actId="27636"/>
        <pc:sldMkLst>
          <pc:docMk/>
          <pc:sldMk cId="3538698098" sldId="592"/>
        </pc:sldMkLst>
        <pc:spChg chg="mod">
          <ac:chgData name="Hajela, Rajneesh" userId="f6292950-97fd-49ca-9891-0dcd5d1f2546" providerId="ADAL" clId="{630BBF7E-874B-4907-BF49-51933C882FD9}" dt="2025-02-06T03:59:07.891" v="1798" actId="27636"/>
          <ac:spMkLst>
            <pc:docMk/>
            <pc:sldMk cId="3538698098" sldId="592"/>
            <ac:spMk id="2" creationId="{17FE305C-A24F-E486-F552-0573643F6102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37.260" v="1810" actId="1076"/>
        <pc:sldMkLst>
          <pc:docMk/>
          <pc:sldMk cId="375827462" sldId="593"/>
        </pc:sldMkLst>
        <pc:spChg chg="mod">
          <ac:chgData name="Hajela, Rajneesh" userId="f6292950-97fd-49ca-9891-0dcd5d1f2546" providerId="ADAL" clId="{630BBF7E-874B-4907-BF49-51933C882FD9}" dt="2025-02-06T03:59:37.260" v="1810" actId="1076"/>
          <ac:spMkLst>
            <pc:docMk/>
            <pc:sldMk cId="375827462" sldId="593"/>
            <ac:spMk id="2" creationId="{070F9745-B27B-7621-B56C-4EF2E764C2B2}"/>
          </ac:spMkLst>
        </pc:spChg>
      </pc:sldChg>
      <pc:sldChg chg="delSp modSp new mod">
        <pc:chgData name="Hajela, Rajneesh" userId="f6292950-97fd-49ca-9891-0dcd5d1f2546" providerId="ADAL" clId="{630BBF7E-874B-4907-BF49-51933C882FD9}" dt="2025-02-06T04:05:44.399" v="1832" actId="255"/>
        <pc:sldMkLst>
          <pc:docMk/>
          <pc:sldMk cId="1951832827" sldId="594"/>
        </pc:sldMkLst>
        <pc:spChg chg="mod">
          <ac:chgData name="Hajela, Rajneesh" userId="f6292950-97fd-49ca-9891-0dcd5d1f2546" providerId="ADAL" clId="{630BBF7E-874B-4907-BF49-51933C882FD9}" dt="2025-02-06T04:05:44.399" v="1832" actId="255"/>
          <ac:spMkLst>
            <pc:docMk/>
            <pc:sldMk cId="1951832827" sldId="594"/>
            <ac:spMk id="2" creationId="{D0758E77-1965-A62D-003E-832E137D73A4}"/>
          </ac:spMkLst>
        </pc:spChg>
      </pc:sldChg>
      <pc:sldChg chg="modSp new mod">
        <pc:chgData name="Hajela, Rajneesh" userId="f6292950-97fd-49ca-9891-0dcd5d1f2546" providerId="ADAL" clId="{630BBF7E-874B-4907-BF49-51933C882FD9}" dt="2025-02-06T03:59:59.906" v="1816" actId="27636"/>
        <pc:sldMkLst>
          <pc:docMk/>
          <pc:sldMk cId="3635666414" sldId="595"/>
        </pc:sldMkLst>
        <pc:spChg chg="mod">
          <ac:chgData name="Hajela, Rajneesh" userId="f6292950-97fd-49ca-9891-0dcd5d1f2546" providerId="ADAL" clId="{630BBF7E-874B-4907-BF49-51933C882FD9}" dt="2025-02-06T03:59:59.906" v="1816" actId="27636"/>
          <ac:spMkLst>
            <pc:docMk/>
            <pc:sldMk cId="3635666414" sldId="595"/>
            <ac:spMk id="2" creationId="{EFDE7106-B246-5CB7-6C94-7C425F7E39A2}"/>
          </ac:spMkLst>
        </pc:spChg>
      </pc:sldChg>
      <pc:sldChg chg="modSp new mod">
        <pc:chgData name="Hajela, Rajneesh" userId="f6292950-97fd-49ca-9891-0dcd5d1f2546" providerId="ADAL" clId="{630BBF7E-874B-4907-BF49-51933C882FD9}" dt="2025-02-06T04:00:10.173" v="1818" actId="27636"/>
        <pc:sldMkLst>
          <pc:docMk/>
          <pc:sldMk cId="3635222476" sldId="596"/>
        </pc:sldMkLst>
        <pc:spChg chg="mod">
          <ac:chgData name="Hajela, Rajneesh" userId="f6292950-97fd-49ca-9891-0dcd5d1f2546" providerId="ADAL" clId="{630BBF7E-874B-4907-BF49-51933C882FD9}" dt="2025-02-06T04:00:10.173" v="1818" actId="27636"/>
          <ac:spMkLst>
            <pc:docMk/>
            <pc:sldMk cId="3635222476" sldId="596"/>
            <ac:spMk id="2" creationId="{4DE5B53A-6447-E3EA-E7A8-97E9448CA3E9}"/>
          </ac:spMkLst>
        </pc:spChg>
      </pc:sldChg>
      <pc:sldChg chg="modSp new mod">
        <pc:chgData name="Hajela, Rajneesh" userId="f6292950-97fd-49ca-9891-0dcd5d1f2546" providerId="ADAL" clId="{630BBF7E-874B-4907-BF49-51933C882FD9}" dt="2025-02-06T04:05:55.069" v="1834" actId="5793"/>
        <pc:sldMkLst>
          <pc:docMk/>
          <pc:sldMk cId="1627654747" sldId="597"/>
        </pc:sldMkLst>
        <pc:spChg chg="mod">
          <ac:chgData name="Hajela, Rajneesh" userId="f6292950-97fd-49ca-9891-0dcd5d1f2546" providerId="ADAL" clId="{630BBF7E-874B-4907-BF49-51933C882FD9}" dt="2025-02-06T04:05:55.069" v="1834" actId="5793"/>
          <ac:spMkLst>
            <pc:docMk/>
            <pc:sldMk cId="1627654747" sldId="597"/>
            <ac:spMk id="2" creationId="{2073E94A-F38F-492A-2303-7EC228F0CE84}"/>
          </ac:spMkLst>
        </pc:spChg>
      </pc:sldChg>
      <pc:sldChg chg="modSp new mod">
        <pc:chgData name="Hajela, Rajneesh" userId="f6292950-97fd-49ca-9891-0dcd5d1f2546" providerId="ADAL" clId="{630BBF7E-874B-4907-BF49-51933C882FD9}" dt="2025-02-12T13:23:26.372" v="1903" actId="15"/>
        <pc:sldMkLst>
          <pc:docMk/>
          <pc:sldMk cId="1263767409" sldId="598"/>
        </pc:sldMkLst>
        <pc:spChg chg="mod">
          <ac:chgData name="Hajela, Rajneesh" userId="f6292950-97fd-49ca-9891-0dcd5d1f2546" providerId="ADAL" clId="{630BBF7E-874B-4907-BF49-51933C882FD9}" dt="2025-02-12T13:23:26.372" v="1903" actId="15"/>
          <ac:spMkLst>
            <pc:docMk/>
            <pc:sldMk cId="1263767409" sldId="598"/>
            <ac:spMk id="3" creationId="{6A922D1E-2B20-E304-8896-2A6CFB050F99}"/>
          </ac:spMkLst>
        </pc:spChg>
      </pc:sldChg>
    </pc:docChg>
  </pc:docChgLst>
  <pc:docChgLst>
    <pc:chgData name="Hajela, Rajneesh" userId="f6292950-97fd-49ca-9891-0dcd5d1f2546" providerId="ADAL" clId="{AB35421B-976B-4C47-8DFE-DF000F3613CA}"/>
    <pc:docChg chg="undo custSel addSld modSld">
      <pc:chgData name="Hajela, Rajneesh" userId="f6292950-97fd-49ca-9891-0dcd5d1f2546" providerId="ADAL" clId="{AB35421B-976B-4C47-8DFE-DF000F3613CA}" dt="2025-02-28T09:54:04.819" v="1567" actId="20577"/>
      <pc:docMkLst>
        <pc:docMk/>
      </pc:docMkLst>
      <pc:sldChg chg="addSp delSp modSp mod modAnim">
        <pc:chgData name="Hajela, Rajneesh" userId="f6292950-97fd-49ca-9891-0dcd5d1f2546" providerId="ADAL" clId="{AB35421B-976B-4C47-8DFE-DF000F3613CA}" dt="2025-02-28T08:47:20.074" v="1474" actId="27636"/>
        <pc:sldMkLst>
          <pc:docMk/>
          <pc:sldMk cId="4167118676" sldId="586"/>
        </pc:sldMkLst>
        <pc:spChg chg="mod">
          <ac:chgData name="Hajela, Rajneesh" userId="f6292950-97fd-49ca-9891-0dcd5d1f2546" providerId="ADAL" clId="{AB35421B-976B-4C47-8DFE-DF000F3613CA}" dt="2025-02-28T05:07:14.063" v="1243" actId="1076"/>
          <ac:spMkLst>
            <pc:docMk/>
            <pc:sldMk cId="4167118676" sldId="586"/>
            <ac:spMk id="2" creationId="{16918E7D-065E-E81A-B28A-8F2E2CB58FA7}"/>
          </ac:spMkLst>
        </pc:spChg>
        <pc:spChg chg="mod">
          <ac:chgData name="Hajela, Rajneesh" userId="f6292950-97fd-49ca-9891-0dcd5d1f2546" providerId="ADAL" clId="{AB35421B-976B-4C47-8DFE-DF000F3613CA}" dt="2025-02-28T06:51:04.121" v="1390" actId="20577"/>
          <ac:spMkLst>
            <pc:docMk/>
            <pc:sldMk cId="4167118676" sldId="586"/>
            <ac:spMk id="3" creationId="{2547331D-FBE8-8BB6-C4DC-697A972E4019}"/>
          </ac:spMkLst>
        </pc:spChg>
        <pc:spChg chg="del mod">
          <ac:chgData name="Hajela, Rajneesh" userId="f6292950-97fd-49ca-9891-0dcd5d1f2546" providerId="ADAL" clId="{AB35421B-976B-4C47-8DFE-DF000F3613CA}" dt="2025-02-27T05:34:27.842" v="215" actId="478"/>
          <ac:spMkLst>
            <pc:docMk/>
            <pc:sldMk cId="4167118676" sldId="586"/>
            <ac:spMk id="5" creationId="{54EDB298-9585-131C-1FBA-CC706D00DCBB}"/>
          </ac:spMkLst>
        </pc:spChg>
        <pc:spChg chg="mod">
          <ac:chgData name="Hajela, Rajneesh" userId="f6292950-97fd-49ca-9891-0dcd5d1f2546" providerId="ADAL" clId="{AB35421B-976B-4C47-8DFE-DF000F3613CA}" dt="2025-02-28T08:47:20.074" v="1474" actId="27636"/>
          <ac:spMkLst>
            <pc:docMk/>
            <pc:sldMk cId="4167118676" sldId="586"/>
            <ac:spMk id="6" creationId="{E584D85A-627F-76D1-C44F-1D1DD84CC12B}"/>
          </ac:spMkLst>
        </pc:spChg>
        <pc:spChg chg="add mod">
          <ac:chgData name="Hajela, Rajneesh" userId="f6292950-97fd-49ca-9891-0dcd5d1f2546" providerId="ADAL" clId="{AB35421B-976B-4C47-8DFE-DF000F3613CA}" dt="2025-02-28T05:07:24.367" v="1247" actId="1076"/>
          <ac:spMkLst>
            <pc:docMk/>
            <pc:sldMk cId="4167118676" sldId="586"/>
            <ac:spMk id="8" creationId="{B626629C-FEA9-55F7-DB1D-305856125A13}"/>
          </ac:spMkLst>
        </pc:spChg>
        <pc:spChg chg="add mod">
          <ac:chgData name="Hajela, Rajneesh" userId="f6292950-97fd-49ca-9891-0dcd5d1f2546" providerId="ADAL" clId="{AB35421B-976B-4C47-8DFE-DF000F3613CA}" dt="2025-02-28T05:07:20.906" v="1246" actId="1076"/>
          <ac:spMkLst>
            <pc:docMk/>
            <pc:sldMk cId="4167118676" sldId="586"/>
            <ac:spMk id="10" creationId="{5B2488AC-D0B1-2ADF-DCC5-D7C98F15C6FF}"/>
          </ac:spMkLst>
        </pc:spChg>
        <pc:spChg chg="add mod">
          <ac:chgData name="Hajela, Rajneesh" userId="f6292950-97fd-49ca-9891-0dcd5d1f2546" providerId="ADAL" clId="{AB35421B-976B-4C47-8DFE-DF000F3613CA}" dt="2025-02-28T06:54:29.640" v="1420" actId="1076"/>
          <ac:spMkLst>
            <pc:docMk/>
            <pc:sldMk cId="4167118676" sldId="586"/>
            <ac:spMk id="12" creationId="{CC8CEB92-F1FD-5964-C233-F1061BDF9888}"/>
          </ac:spMkLst>
        </pc:spChg>
        <pc:spChg chg="add mod">
          <ac:chgData name="Hajela, Rajneesh" userId="f6292950-97fd-49ca-9891-0dcd5d1f2546" providerId="ADAL" clId="{AB35421B-976B-4C47-8DFE-DF000F3613CA}" dt="2025-02-28T05:17:26.598" v="1305" actId="1076"/>
          <ac:spMkLst>
            <pc:docMk/>
            <pc:sldMk cId="4167118676" sldId="586"/>
            <ac:spMk id="14" creationId="{A8E109A0-E38A-5664-DA31-D9A48EA38BDA}"/>
          </ac:spMkLst>
        </pc:spChg>
        <pc:spChg chg="add mod">
          <ac:chgData name="Hajela, Rajneesh" userId="f6292950-97fd-49ca-9891-0dcd5d1f2546" providerId="ADAL" clId="{AB35421B-976B-4C47-8DFE-DF000F3613CA}" dt="2025-02-27T06:40:11.344" v="377" actId="14100"/>
          <ac:spMkLst>
            <pc:docMk/>
            <pc:sldMk cId="4167118676" sldId="586"/>
            <ac:spMk id="19" creationId="{4F0E48EE-6DF6-4961-835F-B72380829272}"/>
          </ac:spMkLst>
        </pc:spChg>
        <pc:spChg chg="add">
          <ac:chgData name="Hajela, Rajneesh" userId="f6292950-97fd-49ca-9891-0dcd5d1f2546" providerId="ADAL" clId="{AB35421B-976B-4C47-8DFE-DF000F3613CA}" dt="2025-02-27T07:49:28.049" v="529"/>
          <ac:spMkLst>
            <pc:docMk/>
            <pc:sldMk cId="4167118676" sldId="586"/>
            <ac:spMk id="26" creationId="{CDCC5E36-B62F-28CE-AF5A-E585739A4781}"/>
          </ac:spMkLst>
        </pc:spChg>
        <pc:spChg chg="add">
          <ac:chgData name="Hajela, Rajneesh" userId="f6292950-97fd-49ca-9891-0dcd5d1f2546" providerId="ADAL" clId="{AB35421B-976B-4C47-8DFE-DF000F3613CA}" dt="2025-02-27T07:49:30.749" v="530"/>
          <ac:spMkLst>
            <pc:docMk/>
            <pc:sldMk cId="4167118676" sldId="586"/>
            <ac:spMk id="27" creationId="{4CFEBF4D-0BE5-0CBB-5AD2-449263AA9BB3}"/>
          </ac:spMkLst>
        </pc:spChg>
        <pc:spChg chg="add del mod">
          <ac:chgData name="Hajela, Rajneesh" userId="f6292950-97fd-49ca-9891-0dcd5d1f2546" providerId="ADAL" clId="{AB35421B-976B-4C47-8DFE-DF000F3613CA}" dt="2025-02-27T07:49:44.944" v="534" actId="478"/>
          <ac:spMkLst>
            <pc:docMk/>
            <pc:sldMk cId="4167118676" sldId="586"/>
            <ac:spMk id="28" creationId="{01893DBD-A62B-E2A5-85A8-0AD8E393D22C}"/>
          </ac:spMkLst>
        </pc:spChg>
        <pc:spChg chg="add mod">
          <ac:chgData name="Hajela, Rajneesh" userId="f6292950-97fd-49ca-9891-0dcd5d1f2546" providerId="ADAL" clId="{AB35421B-976B-4C47-8DFE-DF000F3613CA}" dt="2025-02-28T05:48:42.645" v="1336" actId="1076"/>
          <ac:spMkLst>
            <pc:docMk/>
            <pc:sldMk cId="4167118676" sldId="586"/>
            <ac:spMk id="35" creationId="{A0EEF6E0-C37F-F636-D1C3-F7FFCE9723CA}"/>
          </ac:spMkLst>
        </pc:spChg>
        <pc:spChg chg="add mod">
          <ac:chgData name="Hajela, Rajneesh" userId="f6292950-97fd-49ca-9891-0dcd5d1f2546" providerId="ADAL" clId="{AB35421B-976B-4C47-8DFE-DF000F3613CA}" dt="2025-02-28T06:09:12.424" v="1389" actId="1076"/>
          <ac:spMkLst>
            <pc:docMk/>
            <pc:sldMk cId="4167118676" sldId="586"/>
            <ac:spMk id="37" creationId="{28039E84-480C-4183-BFFA-709CD303930D}"/>
          </ac:spMkLst>
        </pc:spChg>
        <pc:spChg chg="add del mod">
          <ac:chgData name="Hajela, Rajneesh" userId="f6292950-97fd-49ca-9891-0dcd5d1f2546" providerId="ADAL" clId="{AB35421B-976B-4C47-8DFE-DF000F3613CA}" dt="2025-02-28T05:11:59.088" v="1280" actId="478"/>
          <ac:spMkLst>
            <pc:docMk/>
            <pc:sldMk cId="4167118676" sldId="586"/>
            <ac:spMk id="39" creationId="{806C7C27-9A5B-FB8F-0A14-26C8F04A043D}"/>
          </ac:spMkLst>
        </pc:spChg>
        <pc:spChg chg="add mod">
          <ac:chgData name="Hajela, Rajneesh" userId="f6292950-97fd-49ca-9891-0dcd5d1f2546" providerId="ADAL" clId="{AB35421B-976B-4C47-8DFE-DF000F3613CA}" dt="2025-02-28T05:48:48.141" v="1338" actId="14100"/>
          <ac:spMkLst>
            <pc:docMk/>
            <pc:sldMk cId="4167118676" sldId="586"/>
            <ac:spMk id="41" creationId="{A0BC280A-CA7D-2EEC-7530-CC12C41B6AA2}"/>
          </ac:spMkLst>
        </pc:spChg>
        <pc:spChg chg="add mod">
          <ac:chgData name="Hajela, Rajneesh" userId="f6292950-97fd-49ca-9891-0dcd5d1f2546" providerId="ADAL" clId="{AB35421B-976B-4C47-8DFE-DF000F3613CA}" dt="2025-02-28T05:50:24.868" v="1366" actId="403"/>
          <ac:spMkLst>
            <pc:docMk/>
            <pc:sldMk cId="4167118676" sldId="586"/>
            <ac:spMk id="43" creationId="{A8005D36-E89F-4210-DB99-031D8696D0D2}"/>
          </ac:spMkLst>
        </pc:spChg>
        <pc:spChg chg="add mod">
          <ac:chgData name="Hajela, Rajneesh" userId="f6292950-97fd-49ca-9891-0dcd5d1f2546" providerId="ADAL" clId="{AB35421B-976B-4C47-8DFE-DF000F3613CA}" dt="2025-02-28T06:54:01.591" v="1415" actId="1076"/>
          <ac:spMkLst>
            <pc:docMk/>
            <pc:sldMk cId="4167118676" sldId="586"/>
            <ac:spMk id="45" creationId="{F3E2C85C-16AA-8515-BE56-216F33EB6B56}"/>
          </ac:spMkLst>
        </pc:spChg>
        <pc:spChg chg="add del mod">
          <ac:chgData name="Hajela, Rajneesh" userId="f6292950-97fd-49ca-9891-0dcd5d1f2546" providerId="ADAL" clId="{AB35421B-976B-4C47-8DFE-DF000F3613CA}" dt="2025-02-28T06:51:16.440" v="1394" actId="22"/>
          <ac:spMkLst>
            <pc:docMk/>
            <pc:sldMk cId="4167118676" sldId="586"/>
            <ac:spMk id="47" creationId="{FBB8E6E7-2403-DEEB-ED67-2C152EF20257}"/>
          </ac:spMkLst>
        </pc:spChg>
        <pc:spChg chg="add mod">
          <ac:chgData name="Hajela, Rajneesh" userId="f6292950-97fd-49ca-9891-0dcd5d1f2546" providerId="ADAL" clId="{AB35421B-976B-4C47-8DFE-DF000F3613CA}" dt="2025-02-28T06:53:58.600" v="1414" actId="1076"/>
          <ac:spMkLst>
            <pc:docMk/>
            <pc:sldMk cId="4167118676" sldId="586"/>
            <ac:spMk id="49" creationId="{E0B08264-F4C4-38DD-4BC4-73C34E68BF49}"/>
          </ac:spMkLst>
        </pc:spChg>
        <pc:picChg chg="mod">
          <ac:chgData name="Hajela, Rajneesh" userId="f6292950-97fd-49ca-9891-0dcd5d1f2546" providerId="ADAL" clId="{AB35421B-976B-4C47-8DFE-DF000F3613CA}" dt="2025-02-28T06:54:16.467" v="1417" actId="1076"/>
          <ac:picMkLst>
            <pc:docMk/>
            <pc:sldMk cId="4167118676" sldId="586"/>
            <ac:picMk id="4" creationId="{226E9B70-F46C-EE43-0AC9-69656E7430A2}"/>
          </ac:picMkLst>
        </pc:picChg>
        <pc:picChg chg="add mod">
          <ac:chgData name="Hajela, Rajneesh" userId="f6292950-97fd-49ca-9891-0dcd5d1f2546" providerId="ADAL" clId="{AB35421B-976B-4C47-8DFE-DF000F3613CA}" dt="2025-02-27T15:20:34.559" v="1182" actId="1076"/>
          <ac:picMkLst>
            <pc:docMk/>
            <pc:sldMk cId="4167118676" sldId="586"/>
            <ac:picMk id="15" creationId="{09FF847A-5CC0-E7AF-042D-FB24598D3E9E}"/>
          </ac:picMkLst>
        </pc:picChg>
        <pc:picChg chg="add del mod">
          <ac:chgData name="Hajela, Rajneesh" userId="f6292950-97fd-49ca-9891-0dcd5d1f2546" providerId="ADAL" clId="{AB35421B-976B-4C47-8DFE-DF000F3613CA}" dt="2025-02-27T07:50:19.984" v="539" actId="478"/>
          <ac:picMkLst>
            <pc:docMk/>
            <pc:sldMk cId="4167118676" sldId="586"/>
            <ac:picMk id="16" creationId="{9F1BE2D8-D045-1C28-3C20-92BCDFAA86F7}"/>
          </ac:picMkLst>
        </pc:picChg>
        <pc:picChg chg="add mod">
          <ac:chgData name="Hajela, Rajneesh" userId="f6292950-97fd-49ca-9891-0dcd5d1f2546" providerId="ADAL" clId="{AB35421B-976B-4C47-8DFE-DF000F3613CA}" dt="2025-02-27T07:05:32.759" v="435" actId="1076"/>
          <ac:picMkLst>
            <pc:docMk/>
            <pc:sldMk cId="4167118676" sldId="586"/>
            <ac:picMk id="18" creationId="{1AA9E494-3546-9972-E4BA-17054E6FB644}"/>
          </ac:picMkLst>
        </pc:picChg>
        <pc:picChg chg="add del mod">
          <ac:chgData name="Hajela, Rajneesh" userId="f6292950-97fd-49ca-9891-0dcd5d1f2546" providerId="ADAL" clId="{AB35421B-976B-4C47-8DFE-DF000F3613CA}" dt="2025-02-27T07:50:27.518" v="542" actId="478"/>
          <ac:picMkLst>
            <pc:docMk/>
            <pc:sldMk cId="4167118676" sldId="586"/>
            <ac:picMk id="21" creationId="{497B95EF-2191-918A-4512-587977A36CCA}"/>
          </ac:picMkLst>
        </pc:picChg>
        <pc:picChg chg="add del mod">
          <ac:chgData name="Hajela, Rajneesh" userId="f6292950-97fd-49ca-9891-0dcd5d1f2546" providerId="ADAL" clId="{AB35421B-976B-4C47-8DFE-DF000F3613CA}" dt="2025-02-27T07:01:11.142" v="412" actId="478"/>
          <ac:picMkLst>
            <pc:docMk/>
            <pc:sldMk cId="4167118676" sldId="586"/>
            <ac:picMk id="22" creationId="{9D25F77E-E67B-F2EA-0EE6-DC17590CFC98}"/>
          </ac:picMkLst>
        </pc:picChg>
        <pc:picChg chg="add del mod">
          <ac:chgData name="Hajela, Rajneesh" userId="f6292950-97fd-49ca-9891-0dcd5d1f2546" providerId="ADAL" clId="{AB35421B-976B-4C47-8DFE-DF000F3613CA}" dt="2025-02-27T07:08:03.605" v="450" actId="21"/>
          <ac:picMkLst>
            <pc:docMk/>
            <pc:sldMk cId="4167118676" sldId="586"/>
            <ac:picMk id="23" creationId="{B8B05A92-7C9F-9D51-9519-80ACD9023862}"/>
          </ac:picMkLst>
        </pc:picChg>
        <pc:picChg chg="add mod">
          <ac:chgData name="Hajela, Rajneesh" userId="f6292950-97fd-49ca-9891-0dcd5d1f2546" providerId="ADAL" clId="{AB35421B-976B-4C47-8DFE-DF000F3613CA}" dt="2025-02-28T06:52:04.731" v="1404" actId="14100"/>
          <ac:picMkLst>
            <pc:docMk/>
            <pc:sldMk cId="4167118676" sldId="586"/>
            <ac:picMk id="25" creationId="{57EC736A-DA14-CE6C-6432-614B8A445641}"/>
          </ac:picMkLst>
        </pc:picChg>
        <pc:picChg chg="add mod">
          <ac:chgData name="Hajela, Rajneesh" userId="f6292950-97fd-49ca-9891-0dcd5d1f2546" providerId="ADAL" clId="{AB35421B-976B-4C47-8DFE-DF000F3613CA}" dt="2025-02-28T06:08:37.964" v="1386" actId="1076"/>
          <ac:picMkLst>
            <pc:docMk/>
            <pc:sldMk cId="4167118676" sldId="586"/>
            <ac:picMk id="30" creationId="{2E23D4F8-AB2B-192B-AB2D-D429BDCBBDBD}"/>
          </ac:picMkLst>
        </pc:picChg>
        <pc:picChg chg="add del mod">
          <ac:chgData name="Hajela, Rajneesh" userId="f6292950-97fd-49ca-9891-0dcd5d1f2546" providerId="ADAL" clId="{AB35421B-976B-4C47-8DFE-DF000F3613CA}" dt="2025-02-27T07:59:54.334" v="599" actId="478"/>
          <ac:picMkLst>
            <pc:docMk/>
            <pc:sldMk cId="4167118676" sldId="586"/>
            <ac:picMk id="32" creationId="{6478BCD6-9DEE-9D59-975F-6312A6FDBBAE}"/>
          </ac:picMkLst>
        </pc:picChg>
        <pc:picChg chg="add mod">
          <ac:chgData name="Hajela, Rajneesh" userId="f6292950-97fd-49ca-9891-0dcd5d1f2546" providerId="ADAL" clId="{AB35421B-976B-4C47-8DFE-DF000F3613CA}" dt="2025-02-28T06:08:33.429" v="1385" actId="1076"/>
          <ac:picMkLst>
            <pc:docMk/>
            <pc:sldMk cId="4167118676" sldId="586"/>
            <ac:picMk id="33" creationId="{E7AA6D4F-0114-CA32-5E46-13CF02CB0E7C}"/>
          </ac:picMkLst>
        </pc:picChg>
        <pc:picChg chg="add mod">
          <ac:chgData name="Hajela, Rajneesh" userId="f6292950-97fd-49ca-9891-0dcd5d1f2546" providerId="ADAL" clId="{AB35421B-976B-4C47-8DFE-DF000F3613CA}" dt="2025-02-27T07:50:25.136" v="540" actId="1076"/>
          <ac:picMkLst>
            <pc:docMk/>
            <pc:sldMk cId="4167118676" sldId="586"/>
            <ac:picMk id="1026" creationId="{7875B78F-F6A0-C43A-52C3-05B60C63505F}"/>
          </ac:picMkLst>
        </pc:picChg>
      </pc:sldChg>
      <pc:sldChg chg="modSp mod">
        <pc:chgData name="Hajela, Rajneesh" userId="f6292950-97fd-49ca-9891-0dcd5d1f2546" providerId="ADAL" clId="{AB35421B-976B-4C47-8DFE-DF000F3613CA}" dt="2025-02-27T01:57:05.067" v="22" actId="20577"/>
        <pc:sldMkLst>
          <pc:docMk/>
          <pc:sldMk cId="1263767409" sldId="598"/>
        </pc:sldMkLst>
        <pc:spChg chg="mod">
          <ac:chgData name="Hajela, Rajneesh" userId="f6292950-97fd-49ca-9891-0dcd5d1f2546" providerId="ADAL" clId="{AB35421B-976B-4C47-8DFE-DF000F3613CA}" dt="2025-02-27T01:57:05.067" v="22" actId="20577"/>
          <ac:spMkLst>
            <pc:docMk/>
            <pc:sldMk cId="1263767409" sldId="598"/>
            <ac:spMk id="3" creationId="{6A922D1E-2B20-E304-8896-2A6CFB050F99}"/>
          </ac:spMkLst>
        </pc:spChg>
      </pc:sldChg>
      <pc:sldChg chg="addSp modSp new">
        <pc:chgData name="Hajela, Rajneesh" userId="f6292950-97fd-49ca-9891-0dcd5d1f2546" providerId="ADAL" clId="{AB35421B-976B-4C47-8DFE-DF000F3613CA}" dt="2025-02-27T07:00:17.090" v="411" actId="1076"/>
        <pc:sldMkLst>
          <pc:docMk/>
          <pc:sldMk cId="2741426145" sldId="599"/>
        </pc:sldMkLst>
        <pc:spChg chg="mod">
          <ac:chgData name="Hajela, Rajneesh" userId="f6292950-97fd-49ca-9891-0dcd5d1f2546" providerId="ADAL" clId="{AB35421B-976B-4C47-8DFE-DF000F3613CA}" dt="2025-02-27T07:00:13.196" v="410" actId="14100"/>
          <ac:spMkLst>
            <pc:docMk/>
            <pc:sldMk cId="2741426145" sldId="599"/>
            <ac:spMk id="2" creationId="{8278144B-54DF-900F-D466-C8F13D1F8486}"/>
          </ac:spMkLst>
        </pc:spChg>
        <pc:picChg chg="add mod">
          <ac:chgData name="Hajela, Rajneesh" userId="f6292950-97fd-49ca-9891-0dcd5d1f2546" providerId="ADAL" clId="{AB35421B-976B-4C47-8DFE-DF000F3613CA}" dt="2025-02-27T07:00:06.999" v="408" actId="1076"/>
          <ac:picMkLst>
            <pc:docMk/>
            <pc:sldMk cId="2741426145" sldId="599"/>
            <ac:picMk id="2050" creationId="{129FBE51-0392-053B-9442-091774345C52}"/>
          </ac:picMkLst>
        </pc:picChg>
        <pc:picChg chg="add mod">
          <ac:chgData name="Hajela, Rajneesh" userId="f6292950-97fd-49ca-9891-0dcd5d1f2546" providerId="ADAL" clId="{AB35421B-976B-4C47-8DFE-DF000F3613CA}" dt="2025-02-27T07:00:17.090" v="411" actId="1076"/>
          <ac:picMkLst>
            <pc:docMk/>
            <pc:sldMk cId="2741426145" sldId="599"/>
            <ac:picMk id="2052" creationId="{299190EB-AFC1-08D3-130B-182E10426948}"/>
          </ac:picMkLst>
        </pc:picChg>
      </pc:sldChg>
      <pc:sldChg chg="addSp modSp new">
        <pc:chgData name="Hajela, Rajneesh" userId="f6292950-97fd-49ca-9891-0dcd5d1f2546" providerId="ADAL" clId="{AB35421B-976B-4C47-8DFE-DF000F3613CA}" dt="2025-02-27T07:08:05.836" v="452"/>
        <pc:sldMkLst>
          <pc:docMk/>
          <pc:sldMk cId="2023448576" sldId="600"/>
        </pc:sldMkLst>
        <pc:picChg chg="add mod">
          <ac:chgData name="Hajela, Rajneesh" userId="f6292950-97fd-49ca-9891-0dcd5d1f2546" providerId="ADAL" clId="{AB35421B-976B-4C47-8DFE-DF000F3613CA}" dt="2025-02-27T07:08:05.836" v="452"/>
          <ac:picMkLst>
            <pc:docMk/>
            <pc:sldMk cId="2023448576" sldId="600"/>
            <ac:picMk id="23" creationId="{B8B05A92-7C9F-9D51-9519-80ACD9023862}"/>
          </ac:picMkLst>
        </pc:picChg>
      </pc:sldChg>
      <pc:sldChg chg="addSp modSp new">
        <pc:chgData name="Hajela, Rajneesh" userId="f6292950-97fd-49ca-9891-0dcd5d1f2546" providerId="ADAL" clId="{AB35421B-976B-4C47-8DFE-DF000F3613CA}" dt="2025-02-27T08:21:34.789" v="639"/>
        <pc:sldMkLst>
          <pc:docMk/>
          <pc:sldMk cId="1950999282" sldId="601"/>
        </pc:sldMkLst>
        <pc:spChg chg="add">
          <ac:chgData name="Hajela, Rajneesh" userId="f6292950-97fd-49ca-9891-0dcd5d1f2546" providerId="ADAL" clId="{AB35421B-976B-4C47-8DFE-DF000F3613CA}" dt="2025-02-27T07:49:47.288" v="536"/>
          <ac:spMkLst>
            <pc:docMk/>
            <pc:sldMk cId="1950999282" sldId="601"/>
            <ac:spMk id="4" creationId="{91C74C6C-1C8B-89B4-C15D-DF697C2AB50D}"/>
          </ac:spMkLst>
        </pc:spChg>
        <pc:graphicFrameChg chg="add mod">
          <ac:chgData name="Hajela, Rajneesh" userId="f6292950-97fd-49ca-9891-0dcd5d1f2546" providerId="ADAL" clId="{AB35421B-976B-4C47-8DFE-DF000F3613CA}" dt="2025-02-27T08:21:34.789" v="639"/>
          <ac:graphicFrameMkLst>
            <pc:docMk/>
            <pc:sldMk cId="1950999282" sldId="601"/>
            <ac:graphicFrameMk id="5" creationId="{0625CAEB-EBAC-F2ED-0F00-799EE2E74E8E}"/>
          </ac:graphicFrameMkLst>
        </pc:graphicFrameChg>
      </pc:sldChg>
      <pc:sldChg chg="modSp new mod">
        <pc:chgData name="Hajela, Rajneesh" userId="f6292950-97fd-49ca-9891-0dcd5d1f2546" providerId="ADAL" clId="{AB35421B-976B-4C47-8DFE-DF000F3613CA}" dt="2025-02-27T08:07:29.491" v="612" actId="6549"/>
        <pc:sldMkLst>
          <pc:docMk/>
          <pc:sldMk cId="1555755665" sldId="602"/>
        </pc:sldMkLst>
        <pc:spChg chg="mod">
          <ac:chgData name="Hajela, Rajneesh" userId="f6292950-97fd-49ca-9891-0dcd5d1f2546" providerId="ADAL" clId="{AB35421B-976B-4C47-8DFE-DF000F3613CA}" dt="2025-02-27T08:07:29.491" v="612" actId="6549"/>
          <ac:spMkLst>
            <pc:docMk/>
            <pc:sldMk cId="1555755665" sldId="602"/>
            <ac:spMk id="3" creationId="{4553142E-C7A2-2812-6DE7-0315D1BBCEEA}"/>
          </ac:spMkLst>
        </pc:spChg>
      </pc:sldChg>
      <pc:sldChg chg="addSp delSp modSp new mod">
        <pc:chgData name="Hajela, Rajneesh" userId="f6292950-97fd-49ca-9891-0dcd5d1f2546" providerId="ADAL" clId="{AB35421B-976B-4C47-8DFE-DF000F3613CA}" dt="2025-02-27T08:58:42.292" v="997" actId="20577"/>
        <pc:sldMkLst>
          <pc:docMk/>
          <pc:sldMk cId="1508127073" sldId="603"/>
        </pc:sldMkLst>
        <pc:spChg chg="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2" creationId="{1B6C3930-33AD-7062-895D-409D5206B4C5}"/>
          </ac:spMkLst>
        </pc:spChg>
        <pc:spChg chg="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3" creationId="{89252A0B-ED5D-EC4B-8BB1-ECFEC5AD9E5D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4" creationId="{7BAEC005-250F-FED0-C128-345AEBB55FD1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5" creationId="{203E61EF-DC84-C0E7-85E7-6141BD7E40B2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6" creationId="{1FD1B0ED-A3C9-171F-BFCE-A350BF5936DB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7" creationId="{B63A8DE9-096A-7D0C-A8BF-D01B37C45603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8" creationId="{C5081A03-7856-2696-FA93-94A8AF269AE1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9" creationId="{715D5218-2B67-6D63-1D50-206A4E71887C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10" creationId="{26EB8FB8-9B6F-8CA1-1FCE-DFCC3D7B0875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11" creationId="{44F90753-F373-A05D-18CB-F4C094CD2FDF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12" creationId="{14ADBD72-A33D-5A1C-62A2-B10DE7D4D2B9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13" creationId="{7E22F979-3F6D-47EF-54BE-C6C29C431720}"/>
          </ac:spMkLst>
        </pc:spChg>
        <pc:spChg chg="add del">
          <ac:chgData name="Hajela, Rajneesh" userId="f6292950-97fd-49ca-9891-0dcd5d1f2546" providerId="ADAL" clId="{AB35421B-976B-4C47-8DFE-DF000F3613CA}" dt="2025-02-27T08:56:38.570" v="954" actId="478"/>
          <ac:spMkLst>
            <pc:docMk/>
            <pc:sldMk cId="1508127073" sldId="603"/>
            <ac:spMk id="14" creationId="{842F0849-2CA0-E966-F1A1-D67A077C23E7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15" creationId="{9F87EAF3-BC91-A437-EFE3-98E6207574E8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16" creationId="{268EEC12-1C6D-3254-9FCF-0ABF0B7E010E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17" creationId="{7BD645EA-2AFE-E464-B7D4-531BF8B0F2DA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18" creationId="{5FFAF00F-7DB3-A5BF-85CF-C23186663326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19" creationId="{5190153F-5AD4-0747-2B1F-036F8501793E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0" creationId="{E09C2B11-A018-7D8B-7E0F-CD2B678F6BD6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1" creationId="{945559F2-9BC4-F2AA-EB41-C13B2B9DB9C6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2" creationId="{A2F2B4F2-A65E-A645-0246-5DA7128C9BF3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3" creationId="{3B76F809-98CB-E879-3DA1-096A28A17288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4" creationId="{DFC0D09B-B98E-31B1-53AD-2FB7102F4F52}"/>
          </ac:spMkLst>
        </pc:spChg>
        <pc:spChg chg="add mod">
          <ac:chgData name="Hajela, Rajneesh" userId="f6292950-97fd-49ca-9891-0dcd5d1f2546" providerId="ADAL" clId="{AB35421B-976B-4C47-8DFE-DF000F3613CA}" dt="2025-02-27T08:56:48.741" v="957"/>
          <ac:spMkLst>
            <pc:docMk/>
            <pc:sldMk cId="1508127073" sldId="603"/>
            <ac:spMk id="25" creationId="{959B7586-9C0E-6646-2C58-8B02C85D378E}"/>
          </ac:spMkLst>
        </pc:spChg>
        <pc:spChg chg="add mod">
          <ac:chgData name="Hajela, Rajneesh" userId="f6292950-97fd-49ca-9891-0dcd5d1f2546" providerId="ADAL" clId="{AB35421B-976B-4C47-8DFE-DF000F3613CA}" dt="2025-02-27T08:58:42.292" v="997" actId="20577"/>
          <ac:spMkLst>
            <pc:docMk/>
            <pc:sldMk cId="1508127073" sldId="603"/>
            <ac:spMk id="27" creationId="{46FBA852-FA22-BA4A-0F81-25AB9DF55DDB}"/>
          </ac:spMkLst>
        </pc:spChg>
      </pc:sldChg>
      <pc:sldChg chg="delSp modSp new mod">
        <pc:chgData name="Hajela, Rajneesh" userId="f6292950-97fd-49ca-9891-0dcd5d1f2546" providerId="ADAL" clId="{AB35421B-976B-4C47-8DFE-DF000F3613CA}" dt="2025-02-27T09:48:49.275" v="1113" actId="12"/>
        <pc:sldMkLst>
          <pc:docMk/>
          <pc:sldMk cId="3691710109" sldId="604"/>
        </pc:sldMkLst>
        <pc:spChg chg="del">
          <ac:chgData name="Hajela, Rajneesh" userId="f6292950-97fd-49ca-9891-0dcd5d1f2546" providerId="ADAL" clId="{AB35421B-976B-4C47-8DFE-DF000F3613CA}" dt="2025-02-27T09:48:35.909" v="1107" actId="478"/>
          <ac:spMkLst>
            <pc:docMk/>
            <pc:sldMk cId="3691710109" sldId="604"/>
            <ac:spMk id="2" creationId="{2C9B2D57-5C55-9016-B90B-8547191B38DB}"/>
          </ac:spMkLst>
        </pc:spChg>
        <pc:spChg chg="mod">
          <ac:chgData name="Hajela, Rajneesh" userId="f6292950-97fd-49ca-9891-0dcd5d1f2546" providerId="ADAL" clId="{AB35421B-976B-4C47-8DFE-DF000F3613CA}" dt="2025-02-27T09:48:49.275" v="1113" actId="12"/>
          <ac:spMkLst>
            <pc:docMk/>
            <pc:sldMk cId="3691710109" sldId="604"/>
            <ac:spMk id="3" creationId="{6599C071-EE35-AC76-2E82-338EC4B9CB8A}"/>
          </ac:spMkLst>
        </pc:spChg>
      </pc:sldChg>
      <pc:sldChg chg="addSp delSp modSp new mod">
        <pc:chgData name="Hajela, Rajneesh" userId="f6292950-97fd-49ca-9891-0dcd5d1f2546" providerId="ADAL" clId="{AB35421B-976B-4C47-8DFE-DF000F3613CA}" dt="2025-02-27T10:17:32.187" v="1149" actId="12385"/>
        <pc:sldMkLst>
          <pc:docMk/>
          <pc:sldMk cId="1089922266" sldId="605"/>
        </pc:sldMkLst>
        <pc:spChg chg="del">
          <ac:chgData name="Hajela, Rajneesh" userId="f6292950-97fd-49ca-9891-0dcd5d1f2546" providerId="ADAL" clId="{AB35421B-976B-4C47-8DFE-DF000F3613CA}" dt="2025-02-27T10:16:58.826" v="1140" actId="478"/>
          <ac:spMkLst>
            <pc:docMk/>
            <pc:sldMk cId="1089922266" sldId="605"/>
            <ac:spMk id="2" creationId="{1C1B3049-F4E6-258A-454B-7F4800AE8DF7}"/>
          </ac:spMkLst>
        </pc:spChg>
        <pc:spChg chg="mod">
          <ac:chgData name="Hajela, Rajneesh" userId="f6292950-97fd-49ca-9891-0dcd5d1f2546" providerId="ADAL" clId="{AB35421B-976B-4C47-8DFE-DF000F3613CA}" dt="2025-02-27T10:17:13.867" v="1143" actId="1076"/>
          <ac:spMkLst>
            <pc:docMk/>
            <pc:sldMk cId="1089922266" sldId="605"/>
            <ac:spMk id="3" creationId="{AAD10FDD-F525-E8FF-0E50-C104C31BCE6A}"/>
          </ac:spMkLst>
        </pc:spChg>
        <pc:spChg chg="add del mod">
          <ac:chgData name="Hajela, Rajneesh" userId="f6292950-97fd-49ca-9891-0dcd5d1f2546" providerId="ADAL" clId="{AB35421B-976B-4C47-8DFE-DF000F3613CA}" dt="2025-02-27T10:17:07.131" v="1142" actId="478"/>
          <ac:spMkLst>
            <pc:docMk/>
            <pc:sldMk cId="1089922266" sldId="605"/>
            <ac:spMk id="5" creationId="{1D6B158B-C352-0995-5D2C-AB3855701F0A}"/>
          </ac:spMkLst>
        </pc:spChg>
        <pc:graphicFrameChg chg="add mod modGraphic">
          <ac:chgData name="Hajela, Rajneesh" userId="f6292950-97fd-49ca-9891-0dcd5d1f2546" providerId="ADAL" clId="{AB35421B-976B-4C47-8DFE-DF000F3613CA}" dt="2025-02-27T10:17:32.187" v="1149" actId="12385"/>
          <ac:graphicFrameMkLst>
            <pc:docMk/>
            <pc:sldMk cId="1089922266" sldId="605"/>
            <ac:graphicFrameMk id="4" creationId="{D7CB01E5-8AD6-5665-EF7B-D0BF75E92D75}"/>
          </ac:graphicFrameMkLst>
        </pc:graphicFrameChg>
      </pc:sldChg>
      <pc:sldChg chg="addSp delSp modSp new mod">
        <pc:chgData name="Hajela, Rajneesh" userId="f6292950-97fd-49ca-9891-0dcd5d1f2546" providerId="ADAL" clId="{AB35421B-976B-4C47-8DFE-DF000F3613CA}" dt="2025-02-27T10:34:17.900" v="1159" actId="14100"/>
        <pc:sldMkLst>
          <pc:docMk/>
          <pc:sldMk cId="2255576218" sldId="606"/>
        </pc:sldMkLst>
        <pc:spChg chg="del">
          <ac:chgData name="Hajela, Rajneesh" userId="f6292950-97fd-49ca-9891-0dcd5d1f2546" providerId="ADAL" clId="{AB35421B-976B-4C47-8DFE-DF000F3613CA}" dt="2025-02-27T10:30:27.621" v="1153" actId="478"/>
          <ac:spMkLst>
            <pc:docMk/>
            <pc:sldMk cId="2255576218" sldId="606"/>
            <ac:spMk id="2" creationId="{15CAB992-647C-D71F-AC58-5D6765B6D9A1}"/>
          </ac:spMkLst>
        </pc:spChg>
        <pc:spChg chg="del">
          <ac:chgData name="Hajela, Rajneesh" userId="f6292950-97fd-49ca-9891-0dcd5d1f2546" providerId="ADAL" clId="{AB35421B-976B-4C47-8DFE-DF000F3613CA}" dt="2025-02-27T10:30:25.979" v="1152" actId="478"/>
          <ac:spMkLst>
            <pc:docMk/>
            <pc:sldMk cId="2255576218" sldId="606"/>
            <ac:spMk id="3" creationId="{EB69BEDF-875E-EED9-D295-FE996386D920}"/>
          </ac:spMkLst>
        </pc:spChg>
        <pc:spChg chg="add mod">
          <ac:chgData name="Hajela, Rajneesh" userId="f6292950-97fd-49ca-9891-0dcd5d1f2546" providerId="ADAL" clId="{AB35421B-976B-4C47-8DFE-DF000F3613CA}" dt="2025-02-27T10:34:17.900" v="1159" actId="14100"/>
          <ac:spMkLst>
            <pc:docMk/>
            <pc:sldMk cId="2255576218" sldId="606"/>
            <ac:spMk id="5" creationId="{77AED67D-65B5-49B0-CE92-9557F579D523}"/>
          </ac:spMkLst>
        </pc:spChg>
        <pc:graphicFrameChg chg="add mod modGraphic">
          <ac:chgData name="Hajela, Rajneesh" userId="f6292950-97fd-49ca-9891-0dcd5d1f2546" providerId="ADAL" clId="{AB35421B-976B-4C47-8DFE-DF000F3613CA}" dt="2025-02-27T10:30:47.705" v="1157" actId="12385"/>
          <ac:graphicFrameMkLst>
            <pc:docMk/>
            <pc:sldMk cId="2255576218" sldId="606"/>
            <ac:graphicFrameMk id="4" creationId="{8661CCD3-E99E-8960-FB0B-D7FDFA1CB6D6}"/>
          </ac:graphicFrameMkLst>
        </pc:graphicFrameChg>
      </pc:sldChg>
      <pc:sldChg chg="addSp delSp modSp new">
        <pc:chgData name="Hajela, Rajneesh" userId="f6292950-97fd-49ca-9891-0dcd5d1f2546" providerId="ADAL" clId="{AB35421B-976B-4C47-8DFE-DF000F3613CA}" dt="2025-02-27T14:43:23.987" v="1168"/>
        <pc:sldMkLst>
          <pc:docMk/>
          <pc:sldMk cId="2130750767" sldId="607"/>
        </pc:sldMkLst>
        <pc:spChg chg="del">
          <ac:chgData name="Hajela, Rajneesh" userId="f6292950-97fd-49ca-9891-0dcd5d1f2546" providerId="ADAL" clId="{AB35421B-976B-4C47-8DFE-DF000F3613CA}" dt="2025-02-27T14:43:23.987" v="1168"/>
          <ac:spMkLst>
            <pc:docMk/>
            <pc:sldMk cId="2130750767" sldId="607"/>
            <ac:spMk id="2" creationId="{CC6AC11E-E5CC-E5D7-1D2A-1D97FA1F4A83}"/>
          </ac:spMkLst>
        </pc:spChg>
        <pc:spChg chg="add mod">
          <ac:chgData name="Hajela, Rajneesh" userId="f6292950-97fd-49ca-9891-0dcd5d1f2546" providerId="ADAL" clId="{AB35421B-976B-4C47-8DFE-DF000F3613CA}" dt="2025-02-27T14:43:23.987" v="1168"/>
          <ac:spMkLst>
            <pc:docMk/>
            <pc:sldMk cId="2130750767" sldId="607"/>
            <ac:spMk id="5" creationId="{90C24E2F-1508-C6E9-E67A-3ACB23B38D94}"/>
          </ac:spMkLst>
        </pc:spChg>
        <pc:graphicFrameChg chg="add mod">
          <ac:chgData name="Hajela, Rajneesh" userId="f6292950-97fd-49ca-9891-0dcd5d1f2546" providerId="ADAL" clId="{AB35421B-976B-4C47-8DFE-DF000F3613CA}" dt="2025-02-27T14:43:23.987" v="1168"/>
          <ac:graphicFrameMkLst>
            <pc:docMk/>
            <pc:sldMk cId="2130750767" sldId="607"/>
            <ac:graphicFrameMk id="4" creationId="{05CACBD9-11FC-015D-AC19-24FB5623AE98}"/>
          </ac:graphicFrameMkLst>
        </pc:graphicFrameChg>
      </pc:sldChg>
      <pc:sldChg chg="addSp delSp modSp new mod">
        <pc:chgData name="Hajela, Rajneesh" userId="f6292950-97fd-49ca-9891-0dcd5d1f2546" providerId="ADAL" clId="{AB35421B-976B-4C47-8DFE-DF000F3613CA}" dt="2025-02-28T01:59:26.874" v="1220" actId="20577"/>
        <pc:sldMkLst>
          <pc:docMk/>
          <pc:sldMk cId="3271910756" sldId="608"/>
        </pc:sldMkLst>
        <pc:spChg chg="del mod">
          <ac:chgData name="Hajela, Rajneesh" userId="f6292950-97fd-49ca-9891-0dcd5d1f2546" providerId="ADAL" clId="{AB35421B-976B-4C47-8DFE-DF000F3613CA}" dt="2025-02-28T01:55:59.416" v="1188" actId="478"/>
          <ac:spMkLst>
            <pc:docMk/>
            <pc:sldMk cId="3271910756" sldId="608"/>
            <ac:spMk id="2" creationId="{FD015330-94CD-ABCA-A963-29DCE2817F91}"/>
          </ac:spMkLst>
        </pc:spChg>
        <pc:spChg chg="del">
          <ac:chgData name="Hajela, Rajneesh" userId="f6292950-97fd-49ca-9891-0dcd5d1f2546" providerId="ADAL" clId="{AB35421B-976B-4C47-8DFE-DF000F3613CA}" dt="2025-02-28T01:55:54.814" v="1186" actId="478"/>
          <ac:spMkLst>
            <pc:docMk/>
            <pc:sldMk cId="3271910756" sldId="608"/>
            <ac:spMk id="3" creationId="{FD38B8B2-F480-41A3-7729-DA03CA3AA480}"/>
          </ac:spMkLst>
        </pc:spChg>
        <pc:graphicFrameChg chg="add del">
          <ac:chgData name="Hajela, Rajneesh" userId="f6292950-97fd-49ca-9891-0dcd5d1f2546" providerId="ADAL" clId="{AB35421B-976B-4C47-8DFE-DF000F3613CA}" dt="2025-02-28T01:56:04.566" v="1190" actId="3680"/>
          <ac:graphicFrameMkLst>
            <pc:docMk/>
            <pc:sldMk cId="3271910756" sldId="608"/>
            <ac:graphicFrameMk id="4" creationId="{8C2C6A9B-92B1-4C2C-FB49-0C5C3B431767}"/>
          </ac:graphicFrameMkLst>
        </pc:graphicFrameChg>
        <pc:graphicFrameChg chg="add mod modGraphic">
          <ac:chgData name="Hajela, Rajneesh" userId="f6292950-97fd-49ca-9891-0dcd5d1f2546" providerId="ADAL" clId="{AB35421B-976B-4C47-8DFE-DF000F3613CA}" dt="2025-02-28T01:59:26.874" v="1220" actId="20577"/>
          <ac:graphicFrameMkLst>
            <pc:docMk/>
            <pc:sldMk cId="3271910756" sldId="608"/>
            <ac:graphicFrameMk id="5" creationId="{B22880F6-9F7E-BCA4-78BC-EDACC7EDE6CA}"/>
          </ac:graphicFrameMkLst>
        </pc:graphicFrameChg>
        <pc:graphicFrameChg chg="add mod">
          <ac:chgData name="Hajela, Rajneesh" userId="f6292950-97fd-49ca-9891-0dcd5d1f2546" providerId="ADAL" clId="{AB35421B-976B-4C47-8DFE-DF000F3613CA}" dt="2025-02-28T01:58:40.394" v="1210"/>
          <ac:graphicFrameMkLst>
            <pc:docMk/>
            <pc:sldMk cId="3271910756" sldId="608"/>
            <ac:graphicFrameMk id="6" creationId="{F52CA57A-2F99-237B-0F8F-7EDC3BCA1BDA}"/>
          </ac:graphicFrameMkLst>
        </pc:graphicFrameChg>
        <pc:graphicFrameChg chg="add mod">
          <ac:chgData name="Hajela, Rajneesh" userId="f6292950-97fd-49ca-9891-0dcd5d1f2546" providerId="ADAL" clId="{AB35421B-976B-4C47-8DFE-DF000F3613CA}" dt="2025-02-28T01:58:53.872" v="1213"/>
          <ac:graphicFrameMkLst>
            <pc:docMk/>
            <pc:sldMk cId="3271910756" sldId="608"/>
            <ac:graphicFrameMk id="7" creationId="{1161E37C-3428-7AED-3FD5-97AFD95CE3AA}"/>
          </ac:graphicFrameMkLst>
        </pc:graphicFrameChg>
      </pc:sldChg>
      <pc:sldChg chg="addSp delSp modSp new mod">
        <pc:chgData name="Hajela, Rajneesh" userId="f6292950-97fd-49ca-9891-0dcd5d1f2546" providerId="ADAL" clId="{AB35421B-976B-4C47-8DFE-DF000F3613CA}" dt="2025-02-28T02:00:33.499" v="1229"/>
        <pc:sldMkLst>
          <pc:docMk/>
          <pc:sldMk cId="1041522786" sldId="609"/>
        </pc:sldMkLst>
        <pc:spChg chg="del">
          <ac:chgData name="Hajela, Rajneesh" userId="f6292950-97fd-49ca-9891-0dcd5d1f2546" providerId="ADAL" clId="{AB35421B-976B-4C47-8DFE-DF000F3613CA}" dt="2025-02-28T01:59:53.944" v="1223" actId="478"/>
          <ac:spMkLst>
            <pc:docMk/>
            <pc:sldMk cId="1041522786" sldId="609"/>
            <ac:spMk id="2" creationId="{C6EE21BC-A8B2-E0B0-DA59-0877B3617277}"/>
          </ac:spMkLst>
        </pc:spChg>
        <pc:spChg chg="mod">
          <ac:chgData name="Hajela, Rajneesh" userId="f6292950-97fd-49ca-9891-0dcd5d1f2546" providerId="ADAL" clId="{AB35421B-976B-4C47-8DFE-DF000F3613CA}" dt="2025-02-28T01:59:50.996" v="1222"/>
          <ac:spMkLst>
            <pc:docMk/>
            <pc:sldMk cId="1041522786" sldId="609"/>
            <ac:spMk id="3" creationId="{B483A834-3315-F343-6986-35AE36CFDE8F}"/>
          </ac:spMkLst>
        </pc:spChg>
        <pc:graphicFrameChg chg="add mod modGraphic">
          <ac:chgData name="Hajela, Rajneesh" userId="f6292950-97fd-49ca-9891-0dcd5d1f2546" providerId="ADAL" clId="{AB35421B-976B-4C47-8DFE-DF000F3613CA}" dt="2025-02-28T02:00:33.499" v="1229"/>
          <ac:graphicFrameMkLst>
            <pc:docMk/>
            <pc:sldMk cId="1041522786" sldId="609"/>
            <ac:graphicFrameMk id="4" creationId="{8652D28D-C9E7-3284-276E-527C33FFB2FA}"/>
          </ac:graphicFrameMkLst>
        </pc:graphicFrameChg>
      </pc:sldChg>
      <pc:sldChg chg="modSp new mod">
        <pc:chgData name="Hajela, Rajneesh" userId="f6292950-97fd-49ca-9891-0dcd5d1f2546" providerId="ADAL" clId="{AB35421B-976B-4C47-8DFE-DF000F3613CA}" dt="2025-02-28T02:10:57.645" v="1231"/>
        <pc:sldMkLst>
          <pc:docMk/>
          <pc:sldMk cId="821648747" sldId="610"/>
        </pc:sldMkLst>
        <pc:spChg chg="mod">
          <ac:chgData name="Hajela, Rajneesh" userId="f6292950-97fd-49ca-9891-0dcd5d1f2546" providerId="ADAL" clId="{AB35421B-976B-4C47-8DFE-DF000F3613CA}" dt="2025-02-28T02:10:57.645" v="1231"/>
          <ac:spMkLst>
            <pc:docMk/>
            <pc:sldMk cId="821648747" sldId="610"/>
            <ac:spMk id="2" creationId="{725DD3A0-A2AD-9A30-7A08-D97F7D65F517}"/>
          </ac:spMkLst>
        </pc:spChg>
      </pc:sldChg>
      <pc:sldChg chg="addSp delSp modSp new mod">
        <pc:chgData name="Hajela, Rajneesh" userId="f6292950-97fd-49ca-9891-0dcd5d1f2546" providerId="ADAL" clId="{AB35421B-976B-4C47-8DFE-DF000F3613CA}" dt="2025-02-28T05:31:08.646" v="1325"/>
        <pc:sldMkLst>
          <pc:docMk/>
          <pc:sldMk cId="3906105297" sldId="611"/>
        </pc:sldMkLst>
        <pc:spChg chg="mod">
          <ac:chgData name="Hajela, Rajneesh" userId="f6292950-97fd-49ca-9891-0dcd5d1f2546" providerId="ADAL" clId="{AB35421B-976B-4C47-8DFE-DF000F3613CA}" dt="2025-02-28T05:31:05.450" v="1322" actId="27636"/>
          <ac:spMkLst>
            <pc:docMk/>
            <pc:sldMk cId="3906105297" sldId="611"/>
            <ac:spMk id="2" creationId="{CE62EF45-1BC4-37FE-ADE5-0B4203CC156E}"/>
          </ac:spMkLst>
        </pc:spChg>
        <pc:spChg chg="del">
          <ac:chgData name="Hajela, Rajneesh" userId="f6292950-97fd-49ca-9891-0dcd5d1f2546" providerId="ADAL" clId="{AB35421B-976B-4C47-8DFE-DF000F3613CA}" dt="2025-02-28T05:30:30.915" v="1309" actId="478"/>
          <ac:spMkLst>
            <pc:docMk/>
            <pc:sldMk cId="3906105297" sldId="611"/>
            <ac:spMk id="3" creationId="{12196ABB-2EDF-1C4C-1BF8-DE3E4911B938}"/>
          </ac:spMkLst>
        </pc:spChg>
        <pc:spChg chg="add del mod">
          <ac:chgData name="Hajela, Rajneesh" userId="f6292950-97fd-49ca-9891-0dcd5d1f2546" providerId="ADAL" clId="{AB35421B-976B-4C47-8DFE-DF000F3613CA}" dt="2025-02-28T05:31:08.646" v="1325"/>
          <ac:spMkLst>
            <pc:docMk/>
            <pc:sldMk cId="3906105297" sldId="611"/>
            <ac:spMk id="5" creationId="{3F1E3592-14F1-7B5B-3279-F6F245EE772F}"/>
          </ac:spMkLst>
        </pc:spChg>
        <pc:picChg chg="add mod">
          <ac:chgData name="Hajela, Rajneesh" userId="f6292950-97fd-49ca-9891-0dcd5d1f2546" providerId="ADAL" clId="{AB35421B-976B-4C47-8DFE-DF000F3613CA}" dt="2025-02-28T05:31:08.176" v="1323" actId="1076"/>
          <ac:picMkLst>
            <pc:docMk/>
            <pc:sldMk cId="3906105297" sldId="611"/>
            <ac:picMk id="7" creationId="{6ED7D0F9-A207-4CEC-8F7A-E0805FA856DA}"/>
          </ac:picMkLst>
        </pc:picChg>
      </pc:sldChg>
      <pc:sldChg chg="modSp new mod">
        <pc:chgData name="Hajela, Rajneesh" userId="f6292950-97fd-49ca-9891-0dcd5d1f2546" providerId="ADAL" clId="{AB35421B-976B-4C47-8DFE-DF000F3613CA}" dt="2025-02-28T05:44:05.579" v="1327"/>
        <pc:sldMkLst>
          <pc:docMk/>
          <pc:sldMk cId="37051635" sldId="612"/>
        </pc:sldMkLst>
        <pc:spChg chg="mod">
          <ac:chgData name="Hajela, Rajneesh" userId="f6292950-97fd-49ca-9891-0dcd5d1f2546" providerId="ADAL" clId="{AB35421B-976B-4C47-8DFE-DF000F3613CA}" dt="2025-02-28T05:44:05.579" v="1327"/>
          <ac:spMkLst>
            <pc:docMk/>
            <pc:sldMk cId="37051635" sldId="612"/>
            <ac:spMk id="2" creationId="{85083104-3ABB-0B91-8EB2-7802F5380255}"/>
          </ac:spMkLst>
        </pc:spChg>
      </pc:sldChg>
      <pc:sldChg chg="addSp modSp new mod">
        <pc:chgData name="Hajela, Rajneesh" userId="f6292950-97fd-49ca-9891-0dcd5d1f2546" providerId="ADAL" clId="{AB35421B-976B-4C47-8DFE-DF000F3613CA}" dt="2025-02-28T06:05:57.479" v="1382" actId="1076"/>
        <pc:sldMkLst>
          <pc:docMk/>
          <pc:sldMk cId="2834867165" sldId="613"/>
        </pc:sldMkLst>
        <pc:picChg chg="add mod">
          <ac:chgData name="Hajela, Rajneesh" userId="f6292950-97fd-49ca-9891-0dcd5d1f2546" providerId="ADAL" clId="{AB35421B-976B-4C47-8DFE-DF000F3613CA}" dt="2025-02-28T06:05:57.479" v="1382" actId="1076"/>
          <ac:picMkLst>
            <pc:docMk/>
            <pc:sldMk cId="2834867165" sldId="613"/>
            <ac:picMk id="5" creationId="{F8B03DEA-3F24-9BB8-1A33-323D17049FC2}"/>
          </ac:picMkLst>
        </pc:picChg>
      </pc:sldChg>
      <pc:sldChg chg="addSp delSp modSp new mod modNotesTx">
        <pc:chgData name="Hajela, Rajneesh" userId="f6292950-97fd-49ca-9891-0dcd5d1f2546" providerId="ADAL" clId="{AB35421B-976B-4C47-8DFE-DF000F3613CA}" dt="2025-02-28T09:54:04.819" v="1567" actId="20577"/>
        <pc:sldMkLst>
          <pc:docMk/>
          <pc:sldMk cId="3558831306" sldId="614"/>
        </pc:sldMkLst>
        <pc:spChg chg="del mod">
          <ac:chgData name="Hajela, Rajneesh" userId="f6292950-97fd-49ca-9891-0dcd5d1f2546" providerId="ADAL" clId="{AB35421B-976B-4C47-8DFE-DF000F3613CA}" dt="2025-02-28T08:42:36.771" v="1448" actId="478"/>
          <ac:spMkLst>
            <pc:docMk/>
            <pc:sldMk cId="3558831306" sldId="614"/>
            <ac:spMk id="2" creationId="{BB675EE6-5BF4-5078-E8C6-CD50B2653BF5}"/>
          </ac:spMkLst>
        </pc:spChg>
        <pc:spChg chg="del mod">
          <ac:chgData name="Hajela, Rajneesh" userId="f6292950-97fd-49ca-9891-0dcd5d1f2546" providerId="ADAL" clId="{AB35421B-976B-4C47-8DFE-DF000F3613CA}" dt="2025-02-28T09:45:37.981" v="1506" actId="478"/>
          <ac:spMkLst>
            <pc:docMk/>
            <pc:sldMk cId="3558831306" sldId="614"/>
            <ac:spMk id="3" creationId="{D8A75F6B-0704-C70A-3F9E-9C7E07803018}"/>
          </ac:spMkLst>
        </pc:spChg>
        <pc:spChg chg="add del mod">
          <ac:chgData name="Hajela, Rajneesh" userId="f6292950-97fd-49ca-9891-0dcd5d1f2546" providerId="ADAL" clId="{AB35421B-976B-4C47-8DFE-DF000F3613CA}" dt="2025-02-28T09:48:16.352" v="1539" actId="478"/>
          <ac:spMkLst>
            <pc:docMk/>
            <pc:sldMk cId="3558831306" sldId="614"/>
            <ac:spMk id="5" creationId="{83F65036-0CCE-6853-A692-82771010F228}"/>
          </ac:spMkLst>
        </pc:spChg>
        <pc:spChg chg="add mod">
          <ac:chgData name="Hajela, Rajneesh" userId="f6292950-97fd-49ca-9891-0dcd5d1f2546" providerId="ADAL" clId="{AB35421B-976B-4C47-8DFE-DF000F3613CA}" dt="2025-02-28T09:40:01.312" v="1493" actId="1076"/>
          <ac:spMkLst>
            <pc:docMk/>
            <pc:sldMk cId="3558831306" sldId="614"/>
            <ac:spMk id="7" creationId="{38161B1C-739A-CA62-F2C7-68E43D8B1E19}"/>
          </ac:spMkLst>
        </pc:spChg>
        <pc:spChg chg="add del mod">
          <ac:chgData name="Hajela, Rajneesh" userId="f6292950-97fd-49ca-9891-0dcd5d1f2546" providerId="ADAL" clId="{AB35421B-976B-4C47-8DFE-DF000F3613CA}" dt="2025-02-28T09:45:41.928" v="1507" actId="478"/>
          <ac:spMkLst>
            <pc:docMk/>
            <pc:sldMk cId="3558831306" sldId="614"/>
            <ac:spMk id="9" creationId="{F1B32278-E23A-73FD-FD0E-5BEEAC5E1D75}"/>
          </ac:spMkLst>
        </pc:spChg>
        <pc:picChg chg="add mod">
          <ac:chgData name="Hajela, Rajneesh" userId="f6292950-97fd-49ca-9891-0dcd5d1f2546" providerId="ADAL" clId="{AB35421B-976B-4C47-8DFE-DF000F3613CA}" dt="2025-02-28T09:47:59.665" v="1536" actId="1076"/>
          <ac:picMkLst>
            <pc:docMk/>
            <pc:sldMk cId="3558831306" sldId="614"/>
            <ac:picMk id="9218" creationId="{31E01E9A-14A0-AC71-4C28-CD0BBAA48339}"/>
          </ac:picMkLst>
        </pc:picChg>
        <pc:picChg chg="add mod">
          <ac:chgData name="Hajela, Rajneesh" userId="f6292950-97fd-49ca-9891-0dcd5d1f2546" providerId="ADAL" clId="{AB35421B-976B-4C47-8DFE-DF000F3613CA}" dt="2025-02-28T09:45:55.786" v="1511" actId="1076"/>
          <ac:picMkLst>
            <pc:docMk/>
            <pc:sldMk cId="3558831306" sldId="614"/>
            <ac:picMk id="9220" creationId="{A4BAB27A-FCD6-59B9-995C-3EFA15796BDF}"/>
          </ac:picMkLst>
        </pc:picChg>
        <pc:picChg chg="add mod">
          <ac:chgData name="Hajela, Rajneesh" userId="f6292950-97fd-49ca-9891-0dcd5d1f2546" providerId="ADAL" clId="{AB35421B-976B-4C47-8DFE-DF000F3613CA}" dt="2025-02-28T09:45:47.993" v="1508" actId="1076"/>
          <ac:picMkLst>
            <pc:docMk/>
            <pc:sldMk cId="3558831306" sldId="614"/>
            <ac:picMk id="9222" creationId="{07D7BCBB-B6CD-C844-B40E-71A2FD192D43}"/>
          </ac:picMkLst>
        </pc:picChg>
        <pc:picChg chg="add mod">
          <ac:chgData name="Hajela, Rajneesh" userId="f6292950-97fd-49ca-9891-0dcd5d1f2546" providerId="ADAL" clId="{AB35421B-976B-4C47-8DFE-DF000F3613CA}" dt="2025-02-28T09:47:01.072" v="1535" actId="14100"/>
          <ac:picMkLst>
            <pc:docMk/>
            <pc:sldMk cId="3558831306" sldId="614"/>
            <ac:picMk id="9224" creationId="{25065D47-4929-BCDE-AD2B-F7DD395083DA}"/>
          </ac:picMkLst>
        </pc:picChg>
        <pc:picChg chg="add mod">
          <ac:chgData name="Hajela, Rajneesh" userId="f6292950-97fd-49ca-9891-0dcd5d1f2546" providerId="ADAL" clId="{AB35421B-976B-4C47-8DFE-DF000F3613CA}" dt="2025-02-28T09:46:22.724" v="1520" actId="1076"/>
          <ac:picMkLst>
            <pc:docMk/>
            <pc:sldMk cId="3558831306" sldId="614"/>
            <ac:picMk id="9226" creationId="{82751C22-4195-860A-802C-B808B08A708A}"/>
          </ac:picMkLst>
        </pc:picChg>
        <pc:picChg chg="add mod">
          <ac:chgData name="Hajela, Rajneesh" userId="f6292950-97fd-49ca-9891-0dcd5d1f2546" providerId="ADAL" clId="{AB35421B-976B-4C47-8DFE-DF000F3613CA}" dt="2025-02-28T09:46:36.227" v="1525" actId="1076"/>
          <ac:picMkLst>
            <pc:docMk/>
            <pc:sldMk cId="3558831306" sldId="614"/>
            <ac:picMk id="9228" creationId="{4099A94E-1793-1475-0650-522F86EA6015}"/>
          </ac:picMkLst>
        </pc:picChg>
        <pc:picChg chg="add mod">
          <ac:chgData name="Hajela, Rajneesh" userId="f6292950-97fd-49ca-9891-0dcd5d1f2546" providerId="ADAL" clId="{AB35421B-976B-4C47-8DFE-DF000F3613CA}" dt="2025-02-28T09:46:33.801" v="1524" actId="1076"/>
          <ac:picMkLst>
            <pc:docMk/>
            <pc:sldMk cId="3558831306" sldId="614"/>
            <ac:picMk id="9230" creationId="{81AC8880-4DC7-2D4E-F200-FE5255DBE22F}"/>
          </ac:picMkLst>
        </pc:picChg>
        <pc:picChg chg="add mod">
          <ac:chgData name="Hajela, Rajneesh" userId="f6292950-97fd-49ca-9891-0dcd5d1f2546" providerId="ADAL" clId="{AB35421B-976B-4C47-8DFE-DF000F3613CA}" dt="2025-02-28T09:45:16.035" v="1503" actId="1076"/>
          <ac:picMkLst>
            <pc:docMk/>
            <pc:sldMk cId="3558831306" sldId="614"/>
            <ac:picMk id="9232" creationId="{CD0A5971-DC2A-838D-19EB-A5753AF33BC8}"/>
          </ac:picMkLst>
        </pc:picChg>
        <pc:picChg chg="add mod">
          <ac:chgData name="Hajela, Rajneesh" userId="f6292950-97fd-49ca-9891-0dcd5d1f2546" providerId="ADAL" clId="{AB35421B-976B-4C47-8DFE-DF000F3613CA}" dt="2025-02-28T09:46:12.753" v="1517" actId="1076"/>
          <ac:picMkLst>
            <pc:docMk/>
            <pc:sldMk cId="3558831306" sldId="614"/>
            <ac:picMk id="9234" creationId="{E2827184-B3CF-F8C3-8177-F53D7F64C087}"/>
          </ac:picMkLst>
        </pc:picChg>
        <pc:picChg chg="add mod">
          <ac:chgData name="Hajela, Rajneesh" userId="f6292950-97fd-49ca-9891-0dcd5d1f2546" providerId="ADAL" clId="{AB35421B-976B-4C47-8DFE-DF000F3613CA}" dt="2025-02-28T09:48:04.641" v="1538" actId="14100"/>
          <ac:picMkLst>
            <pc:docMk/>
            <pc:sldMk cId="3558831306" sldId="614"/>
            <ac:picMk id="9236" creationId="{A06508AD-75F4-CA87-9381-1A05C299E008}"/>
          </ac:picMkLst>
        </pc:picChg>
        <pc:picChg chg="add mod">
          <ac:chgData name="Hajela, Rajneesh" userId="f6292950-97fd-49ca-9891-0dcd5d1f2546" providerId="ADAL" clId="{AB35421B-976B-4C47-8DFE-DF000F3613CA}" dt="2025-02-28T09:52:14.567" v="1542" actId="1076"/>
          <ac:picMkLst>
            <pc:docMk/>
            <pc:sldMk cId="3558831306" sldId="614"/>
            <ac:picMk id="9238" creationId="{7F9F99B0-D73A-DD16-BA94-91F758B2B4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6305-B5AF-4D8D-93ED-7D08D20E9792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DF49-8EF1-45A1-A2DD-7FD1B1397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1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DF49-8EF1-45A1-A2DD-7FD1B13972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3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https://learn.microsoft.com/en-us/azure/active-directory-b2c/configure-authentication-sample-angular-spa-app    </a:t>
            </a:r>
          </a:p>
          <a:p>
            <a:r>
              <a:rPr lang="en-IN" dirty="0"/>
              <a:t>https://dzone.com/articles/</a:t>
            </a:r>
            <a:r>
              <a:rPr lang="en-IN"/>
              <a:t>login-and-registration-aspnet-web-api-using-angula – Example (code)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DDF49-8EF1-45A1-A2DD-7FD1B13972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9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1" name="Google Shape;3671;p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21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55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26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9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0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37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DE3-09F8-F189-15B2-2D2A545E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5C3A2-BACB-435D-C3A0-4C9569C2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348A-9B06-2D0C-E41A-8F6FD8D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C88D-45AC-A049-CB6E-21688FDB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31A-477C-DB0A-AF9E-8664B4EA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71A9-0E08-2970-86C4-7A787A2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5593-5352-EC6F-BFFB-2D70D7B9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2E1D-6FB4-9650-6B01-2A6764E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D9E7-F5E2-3FED-AE36-40750D0C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5077-5A11-54FA-998B-BCACFAA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C565F-ED1C-F192-DAE8-8CD6644B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1789F-282F-CA9A-FDD9-FD918E15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428A-45CE-617B-2368-AB803D3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47A6-C5B9-2B32-36D2-D812768D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90CA-C269-AC94-93BF-0AC5262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2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64510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17861"/>
            <a:ext cx="10515600" cy="465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227341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  <a:defRPr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238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26D1-EF84-6190-0C0B-8C084A80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0A92-377E-16AA-D60D-ADA648BA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8D40-429C-31D9-4526-0345C6B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F2C-FE8B-283B-C762-9D42C4A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8178-19D8-95F2-5DB0-A34E5AA3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A8BD-EB57-BDAE-BFE2-68904B75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94AA-1477-6B6A-8A56-ADAC02DA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0C7C-B758-0359-3889-BDCE421A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54CC-03B3-2322-A278-2690A25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22A3-1B25-8B02-87DD-5781F03E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ED24-7E4B-7AE5-0173-29C65B79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778E-3C9E-ED1D-4914-BFF73F8D1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20F8-BC28-429C-77D2-A90F76C0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90DA-3571-CE6A-FF55-C0FA686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C616-D769-53A7-975A-1C51C5D9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C9C0-BFD5-0F1E-8652-345802B1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B59-E7BF-AD43-E453-7BC59D81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AC4E-AC52-A6E5-2A97-A9379E76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AC7AB-26A1-9BBF-9529-464226A5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8B87-A4CA-94C4-82D4-4BBD95B9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C33F8-29B0-BE02-722D-C9B95A96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42CF2-7F24-A0AC-F5C8-CB4EF8F7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E00A7-BDAB-FE32-7858-27F2039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FBCC-1EF5-8C80-22BA-84626DD4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0711-7A8B-9148-DF5B-727578A7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7CEB-C11A-95E8-408F-260BCCA7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C516-B023-8CC7-BE33-AC70FC9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F347B-1523-305E-DABA-6F92E2C6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0885D-BECB-B9FA-7B24-43B6B8BA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5C66-7B09-639C-FA5A-7D4FCF9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4A97-9201-E33B-CF18-9A622D8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11EA-BC0D-D7E2-C92F-E087CAC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6038-0D6F-AA2B-4232-B2DB5DDE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E3C0-3EF7-8D9F-213C-A616CE508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9ADE-560A-E2CE-1F0E-E76C54E9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3710-C65A-0759-90C0-63F19FE1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5929D-4C68-2153-D32E-2E332D3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9030-130C-7A78-FD33-168D830A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3AF91-61F9-0E53-BF80-6271775FC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E8A6-49BC-58F5-BA83-DAAD4312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CFED-C304-8C8F-2FB5-E5AB3F36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0405-647F-5620-BB95-C225E993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324B-3412-F692-E6F6-F912B895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3824-64BF-4413-F987-F703C1D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65E7-237A-D244-0BAA-4F27F301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1C95-3BAD-9171-9063-9BF70820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E6BDD-156B-4082-ACBC-4F20427C69B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5986-4629-013B-39DA-28C0BCAA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233D-B4BC-AAED-E030-8097E489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F410B-9ACD-4E05-B616-7B9A3977F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4C3C-DD05-6057-444F-DE247BF9F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Architecting E-Commerce Solutions with .NET &amp; Azure Cloud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F1427-5DF1-DB1F-EC0B-25F64DB5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4" y="416809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Rajneesh Hajela</a:t>
            </a:r>
          </a:p>
          <a:p>
            <a:r>
              <a:rPr lang="en-US" dirty="0"/>
              <a:t>18+ years,</a:t>
            </a:r>
          </a:p>
          <a:p>
            <a:r>
              <a:rPr lang="en-US" dirty="0"/>
              <a:t>.NET Azure Solution Architect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083104-3ABB-0B91-8EB2-7802F5380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Domain-Driven Design (DDD)</a:t>
            </a:r>
            <a:r>
              <a:rPr lang="en-US" dirty="0"/>
              <a:t> best practices while implementing </a:t>
            </a:r>
            <a:r>
              <a:rPr lang="en-US" b="1" dirty="0"/>
              <a:t>Event-Driven Architecture (EDA)</a:t>
            </a:r>
            <a:r>
              <a:rPr lang="en-US" dirty="0"/>
              <a:t> using </a:t>
            </a:r>
            <a:r>
              <a:rPr lang="en-US" b="1" dirty="0"/>
              <a:t>Azure Event Grid</a:t>
            </a:r>
            <a:r>
              <a:rPr lang="en-US" dirty="0"/>
              <a:t> and </a:t>
            </a:r>
            <a:r>
              <a:rPr lang="en-US" b="1" dirty="0"/>
              <a:t>Azure Log Analytics</a:t>
            </a:r>
            <a:r>
              <a:rPr lang="en-US" dirty="0"/>
              <a:t> for telemetry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EE59FB-D7D4-6141-CAE6-FF015457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880F6-9F7E-BCA4-78BC-EDACC7EDE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67871"/>
              </p:ext>
            </p:extLst>
          </p:nvPr>
        </p:nvGraphicFramePr>
        <p:xfrm>
          <a:off x="110168" y="0"/>
          <a:ext cx="11975337" cy="464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779">
                  <a:extLst>
                    <a:ext uri="{9D8B030D-6E8A-4147-A177-3AD203B41FA5}">
                      <a16:colId xmlns:a16="http://schemas.microsoft.com/office/drawing/2014/main" val="3453757882"/>
                    </a:ext>
                  </a:extLst>
                </a:gridCol>
                <a:gridCol w="3991779">
                  <a:extLst>
                    <a:ext uri="{9D8B030D-6E8A-4147-A177-3AD203B41FA5}">
                      <a16:colId xmlns:a16="http://schemas.microsoft.com/office/drawing/2014/main" val="614502959"/>
                    </a:ext>
                  </a:extLst>
                </a:gridCol>
                <a:gridCol w="3991779">
                  <a:extLst>
                    <a:ext uri="{9D8B030D-6E8A-4147-A177-3AD203B41FA5}">
                      <a16:colId xmlns:a16="http://schemas.microsoft.com/office/drawing/2014/main" val="3487378490"/>
                    </a:ext>
                  </a:extLst>
                </a:gridCol>
              </a:tblGrid>
              <a:tr h="713554">
                <a:tc>
                  <a:txBody>
                    <a:bodyPr/>
                    <a:lstStyle/>
                    <a:p>
                      <a:r>
                        <a:rPr lang="en-IN" dirty="0"/>
                        <a:t>Order Service (Start Transaction)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Payment Service (Saga Coordinator)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Shipping Service (Check Availability)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52265"/>
                  </a:ext>
                </a:extLst>
              </a:tr>
              <a:tr h="3924547">
                <a:tc>
                  <a:txBody>
                    <a:bodyPr/>
                    <a:lstStyle/>
                    <a:p>
                      <a:r>
                        <a:rPr lang="en-US" b="1" dirty="0"/>
                        <a:t>1️⃣ Order Service (Start Transaction)</a:t>
                      </a:r>
                    </a:p>
                    <a:p>
                      <a:r>
                        <a:rPr lang="en-US" dirty="0"/>
                        <a:t>Generates a </a:t>
                      </a:r>
                      <a:r>
                        <a:rPr lang="en-US" b="1" dirty="0"/>
                        <a:t>Correlation ID</a:t>
                      </a:r>
                      <a:r>
                        <a:rPr lang="en-US" dirty="0"/>
                        <a:t> (X-Correlation-ID) for tracking.</a:t>
                      </a:r>
                    </a:p>
                    <a:p>
                      <a:r>
                        <a:rPr lang="en-US" dirty="0"/>
                        <a:t>Publishes </a:t>
                      </a:r>
                      <a:r>
                        <a:rPr lang="en-US" dirty="0" err="1"/>
                        <a:t>OrderPlaced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event</a:t>
                      </a:r>
                      <a:r>
                        <a:rPr lang="en-US" dirty="0"/>
                        <a:t> to </a:t>
                      </a:r>
                      <a:r>
                        <a:rPr lang="en-US" b="1" dirty="0"/>
                        <a:t>Azure Service Bus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Listens for </a:t>
                      </a:r>
                      <a:r>
                        <a:rPr lang="en-US" dirty="0" err="1"/>
                        <a:t>OrderFailed</a:t>
                      </a:r>
                      <a:r>
                        <a:rPr lang="en-US" dirty="0"/>
                        <a:t> (if rollback is needed).</a:t>
                      </a:r>
                    </a:p>
                    <a:p>
                      <a:r>
                        <a:rPr lang="en-US" dirty="0"/>
                        <a:t>🔗 </a:t>
                      </a:r>
                      <a:r>
                        <a:rPr lang="en-US" b="1" dirty="0"/>
                        <a:t>Connected To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b="1" dirty="0"/>
                        <a:t>Payment Service</a:t>
                      </a:r>
                      <a:endParaRPr lang="en-US" dirty="0"/>
                    </a:p>
                    <a:p>
                      <a:r>
                        <a:rPr lang="en-US" b="1" dirty="0"/>
                        <a:t>Event Grid for UI Updates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2️⃣ Payment Service (Saga Coordinator)</a:t>
                      </a:r>
                    </a:p>
                    <a:p>
                      <a:r>
                        <a:rPr lang="en-IN" dirty="0"/>
                        <a:t>Listens for </a:t>
                      </a:r>
                      <a:r>
                        <a:rPr lang="en-IN" dirty="0" err="1"/>
                        <a:t>OrderPlaced</a:t>
                      </a:r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Tries </a:t>
                      </a:r>
                      <a:r>
                        <a:rPr lang="en-IN" b="1" dirty="0"/>
                        <a:t>payment processing</a:t>
                      </a:r>
                      <a:r>
                        <a:rPr lang="en-IN" dirty="0"/>
                        <a:t>.</a:t>
                      </a:r>
                    </a:p>
                    <a:p>
                      <a:pPr lvl="1"/>
                      <a:r>
                        <a:rPr lang="en-IN" b="1" dirty="0"/>
                        <a:t>Success</a:t>
                      </a:r>
                      <a:r>
                        <a:rPr lang="en-IN" dirty="0"/>
                        <a:t> → Publishes </a:t>
                      </a:r>
                      <a:r>
                        <a:rPr lang="en-IN" dirty="0" err="1"/>
                        <a:t>PaymentProcessed</a:t>
                      </a:r>
                      <a:r>
                        <a:rPr lang="en-IN" dirty="0"/>
                        <a:t> event.</a:t>
                      </a:r>
                    </a:p>
                    <a:p>
                      <a:pPr lvl="1"/>
                      <a:r>
                        <a:rPr lang="en-IN" b="1" dirty="0"/>
                        <a:t>Failure</a:t>
                      </a:r>
                      <a:r>
                        <a:rPr lang="en-IN" dirty="0"/>
                        <a:t> → Publishes </a:t>
                      </a:r>
                      <a:r>
                        <a:rPr lang="en-IN" dirty="0" err="1"/>
                        <a:t>PaymentFailed</a:t>
                      </a:r>
                      <a:r>
                        <a:rPr lang="en-IN" dirty="0"/>
                        <a:t> event → </a:t>
                      </a:r>
                      <a:r>
                        <a:rPr lang="en-IN" b="1" dirty="0"/>
                        <a:t>Triggers rollback</a:t>
                      </a:r>
                      <a:r>
                        <a:rPr lang="en-IN" dirty="0"/>
                        <a:t>.</a:t>
                      </a:r>
                    </a:p>
                    <a:p>
                      <a:r>
                        <a:rPr lang="en-IN" dirty="0"/>
                        <a:t>🔗 </a:t>
                      </a:r>
                      <a:r>
                        <a:rPr lang="en-IN" b="1" dirty="0"/>
                        <a:t>Connected To</a:t>
                      </a:r>
                      <a:r>
                        <a:rPr lang="en-IN" dirty="0"/>
                        <a:t>:</a:t>
                      </a:r>
                    </a:p>
                    <a:p>
                      <a:r>
                        <a:rPr lang="en-IN" b="1" dirty="0"/>
                        <a:t>Shipping Service</a:t>
                      </a:r>
                      <a:r>
                        <a:rPr lang="en-IN" dirty="0"/>
                        <a:t> (via </a:t>
                      </a:r>
                      <a:r>
                        <a:rPr lang="en-IN" dirty="0" err="1"/>
                        <a:t>PaymentProcessed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b="1" dirty="0"/>
                        <a:t>Order Service</a:t>
                      </a:r>
                      <a:r>
                        <a:rPr lang="en-IN" dirty="0"/>
                        <a:t> (publishes </a:t>
                      </a:r>
                      <a:r>
                        <a:rPr lang="en-IN" dirty="0" err="1"/>
                        <a:t>OrderFailed</a:t>
                      </a:r>
                      <a:r>
                        <a:rPr lang="en-IN" dirty="0"/>
                        <a:t> if rollback needed)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3️⃣ Shipping Service (Check Availability)</a:t>
                      </a:r>
                    </a:p>
                    <a:p>
                      <a:r>
                        <a:rPr lang="en-US" dirty="0"/>
                        <a:t>Listens for </a:t>
                      </a:r>
                      <a:r>
                        <a:rPr lang="en-US" dirty="0" err="1"/>
                        <a:t>PaymentProcessed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Checks if shipping is available in the area.</a:t>
                      </a:r>
                    </a:p>
                    <a:p>
                      <a:pPr lvl="1"/>
                      <a:r>
                        <a:rPr lang="en-US" b="1" dirty="0"/>
                        <a:t>Success</a:t>
                      </a:r>
                      <a:r>
                        <a:rPr lang="en-US" dirty="0"/>
                        <a:t> → Publishes </a:t>
                      </a:r>
                      <a:r>
                        <a:rPr lang="en-US" dirty="0" err="1"/>
                        <a:t>OrderShipped</a:t>
                      </a:r>
                      <a:r>
                        <a:rPr lang="en-US" dirty="0"/>
                        <a:t> event.</a:t>
                      </a:r>
                    </a:p>
                    <a:p>
                      <a:pPr lvl="1"/>
                      <a:r>
                        <a:rPr lang="en-US" b="1" dirty="0"/>
                        <a:t>Failure</a:t>
                      </a:r>
                      <a:r>
                        <a:rPr lang="en-US" dirty="0"/>
                        <a:t> → Publishes </a:t>
                      </a:r>
                      <a:r>
                        <a:rPr lang="en-US" dirty="0" err="1"/>
                        <a:t>ShippingFailed</a:t>
                      </a:r>
                      <a:r>
                        <a:rPr lang="en-US" dirty="0"/>
                        <a:t> event → </a:t>
                      </a:r>
                      <a:r>
                        <a:rPr lang="en-US" b="1" dirty="0"/>
                        <a:t>Triggers rollback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🔗 </a:t>
                      </a:r>
                      <a:r>
                        <a:rPr lang="en-US" b="1" dirty="0"/>
                        <a:t>Connected To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b="1" dirty="0"/>
                        <a:t>Event Hub for Telemetry</a:t>
                      </a:r>
                      <a:endParaRPr lang="en-US" dirty="0"/>
                    </a:p>
                    <a:p>
                      <a:r>
                        <a:rPr lang="en-US" b="1" dirty="0"/>
                        <a:t>Order Service for Rollback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2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1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3A834-3315-F343-6986-35AE36CF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4️⃣ Rollback &amp; Compensation Handling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2D28D-C9E7-3284-276E-527C33FF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42727"/>
              </p:ext>
            </p:extLst>
          </p:nvPr>
        </p:nvGraphicFramePr>
        <p:xfrm>
          <a:off x="165252" y="1218050"/>
          <a:ext cx="1169991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971">
                  <a:extLst>
                    <a:ext uri="{9D8B030D-6E8A-4147-A177-3AD203B41FA5}">
                      <a16:colId xmlns:a16="http://schemas.microsoft.com/office/drawing/2014/main" val="834566654"/>
                    </a:ext>
                  </a:extLst>
                </a:gridCol>
                <a:gridCol w="3899971">
                  <a:extLst>
                    <a:ext uri="{9D8B030D-6E8A-4147-A177-3AD203B41FA5}">
                      <a16:colId xmlns:a16="http://schemas.microsoft.com/office/drawing/2014/main" val="2909144156"/>
                    </a:ext>
                  </a:extLst>
                </a:gridCol>
                <a:gridCol w="3899971">
                  <a:extLst>
                    <a:ext uri="{9D8B030D-6E8A-4147-A177-3AD203B41FA5}">
                      <a16:colId xmlns:a16="http://schemas.microsoft.com/office/drawing/2014/main" val="329032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Case 1: Payment Failure</a:t>
                      </a:r>
                    </a:p>
                    <a:p>
                      <a:r>
                        <a:rPr lang="en-US" dirty="0"/>
                        <a:t>🚨 </a:t>
                      </a:r>
                      <a:r>
                        <a:rPr lang="en-US" b="1" dirty="0"/>
                        <a:t>If payment fails:</a:t>
                      </a:r>
                      <a:endParaRPr lang="en-US" dirty="0"/>
                    </a:p>
                    <a:p>
                      <a:r>
                        <a:rPr lang="en-US" b="1" dirty="0"/>
                        <a:t>Publishes </a:t>
                      </a:r>
                      <a:r>
                        <a:rPr lang="en-US" b="1" dirty="0" err="1"/>
                        <a:t>PaymentFailed</a:t>
                      </a:r>
                      <a:r>
                        <a:rPr lang="en-US" b="1" dirty="0"/>
                        <a:t> event.</a:t>
                      </a:r>
                      <a:endParaRPr lang="en-US" dirty="0"/>
                    </a:p>
                    <a:p>
                      <a:r>
                        <a:rPr lang="en-US" b="1" dirty="0"/>
                        <a:t>Order Service listens</a:t>
                      </a:r>
                      <a:r>
                        <a:rPr lang="en-US" dirty="0"/>
                        <a:t> and triggers compensation.</a:t>
                      </a:r>
                    </a:p>
                    <a:p>
                      <a:r>
                        <a:rPr lang="en-US" b="1" dirty="0"/>
                        <a:t>Order Status Updated → "FAILED"</a:t>
                      </a:r>
                      <a:r>
                        <a:rPr lang="en-US" dirty="0"/>
                        <a:t> (UI notified via </a:t>
                      </a:r>
                      <a:r>
                        <a:rPr lang="en-US" b="1" dirty="0"/>
                        <a:t>Event Grid</a:t>
                      </a:r>
                      <a:r>
                        <a:rPr lang="en-US" dirty="0"/>
                        <a:t>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2: Shipping Restriction</a:t>
                      </a:r>
                    </a:p>
                    <a:p>
                      <a:r>
                        <a:rPr lang="en-US" dirty="0"/>
                        <a:t>🚨 </a:t>
                      </a:r>
                      <a:r>
                        <a:rPr lang="en-US" b="1" dirty="0"/>
                        <a:t>If shipping fails (e.g., area not covered):</a:t>
                      </a:r>
                      <a:endParaRPr lang="en-US" dirty="0"/>
                    </a:p>
                    <a:p>
                      <a:r>
                        <a:rPr lang="en-US" b="1" dirty="0"/>
                        <a:t>Publishes </a:t>
                      </a:r>
                      <a:r>
                        <a:rPr lang="en-US" b="1" dirty="0" err="1"/>
                        <a:t>ShippingFailed</a:t>
                      </a:r>
                      <a:r>
                        <a:rPr lang="en-US" b="1" dirty="0"/>
                        <a:t> event.</a:t>
                      </a:r>
                      <a:endParaRPr lang="en-US" dirty="0"/>
                    </a:p>
                    <a:p>
                      <a:r>
                        <a:rPr lang="en-US" b="1" dirty="0"/>
                        <a:t>Payment is refunded</a:t>
                      </a:r>
                      <a:r>
                        <a:rPr lang="en-US" dirty="0"/>
                        <a:t> (Compensation logic in Payment Service).</a:t>
                      </a:r>
                    </a:p>
                    <a:p>
                      <a:r>
                        <a:rPr lang="en-US" b="1" dirty="0"/>
                        <a:t>Order is marked "FAILED"</a:t>
                      </a:r>
                      <a:r>
                        <a:rPr lang="en-US" dirty="0"/>
                        <a:t> and customer notified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9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2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DD3A0-A2AD-9A30-7A08-D97F7D65F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</a:t>
            </a:r>
            <a:r>
              <a:rPr lang="en-US" b="1" dirty="0"/>
              <a:t>Best Practices for Distributed Rollback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Use Correlation ID</a:t>
            </a:r>
            <a:r>
              <a:rPr lang="en-US" dirty="0"/>
              <a:t> – Tracks operations across services.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Compensating Transactions</a:t>
            </a:r>
            <a:r>
              <a:rPr lang="en-US" dirty="0"/>
              <a:t> – Instead of rolling back, create a reversing event.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Eventual Consistency</a:t>
            </a:r>
            <a:r>
              <a:rPr lang="en-US" dirty="0"/>
              <a:t> – Ensure all services reflect the final state asynchronously.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Outbox Pattern</a:t>
            </a:r>
            <a:r>
              <a:rPr lang="en-US" dirty="0"/>
              <a:t> – Ensures messages are reliably published to avoid inconsistencies.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A29B9-987B-8EC0-DF14-49AE15C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F79CB-22E6-D358-A5D1-5608C4E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CACBD9-11FC-015D-AC19-24FB5623AE98}"/>
              </a:ext>
            </a:extLst>
          </p:cNvPr>
          <p:cNvGraphicFramePr>
            <a:graphicFrameLocks noGrp="1"/>
          </p:cNvGraphicFramePr>
          <p:nvPr/>
        </p:nvGraphicFramePr>
        <p:xfrm>
          <a:off x="1925968" y="1825625"/>
          <a:ext cx="8340063" cy="4351337"/>
        </p:xfrm>
        <a:graphic>
          <a:graphicData uri="http://schemas.openxmlformats.org/drawingml/2006/table">
            <a:tbl>
              <a:tblPr/>
              <a:tblGrid>
                <a:gridCol w="2780021">
                  <a:extLst>
                    <a:ext uri="{9D8B030D-6E8A-4147-A177-3AD203B41FA5}">
                      <a16:colId xmlns:a16="http://schemas.microsoft.com/office/drawing/2014/main" val="2478851024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44743839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1539784044"/>
                    </a:ext>
                  </a:extLst>
                </a:gridCol>
              </a:tblGrid>
              <a:tr h="507656">
                <a:tc>
                  <a:txBody>
                    <a:bodyPr/>
                    <a:lstStyle/>
                    <a:p>
                      <a:r>
                        <a:rPr lang="en-IN" sz="1400"/>
                        <a:t>Feature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Azure Service Bus + MassTransit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NServiceBus + Azure Service Bus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9857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Built-in Encryption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(Need Azure Service Bus encryption)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(Message encryption out-of-the-box)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21371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Data-at-Rest Encryption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(Azure-managed encryption)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(Azure-managed encryption)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6237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 b="1"/>
                        <a:t>Data-in-Transit Encryption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(TLS 1.2/1.3)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(TLS 1.2/1.3)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993824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Message Auditing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 No (Needs custom logging)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(Built-in with ServiceControl)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50006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Automatic Retries &amp; Circuit Breaking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(Configurable retries)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 (Intelligent retries &amp; circuit breaker)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462842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Saga / Workflow Management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⚠️ Basic (via state machines)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Advanced (Automatic timeout handling, state persistence)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36603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IN" sz="1400" b="1"/>
                        <a:t>Dead-Letter Queue (DLQ)</a:t>
                      </a:r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 (via Azure Service Bus)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 (with detailed failure tracking)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74489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fr-FR" sz="1400" b="1"/>
                        <a:t>Compliance Standards (ISO, HIPAA, GDPR, PCI-DSS, etc.)</a:t>
                      </a:r>
                      <a:endParaRPr lang="fr-FR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Possible (Requires manual setup)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Yes (Built-in auditing &amp; compliance tools)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1982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0C24E2F-1508-C6E9-E67A-3ACB23B38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🔒 Security &amp; Compliance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5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D10FDD-F525-E8FF-0E50-C104C31B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5" y="1043770"/>
            <a:ext cx="10515600" cy="990709"/>
          </a:xfrm>
        </p:spPr>
        <p:txBody>
          <a:bodyPr>
            <a:noAutofit/>
          </a:bodyPr>
          <a:lstStyle/>
          <a:p>
            <a:r>
              <a:rPr lang="en-IN" sz="2000" b="1" dirty="0"/>
              <a:t>Why Azure Service Bus + </a:t>
            </a:r>
            <a:r>
              <a:rPr lang="en-IN" sz="2000" b="1" dirty="0" err="1"/>
              <a:t>MassTransit</a:t>
            </a:r>
            <a:r>
              <a:rPr lang="en-IN" sz="2000" b="1" dirty="0"/>
              <a:t>?</a:t>
            </a:r>
            <a:br>
              <a:rPr lang="en-IN" sz="2000" b="1" dirty="0"/>
            </a:br>
            <a:r>
              <a:rPr lang="en-IN" sz="2000" dirty="0"/>
              <a:t>🔹 </a:t>
            </a:r>
            <a:r>
              <a:rPr lang="en-IN" sz="2000" b="1" dirty="0"/>
              <a:t>Fully managed (PaaS)</a:t>
            </a:r>
            <a:r>
              <a:rPr lang="en-IN" sz="2000" dirty="0"/>
              <a:t> → No need to manage infrastructure.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Guaranteed message delivery</a:t>
            </a:r>
            <a:r>
              <a:rPr lang="en-IN" sz="2000" dirty="0"/>
              <a:t> → Orders, payments, and inventory updates won’t be lost.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Supports Pub/Sub &amp; FIFO Queues</a:t>
            </a:r>
            <a:r>
              <a:rPr lang="en-IN" sz="2000" dirty="0"/>
              <a:t> → Ensures order processing sequence.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Works well with .NET &amp; Azure ecosystem</a:t>
            </a:r>
            <a:r>
              <a:rPr lang="en-IN" sz="2000" dirty="0"/>
              <a:t> → Easier integration with your cloud setup.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 err="1"/>
              <a:t>MassTransit</a:t>
            </a:r>
            <a:r>
              <a:rPr lang="en-IN" sz="2000" b="1" dirty="0"/>
              <a:t> handles retries, sagas, and distributed transactions</a:t>
            </a:r>
            <a:r>
              <a:rPr lang="en-IN" sz="2000" dirty="0"/>
              <a:t> → Helps in managing order workflow, payments, and shipping processes efficiently.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CB01E5-8AD6-5665-EF7B-D0BF75E92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95267"/>
              </p:ext>
            </p:extLst>
          </p:nvPr>
        </p:nvGraphicFramePr>
        <p:xfrm>
          <a:off x="838200" y="2657997"/>
          <a:ext cx="10515600" cy="3721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188114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32353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3245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Microservice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Messaging Use Case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Best Choice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97690"/>
                  </a:ext>
                </a:extLst>
              </a:tr>
              <a:tr h="1069272">
                <a:tc>
                  <a:txBody>
                    <a:bodyPr/>
                    <a:lstStyle/>
                    <a:p>
                      <a:r>
                        <a:rPr lang="en-IN" b="1" dirty="0"/>
                        <a:t>Orders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placed → Payment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Service Bus</a:t>
                      </a:r>
                      <a:r>
                        <a:rPr lang="en-US"/>
                        <a:t> (Guaranteed delivery)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5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Payments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Payment success → Inventory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MassTransit</a:t>
                      </a:r>
                      <a:r>
                        <a:rPr lang="en-IN"/>
                        <a:t> (Saga pattern for consistency)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4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Inventory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Stock update → Notify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Service Bus</a:t>
                      </a:r>
                      <a:r>
                        <a:rPr lang="en-US"/>
                        <a:t> (Pub/Sub for real-time updates)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8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Shipping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Order shipped → Notify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Azure Service Bus + MassTransit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45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Notifications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Send email/SMS on order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Azure Event Grid</a:t>
                      </a:r>
                      <a:r>
                        <a:rPr lang="en-US" dirty="0"/>
                        <a:t> (For real-time notifications)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8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2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1CCD3-E99E-8960-FB0B-D7FDFA1CB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75074"/>
              </p:ext>
            </p:extLst>
          </p:nvPr>
        </p:nvGraphicFramePr>
        <p:xfrm>
          <a:off x="559419" y="2186514"/>
          <a:ext cx="10515600" cy="3566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812338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68599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4392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Best Choice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Why?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3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Payment Processing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🚀 </a:t>
                      </a:r>
                      <a:r>
                        <a:rPr lang="en-IN" b="1"/>
                        <a:t>Azure Service Bus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Ensures FIFO, retries, and transactional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328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Order Status Updates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</a:t>
                      </a:r>
                      <a:r>
                        <a:rPr lang="en-IN" b="1"/>
                        <a:t>Event Grid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fan-out to multiple subscribers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5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Stock Updates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</a:t>
                      </a:r>
                      <a:r>
                        <a:rPr lang="en-IN" b="1"/>
                        <a:t>Event Grid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Multiple consumers can react to stock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07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Microservices Communication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🚀 </a:t>
                      </a:r>
                      <a:r>
                        <a:rPr lang="en-US" b="1"/>
                        <a:t>Azure Service Bus + MassTransit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Reliable service-to-service messaging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83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Real-time User Notifications (Webhooks, Push, Email)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</a:t>
                      </a:r>
                      <a:r>
                        <a:rPr lang="en-IN" b="1"/>
                        <a:t>Event Grid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Publishes events to multiple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946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AED67D-65B5-49B0-CE92-9557F579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17" y="783228"/>
            <a:ext cx="89661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/>
              <a:t>When a </a:t>
            </a:r>
            <a:r>
              <a:rPr lang="en-US" sz="900" b="1" dirty="0"/>
              <a:t>customer places an order</a:t>
            </a:r>
            <a:r>
              <a:rPr lang="en-US" sz="900" dirty="0"/>
              <a:t>, the system should:</a:t>
            </a:r>
            <a:br>
              <a:rPr lang="en-US" sz="900" dirty="0"/>
            </a:br>
            <a:r>
              <a:rPr lang="en-US" sz="900" dirty="0"/>
              <a:t>1️⃣ </a:t>
            </a:r>
            <a:r>
              <a:rPr lang="en-US" sz="900" b="1" dirty="0"/>
              <a:t>Order Service</a:t>
            </a:r>
            <a:r>
              <a:rPr lang="en-US" sz="900" dirty="0"/>
              <a:t> sends a message to </a:t>
            </a:r>
            <a:r>
              <a:rPr lang="en-US" sz="900" b="1" dirty="0"/>
              <a:t>Azure Service Bus</a:t>
            </a: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/>
              <a:t>2️⃣ </a:t>
            </a:r>
            <a:r>
              <a:rPr lang="en-US" sz="900" b="1" dirty="0"/>
              <a:t>Payment Service</a:t>
            </a:r>
            <a:r>
              <a:rPr lang="en-US" sz="900" dirty="0"/>
              <a:t> listens for "New Order" messages and processes payment.</a:t>
            </a:r>
            <a:br>
              <a:rPr lang="en-US" sz="900" dirty="0"/>
            </a:br>
            <a:r>
              <a:rPr lang="en-US" sz="900" dirty="0"/>
              <a:t>3️⃣ </a:t>
            </a:r>
            <a:r>
              <a:rPr lang="en-US" sz="900" b="1" dirty="0"/>
              <a:t>Inventory Service</a:t>
            </a:r>
            <a:r>
              <a:rPr lang="en-US" sz="900" dirty="0"/>
              <a:t> listens for "Payment Success" and updates stock.</a:t>
            </a:r>
            <a:br>
              <a:rPr lang="en-US" sz="900" dirty="0"/>
            </a:br>
            <a:r>
              <a:rPr lang="en-US" sz="900" dirty="0"/>
              <a:t>4️⃣ </a:t>
            </a:r>
            <a:r>
              <a:rPr lang="en-US" sz="900" b="1" dirty="0"/>
              <a:t>Shipping Service</a:t>
            </a:r>
            <a:r>
              <a:rPr lang="en-US" sz="900" dirty="0"/>
              <a:t> listens for "Order Ready" and dispatches shipment.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6FBA852-FA22-BA4A-0F81-25AB9DF55DDB}"/>
              </a:ext>
            </a:extLst>
          </p:cNvPr>
          <p:cNvSpPr txBox="1"/>
          <p:nvPr/>
        </p:nvSpPr>
        <p:spPr>
          <a:xfrm>
            <a:off x="77002" y="0"/>
            <a:ext cx="12301086" cy="812530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dirty="0"/>
              <a:t>1️⃣ Business &amp; Technical Assessment</a:t>
            </a:r>
          </a:p>
          <a:p>
            <a:r>
              <a:rPr lang="en-IN" dirty="0"/>
              <a:t>✅ Understand Business Goals → Why move to microservices? (Scalability, performance, agility, cost, etc.)</a:t>
            </a:r>
          </a:p>
          <a:p>
            <a:r>
              <a:rPr lang="en-IN" dirty="0"/>
              <a:t>✅ </a:t>
            </a:r>
            <a:r>
              <a:rPr lang="en-IN" dirty="0" err="1"/>
              <a:t>Analyze</a:t>
            </a:r>
            <a:r>
              <a:rPr lang="en-IN" dirty="0"/>
              <a:t> Existing Monolith → Identify tightly coupled services, pain points, and dependencies.</a:t>
            </a:r>
          </a:p>
          <a:p>
            <a:r>
              <a:rPr lang="en-IN" dirty="0"/>
              <a:t>✅ Assess Readiness → Skills, team maturity, DevOps practices, and cloud adoption maturity.</a:t>
            </a:r>
          </a:p>
          <a:p>
            <a:r>
              <a:rPr lang="en-IN" dirty="0"/>
              <a:t>________________________________________</a:t>
            </a:r>
          </a:p>
          <a:p>
            <a:r>
              <a:rPr lang="en-IN" dirty="0"/>
              <a:t>2️⃣ Define Strategy &amp; Roadmap</a:t>
            </a:r>
          </a:p>
          <a:p>
            <a:r>
              <a:rPr lang="en-IN" dirty="0"/>
              <a:t>✅ 6R Strategy (Refactor, Rehost, </a:t>
            </a:r>
            <a:r>
              <a:rPr lang="en-IN" dirty="0" err="1"/>
              <a:t>Replatform</a:t>
            </a:r>
            <a:r>
              <a:rPr lang="en-IN" dirty="0"/>
              <a:t>, etc.) → Choose the best migration approach.</a:t>
            </a:r>
          </a:p>
          <a:p>
            <a:r>
              <a:rPr lang="en-IN" dirty="0"/>
              <a:t>✅ Domain-Driven Design (DDD) → Identify bounded contexts &amp; design microservices around business capabilities.</a:t>
            </a:r>
          </a:p>
          <a:p>
            <a:r>
              <a:rPr lang="en-IN" dirty="0"/>
              <a:t>✅ Strangler Fig Pattern → Migrate step-by-step instead of a full rewrite.</a:t>
            </a:r>
          </a:p>
          <a:p>
            <a:r>
              <a:rPr lang="en-IN" dirty="0"/>
              <a:t>________________________________________</a:t>
            </a:r>
          </a:p>
          <a:p>
            <a:r>
              <a:rPr lang="en-IN" dirty="0"/>
              <a:t>3️⃣ Azure Foundation Setup</a:t>
            </a:r>
          </a:p>
          <a:p>
            <a:r>
              <a:rPr lang="en-IN" dirty="0"/>
              <a:t>✅ Azure Landing Zone (ALZ) → Set up networking, security, IAM, and governance.</a:t>
            </a:r>
          </a:p>
          <a:p>
            <a:r>
              <a:rPr lang="en-IN" dirty="0"/>
              <a:t>✅ Cloud Adoption Framework (CAF) → Align with best practices for governance and operations.</a:t>
            </a:r>
          </a:p>
          <a:p>
            <a:r>
              <a:rPr lang="en-IN" dirty="0"/>
              <a:t>✅ Azure Well-Architected Framework (WAF) → Optimize cost, security, reliability, and scalability.</a:t>
            </a:r>
          </a:p>
          <a:p>
            <a:r>
              <a:rPr lang="en-IN" dirty="0"/>
              <a:t>________________________________________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4️⃣ Microservices Architecture Design</a:t>
            </a:r>
          </a:p>
          <a:p>
            <a:r>
              <a:rPr lang="en-IN" dirty="0"/>
              <a:t>✅ Service Boundaries → Define APIs, contracts, and inter-service communication.</a:t>
            </a:r>
          </a:p>
          <a:p>
            <a:r>
              <a:rPr lang="en-IN" dirty="0"/>
              <a:t>✅ Database Strategy → Choose between data sharding, CQRS, and polyglot persistence.</a:t>
            </a:r>
          </a:p>
          <a:p>
            <a:r>
              <a:rPr lang="en-IN" dirty="0"/>
              <a:t>✅ Security (Zero Trust Model) → Use OAuth2, OpenID Connect, Duende Identity Server for authentication.</a:t>
            </a:r>
          </a:p>
          <a:p>
            <a:r>
              <a:rPr lang="en-IN" dirty="0"/>
              <a:t>✅ Resilience &amp; Observability → Implement logging, monitoring (App Insights, Prometheus, ELK).</a:t>
            </a:r>
          </a:p>
          <a:p>
            <a:r>
              <a:rPr lang="en-IN" dirty="0"/>
              <a:t>________________________________________</a:t>
            </a:r>
          </a:p>
          <a:p>
            <a:r>
              <a:rPr lang="en-IN" dirty="0"/>
              <a:t>5️⃣ DevOps &amp; CI/CD Pipeline</a:t>
            </a:r>
          </a:p>
          <a:p>
            <a:r>
              <a:rPr lang="en-IN" dirty="0"/>
              <a:t>✅ Containerization → Use Docker + Kubernetes (AKS) for deployment.</a:t>
            </a:r>
          </a:p>
          <a:p>
            <a:r>
              <a:rPr lang="en-IN" dirty="0"/>
              <a:t>✅ CI/CD → Automate with Azure DevOps, GitHub Actions, or Jenkins.</a:t>
            </a:r>
          </a:p>
          <a:p>
            <a:r>
              <a:rPr lang="en-IN" dirty="0"/>
              <a:t>✅ API Gateway → Use Azure API Management (APIM) for security and traffic control.</a:t>
            </a:r>
          </a:p>
          <a:p>
            <a:r>
              <a:rPr lang="en-IN" dirty="0"/>
              <a:t>________________________________________</a:t>
            </a:r>
          </a:p>
          <a:p>
            <a:r>
              <a:rPr lang="en-IN" dirty="0"/>
              <a:t>6️⃣ Migration &amp; Rollout Plan</a:t>
            </a:r>
          </a:p>
          <a:p>
            <a:r>
              <a:rPr lang="en-IN" dirty="0"/>
              <a:t>✅ Start with Non-Critical Services → Pilot migration with less business-impacting services.</a:t>
            </a:r>
          </a:p>
          <a:p>
            <a:r>
              <a:rPr lang="en-IN" dirty="0"/>
              <a:t>✅ Feature Flags &amp; Canary Releases → Gradually migrate traffic with minimal downtime.</a:t>
            </a:r>
          </a:p>
          <a:p>
            <a:r>
              <a:rPr lang="en-IN" dirty="0"/>
              <a:t>✅ Rollback &amp; Monitoring Strategy → Use Azure Monitor, Log Analytics for real-time tracking.</a:t>
            </a:r>
          </a:p>
        </p:txBody>
      </p:sp>
    </p:spTree>
    <p:extLst>
      <p:ext uri="{BB962C8B-B14F-4D97-AF65-F5344CB8AC3E}">
        <p14:creationId xmlns:p14="http://schemas.microsoft.com/office/powerpoint/2010/main" val="150812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80B21A-15D9-87BB-84F1-85A0724FA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D8E8D3-6F12-4124-471B-E9331CEA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5CAEB-EBAC-F2ED-0F00-799EE2E74E8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46814"/>
          <a:ext cx="10515600" cy="31089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155423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62897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6521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Factor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IdentityServer4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Duende IdentityServer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11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Security Updates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 updates (deprecated)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Regular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07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Compliance (FAPI 2.0, GDPR, etc.)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 official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Certified &amp; compliant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Support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Community support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Official enterprise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27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Long-Term Viability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 future .NET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Actively maintained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18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Ease of Use &amp; Secure Defaults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Manual setup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Preconfigured security settings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35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Cloud &amp; Enterprise Readiness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Limited cloud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Cloud-native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3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9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98C27-2AE2-205E-070E-611FE3610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4F703B-3D95-DEC5-0B5C-2372949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4" descr="Network diagram showing the hub-spoke network with two peered virtual networks and the Azure resources this implementation uses.">
            <a:extLst>
              <a:ext uri="{FF2B5EF4-FFF2-40B4-BE49-F238E27FC236}">
                <a16:creationId xmlns:a16="http://schemas.microsoft.com/office/drawing/2014/main" id="{B8B05A92-7C9F-9D51-9519-80ACD902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23" y="2557752"/>
            <a:ext cx="3991977" cy="27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E440-93C8-BA9F-F39C-D054C81F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2D1E-2B20-E304-8896-2A6CFB05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Business Alignment</a:t>
            </a:r>
          </a:p>
          <a:p>
            <a:pPr lvl="1"/>
            <a:r>
              <a:rPr lang="en-US" dirty="0"/>
              <a:t>Architecture framework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b="1" dirty="0"/>
              <a:t>cost optimization &amp; governance, and compliance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Security, 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76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78144B-54DF-900F-D466-C8F13D1F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8018" y="3588573"/>
            <a:ext cx="3725782" cy="25883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F6D43-4B8D-6A62-EDB7-34EBCC1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9FBE51-0392-053B-9442-09177434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523195"/>
            <a:ext cx="5892167" cy="29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work diagram showing the hub-spoke network with two peered virtual networks and the Azure resources this implementation uses.">
            <a:extLst>
              <a:ext uri="{FF2B5EF4-FFF2-40B4-BE49-F238E27FC236}">
                <a16:creationId xmlns:a16="http://schemas.microsoft.com/office/drawing/2014/main" id="{299190EB-AFC1-08D3-130B-182E1042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43" y="2634342"/>
            <a:ext cx="622652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2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234"/>
          <p:cNvSpPr txBox="1"/>
          <p:nvPr/>
        </p:nvSpPr>
        <p:spPr>
          <a:xfrm>
            <a:off x="5131036" y="771718"/>
            <a:ext cx="7022864" cy="647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Factor Microservice Rule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and Authorization, Encryption (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IdentityServer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OAuth 2.0, JWT),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SSL/TLS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Gateway(Ocelot, Azure API Management)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and Monitoring (ELK Stack (Elasticsearch, Logstash, Kibana)/ New Relic, Azure application Insight, log Analytics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Kubernetes Services)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Tolerance(Circuit Breakers-Polly,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retries, timeouts)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Scaling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replication)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Balancing-Kubernetes Ingress Controllers, Azure load balancer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Tracing(Application Insights,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OpenTelemetry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Autoscaling (Kubernetes Horizontal Pod Auto scaler (HPA)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Communication- RESTful APIs,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Messaging Queues (RabbitMQ, Kafka)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Checks - Kubernetes Probes, ASP.NET Core Health Checks, Consul Health Checks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Containerization(Docker, Docker Swarm),Orchestration – Kubernetes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Integration/Continuous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DeploymentCI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/CD) -Jenkins,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Azure DevOps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Terraform, ARM Template, Bicep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Async, Middleware, SonarQube,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Resharper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Code Analysis, Branching Strategy</a:t>
            </a:r>
            <a:endParaRPr sz="18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p234"/>
          <p:cNvSpPr/>
          <p:nvPr/>
        </p:nvSpPr>
        <p:spPr>
          <a:xfrm>
            <a:off x="457200" y="91111"/>
            <a:ext cx="11223171" cy="6648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available &amp; Scalable architecture Microservices Architecture</a:t>
            </a:r>
            <a:endParaRPr sz="1200" dirty="0"/>
          </a:p>
        </p:txBody>
      </p:sp>
      <p:pic>
        <p:nvPicPr>
          <p:cNvPr id="1026" name="Picture 2" descr="Microservices Architecture on .NET with applying CQRS, Clean Architecture  and Event-Driven Communication | aspnetrun">
            <a:extLst>
              <a:ext uri="{FF2B5EF4-FFF2-40B4-BE49-F238E27FC236}">
                <a16:creationId xmlns:a16="http://schemas.microsoft.com/office/drawing/2014/main" id="{91C6A085-104D-9C17-96A3-5BA8515C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6" y="3881904"/>
            <a:ext cx="4938458" cy="26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3" descr="microservices-styled architecture">
            <a:extLst>
              <a:ext uri="{FF2B5EF4-FFF2-40B4-BE49-F238E27FC236}">
                <a16:creationId xmlns:a16="http://schemas.microsoft.com/office/drawing/2014/main" id="{72BA5B3D-3C2F-B7CD-555E-BBFB3F78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84"/>
          <a:stretch/>
        </p:blipFill>
        <p:spPr bwMode="auto">
          <a:xfrm>
            <a:off x="0" y="990157"/>
            <a:ext cx="4912277" cy="263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75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5" descr="ac6_azure_webap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3513"/>
            <a:ext cx="11582400" cy="6590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3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>
            <a:spLocks noGrp="1"/>
          </p:cNvSpPr>
          <p:nvPr>
            <p:ph type="title"/>
          </p:nvPr>
        </p:nvSpPr>
        <p:spPr>
          <a:xfrm>
            <a:off x="1057407" y="-82761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</a:pPr>
            <a:r>
              <a:rPr lang="en-US"/>
              <a:t>               Azure API Management</a:t>
            </a:r>
            <a:endParaRPr/>
          </a:p>
        </p:txBody>
      </p:sp>
      <p:pic>
        <p:nvPicPr>
          <p:cNvPr id="455" name="Google Shape;455;p63" descr="Diagram that shows an architecture for integrating AKS and API Management via mTL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4" y="646102"/>
            <a:ext cx="12124526" cy="6211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27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20"/>
          <p:cNvSpPr txBox="1">
            <a:spLocks noGrp="1"/>
          </p:cNvSpPr>
          <p:nvPr>
            <p:ph type="ftr" idx="11"/>
          </p:nvPr>
        </p:nvSpPr>
        <p:spPr>
          <a:xfrm>
            <a:off x="0" y="64510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Kalyan Reddy Daida</a:t>
            </a:r>
            <a:endParaRPr/>
          </a:p>
        </p:txBody>
      </p:sp>
      <p:sp>
        <p:nvSpPr>
          <p:cNvPr id="2376" name="Google Shape;2376;p120"/>
          <p:cNvSpPr txBox="1">
            <a:spLocks noGrp="1"/>
          </p:cNvSpPr>
          <p:nvPr>
            <p:ph type="title"/>
          </p:nvPr>
        </p:nvSpPr>
        <p:spPr>
          <a:xfrm>
            <a:off x="838200" y="-96979"/>
            <a:ext cx="10515600" cy="99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50" rIns="109725" bIns="5485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libri"/>
              <a:buNone/>
            </a:pPr>
            <a:r>
              <a:rPr lang="en-US"/>
              <a:t>Azure Active Directory &amp; Kubernetes RBAC</a:t>
            </a:r>
            <a:endParaRPr/>
          </a:p>
        </p:txBody>
      </p:sp>
      <p:sp>
        <p:nvSpPr>
          <p:cNvPr id="2377" name="Google Shape;2377;p120"/>
          <p:cNvSpPr/>
          <p:nvPr/>
        </p:nvSpPr>
        <p:spPr>
          <a:xfrm>
            <a:off x="5815286" y="893730"/>
            <a:ext cx="6157748" cy="3482082"/>
          </a:xfrm>
          <a:prstGeom prst="roundRect">
            <a:avLst>
              <a:gd name="adj" fmla="val 5445"/>
            </a:avLst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8" name="Google Shape;2378;p120"/>
          <p:cNvCxnSpPr/>
          <p:nvPr/>
        </p:nvCxnSpPr>
        <p:spPr>
          <a:xfrm>
            <a:off x="10264957" y="2431283"/>
            <a:ext cx="1" cy="29741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9" name="Google Shape;2379;p120"/>
          <p:cNvSpPr/>
          <p:nvPr/>
        </p:nvSpPr>
        <p:spPr>
          <a:xfrm>
            <a:off x="7230242" y="2117638"/>
            <a:ext cx="4640812" cy="3153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Role</a:t>
            </a:r>
            <a:endParaRPr/>
          </a:p>
        </p:txBody>
      </p:sp>
      <p:sp>
        <p:nvSpPr>
          <p:cNvPr id="2380" name="Google Shape;2380;p120"/>
          <p:cNvSpPr/>
          <p:nvPr/>
        </p:nvSpPr>
        <p:spPr>
          <a:xfrm>
            <a:off x="7230241" y="3200993"/>
            <a:ext cx="1226207" cy="52551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(Verb)</a:t>
            </a:r>
            <a:endParaRPr/>
          </a:p>
        </p:txBody>
      </p:sp>
      <p:cxnSp>
        <p:nvCxnSpPr>
          <p:cNvPr id="2381" name="Google Shape;2381;p120"/>
          <p:cNvCxnSpPr>
            <a:endCxn id="2380" idx="0"/>
          </p:cNvCxnSpPr>
          <p:nvPr/>
        </p:nvCxnSpPr>
        <p:spPr>
          <a:xfrm>
            <a:off x="7843345" y="2432993"/>
            <a:ext cx="0" cy="76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2" name="Google Shape;2382;p120"/>
          <p:cNvSpPr/>
          <p:nvPr/>
        </p:nvSpPr>
        <p:spPr>
          <a:xfrm>
            <a:off x="5969438" y="1577003"/>
            <a:ext cx="5901615" cy="3153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Role Binding</a:t>
            </a:r>
            <a:endParaRPr/>
          </a:p>
        </p:txBody>
      </p:sp>
      <p:sp>
        <p:nvSpPr>
          <p:cNvPr id="2383" name="Google Shape;2383;p120"/>
          <p:cNvSpPr/>
          <p:nvPr/>
        </p:nvSpPr>
        <p:spPr>
          <a:xfrm>
            <a:off x="5969437" y="3196613"/>
            <a:ext cx="1226207" cy="5255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/ Group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(Subject)</a:t>
            </a:r>
            <a:endParaRPr/>
          </a:p>
        </p:txBody>
      </p:sp>
      <p:cxnSp>
        <p:nvCxnSpPr>
          <p:cNvPr id="2384" name="Google Shape;2384;p120"/>
          <p:cNvCxnSpPr>
            <a:endCxn id="2383" idx="0"/>
          </p:cNvCxnSpPr>
          <p:nvPr/>
        </p:nvCxnSpPr>
        <p:spPr>
          <a:xfrm flipH="1">
            <a:off x="6582541" y="1892213"/>
            <a:ext cx="34500" cy="1304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5" name="Google Shape;2385;p120"/>
          <p:cNvSpPr txBox="1"/>
          <p:nvPr/>
        </p:nvSpPr>
        <p:spPr>
          <a:xfrm>
            <a:off x="7010656" y="943682"/>
            <a:ext cx="4288097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AKS Kubernetes Cluster</a:t>
            </a:r>
            <a:endParaRPr/>
          </a:p>
        </p:txBody>
      </p:sp>
      <p:pic>
        <p:nvPicPr>
          <p:cNvPr id="2386" name="Google Shape;2386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438" y="1539343"/>
            <a:ext cx="352970" cy="35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908" y="2080296"/>
            <a:ext cx="358415" cy="35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Google Shape;2388;p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6442153" y="927903"/>
            <a:ext cx="578820" cy="57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9" name="Google Shape;2389;p120"/>
          <p:cNvGrpSpPr/>
          <p:nvPr/>
        </p:nvGrpSpPr>
        <p:grpSpPr>
          <a:xfrm>
            <a:off x="8662278" y="2719903"/>
            <a:ext cx="3208775" cy="1379542"/>
            <a:chOff x="4193628" y="3909850"/>
            <a:chExt cx="3850530" cy="1655451"/>
          </a:xfrm>
        </p:grpSpPr>
        <p:sp>
          <p:nvSpPr>
            <p:cNvPr id="2390" name="Google Shape;2390;p120"/>
            <p:cNvSpPr/>
            <p:nvPr/>
          </p:nvSpPr>
          <p:spPr>
            <a:xfrm>
              <a:off x="4193628" y="3909850"/>
              <a:ext cx="3850530" cy="1618246"/>
            </a:xfrm>
            <a:prstGeom prst="roundRect">
              <a:avLst>
                <a:gd name="adj" fmla="val 5665"/>
              </a:avLst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120"/>
            <p:cNvSpPr txBox="1"/>
            <p:nvPr/>
          </p:nvSpPr>
          <p:spPr>
            <a:xfrm>
              <a:off x="5479199" y="5177503"/>
              <a:ext cx="1310590" cy="387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(Resources)</a:t>
              </a:r>
              <a:endParaRPr/>
            </a:p>
          </p:txBody>
        </p:sp>
      </p:grpSp>
      <p:pic>
        <p:nvPicPr>
          <p:cNvPr id="2392" name="Google Shape;2392;p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8875" y="1198578"/>
            <a:ext cx="1027911" cy="1027911"/>
          </a:xfrm>
          <a:prstGeom prst="rect">
            <a:avLst/>
          </a:prstGeom>
          <a:noFill/>
          <a:ln>
            <a:noFill/>
          </a:ln>
        </p:spPr>
      </p:pic>
      <p:sp>
        <p:nvSpPr>
          <p:cNvPr id="2393" name="Google Shape;2393;p120"/>
          <p:cNvSpPr txBox="1"/>
          <p:nvPr/>
        </p:nvSpPr>
        <p:spPr>
          <a:xfrm>
            <a:off x="738255" y="2213829"/>
            <a:ext cx="1728550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Active Directory</a:t>
            </a:r>
            <a:endParaRPr/>
          </a:p>
        </p:txBody>
      </p:sp>
      <p:pic>
        <p:nvPicPr>
          <p:cNvPr id="2394" name="Google Shape;2394;p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7765" y="2910804"/>
            <a:ext cx="948653" cy="94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120"/>
          <p:cNvSpPr txBox="1"/>
          <p:nvPr/>
        </p:nvSpPr>
        <p:spPr>
          <a:xfrm>
            <a:off x="570969" y="3722130"/>
            <a:ext cx="2215607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AD Group: aksreadonly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6" name="Google Shape;2396;p1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2182" y="4845757"/>
            <a:ext cx="925218" cy="925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97" name="Google Shape;2397;p120"/>
          <p:cNvSpPr txBox="1"/>
          <p:nvPr/>
        </p:nvSpPr>
        <p:spPr>
          <a:xfrm>
            <a:off x="614502" y="5823174"/>
            <a:ext cx="1894558" cy="29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AD User: </a:t>
            </a: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aksread1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120"/>
          <p:cNvSpPr txBox="1"/>
          <p:nvPr/>
        </p:nvSpPr>
        <p:spPr>
          <a:xfrm>
            <a:off x="580965" y="4000848"/>
            <a:ext cx="2148280" cy="5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ID: e6dcdae4-e9ff-42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61-81e6-0d08537c4cf8</a:t>
            </a:r>
            <a:endParaRPr/>
          </a:p>
        </p:txBody>
      </p:sp>
      <p:sp>
        <p:nvSpPr>
          <p:cNvPr id="2399" name="Google Shape;2399;p120"/>
          <p:cNvSpPr/>
          <p:nvPr/>
        </p:nvSpPr>
        <p:spPr>
          <a:xfrm>
            <a:off x="424995" y="909721"/>
            <a:ext cx="2382805" cy="5218487"/>
          </a:xfrm>
          <a:prstGeom prst="roundRect">
            <a:avLst>
              <a:gd name="adj" fmla="val 5397"/>
            </a:avLst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120"/>
          <p:cNvSpPr txBox="1"/>
          <p:nvPr/>
        </p:nvSpPr>
        <p:spPr>
          <a:xfrm>
            <a:off x="856437" y="927946"/>
            <a:ext cx="13773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sp>
        <p:nvSpPr>
          <p:cNvPr id="2401" name="Google Shape;2401;p120"/>
          <p:cNvSpPr/>
          <p:nvPr/>
        </p:nvSpPr>
        <p:spPr>
          <a:xfrm>
            <a:off x="9484719" y="5101461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02" name="Google Shape;2402;p120"/>
          <p:cNvSpPr/>
          <p:nvPr/>
        </p:nvSpPr>
        <p:spPr>
          <a:xfrm rot="-5400000">
            <a:off x="3833476" y="1486765"/>
            <a:ext cx="269324" cy="3991546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46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120"/>
          <p:cNvSpPr txBox="1"/>
          <p:nvPr/>
        </p:nvSpPr>
        <p:spPr>
          <a:xfrm>
            <a:off x="1899744" y="3087066"/>
            <a:ext cx="4069693" cy="33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3">
                <a:solidFill>
                  <a:srgbClr val="246B1B"/>
                </a:solidFill>
                <a:latin typeface="Calibri"/>
                <a:ea typeface="Calibri"/>
                <a:cs typeface="Calibri"/>
                <a:sym typeface="Calibri"/>
              </a:rPr>
              <a:t>Integrate Azure AD Group &amp; Kubernetes RBAC</a:t>
            </a:r>
            <a:endParaRPr/>
          </a:p>
        </p:txBody>
      </p:sp>
      <p:sp>
        <p:nvSpPr>
          <p:cNvPr id="2404" name="Google Shape;2404;p120"/>
          <p:cNvSpPr/>
          <p:nvPr/>
        </p:nvSpPr>
        <p:spPr>
          <a:xfrm>
            <a:off x="3101814" y="859288"/>
            <a:ext cx="2002458" cy="9732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k8s Cluster Role</a:t>
            </a:r>
            <a:endParaRPr/>
          </a:p>
        </p:txBody>
      </p:sp>
      <p:sp>
        <p:nvSpPr>
          <p:cNvPr id="2405" name="Google Shape;2405;p120"/>
          <p:cNvSpPr/>
          <p:nvPr/>
        </p:nvSpPr>
        <p:spPr>
          <a:xfrm>
            <a:off x="3106283" y="1915888"/>
            <a:ext cx="2002458" cy="9732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k8s Cluster Role Binding</a:t>
            </a:r>
            <a:endParaRPr/>
          </a:p>
        </p:txBody>
      </p:sp>
      <p:sp>
        <p:nvSpPr>
          <p:cNvPr id="2406" name="Google Shape;2406;p120"/>
          <p:cNvSpPr/>
          <p:nvPr/>
        </p:nvSpPr>
        <p:spPr>
          <a:xfrm>
            <a:off x="6617139" y="4771045"/>
            <a:ext cx="2237174" cy="5780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kubectl </a:t>
            </a: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5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7" name="Google Shape;2407;p120" descr="Interne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12204" y="4574875"/>
            <a:ext cx="990708" cy="99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p120"/>
          <p:cNvSpPr txBox="1"/>
          <p:nvPr/>
        </p:nvSpPr>
        <p:spPr>
          <a:xfrm>
            <a:off x="10448991" y="5485863"/>
            <a:ext cx="8600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/>
          </a:p>
        </p:txBody>
      </p:sp>
      <p:sp>
        <p:nvSpPr>
          <p:cNvPr id="2409" name="Google Shape;2409;p120"/>
          <p:cNvSpPr/>
          <p:nvPr/>
        </p:nvSpPr>
        <p:spPr>
          <a:xfrm>
            <a:off x="3368865" y="4563795"/>
            <a:ext cx="8252167" cy="1747039"/>
          </a:xfrm>
          <a:prstGeom prst="roundRect">
            <a:avLst>
              <a:gd name="adj" fmla="val 5397"/>
            </a:avLst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120"/>
          <p:cNvSpPr txBox="1"/>
          <p:nvPr/>
        </p:nvSpPr>
        <p:spPr>
          <a:xfrm>
            <a:off x="6918838" y="5964238"/>
            <a:ext cx="124675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Desktop</a:t>
            </a:r>
            <a:endParaRPr/>
          </a:p>
        </p:txBody>
      </p:sp>
      <p:sp>
        <p:nvSpPr>
          <p:cNvPr id="2411" name="Google Shape;2411;p120"/>
          <p:cNvSpPr/>
          <p:nvPr/>
        </p:nvSpPr>
        <p:spPr>
          <a:xfrm>
            <a:off x="3664051" y="4757882"/>
            <a:ext cx="2358269" cy="5780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Credentials Cached</a:t>
            </a:r>
            <a:endParaRPr/>
          </a:p>
        </p:txBody>
      </p:sp>
      <p:cxnSp>
        <p:nvCxnSpPr>
          <p:cNvPr id="2412" name="Google Shape;2412;p120"/>
          <p:cNvCxnSpPr>
            <a:stCxn id="2407" idx="1"/>
            <a:endCxn id="2406" idx="3"/>
          </p:cNvCxnSpPr>
          <p:nvPr/>
        </p:nvCxnSpPr>
        <p:spPr>
          <a:xfrm rot="10800000">
            <a:off x="8854304" y="5060029"/>
            <a:ext cx="1557900" cy="10200"/>
          </a:xfrm>
          <a:prstGeom prst="straightConnector1">
            <a:avLst/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3" name="Google Shape;2413;p120"/>
          <p:cNvCxnSpPr>
            <a:stCxn id="2406" idx="2"/>
          </p:cNvCxnSpPr>
          <p:nvPr/>
        </p:nvCxnSpPr>
        <p:spPr>
          <a:xfrm rot="5400000" flipH="1">
            <a:off x="4763176" y="2376516"/>
            <a:ext cx="20400" cy="5924700"/>
          </a:xfrm>
          <a:prstGeom prst="bentConnector4">
            <a:avLst>
              <a:gd name="adj1" fmla="val -2504370"/>
              <a:gd name="adj2" fmla="val 79610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4" name="Google Shape;2414;p120"/>
          <p:cNvCxnSpPr>
            <a:stCxn id="2396" idx="0"/>
            <a:endCxn id="2411" idx="1"/>
          </p:cNvCxnSpPr>
          <p:nvPr/>
        </p:nvCxnSpPr>
        <p:spPr>
          <a:xfrm rot="-5400000" flipH="1">
            <a:off x="2473891" y="3856657"/>
            <a:ext cx="201000" cy="2179200"/>
          </a:xfrm>
          <a:prstGeom prst="bentConnector4">
            <a:avLst>
              <a:gd name="adj1" fmla="val -94777"/>
              <a:gd name="adj2" fmla="val 64987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5" name="Google Shape;2415;p120"/>
          <p:cNvCxnSpPr>
            <a:stCxn id="2406" idx="0"/>
            <a:endCxn id="2383" idx="2"/>
          </p:cNvCxnSpPr>
          <p:nvPr/>
        </p:nvCxnSpPr>
        <p:spPr>
          <a:xfrm rot="5400000" flipH="1">
            <a:off x="6634726" y="3670045"/>
            <a:ext cx="1048800" cy="1153200"/>
          </a:xfrm>
          <a:prstGeom prst="bentConnector3">
            <a:avLst>
              <a:gd name="adj1" fmla="val 29365"/>
            </a:avLst>
          </a:prstGeom>
          <a:noFill/>
          <a:ln w="317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6" name="Google Shape;2416;p120"/>
          <p:cNvSpPr/>
          <p:nvPr/>
        </p:nvSpPr>
        <p:spPr>
          <a:xfrm>
            <a:off x="3404987" y="548586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17" name="Google Shape;2417;p120"/>
          <p:cNvSpPr/>
          <p:nvPr/>
        </p:nvSpPr>
        <p:spPr>
          <a:xfrm>
            <a:off x="2939881" y="466221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18" name="Google Shape;2418;p120"/>
          <p:cNvSpPr/>
          <p:nvPr/>
        </p:nvSpPr>
        <p:spPr>
          <a:xfrm>
            <a:off x="6617139" y="4078652"/>
            <a:ext cx="411301" cy="359072"/>
          </a:xfrm>
          <a:prstGeom prst="ellipse">
            <a:avLst/>
          </a:prstGeom>
          <a:solidFill>
            <a:srgbClr val="C0A5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2419" name="Google Shape;2419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73551" y="2947653"/>
            <a:ext cx="751074" cy="7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16719" y="2958734"/>
            <a:ext cx="751074" cy="7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1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97414" y="2947653"/>
            <a:ext cx="751074" cy="75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2" name="Google Shape;2422;p120"/>
          <p:cNvSpPr/>
          <p:nvPr/>
        </p:nvSpPr>
        <p:spPr>
          <a:xfrm>
            <a:off x="6982667" y="3702648"/>
            <a:ext cx="2315906" cy="962520"/>
          </a:xfrm>
          <a:prstGeom prst="irregularSeal2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Granted</a:t>
            </a:r>
            <a:endParaRPr/>
          </a:p>
        </p:txBody>
      </p:sp>
      <p:sp>
        <p:nvSpPr>
          <p:cNvPr id="2423" name="Google Shape;2423;p120"/>
          <p:cNvSpPr/>
          <p:nvPr/>
        </p:nvSpPr>
        <p:spPr>
          <a:xfrm>
            <a:off x="8375714" y="5583597"/>
            <a:ext cx="1531403" cy="6614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Only User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C2352-2E76-1F82-85C9-DB92FCBE6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1.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Autoscaling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Front Door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Handling flash sales &amp; high traffic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Azure AKS (Scale Up &amp; Down)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8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C12EA-C813-4E17-A783-47FC9D6A7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2.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Authentication &amp; Authorization:</a:t>
            </a:r>
            <a:r>
              <a:rPr lang="en-IN" dirty="0"/>
              <a:t> Azure AD B2C, OAuth 2.0, APIM, WAF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Identity Management:</a:t>
            </a:r>
            <a:r>
              <a:rPr lang="en-IN" dirty="0"/>
              <a:t> Azure AD B2C, Identity Server 4, App Registration, JWT, OAuth, OpenID, HTTPs, </a:t>
            </a:r>
            <a:r>
              <a:rPr lang="en-IN" dirty="0" err="1"/>
              <a:t>gRPC</a:t>
            </a:r>
            <a:r>
              <a:rPr lang="en-IN" dirty="0"/>
              <a:t>, OWIN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Vault &amp; Secrets Management:</a:t>
            </a:r>
            <a:r>
              <a:rPr lang="en-IN" dirty="0"/>
              <a:t> System &amp; Managed Identity, Access Policy, Soft Delete, Purge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 Security:</a:t>
            </a:r>
            <a:r>
              <a:rPr lang="en-IN" dirty="0"/>
              <a:t> Fraud Detection, API Gateway (Ocelot, APIM), API Key Management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343AD0-6D67-6CA6-2E6F-4F08524B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65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E305C-A24F-E486-F552-0573643F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3. Flexibility &amp;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Patterns:</a:t>
            </a:r>
            <a:r>
              <a:rPr lang="en-IN" dirty="0"/>
              <a:t> GOF, Clean Architecture, DDD, CQRS, Retry &amp; Circuit Breaker (Polly)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Integration &amp; Messaging:</a:t>
            </a:r>
            <a:r>
              <a:rPr lang="en-IN" dirty="0"/>
              <a:t> Ocelot API Gateway, APIM, Event Grid, Event Hub, Service Bus, ESB, RabbitMQ, Kafka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Fault Tolerance:</a:t>
            </a:r>
            <a:r>
              <a:rPr lang="en-IN" dirty="0"/>
              <a:t> Throttling, 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Backup &amp; Disaster Recovery:</a:t>
            </a:r>
            <a:r>
              <a:rPr lang="en-IN" dirty="0"/>
              <a:t> Code Backup, DB Backup, VM Backup, RTO, RPO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Elasticity:</a:t>
            </a:r>
            <a:r>
              <a:rPr lang="en-IN" dirty="0"/>
              <a:t> CPU, Memory, Storage, App Service Plan, VMSS, Elastic Pool (DB)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5EDAA-8823-1197-11C1-6F43E8E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9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F9745-B27B-7621-B56C-4EF2E764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43" y="1398117"/>
            <a:ext cx="11190514" cy="495913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/>
              <a:t>4. Logging &amp;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Tools:</a:t>
            </a:r>
            <a:r>
              <a:rPr lang="en-IN" dirty="0"/>
              <a:t> </a:t>
            </a:r>
            <a:r>
              <a:rPr lang="en-IN" dirty="0" err="1"/>
              <a:t>ElasticSearch</a:t>
            </a:r>
            <a:r>
              <a:rPr lang="en-IN" dirty="0"/>
              <a:t>, Logstash, Kibana, Azure Log Analytics, Azure Application Insights, Azure 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Distributed Tracing:</a:t>
            </a:r>
            <a:r>
              <a:rPr lang="en-IN" dirty="0"/>
              <a:t> Correlation ID, Telemetry</a:t>
            </a:r>
          </a:p>
          <a:p>
            <a:pPr marL="114300" indent="0">
              <a:buNone/>
            </a:pPr>
            <a:r>
              <a:rPr lang="en-IN" b="1" dirty="0"/>
              <a:t>5. Caching &amp;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Caching Mechanisms:</a:t>
            </a:r>
            <a:r>
              <a:rPr lang="en-IN" dirty="0"/>
              <a:t> Redis Cache, CDN, Output, Data, Fragment, Donut, In-Memory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Latency Optimization:</a:t>
            </a:r>
            <a:r>
              <a:rPr lang="en-IN" dirty="0"/>
              <a:t> CDN, Caching (Redis), CQRS, Azure Service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Testing:</a:t>
            </a:r>
            <a:r>
              <a:rPr lang="en-IN" dirty="0"/>
              <a:t> API Health Checks, Monitoring, Alerts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5266A-10B4-E591-1E10-93280E31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58E77-1965-A62D-003E-832E137D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13" y="1099449"/>
            <a:ext cx="11647715" cy="557349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/>
              <a:t>6. API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Versioning &amp; Revision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Async Communication &amp;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IP Address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Testing (Unit Testing, Code Coverage, </a:t>
            </a:r>
            <a:r>
              <a:rPr lang="en-IN" dirty="0" err="1"/>
              <a:t>Resharper</a:t>
            </a:r>
            <a:r>
              <a:rPr lang="en-IN" dirty="0"/>
              <a:t>)</a:t>
            </a:r>
          </a:p>
          <a:p>
            <a:pPr marL="114300" indent="0">
              <a:buNone/>
            </a:pPr>
            <a:r>
              <a:rPr lang="en-IN" b="1" dirty="0"/>
              <a:t>7. Deployment &amp; DevOps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CI/CD Pipelines:</a:t>
            </a:r>
            <a:r>
              <a:rPr lang="en-IN" dirty="0"/>
              <a:t> Azure DevOps, Terraform, ARM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 Strategies:</a:t>
            </a:r>
            <a:r>
              <a:rPr lang="en-IN" dirty="0"/>
              <a:t> Blue-Green Deployment, Canary Releases, One-Click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Secure DevOps:</a:t>
            </a:r>
            <a:r>
              <a:rPr lang="en-IN" dirty="0"/>
              <a:t> Secrets in Azure Key Vault, Infrastructure as Code (</a:t>
            </a:r>
            <a:r>
              <a:rPr lang="en-IN" dirty="0" err="1"/>
              <a:t>IaC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Multi-region Deployment:</a:t>
            </a:r>
            <a:r>
              <a:rPr lang="en-IN" dirty="0"/>
              <a:t> Availability Set, Availability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Resource Management:</a:t>
            </a:r>
            <a:r>
              <a:rPr lang="en-IN" dirty="0"/>
              <a:t> Subscription, Resource Group, Tenant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3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99B6-083D-2CA5-12B6-C4658B41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9" y="-95477"/>
            <a:ext cx="10515600" cy="1325563"/>
          </a:xfrm>
        </p:spPr>
        <p:txBody>
          <a:bodyPr/>
          <a:lstStyle/>
          <a:p>
            <a:r>
              <a:rPr lang="en-US" dirty="0"/>
              <a:t>Objectives of the workshop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A2DF-BDC0-74F6-4240-E06E3CD5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230086"/>
            <a:ext cx="11364686" cy="5519057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E-Commerce Architecture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brief overview of modern e-commerce platform needs.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Dive into .NET Core and Microservices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How to structure an e-commerce platform with .NET Core using microservices architecture.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 Azure Cloud Services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Discuss Azure services like AKS (Azure Kubernetes Service), Cosmos DB, Azure Functions, APIM (API Management), Azure App Services, and Azure Logic Apps.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AI-Driven Solutions for E-Commerce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Using Azure AI to personalize customer experiences, automate product recommendations, and optimize business processes.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Optimization with Azure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Highlight how Azure’s pay-as-you-go model and services like Azure DevOps and Azure Automation help lower infrastructure and operational costs.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9441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E7106-B246-5CB7-6C94-7C425F7E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8. Azure Services &amp;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Compute &amp; Serverless:</a:t>
            </a:r>
            <a:r>
              <a:rPr lang="en-IN" dirty="0"/>
              <a:t> Azure App Services, Azure Functions, Azure Logic Apps, Azure API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&amp; Storage:</a:t>
            </a:r>
            <a:r>
              <a:rPr lang="en-IN" dirty="0"/>
              <a:t> Azure SQL Database, Azure Cosmos DB (Eventual Consistency, Strong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Messaging &amp; Event-Driven Architecture:</a:t>
            </a:r>
            <a:r>
              <a:rPr lang="en-IN" dirty="0"/>
              <a:t> Event Sourcing, SAGA Pattern, Outbox Pattern, Azure Event Grid, Event Hub, Service Bus, RabbitMQ, Kafka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Load Balancing:</a:t>
            </a:r>
            <a:r>
              <a:rPr lang="en-IN" dirty="0"/>
              <a:t> Azure Application Gateway, Load Balancer, Traffic Manager, WAF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Three-Tier Architecture:</a:t>
            </a:r>
            <a:r>
              <a:rPr lang="en-IN" dirty="0"/>
              <a:t> Hub-Spoke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E9E3B-EF94-666F-AF70-60403A7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66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5B53A-6447-E3EA-E7A8-97E9448CA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9. Identity &amp; Access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AD B2C:</a:t>
            </a:r>
            <a:r>
              <a:rPr lang="en-IN" dirty="0"/>
              <a:t> Tenant Creation, User Flow (Sign-Up, Sign-In, Password Reset)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App Registration:</a:t>
            </a:r>
            <a:r>
              <a:rPr lang="en-IN" dirty="0"/>
              <a:t> Identity Provider Configuration, API Permissions, JWT Token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Graph API Integration:</a:t>
            </a:r>
            <a:r>
              <a:rPr lang="en-IN" dirty="0"/>
              <a:t> Authentication across multiple APIs</a:t>
            </a:r>
          </a:p>
          <a:p>
            <a:r>
              <a:rPr lang="en-IN" b="1" dirty="0"/>
              <a:t>10. AI &amp;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Services:</a:t>
            </a:r>
            <a:r>
              <a:rPr lang="en-IN" dirty="0"/>
              <a:t> Cognitive Services, AI Search, Vision API, Azure OpenAI, AI Bot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Automation &amp; Scheduling:</a:t>
            </a:r>
            <a:r>
              <a:rPr lang="en-IN" dirty="0"/>
              <a:t> Azure Logic Apps, Scheduled Batch Jobs, DevOps CICD Pipeline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8FCEEA-3281-B378-B557-010547D4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22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3E94A-F38F-492A-2303-7EC228F0C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11. Development &amp;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Unit Testing Frameworks:</a:t>
            </a:r>
            <a:r>
              <a:rPr lang="en-IN" dirty="0"/>
              <a:t> MOQ, </a:t>
            </a:r>
            <a:r>
              <a:rPr lang="en-IN" dirty="0" err="1"/>
              <a:t>NUnit</a:t>
            </a:r>
            <a:r>
              <a:rPr lang="en-IN" dirty="0"/>
              <a:t>, </a:t>
            </a:r>
            <a:r>
              <a:rPr lang="en-IN" dirty="0" err="1"/>
              <a:t>xUnit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Rest API Testing:</a:t>
            </a:r>
            <a:r>
              <a:rPr lang="en-IN" dirty="0"/>
              <a:t> Postman, Swagger, </a:t>
            </a:r>
            <a:r>
              <a:rPr lang="en-IN" dirty="0" err="1"/>
              <a:t>Resharper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 &amp; Version Control:</a:t>
            </a:r>
            <a:r>
              <a:rPr lang="en-IN" dirty="0"/>
              <a:t> Git, GitLab, GitHub, Git Clone</a:t>
            </a:r>
          </a:p>
          <a:p>
            <a:pPr marL="114300" indent="0">
              <a:buNone/>
            </a:pPr>
            <a:r>
              <a:rPr lang="en-IN" b="1" dirty="0"/>
              <a:t>12. Azure Messaging &amp; Event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Azure Messaging Services:</a:t>
            </a:r>
            <a:r>
              <a:rPr lang="en-IN" dirty="0"/>
              <a:t> Event Grid, Event Hub, Service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Event-Driven Architecture:</a:t>
            </a:r>
            <a:r>
              <a:rPr lang="en-IN" dirty="0"/>
              <a:t> CQRS, Event Sourcing, Integration with Messaging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Serverless Functions:</a:t>
            </a:r>
            <a:r>
              <a:rPr lang="en-IN" dirty="0"/>
              <a:t> Azure Functions for event processing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6663-98EE-6AF0-2BC3-A65A112A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54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8B08F-76BD-1EB9-920E-C088E644E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5FE75-D4BC-7DCE-436A-E5043337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72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B22B-5946-5DDF-3D6E-FF4F9F75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&amp; Monitoring, </a:t>
            </a:r>
            <a:r>
              <a:rPr lang="en-US" dirty="0" err="1"/>
              <a:t>Healthcheck</a:t>
            </a:r>
            <a:r>
              <a:rPr lang="en-US" dirty="0"/>
              <a:t>, Alert </a:t>
            </a:r>
            <a:r>
              <a:rPr lang="en-US" dirty="0" err="1"/>
              <a:t>Messge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432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149"/>
          <p:cNvSpPr txBox="1">
            <a:spLocks noGrp="1"/>
          </p:cNvSpPr>
          <p:nvPr>
            <p:ph type="body" idx="1"/>
          </p:nvPr>
        </p:nvSpPr>
        <p:spPr>
          <a:xfrm>
            <a:off x="126123" y="196521"/>
            <a:ext cx="121919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Azure application insight</a:t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None/>
            </a:pPr>
            <a:r>
              <a:rPr lang="en-US" sz="20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Application Insights is </a:t>
            </a:r>
            <a:r>
              <a:rPr lang="en-US" sz="2000" b="0" i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an extension of Azure Monitor and provides application performance monitoring (APM) features</a:t>
            </a:r>
            <a:r>
              <a:rPr lang="en-US" sz="2000" b="0" i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. APM tools are useful to monitor applications from development, through test, and into production in the following ways: Proactively understand how an application is performing.</a:t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01" name="Google Shape;3101;p149" descr="Screenshot that shows the Overview preview pan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23" y="1910801"/>
            <a:ext cx="11719036" cy="4750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1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15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Azure Log Analytics</a:t>
            </a:r>
            <a:endParaRPr/>
          </a:p>
        </p:txBody>
      </p:sp>
      <p:pic>
        <p:nvPicPr>
          <p:cNvPr id="3107" name="Google Shape;3107;p150" descr="Screenshot that shows the Log Analytics interface with four features identified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3607" y="984798"/>
            <a:ext cx="11482062" cy="5917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776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Google Shape;3119;p152" descr="Azure Monitor | Microsoft Lear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848" y="1238743"/>
            <a:ext cx="11049000" cy="5214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120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ACD1-150C-A81F-6605-4AC432A5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Cost-Benefit Analysis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E2C55C-5F20-52E8-5FC0-9F4292591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0652"/>
            <a:ext cx="105657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 User Management, Catalog, Cart, Payment, Order Processing, Inventory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architecture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Core Microservices &amp; Azure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vs. hybrid approaches </a:t>
            </a:r>
          </a:p>
        </p:txBody>
      </p:sp>
    </p:spTree>
    <p:extLst>
      <p:ext uri="{BB962C8B-B14F-4D97-AF65-F5344CB8AC3E}">
        <p14:creationId xmlns:p14="http://schemas.microsoft.com/office/powerpoint/2010/main" val="8972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08D1-19E3-5CE5-924D-098FE7B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Key Challenges in E-Commerce &amp; Resolution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DAF9F-E996-98E2-445D-A7F65AD02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(Handling flash sales, high traffic spikes)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Autoscaling, Azure Front Door, Load Balancer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(Handling fraud detection, API security)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AD B2C, OAuth 2.0, APIM, WAF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Availability &amp; Resilience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Multi-region deployment, Azure Cosmos DB, Event-driven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Latency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CDN, Caching (Redis), CQRS, DDD, Azure Service Bus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Sourcing, SAGA Pattern, Outbox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7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F073-BDD2-C962-260E-EBC6714B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2275115"/>
            <a:ext cx="11299372" cy="164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Introduction to E-Commerce Architecture</a:t>
            </a: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brief overview of modern e-commerce platform needs.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02345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CB4-9EA8-28D1-890E-D14293B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4: Solution Architecture - .NET &amp; Azure Cloud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83AF8-D5EF-0F82-84BE-17E795F87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Microservices with Azure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Gateway (Azure APIM)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Microservices (Order, Payment, Inventory)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SQL, Azure Cosmos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Authorization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AD B2C, OAuth, JWT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&amp; Monitoring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 Stack (Elasticsearch, Logstash, Kibana), Azure Monitor, App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7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2B3B-986E-F5DE-C38B-A4C5392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5: DevOps Strategy for E-Commerce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507F9-4F87-DFC5-16AD-941F0C0D1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DevOps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Blue-Green Deployment, Canary Releases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as Code (Terraform, ARM templates)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DevOps practices (Secrets in Azure Key Vault) </a:t>
            </a:r>
          </a:p>
        </p:txBody>
      </p:sp>
    </p:spTree>
    <p:extLst>
      <p:ext uri="{BB962C8B-B14F-4D97-AF65-F5344CB8AC3E}">
        <p14:creationId xmlns:p14="http://schemas.microsoft.com/office/powerpoint/2010/main" val="4261842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3C0F-C633-B942-2DDB-C9ECBD1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6: Real-world Case Studies &amp; Demo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F3D6C4-BD62-C498-7375-465A711F7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of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Platform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millions of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a microservice to Azure AKS with API Gateway </a:t>
            </a:r>
          </a:p>
        </p:txBody>
      </p:sp>
    </p:spTree>
    <p:extLst>
      <p:ext uri="{BB962C8B-B14F-4D97-AF65-F5344CB8AC3E}">
        <p14:creationId xmlns:p14="http://schemas.microsoft.com/office/powerpoint/2010/main" val="3525726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EA8B-70F0-BBF0-E943-D3578164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7: Hands-on Challenges &amp; Solutions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CB7F1-A886-EED8-D894-1215183BA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problem-solving session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troubleshoot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bottlenecks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failures in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microservices system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Polly for resilience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(Retry, Circuit Breaker) </a:t>
            </a:r>
          </a:p>
        </p:txBody>
      </p:sp>
    </p:spTree>
    <p:extLst>
      <p:ext uri="{BB962C8B-B14F-4D97-AF65-F5344CB8AC3E}">
        <p14:creationId xmlns:p14="http://schemas.microsoft.com/office/powerpoint/2010/main" val="863441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1F8C-B0CA-A1FE-8573-58B2E62E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8: Best Practices &amp; Takeaways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339385-57DB-CAF5-4C26-3A44DBF6E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Do’s and Don’ts in architecting e-commerce on .NET &amp; Azure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future-proof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optimization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governance </a:t>
            </a:r>
          </a:p>
        </p:txBody>
      </p:sp>
    </p:spTree>
    <p:extLst>
      <p:ext uri="{BB962C8B-B14F-4D97-AF65-F5344CB8AC3E}">
        <p14:creationId xmlns:p14="http://schemas.microsoft.com/office/powerpoint/2010/main" val="3409207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BA90-588C-1C19-FA69-B835F1BE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1F09-EE37-866B-2063-23EC56C4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 9: Q&amp;A and Workshop Closure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58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C071-EE35-AC76-2E82-338EC4B9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6" y="432253"/>
            <a:ext cx="11332029" cy="59903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Azure Service Bus</a:t>
            </a:r>
          </a:p>
          <a:p>
            <a:pPr marL="0" indent="0">
              <a:buNone/>
            </a:pPr>
            <a:r>
              <a:rPr lang="en-US" b="1" dirty="0"/>
              <a:t>🛠️ What is it?</a:t>
            </a:r>
          </a:p>
          <a:p>
            <a:pPr marL="0" indent="0">
              <a:buNone/>
            </a:pPr>
            <a:r>
              <a:rPr lang="en-US" dirty="0"/>
              <a:t>A fully managed </a:t>
            </a:r>
            <a:r>
              <a:rPr lang="en-US" b="1" dirty="0"/>
              <a:t>message broker (PaaS)</a:t>
            </a:r>
            <a:r>
              <a:rPr lang="en-US" dirty="0"/>
              <a:t> by Microsoft for </a:t>
            </a:r>
            <a:r>
              <a:rPr lang="en-US" b="1" dirty="0"/>
              <a:t>enterprise-grade messaging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Supports </a:t>
            </a:r>
            <a:r>
              <a:rPr lang="en-US" b="1" dirty="0"/>
              <a:t>Pub/Sub, FIFO, and transactional messages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Used for </a:t>
            </a:r>
            <a:r>
              <a:rPr lang="en-US" b="1" dirty="0"/>
              <a:t>hybrid cloud solutions</a:t>
            </a:r>
            <a:r>
              <a:rPr lang="en-US" dirty="0"/>
              <a:t> (on-premises to cloud communication).</a:t>
            </a:r>
          </a:p>
          <a:p>
            <a:pPr marL="0" indent="0">
              <a:buNone/>
            </a:pPr>
            <a:r>
              <a:rPr lang="en-US" b="1" dirty="0"/>
              <a:t>✅ When to Use Azure Service Bus?</a:t>
            </a:r>
          </a:p>
          <a:p>
            <a:pPr marL="0" indent="0">
              <a:buNone/>
            </a:pPr>
            <a:r>
              <a:rPr lang="en-US" dirty="0"/>
              <a:t>✔ </a:t>
            </a:r>
            <a:r>
              <a:rPr lang="en-US" b="1" dirty="0"/>
              <a:t>Need managed messaging without running a broker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Enterprise applications requiring high durability and at-least-once delivery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Cross-region, cross-cloud, or hybrid solutions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Built-in message ordering, deduplication, and dead-lettering needed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❌ When NOT to Use?</a:t>
            </a:r>
          </a:p>
          <a:p>
            <a:pPr marL="0" indent="0">
              <a:buNone/>
            </a:pPr>
            <a:r>
              <a:rPr lang="en-US" dirty="0"/>
              <a:t>❌ If you need </a:t>
            </a:r>
            <a:r>
              <a:rPr lang="en-US" b="1" dirty="0"/>
              <a:t>lightweight, high-speed messaging</a:t>
            </a:r>
            <a:r>
              <a:rPr lang="en-US" dirty="0"/>
              <a:t> → Use </a:t>
            </a:r>
            <a:r>
              <a:rPr lang="en-US" b="1" dirty="0"/>
              <a:t>RabbitMQ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❌ If you prefer </a:t>
            </a:r>
            <a:r>
              <a:rPr lang="en-US" b="1" dirty="0"/>
              <a:t>on-premise control</a:t>
            </a:r>
            <a:r>
              <a:rPr lang="en-US" dirty="0"/>
              <a:t> → Use </a:t>
            </a:r>
            <a:r>
              <a:rPr lang="en-US" b="1" dirty="0"/>
              <a:t>RabbitMQ or Kafka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❌ If cost is a major issue (Azure Service Bus pricing is higher for high throughput).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7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F94E-6AC6-3E08-D4C0-864A0B03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142E-C7A2-2812-6DE7-0315D1BB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Pain Points:</a:t>
            </a:r>
            <a:br>
              <a:rPr lang="en-IN" dirty="0"/>
            </a:br>
            <a:r>
              <a:rPr lang="en-IN" dirty="0"/>
              <a:t>❌ Scalability issues due to tightly coupled services.</a:t>
            </a:r>
            <a:br>
              <a:rPr lang="en-IN" dirty="0"/>
            </a:br>
            <a:r>
              <a:rPr lang="en-IN" dirty="0"/>
              <a:t>❌ Slow release cycles and high deployment risks.</a:t>
            </a:r>
            <a:br>
              <a:rPr lang="en-IN" dirty="0"/>
            </a:br>
            <a:r>
              <a:rPr lang="en-IN" dirty="0"/>
              <a:t>❌ Performance bottlenecks with increasing user load.</a:t>
            </a:r>
            <a:br>
              <a:rPr lang="en-IN" dirty="0"/>
            </a:br>
            <a:r>
              <a:rPr lang="en-IN" dirty="0"/>
              <a:t>❌ Security vulnerabilities due to shared codebase.</a:t>
            </a:r>
            <a:br>
              <a:rPr lang="en-IN" dirty="0"/>
            </a:br>
            <a:r>
              <a:rPr lang="en-IN" dirty="0"/>
              <a:t>❌ Difficulties in adopting cloud-native solutions.</a:t>
            </a:r>
          </a:p>
          <a:p>
            <a:r>
              <a:rPr lang="en-US" b="1" dirty="0"/>
              <a:t>Why Microservices? (Business &amp; Technical Benefits)</a:t>
            </a:r>
          </a:p>
          <a:p>
            <a:r>
              <a:rPr lang="en-US" dirty="0"/>
              <a:t>✔️ </a:t>
            </a:r>
            <a:r>
              <a:rPr lang="en-US" b="1" dirty="0"/>
              <a:t>Business Agility:</a:t>
            </a:r>
            <a:r>
              <a:rPr lang="en-US" dirty="0"/>
              <a:t> Faster feature releases &amp; reduced time-to-market.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Scalability:</a:t>
            </a:r>
            <a:r>
              <a:rPr lang="en-US" dirty="0"/>
              <a:t> Independent scaling of services based on demand.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Resilience:</a:t>
            </a:r>
            <a:r>
              <a:rPr lang="en-US" dirty="0"/>
              <a:t> Fault tolerance with service isolation.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Security:</a:t>
            </a:r>
            <a:r>
              <a:rPr lang="en-US" dirty="0"/>
              <a:t> Improved data protection with zero-trust architecture.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Cost Optimization:</a:t>
            </a:r>
            <a:r>
              <a:rPr lang="en-US" dirty="0"/>
              <a:t> Pay-as-you-go cloud resources instead of over-provisioning.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7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18E7D-065E-E81A-B28A-8F2E2CB5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3708" y="587263"/>
            <a:ext cx="2432611" cy="466341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Security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Compliance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IN" sz="4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oogle Sans"/>
              </a:rPr>
              <a:t>General Data Protection Regulation)</a:t>
            </a: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Logging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Monitoring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Communication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Backup &amp; DR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Available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Scalable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Reliable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Flexible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Available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MASS </a:t>
            </a:r>
            <a:r>
              <a:rPr lang="en-US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Transit,NServiceBus</a:t>
            </a: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Health Check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Communication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Caching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Blue Green Deployment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RTO RPO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Docker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DevOps CICD Pipeline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Deployment on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App services/ AKS/ VM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Fault Tolerance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SAGA, CQRS, DDD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Elastic Pool, Replication, </a:t>
            </a:r>
            <a:r>
              <a:rPr lang="en-US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Sarding</a:t>
            </a: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Data </a:t>
            </a:r>
            <a:r>
              <a:rPr lang="en-US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Consistancy</a:t>
            </a: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DTU, </a:t>
            </a:r>
            <a:r>
              <a:rPr lang="en-US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Vcore</a:t>
            </a: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Bot Service, Azure Cognitive Service, AI Search, IOT Hub, Stream Analytics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Telematry</a:t>
            </a: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event grid, Event hub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Azure function &amp; Blob Storage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GEN AI, Copilot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IN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polyglot persistence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IN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Active </a:t>
            </a:r>
            <a:r>
              <a:rPr lang="en-IN" sz="9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Active</a:t>
            </a:r>
            <a:r>
              <a:rPr lang="en-IN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Active Passive</a:t>
            </a: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IN" sz="9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Record</a:t>
            </a: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IN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</a:pPr>
            <a:endParaRPr lang="en-IN" sz="9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7331D-FBE8-8BB6-C4DC-697A972E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1080" y="37679"/>
            <a:ext cx="11963400" cy="660288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       Identity Provider, Angular 18, Web API(.NET Core 8.0)  (Planning-</a:t>
            </a:r>
            <a:r>
              <a:rPr lang="en-US" sz="1600" b="1" dirty="0"/>
              <a:t> 6R,</a:t>
            </a:r>
            <a:r>
              <a:rPr lang="en-US" sz="1800" b="1" dirty="0"/>
              <a:t>ALZ, WAF, and CAF, DDD</a:t>
            </a:r>
            <a:r>
              <a:rPr lang="en-US" sz="1800" dirty="0"/>
              <a:t>)</a:t>
            </a:r>
            <a:br>
              <a:rPr lang="en-US" sz="1800" b="1" dirty="0"/>
            </a:br>
            <a:r>
              <a:rPr lang="en-US" sz="1400" b="1" dirty="0"/>
              <a:t> </a:t>
            </a:r>
            <a:r>
              <a:rPr lang="en-US" sz="1200" b="1" dirty="0"/>
              <a:t>Security, Logging, Monitoring, Scalability, Deployment, Caching, Integration, Networking, Costing</a:t>
            </a:r>
            <a:endParaRPr lang="en-IN" sz="1800" b="1" dirty="0"/>
          </a:p>
        </p:txBody>
      </p:sp>
      <p:pic>
        <p:nvPicPr>
          <p:cNvPr id="4" name="Content Placeholder 3" descr="microservices-styled architecture">
            <a:extLst>
              <a:ext uri="{FF2B5EF4-FFF2-40B4-BE49-F238E27FC236}">
                <a16:creationId xmlns:a16="http://schemas.microsoft.com/office/drawing/2014/main" id="{226E9B70-F46C-EE43-0AC9-69656E743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84"/>
          <a:stretch/>
        </p:blipFill>
        <p:spPr bwMode="auto">
          <a:xfrm>
            <a:off x="1929318" y="1229714"/>
            <a:ext cx="2619329" cy="14015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584D85A-627F-76D1-C44F-1D1DD84CC12B}"/>
              </a:ext>
            </a:extLst>
          </p:cNvPr>
          <p:cNvSpPr txBox="1">
            <a:spLocks/>
          </p:cNvSpPr>
          <p:nvPr/>
        </p:nvSpPr>
        <p:spPr>
          <a:xfrm>
            <a:off x="3056089" y="6016177"/>
            <a:ext cx="3549089" cy="153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(Azure ADB2C/Duende Identity Server(Certified by </a:t>
            </a:r>
            <a:r>
              <a:rPr lang="en-IN" sz="1000" b="1" dirty="0"/>
              <a:t>FAPI 2.0</a:t>
            </a:r>
            <a:r>
              <a:rPr lang="en-IN" sz="1000" dirty="0"/>
              <a:t> (Financial-grade API)</a:t>
            </a:r>
            <a:r>
              <a:rPr lang="en-US" sz="1200" dirty="0"/>
              <a:t> with Azure Application Gateway, (</a:t>
            </a:r>
            <a:r>
              <a:rPr lang="en-US" sz="1200" dirty="0" err="1"/>
              <a:t>Onpremise</a:t>
            </a:r>
            <a:r>
              <a:rPr lang="en-US" sz="1200" dirty="0"/>
              <a:t>-Ocelot API Gateway with Identity Server4)/ Entity Framework, Application insight, application Gateway, API Management(if any 3</a:t>
            </a:r>
            <a:r>
              <a:rPr lang="en-US" sz="1200" baseline="30000" dirty="0"/>
              <a:t>rd</a:t>
            </a:r>
            <a:r>
              <a:rPr lang="en-US" sz="1200" dirty="0"/>
              <a:t> party), AKS,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Azure SQL DB, Azure Service Bus, VM, Bastion, Key Vault, Function,  logic app, Cognitive Services etc.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Angular </a:t>
            </a:r>
            <a:r>
              <a:rPr lang="en-US" sz="1200" dirty="0"/>
              <a:t>(Component, Directive, Service, Pipe, </a:t>
            </a:r>
            <a:r>
              <a:rPr lang="en-US" sz="1200" dirty="0" err="1"/>
              <a:t>AuthGuard</a:t>
            </a:r>
            <a:r>
              <a:rPr lang="en-US" sz="1200" dirty="0"/>
              <a:t>, http services, MSAL, RXJS,NGRX, NRWL NX, SSR)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Web API (Secure API, Role based Authorization, logging, Communication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Architecture: </a:t>
            </a:r>
            <a:r>
              <a:rPr lang="en-US" sz="1200" dirty="0"/>
              <a:t>DDD, </a:t>
            </a:r>
            <a:r>
              <a:rPr lang="en-US" sz="1000" b="1" dirty="0"/>
              <a:t>Event-Driven Architecture (EDA)</a:t>
            </a:r>
            <a:r>
              <a:rPr lang="en-US" sz="1000" dirty="0"/>
              <a:t> for decoupled communication.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Design principle &amp; Pattern: SOLID, CQRS, </a:t>
            </a:r>
            <a:r>
              <a:rPr lang="en-IN" sz="800" dirty="0"/>
              <a:t>Event Sourcing, Eventual Consistency, Pattern, Saga , Circuit Breaker</a:t>
            </a:r>
            <a:endParaRPr lang="en-US" sz="10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6629C-FEA9-55F7-DB1D-305856125A13}"/>
              </a:ext>
            </a:extLst>
          </p:cNvPr>
          <p:cNvSpPr txBox="1"/>
          <p:nvPr/>
        </p:nvSpPr>
        <p:spPr>
          <a:xfrm>
            <a:off x="4530620" y="647386"/>
            <a:ext cx="4600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✅ </a:t>
            </a:r>
            <a:r>
              <a:rPr lang="en-IN" sz="1200" b="1" dirty="0"/>
              <a:t>.NET 8.0 Web APIs with REST &amp; </a:t>
            </a:r>
            <a:r>
              <a:rPr lang="en-IN" sz="1200" b="1" dirty="0" err="1"/>
              <a:t>gRPC</a:t>
            </a:r>
            <a:br>
              <a:rPr lang="en-IN" sz="1200" dirty="0"/>
            </a:br>
            <a:r>
              <a:rPr lang="en-IN" sz="1200" dirty="0"/>
              <a:t>✅ </a:t>
            </a:r>
            <a:r>
              <a:rPr lang="en-IN" sz="1200" b="1" dirty="0"/>
              <a:t>Azure Kubernetes Service (AKS) for container orchestration</a:t>
            </a:r>
            <a:br>
              <a:rPr lang="en-IN" sz="1200" dirty="0"/>
            </a:br>
            <a:r>
              <a:rPr lang="en-IN" sz="1200" dirty="0"/>
              <a:t>✅ </a:t>
            </a:r>
            <a:r>
              <a:rPr lang="en-IN" sz="1200" b="1" dirty="0"/>
              <a:t>Azure Service Bus for asynchronous communication</a:t>
            </a:r>
            <a:br>
              <a:rPr lang="en-IN" sz="1200" dirty="0"/>
            </a:br>
            <a:r>
              <a:rPr lang="en-IN" sz="1200" dirty="0"/>
              <a:t>✅ </a:t>
            </a:r>
            <a:r>
              <a:rPr lang="en-IN" sz="1200" b="1" dirty="0"/>
              <a:t>SQL Managed Instance + Cosmos DB for hybrid data storage</a:t>
            </a:r>
            <a:br>
              <a:rPr lang="en-IN" sz="1200" dirty="0"/>
            </a:br>
            <a:r>
              <a:rPr lang="en-IN" sz="1200" dirty="0"/>
              <a:t>✅ </a:t>
            </a:r>
            <a:r>
              <a:rPr lang="en-IN" sz="1200" b="1" dirty="0"/>
              <a:t>Azure Key Vault &amp; Entra ID for security</a:t>
            </a:r>
            <a:br>
              <a:rPr lang="en-IN" sz="1200" dirty="0"/>
            </a:br>
            <a:r>
              <a:rPr lang="en-IN" sz="1200" dirty="0"/>
              <a:t>✅ </a:t>
            </a:r>
            <a:r>
              <a:rPr lang="en-IN" sz="1200" b="1" dirty="0"/>
              <a:t>CI/CD with Azure DevOps for automation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488AC-D0B1-2ADF-DCC5-D7C98F15C6FF}"/>
              </a:ext>
            </a:extLst>
          </p:cNvPr>
          <p:cNvSpPr txBox="1"/>
          <p:nvPr/>
        </p:nvSpPr>
        <p:spPr>
          <a:xfrm>
            <a:off x="5137043" y="1935123"/>
            <a:ext cx="116897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API Flow</a:t>
            </a:r>
          </a:p>
          <a:p>
            <a:r>
              <a:rPr lang="en-IN" sz="800" dirty="0"/>
              <a:t>📌 </a:t>
            </a:r>
            <a:r>
              <a:rPr lang="en-IN" sz="800" b="1" dirty="0"/>
              <a:t>Client → </a:t>
            </a:r>
          </a:p>
          <a:p>
            <a:r>
              <a:rPr lang="en-IN" sz="800" b="1" dirty="0"/>
              <a:t>Ingress Controller → </a:t>
            </a:r>
          </a:p>
          <a:p>
            <a:r>
              <a:rPr lang="en-IN" sz="800" b="1" dirty="0"/>
              <a:t>Kubernetes Services → APIs → </a:t>
            </a:r>
          </a:p>
          <a:p>
            <a:r>
              <a:rPr lang="en-IN" sz="800" b="1" dirty="0"/>
              <a:t>Databases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CEB92-F1FD-5964-C233-F1061BDF9888}"/>
              </a:ext>
            </a:extLst>
          </p:cNvPr>
          <p:cNvSpPr txBox="1"/>
          <p:nvPr/>
        </p:nvSpPr>
        <p:spPr>
          <a:xfrm>
            <a:off x="6223194" y="3023334"/>
            <a:ext cx="4011578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/>
              <a:t>🛡 </a:t>
            </a:r>
            <a:r>
              <a:rPr lang="en-IN" sz="1050" b="1" dirty="0"/>
              <a:t>Multi-Region Deployment:</a:t>
            </a:r>
            <a:r>
              <a:rPr lang="en-IN" sz="1050" dirty="0"/>
              <a:t> Active-Active setup with Azure Front Door.</a:t>
            </a:r>
            <a:br>
              <a:rPr lang="en-IN" sz="1050" dirty="0"/>
            </a:br>
            <a:r>
              <a:rPr lang="en-IN" sz="1050" dirty="0"/>
              <a:t>🛡 </a:t>
            </a:r>
            <a:r>
              <a:rPr lang="en-IN" sz="1050" b="1" dirty="0"/>
              <a:t>Data Replication:</a:t>
            </a:r>
            <a:r>
              <a:rPr lang="en-IN" sz="1050" dirty="0"/>
              <a:t> Geo-redundancy for SQL &amp; Cosmos DB.</a:t>
            </a:r>
            <a:br>
              <a:rPr lang="en-IN" sz="1050" dirty="0"/>
            </a:br>
            <a:r>
              <a:rPr lang="en-IN" sz="1050" dirty="0"/>
              <a:t>🛡 </a:t>
            </a:r>
            <a:r>
              <a:rPr lang="en-IN" sz="1050" b="1" dirty="0"/>
              <a:t>Resiliency Patterns:</a:t>
            </a:r>
            <a:r>
              <a:rPr lang="en-IN" sz="1050" dirty="0"/>
              <a:t> Circuit Breaker (Polly) &amp; Auto-scaling (Kubernetes).</a:t>
            </a:r>
            <a:br>
              <a:rPr lang="en-IN" sz="1050" dirty="0"/>
            </a:br>
            <a:r>
              <a:rPr lang="en-IN" sz="1050" dirty="0"/>
              <a:t>🛡 </a:t>
            </a:r>
            <a:r>
              <a:rPr lang="en-IN" sz="1050" b="1" dirty="0"/>
              <a:t>Zero-Trust Security:</a:t>
            </a:r>
            <a:r>
              <a:rPr lang="en-IN" sz="1050" dirty="0"/>
              <a:t> RBAC, OAuth2, API Gateway security enforcement.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109A0-E38A-5664-DA31-D9A48EA38BDA}"/>
              </a:ext>
            </a:extLst>
          </p:cNvPr>
          <p:cNvSpPr txBox="1"/>
          <p:nvPr/>
        </p:nvSpPr>
        <p:spPr>
          <a:xfrm>
            <a:off x="6104565" y="1888573"/>
            <a:ext cx="47756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✔️ </a:t>
            </a:r>
            <a:r>
              <a:rPr lang="en-IN" sz="1100" b="1" dirty="0"/>
              <a:t>Develop</a:t>
            </a:r>
            <a:r>
              <a:rPr lang="en-IN" sz="1100" dirty="0"/>
              <a:t> the new microservice with .NET 8.0 &amp; JWT authentication.</a:t>
            </a:r>
            <a:br>
              <a:rPr lang="en-IN" sz="1100" dirty="0"/>
            </a:br>
            <a:r>
              <a:rPr lang="en-IN" sz="1100" dirty="0"/>
              <a:t>✔️ </a:t>
            </a:r>
            <a:r>
              <a:rPr lang="en-IN" sz="1100" b="1" dirty="0"/>
              <a:t>Containerize</a:t>
            </a:r>
            <a:r>
              <a:rPr lang="en-IN" sz="1100" dirty="0"/>
              <a:t> the service and push it to Azure Container Registry.</a:t>
            </a:r>
            <a:br>
              <a:rPr lang="en-IN" sz="1100" dirty="0"/>
            </a:br>
            <a:r>
              <a:rPr lang="en-IN" sz="1100" dirty="0"/>
              <a:t>✔️ </a:t>
            </a:r>
            <a:r>
              <a:rPr lang="en-IN" sz="1100" b="1" dirty="0"/>
              <a:t>Deploy</a:t>
            </a:r>
            <a:r>
              <a:rPr lang="en-IN" sz="1100" dirty="0"/>
              <a:t> to Azure Kubernetes Service with YAML definitions.</a:t>
            </a:r>
            <a:br>
              <a:rPr lang="en-IN" sz="1100" dirty="0"/>
            </a:br>
            <a:r>
              <a:rPr lang="en-IN" sz="1100" dirty="0"/>
              <a:t>✔️ </a:t>
            </a:r>
            <a:r>
              <a:rPr lang="en-IN" sz="1100" b="1" dirty="0"/>
              <a:t>Configure Routing</a:t>
            </a:r>
            <a:r>
              <a:rPr lang="en-IN" sz="1100" dirty="0"/>
              <a:t> using Azure Application Gateway &amp; Ingress.</a:t>
            </a:r>
            <a:br>
              <a:rPr lang="en-IN" sz="1100" dirty="0"/>
            </a:br>
            <a:r>
              <a:rPr lang="en-IN" sz="1100" dirty="0"/>
              <a:t>✔️ </a:t>
            </a:r>
            <a:r>
              <a:rPr lang="en-IN" sz="1100" b="1" dirty="0"/>
              <a:t>Secure</a:t>
            </a:r>
            <a:r>
              <a:rPr lang="en-IN" sz="1100" dirty="0"/>
              <a:t> with Duende </a:t>
            </a:r>
            <a:r>
              <a:rPr lang="en-IN" sz="1100" dirty="0" err="1"/>
              <a:t>IdentityServer</a:t>
            </a:r>
            <a:r>
              <a:rPr lang="en-IN" sz="1100" dirty="0"/>
              <a:t> &amp; API Gateway policies.</a:t>
            </a:r>
            <a:br>
              <a:rPr lang="en-IN" sz="1100" dirty="0"/>
            </a:br>
            <a:r>
              <a:rPr lang="en-IN" sz="1100" dirty="0"/>
              <a:t>✔️ </a:t>
            </a:r>
            <a:r>
              <a:rPr lang="en-IN" sz="1100" b="1" dirty="0"/>
              <a:t>Monitor</a:t>
            </a:r>
            <a:r>
              <a:rPr lang="en-IN" sz="1100" dirty="0"/>
              <a:t> logs, performance, and security compliance.</a:t>
            </a:r>
          </a:p>
        </p:txBody>
      </p:sp>
      <p:pic>
        <p:nvPicPr>
          <p:cNvPr id="15" name="Picture 4" descr="Caching in a cloud-native application - .NET | Microsoft Learn">
            <a:extLst>
              <a:ext uri="{FF2B5EF4-FFF2-40B4-BE49-F238E27FC236}">
                <a16:creationId xmlns:a16="http://schemas.microsoft.com/office/drawing/2014/main" id="{09FF847A-5CC0-E7AF-042D-FB24598D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19" y="5560075"/>
            <a:ext cx="2118732" cy="14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A9E494-3546-9972-E4BA-17054E6F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186" y="5560075"/>
            <a:ext cx="2237145" cy="1214035"/>
          </a:xfrm>
          <a:prstGeom prst="rect">
            <a:avLst/>
          </a:prstGeom>
        </p:spPr>
      </p:pic>
      <p:pic>
        <p:nvPicPr>
          <p:cNvPr id="1026" name="Picture 2" descr="What every ASP.NET Core Web API project needs - Part 5 - Polly - DEV  Community">
            <a:extLst>
              <a:ext uri="{FF2B5EF4-FFF2-40B4-BE49-F238E27FC236}">
                <a16:creationId xmlns:a16="http://schemas.microsoft.com/office/drawing/2014/main" id="{7875B78F-F6A0-C43A-52C3-05B60C63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83" y="5535571"/>
            <a:ext cx="2599727" cy="128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EC736A-DA14-CE6C-6432-614B8A445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396" y="2722374"/>
            <a:ext cx="4314866" cy="26721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23D4F8-AB2B-192B-AB2D-D429BDCBB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910" y="5398598"/>
            <a:ext cx="4775629" cy="1824779"/>
          </a:xfrm>
          <a:prstGeom prst="rect">
            <a:avLst/>
          </a:prstGeom>
        </p:spPr>
      </p:pic>
      <p:pic>
        <p:nvPicPr>
          <p:cNvPr id="33" name="Google Shape;455;p63" descr="Diagram that shows an architecture for integrating AKS and API Management via mTLS.">
            <a:extLst>
              <a:ext uri="{FF2B5EF4-FFF2-40B4-BE49-F238E27FC236}">
                <a16:creationId xmlns:a16="http://schemas.microsoft.com/office/drawing/2014/main" id="{E7AA6D4F-0114-CA32-5E46-13CF02CB0E7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85330" y="3994844"/>
            <a:ext cx="2840678" cy="1514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0EEF6E0-C37F-F636-D1C3-F7FFCE9723CA}"/>
              </a:ext>
            </a:extLst>
          </p:cNvPr>
          <p:cNvSpPr txBox="1"/>
          <p:nvPr/>
        </p:nvSpPr>
        <p:spPr>
          <a:xfrm>
            <a:off x="8935019" y="74854"/>
            <a:ext cx="3890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✅ </a:t>
            </a:r>
            <a:r>
              <a:rPr lang="en-IN" sz="1000" b="1" dirty="0"/>
              <a:t>High Throughput</a:t>
            </a:r>
            <a:r>
              <a:rPr lang="en-IN" sz="1000" dirty="0"/>
              <a:t> (handling spikes during flash sales)</a:t>
            </a:r>
            <a:br>
              <a:rPr lang="en-IN" sz="1000" dirty="0"/>
            </a:br>
            <a:r>
              <a:rPr lang="en-IN" sz="1000" dirty="0"/>
              <a:t>✅ </a:t>
            </a:r>
            <a:r>
              <a:rPr lang="en-IN" sz="1000" b="1" dirty="0"/>
              <a:t>Low Latency</a:t>
            </a:r>
            <a:r>
              <a:rPr lang="en-IN" sz="1000" dirty="0"/>
              <a:t> (fast order processing)</a:t>
            </a:r>
            <a:br>
              <a:rPr lang="en-IN" sz="1000" dirty="0"/>
            </a:br>
            <a:r>
              <a:rPr lang="en-IN" sz="1000" dirty="0"/>
              <a:t>✅ </a:t>
            </a:r>
            <a:r>
              <a:rPr lang="en-IN" sz="1000" b="1" dirty="0"/>
              <a:t>Resilience &amp; Fault Tolerance</a:t>
            </a:r>
            <a:r>
              <a:rPr lang="en-IN" sz="1000" dirty="0"/>
              <a:t> (prevent message loss)</a:t>
            </a:r>
            <a:br>
              <a:rPr lang="en-IN" sz="1000" dirty="0"/>
            </a:br>
            <a:r>
              <a:rPr lang="en-IN" sz="1000" dirty="0"/>
              <a:t>✅ </a:t>
            </a:r>
            <a:r>
              <a:rPr lang="en-IN" sz="1000" b="1" dirty="0"/>
              <a:t>Scalability</a:t>
            </a:r>
            <a:r>
              <a:rPr lang="en-IN" sz="1000" dirty="0"/>
              <a:t> (handle increasing demand)</a:t>
            </a:r>
            <a:br>
              <a:rPr lang="en-IN" sz="1000" dirty="0"/>
            </a:br>
            <a:r>
              <a:rPr lang="en-IN" sz="1000" dirty="0"/>
              <a:t>✅ </a:t>
            </a:r>
            <a:r>
              <a:rPr lang="en-IN" sz="1000" b="1" dirty="0"/>
              <a:t>Event-Driven Architecture</a:t>
            </a:r>
            <a:r>
              <a:rPr lang="en-IN" sz="1000" dirty="0"/>
              <a:t> (for microservices)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039E84-480C-4183-BFFA-709CD303930D}"/>
              </a:ext>
            </a:extLst>
          </p:cNvPr>
          <p:cNvSpPr txBox="1"/>
          <p:nvPr/>
        </p:nvSpPr>
        <p:spPr>
          <a:xfrm>
            <a:off x="8817018" y="4419378"/>
            <a:ext cx="3550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✅ </a:t>
            </a:r>
            <a:r>
              <a:rPr lang="en-IN" sz="900" b="1" dirty="0"/>
              <a:t>Azure Service Bus for guaranteed message delivery.</a:t>
            </a:r>
            <a:br>
              <a:rPr lang="en-IN" sz="900" dirty="0"/>
            </a:br>
            <a:r>
              <a:rPr lang="en-IN" sz="900" dirty="0"/>
              <a:t>✅ </a:t>
            </a:r>
            <a:r>
              <a:rPr lang="en-IN" sz="900" b="1" dirty="0" err="1"/>
              <a:t>NServiceBus</a:t>
            </a:r>
            <a:r>
              <a:rPr lang="en-IN" sz="900" b="1" dirty="0"/>
              <a:t> Saga for transactional rollback.</a:t>
            </a:r>
            <a:br>
              <a:rPr lang="en-IN" sz="900" dirty="0"/>
            </a:br>
            <a:r>
              <a:rPr lang="en-IN" sz="900" dirty="0"/>
              <a:t>✅ </a:t>
            </a:r>
            <a:r>
              <a:rPr lang="en-IN" sz="900" b="1" dirty="0"/>
              <a:t>Correlation ID for tracking across services.</a:t>
            </a:r>
            <a:br>
              <a:rPr lang="en-IN" sz="900" dirty="0"/>
            </a:br>
            <a:r>
              <a:rPr lang="en-IN" sz="900" dirty="0"/>
              <a:t>✅ </a:t>
            </a:r>
            <a:r>
              <a:rPr lang="en-IN" sz="900" b="1" dirty="0"/>
              <a:t>Event Grid for notifying external systems (UI updates, alerts).</a:t>
            </a:r>
            <a:br>
              <a:rPr lang="en-IN" sz="900" dirty="0"/>
            </a:br>
            <a:r>
              <a:rPr lang="en-IN" sz="900" dirty="0"/>
              <a:t>✅ </a:t>
            </a:r>
            <a:r>
              <a:rPr lang="en-IN" sz="900" b="1" dirty="0"/>
              <a:t>Event Hubs for telemetry and analytics.</a:t>
            </a:r>
            <a:br>
              <a:rPr lang="en-IN" sz="900" dirty="0"/>
            </a:br>
            <a:r>
              <a:rPr lang="en-IN" sz="900" dirty="0"/>
              <a:t>✅ </a:t>
            </a:r>
            <a:r>
              <a:rPr lang="en-IN" sz="900" b="1" dirty="0"/>
              <a:t>Retries &amp; Dead-Letter Queue (DLQ) for fault tolerance.</a:t>
            </a:r>
            <a:endParaRPr lang="en-IN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C280A-CA7D-2EEC-7530-CC12C41B6AA2}"/>
              </a:ext>
            </a:extLst>
          </p:cNvPr>
          <p:cNvSpPr txBox="1"/>
          <p:nvPr/>
        </p:nvSpPr>
        <p:spPr>
          <a:xfrm>
            <a:off x="9023673" y="903689"/>
            <a:ext cx="30487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 err="1">
                <a:highlight>
                  <a:srgbClr val="FFFF00"/>
                </a:highlight>
              </a:rPr>
              <a:t>NServiceBus</a:t>
            </a:r>
            <a:r>
              <a:rPr lang="en-IN" sz="1000" dirty="0">
                <a:highlight>
                  <a:srgbClr val="FFFF00"/>
                </a:highlight>
              </a:rPr>
              <a:t> with Azure Service Bus ensures reliable messaging.</a:t>
            </a:r>
          </a:p>
          <a:p>
            <a:r>
              <a:rPr lang="en-IN" sz="1000" b="1" dirty="0">
                <a:highlight>
                  <a:srgbClr val="FFFF00"/>
                </a:highlight>
              </a:rPr>
              <a:t>Event Grid </a:t>
            </a:r>
            <a:r>
              <a:rPr lang="en-IN" sz="1000" dirty="0">
                <a:highlight>
                  <a:srgbClr val="FFFF00"/>
                </a:highlight>
              </a:rPr>
              <a:t>sends notifications.</a:t>
            </a:r>
          </a:p>
          <a:p>
            <a:r>
              <a:rPr lang="en-IN" sz="1000" b="1" dirty="0">
                <a:highlight>
                  <a:srgbClr val="FFFF00"/>
                </a:highlight>
              </a:rPr>
              <a:t>Event Hub </a:t>
            </a:r>
            <a:r>
              <a:rPr lang="en-IN" sz="1000" dirty="0">
                <a:highlight>
                  <a:srgbClr val="FFFF00"/>
                </a:highlight>
              </a:rPr>
              <a:t>stores telemetry logs.</a:t>
            </a:r>
          </a:p>
          <a:p>
            <a:r>
              <a:rPr lang="en-IN" sz="1000" b="1" dirty="0">
                <a:highlight>
                  <a:srgbClr val="FFFF00"/>
                </a:highlight>
              </a:rPr>
              <a:t>Correlation</a:t>
            </a:r>
            <a:r>
              <a:rPr lang="en-IN" sz="1000" dirty="0">
                <a:highlight>
                  <a:srgbClr val="FFFF00"/>
                </a:highlight>
              </a:rPr>
              <a:t> ID maintains traceability.</a:t>
            </a:r>
          </a:p>
          <a:p>
            <a:r>
              <a:rPr lang="en-IN" sz="1000" b="1" dirty="0">
                <a:highlight>
                  <a:srgbClr val="FFFF00"/>
                </a:highlight>
              </a:rPr>
              <a:t>Rollback</a:t>
            </a:r>
            <a:r>
              <a:rPr lang="en-IN" sz="1000" dirty="0">
                <a:highlight>
                  <a:srgbClr val="FFFF00"/>
                </a:highlight>
              </a:rPr>
              <a:t> logic ensures eventual consistency.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005D36-E89F-4210-DB99-031D8696D0D2}"/>
              </a:ext>
            </a:extLst>
          </p:cNvPr>
          <p:cNvSpPr txBox="1"/>
          <p:nvPr/>
        </p:nvSpPr>
        <p:spPr>
          <a:xfrm>
            <a:off x="10233711" y="2009972"/>
            <a:ext cx="1838684" cy="234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5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Microservices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IN" sz="900" kern="100" dirty="0" err="1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Modeled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DDD principles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(Bounded Contexts, Aggregates, Entities, Repositories, etc.).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Event-Driven Communication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Event Grid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used to handle domain events asynchronously.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Telemetry &amp; Observability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IN" sz="900" b="1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Log Analytics</a:t>
            </a:r>
            <a:r>
              <a:rPr lang="en-IN" sz="900" kern="100" dirty="0">
                <a:effectLst/>
                <a:highlight>
                  <a:srgbClr val="00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stores event logs, processing times, and failures.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2C85C-16AA-8515-BE56-216F33EB6B56}"/>
              </a:ext>
            </a:extLst>
          </p:cNvPr>
          <p:cNvSpPr txBox="1"/>
          <p:nvPr/>
        </p:nvSpPr>
        <p:spPr>
          <a:xfrm>
            <a:off x="1790216" y="2557138"/>
            <a:ext cx="71357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/>
              <a:t>Domain Layer, Application Layer, Infrastructure Layer, API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B08264-F4C4-38DD-4BC4-73C34E68BF49}"/>
              </a:ext>
            </a:extLst>
          </p:cNvPr>
          <p:cNvSpPr txBox="1"/>
          <p:nvPr/>
        </p:nvSpPr>
        <p:spPr>
          <a:xfrm>
            <a:off x="1177535" y="569583"/>
            <a:ext cx="3757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3️⃣ Azure Foundation Setup</a:t>
            </a:r>
          </a:p>
          <a:p>
            <a:r>
              <a:rPr lang="en-IN" sz="800" dirty="0"/>
              <a:t>✅ Azure Landing Zone (ALZ) → Set up networking, security, IAM, and governance.</a:t>
            </a:r>
          </a:p>
          <a:p>
            <a:r>
              <a:rPr lang="en-IN" sz="800" dirty="0"/>
              <a:t>✅ Cloud Adoption Framework (CAF) → Align with best practices for governance and operations.</a:t>
            </a:r>
          </a:p>
          <a:p>
            <a:r>
              <a:rPr lang="en-IN" sz="800" dirty="0"/>
              <a:t>✅ Azure Well-Architected Framework (WAF) → Optimize cost, security, reliability,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416711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1E01E9A-14A0-AC71-4C28-CD0BBAA4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79" y="84600"/>
            <a:ext cx="3478052" cy="19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ifecycle Hooks - ts - GUIDE">
            <a:extLst>
              <a:ext uri="{FF2B5EF4-FFF2-40B4-BE49-F238E27FC236}">
                <a16:creationId xmlns:a16="http://schemas.microsoft.com/office/drawing/2014/main" id="{A4BAB27A-FCD6-59B9-995C-3EFA1579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8" y="180762"/>
            <a:ext cx="1768246" cy="25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om">
            <a:extLst>
              <a:ext uri="{FF2B5EF4-FFF2-40B4-BE49-F238E27FC236}">
                <a16:creationId xmlns:a16="http://schemas.microsoft.com/office/drawing/2014/main" id="{07D7BCBB-B6CD-C844-B40E-71A2FD19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876" y="77118"/>
            <a:ext cx="3987490" cy="18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ow To Implement NGRX Store In Angular Apps | by Bhargav Bachina | Bachina  Labs | Medium">
            <a:extLst>
              <a:ext uri="{FF2B5EF4-FFF2-40B4-BE49-F238E27FC236}">
                <a16:creationId xmlns:a16="http://schemas.microsoft.com/office/drawing/2014/main" id="{25065D47-4929-BCDE-AD2B-F7DD3950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8" y="4588196"/>
            <a:ext cx="3502202" cy="1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82751C22-4195-860A-802C-B808B08A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" y="1990417"/>
            <a:ext cx="3622146" cy="12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4099A94E-1793-1475-0650-522F86EA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8" y="2866431"/>
            <a:ext cx="3622147" cy="16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61B1C-739A-CA62-F2C7-68E43D8B1E19}"/>
              </a:ext>
            </a:extLst>
          </p:cNvPr>
          <p:cNvSpPr txBox="1"/>
          <p:nvPr/>
        </p:nvSpPr>
        <p:spPr>
          <a:xfrm>
            <a:off x="219897" y="6259285"/>
            <a:ext cx="12296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Nrwl</a:t>
            </a:r>
            <a:r>
              <a:rPr lang="en-US" b="1" dirty="0"/>
              <a:t> </a:t>
            </a:r>
            <a:r>
              <a:rPr lang="en-US" b="1" dirty="0" err="1"/>
              <a:t>Nx</a:t>
            </a:r>
            <a:r>
              <a:rPr lang="en-US" dirty="0"/>
              <a:t>: A build system and </a:t>
            </a:r>
            <a:r>
              <a:rPr lang="en-US" dirty="0" err="1"/>
              <a:t>monorepo</a:t>
            </a:r>
            <a:r>
              <a:rPr lang="en-US" dirty="0"/>
              <a:t> management tool designed for Angular, React, </a:t>
            </a:r>
            <a:r>
              <a:rPr lang="en-US" dirty="0" err="1"/>
              <a:t>NestJS</a:t>
            </a:r>
            <a:r>
              <a:rPr lang="en-US" dirty="0"/>
              <a:t>, and other frameworks.</a:t>
            </a:r>
            <a:endParaRPr lang="en-IN" dirty="0"/>
          </a:p>
        </p:txBody>
      </p:sp>
      <p:pic>
        <p:nvPicPr>
          <p:cNvPr id="9230" name="Picture 14" descr="Angular tutorials and examples - Web Engineer Book">
            <a:extLst>
              <a:ext uri="{FF2B5EF4-FFF2-40B4-BE49-F238E27FC236}">
                <a16:creationId xmlns:a16="http://schemas.microsoft.com/office/drawing/2014/main" id="{81AC8880-4DC7-2D4E-F200-FE5255DB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7" y="3330959"/>
            <a:ext cx="3595678" cy="18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Angular tutorials and examples - Web Engineer Book">
            <a:extLst>
              <a:ext uri="{FF2B5EF4-FFF2-40B4-BE49-F238E27FC236}">
                <a16:creationId xmlns:a16="http://schemas.microsoft.com/office/drawing/2014/main" id="{CD0A5971-DC2A-838D-19EB-A5753AF3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458" y="4644810"/>
            <a:ext cx="1667133" cy="7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Learn Angular Step by Step | Learn Angular">
            <a:extLst>
              <a:ext uri="{FF2B5EF4-FFF2-40B4-BE49-F238E27FC236}">
                <a16:creationId xmlns:a16="http://schemas.microsoft.com/office/drawing/2014/main" id="{E2827184-B3CF-F8C3-8177-F53D7F64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44" y="160078"/>
            <a:ext cx="2378029" cy="16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Router Guards In Angular (canActivate, canActivateChild, canDeactivate,  canLoad, resolve) | by Bittu Kumar | Medium">
            <a:extLst>
              <a:ext uri="{FF2B5EF4-FFF2-40B4-BE49-F238E27FC236}">
                <a16:creationId xmlns:a16="http://schemas.microsoft.com/office/drawing/2014/main" id="{A06508AD-75F4-CA87-9381-1A05C299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42" y="2267778"/>
            <a:ext cx="3646258" cy="20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Diagram that describes a single-page application with web A P I, registrations, and tokens.">
            <a:extLst>
              <a:ext uri="{FF2B5EF4-FFF2-40B4-BE49-F238E27FC236}">
                <a16:creationId xmlns:a16="http://schemas.microsoft.com/office/drawing/2014/main" id="{7F9F99B0-D73A-DD16-BA94-91F758B2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20" y="4618207"/>
            <a:ext cx="3595679" cy="155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3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E9A482-1F33-7EF0-2217-68B64664D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63FE52-AFF9-3F46-AF45-2B43E50E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3DEA-3F24-9BB8-1A33-323D1704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8" y="227341"/>
            <a:ext cx="5429529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62EF45-1BC4-37FE-ADE5-0B4203CC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474" y="515326"/>
            <a:ext cx="10515600" cy="291367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is Telemetry Data?</a:t>
            </a:r>
          </a:p>
          <a:p>
            <a:r>
              <a:rPr lang="en-US" dirty="0"/>
              <a:t>Telemetry data refers to </a:t>
            </a:r>
            <a:r>
              <a:rPr lang="en-US" b="1" dirty="0"/>
              <a:t>real-time, automated data collection</a:t>
            </a:r>
            <a:r>
              <a:rPr lang="en-US" dirty="0"/>
              <a:t> from applications, services, or devices, which is then sent to a central location for </a:t>
            </a:r>
            <a:r>
              <a:rPr lang="en-US" b="1" dirty="0"/>
              <a:t>monitoring, analytics, and decision-making</a:t>
            </a:r>
            <a:r>
              <a:rPr lang="en-US" dirty="0"/>
              <a:t>.</a:t>
            </a:r>
          </a:p>
          <a:p>
            <a:r>
              <a:rPr lang="en-US" dirty="0"/>
              <a:t>✅ </a:t>
            </a:r>
            <a:r>
              <a:rPr lang="en-US" b="1" dirty="0"/>
              <a:t>Purpose:</a:t>
            </a:r>
            <a:r>
              <a:rPr lang="en-US" dirty="0"/>
              <a:t> Helps track application health, performance, usage patterns, and errors.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Where is it used?</a:t>
            </a:r>
            <a:r>
              <a:rPr lang="en-US" dirty="0"/>
              <a:t> IoT devices, cloud services, microservices, AI-driven insights, etc.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7D0F9-A207-4CEC-8F7A-E0805FA8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58" y="3429000"/>
            <a:ext cx="5816899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3801</Words>
  <Application>Microsoft Office PowerPoint</Application>
  <PresentationFormat>Widescreen</PresentationFormat>
  <Paragraphs>424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Arial</vt:lpstr>
      <vt:lpstr>Calibri</vt:lpstr>
      <vt:lpstr>Google Sans</vt:lpstr>
      <vt:lpstr>Office Theme</vt:lpstr>
      <vt:lpstr>Architecting E-Commerce Solutions with .NET &amp; Azure Cloud</vt:lpstr>
      <vt:lpstr>PowerPoint Presentation</vt:lpstr>
      <vt:lpstr>Objectives of the workshop</vt:lpstr>
      <vt:lpstr>PowerPoint Presentation</vt:lpstr>
      <vt:lpstr>PowerPoint Presentation</vt:lpstr>
      <vt:lpstr>       Identity Provider, Angular 18, Web API(.NET Core 8.0)  (Planning- 6R,ALZ, WAF, and CAF, DDD)  Security, Logging, Monitoring, Scalability, Deployment, Caching, Integration, Networking, Costing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4️⃣ Rollback &amp; Compensation Handling</vt:lpstr>
      <vt:lpstr>PowerPoint Presentation</vt:lpstr>
      <vt:lpstr>PowerPoint Presentation</vt:lpstr>
      <vt:lpstr>Why Azure Service Bus + MassTransit? 🔹 Fully managed (PaaS) → No need to manage infrastructure. 🔹 Guaranteed message delivery → Orders, payments, and inventory updates won’t be lost. 🔹 Supports Pub/Sub &amp; FIFO Queues → Ensures order processing sequence. 🔹 Works well with .NET &amp; Azure ecosystem → Easier integration with your cloud setup. 🔹 MassTransit handles retries, sagas, and distributed transactions → Helps in managing order workflow, payments, and shipping processes efficiently.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Azure API Management</vt:lpstr>
      <vt:lpstr>Azure Active Directory &amp; Kubernetes RBAC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Log Analytics</vt:lpstr>
      <vt:lpstr>PowerPoint Presentation</vt:lpstr>
      <vt:lpstr>Cost-Benefit Analysis</vt:lpstr>
      <vt:lpstr>Slide 3: Key Challenges in E-Commerce &amp; Resolution</vt:lpstr>
      <vt:lpstr>Slide 4: Solution Architecture - .NET &amp; Azure Cloud</vt:lpstr>
      <vt:lpstr>Slide 5: DevOps Strategy for E-Commerce</vt:lpstr>
      <vt:lpstr>Slide 6: Real-world Case Studies &amp; Demo</vt:lpstr>
      <vt:lpstr>Slide 7: Hands-on Challenges &amp; Solutions</vt:lpstr>
      <vt:lpstr>Slide 8: Best Practices &amp; Takeaways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Hajela, Rajneesh</dc:creator>
  <cp:lastModifiedBy>Hajela, Rajneesh</cp:lastModifiedBy>
  <cp:revision>2</cp:revision>
  <dcterms:created xsi:type="dcterms:W3CDTF">2025-02-05T09:17:19Z</dcterms:created>
  <dcterms:modified xsi:type="dcterms:W3CDTF">2025-02-28T09:54:05Z</dcterms:modified>
</cp:coreProperties>
</file>