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jela, Rajneesh" userId="f6292950-97fd-49ca-9891-0dcd5d1f2546" providerId="ADAL" clId="{610343E0-474B-460D-A9DF-A41F7C48B204}"/>
    <pc:docChg chg="modSld">
      <pc:chgData name="Hajela, Rajneesh" userId="f6292950-97fd-49ca-9891-0dcd5d1f2546" providerId="ADAL" clId="{610343E0-474B-460D-A9DF-A41F7C48B204}" dt="2024-07-22T02:13:46.605" v="5" actId="20577"/>
      <pc:docMkLst>
        <pc:docMk/>
      </pc:docMkLst>
      <pc:sldChg chg="modSp mod">
        <pc:chgData name="Hajela, Rajneesh" userId="f6292950-97fd-49ca-9891-0dcd5d1f2546" providerId="ADAL" clId="{610343E0-474B-460D-A9DF-A41F7C48B204}" dt="2024-07-22T02:13:46.605" v="5" actId="20577"/>
        <pc:sldMkLst>
          <pc:docMk/>
          <pc:sldMk cId="752980247" sldId="258"/>
        </pc:sldMkLst>
        <pc:spChg chg="mod">
          <ac:chgData name="Hajela, Rajneesh" userId="f6292950-97fd-49ca-9891-0dcd5d1f2546" providerId="ADAL" clId="{610343E0-474B-460D-A9DF-A41F7C48B204}" dt="2024-07-22T02:13:46.605" v="5" actId="20577"/>
          <ac:spMkLst>
            <pc:docMk/>
            <pc:sldMk cId="752980247" sldId="258"/>
            <ac:spMk id="3" creationId="{B691E382-E194-E55F-FF79-7C5DF97A3E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1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7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872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774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647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62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21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6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56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1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79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4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1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1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6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5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6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1E46B-B86D-45BA-A8FF-8CE8899F3137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3B9C2-9661-4D55-B1B8-FF81F6240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344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26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4696-A9A5-B6D2-001D-AE5C0916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RoadMAP</a:t>
            </a:r>
            <a:r>
              <a:rPr lang="en-US" dirty="0"/>
              <a:t> to </a:t>
            </a:r>
            <a:r>
              <a:rPr lang="en-US" dirty="0" err="1"/>
              <a:t>BECOMINg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3C32-32EA-CA2C-BD04-6C6E1B06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AZURE CLOUD ENGINEER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68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E382-E194-E55F-FF79-7C5DF97A3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" y="733926"/>
            <a:ext cx="11194181" cy="6371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.NET Core, Azure Development, Azure DevOps, Azure Data Engineer</a:t>
            </a:r>
          </a:p>
          <a:p>
            <a:pPr marL="0" indent="0">
              <a:buNone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Full Stack INTERVIEW PREPARATION / Assignment help / Certification help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Interested Candidate Call / ping </a:t>
            </a:r>
          </a:p>
          <a:p>
            <a:pPr marL="0" indent="0">
              <a:buNone/>
            </a:pPr>
            <a:r>
              <a:rPr lang="en-US" sz="4500" b="1" dirty="0">
                <a:latin typeface="Arial" panose="020B0604020202020204" pitchFamily="34" charset="0"/>
                <a:cs typeface="Arial" panose="020B0604020202020204" pitchFamily="34" charset="0"/>
              </a:rPr>
              <a:t>      me:  https://wa.me/919930666595</a:t>
            </a:r>
          </a:p>
        </p:txBody>
      </p:sp>
    </p:spTree>
    <p:extLst>
      <p:ext uri="{BB962C8B-B14F-4D97-AF65-F5344CB8AC3E}">
        <p14:creationId xmlns:p14="http://schemas.microsoft.com/office/powerpoint/2010/main" val="752980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132</TotalTime>
  <Words>46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PowerPoint Presentation</vt:lpstr>
      <vt:lpstr>RoadMAP to BECOMINg 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Hajela, Rajneesh</dc:creator>
  <cp:lastModifiedBy>Hajela, Rajneesh</cp:lastModifiedBy>
  <cp:revision>1</cp:revision>
  <dcterms:created xsi:type="dcterms:W3CDTF">2024-07-22T00:01:15Z</dcterms:created>
  <dcterms:modified xsi:type="dcterms:W3CDTF">2024-07-22T02:13:50Z</dcterms:modified>
</cp:coreProperties>
</file>