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5" r:id="rId9"/>
    <p:sldId id="268" r:id="rId10"/>
    <p:sldId id="269" r:id="rId11"/>
    <p:sldId id="271" r:id="rId12"/>
    <p:sldId id="273" r:id="rId13"/>
    <p:sldId id="26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47F6BD-A3E7-4422-B441-CE9BD3A3A940}" v="156" dt="2024-09-18T16:17:55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94660"/>
  </p:normalViewPr>
  <p:slideViewPr>
    <p:cSldViewPr snapToGrid="0">
      <p:cViewPr varScale="1">
        <p:scale>
          <a:sx n="59" d="100"/>
          <a:sy n="59" d="100"/>
        </p:scale>
        <p:origin x="2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jela, Rajneesh" userId="f6292950-97fd-49ca-9891-0dcd5d1f2546" providerId="ADAL" clId="{A647F6BD-A3E7-4422-B441-CE9BD3A3A940}"/>
    <pc:docChg chg="undo custSel addSld delSld modSld sldOrd">
      <pc:chgData name="Hajela, Rajneesh" userId="f6292950-97fd-49ca-9891-0dcd5d1f2546" providerId="ADAL" clId="{A647F6BD-A3E7-4422-B441-CE9BD3A3A940}" dt="2024-09-18T16:18:51.988" v="991" actId="26606"/>
      <pc:docMkLst>
        <pc:docMk/>
      </pc:docMkLst>
      <pc:sldChg chg="addSp delSp modSp mod modTransition setBg addAnim delAnim delDesignElem">
        <pc:chgData name="Hajela, Rajneesh" userId="f6292950-97fd-49ca-9891-0dcd5d1f2546" providerId="ADAL" clId="{A647F6BD-A3E7-4422-B441-CE9BD3A3A940}" dt="2024-09-18T15:13:20.793" v="548"/>
        <pc:sldMkLst>
          <pc:docMk/>
          <pc:sldMk cId="2502612979" sldId="256"/>
        </pc:sldMkLst>
        <pc:spChg chg="mod">
          <ac:chgData name="Hajela, Rajneesh" userId="f6292950-97fd-49ca-9891-0dcd5d1f2546" providerId="ADAL" clId="{A647F6BD-A3E7-4422-B441-CE9BD3A3A940}" dt="2024-09-18T06:14:34.413" v="76" actId="26606"/>
          <ac:spMkLst>
            <pc:docMk/>
            <pc:sldMk cId="2502612979" sldId="256"/>
            <ac:spMk id="2" creationId="{66781A38-2E2B-6A44-EA5C-A5FB1DAF2426}"/>
          </ac:spMkLst>
        </pc:spChg>
        <pc:spChg chg="mod ord">
          <ac:chgData name="Hajela, Rajneesh" userId="f6292950-97fd-49ca-9891-0dcd5d1f2546" providerId="ADAL" clId="{A647F6BD-A3E7-4422-B441-CE9BD3A3A940}" dt="2024-09-18T06:14:34.413" v="76" actId="26606"/>
          <ac:spMkLst>
            <pc:docMk/>
            <pc:sldMk cId="2502612979" sldId="256"/>
            <ac:spMk id="3" creationId="{B53D7E4C-8D5E-F53C-CA86-6F8739A82FC0}"/>
          </ac:spMkLst>
        </pc:spChg>
        <pc:spChg chg="add del">
          <ac:chgData name="Hajela, Rajneesh" userId="f6292950-97fd-49ca-9891-0dcd5d1f2546" providerId="ADAL" clId="{A647F6BD-A3E7-4422-B441-CE9BD3A3A940}" dt="2024-09-18T06:12:45.409" v="53" actId="26606"/>
          <ac:spMkLst>
            <pc:docMk/>
            <pc:sldMk cId="2502612979" sldId="256"/>
            <ac:spMk id="1035" creationId="{FA69AAE0-49D5-4C8B-8BA2-55898C00E05E}"/>
          </ac:spMkLst>
        </pc:spChg>
        <pc:spChg chg="add del">
          <ac:chgData name="Hajela, Rajneesh" userId="f6292950-97fd-49ca-9891-0dcd5d1f2546" providerId="ADAL" clId="{A647F6BD-A3E7-4422-B441-CE9BD3A3A940}" dt="2024-09-18T06:13:03.079" v="59" actId="26606"/>
          <ac:spMkLst>
            <pc:docMk/>
            <pc:sldMk cId="2502612979" sldId="256"/>
            <ac:spMk id="1040" creationId="{71199D26-7D8F-4A64-BDBB-73AFABE144A7}"/>
          </ac:spMkLst>
        </pc:spChg>
        <pc:spChg chg="add del">
          <ac:chgData name="Hajela, Rajneesh" userId="f6292950-97fd-49ca-9891-0dcd5d1f2546" providerId="ADAL" clId="{A647F6BD-A3E7-4422-B441-CE9BD3A3A940}" dt="2024-09-18T06:13:03.079" v="59" actId="26606"/>
          <ac:spMkLst>
            <pc:docMk/>
            <pc:sldMk cId="2502612979" sldId="256"/>
            <ac:spMk id="1041" creationId="{D7F2FAFA-4D50-41E7-9480-5BABA64EE9F4}"/>
          </ac:spMkLst>
        </pc:spChg>
        <pc:spChg chg="add del">
          <ac:chgData name="Hajela, Rajneesh" userId="f6292950-97fd-49ca-9891-0dcd5d1f2546" providerId="ADAL" clId="{A647F6BD-A3E7-4422-B441-CE9BD3A3A940}" dt="2024-09-18T06:13:59.584" v="71" actId="26606"/>
          <ac:spMkLst>
            <pc:docMk/>
            <pc:sldMk cId="2502612979" sldId="256"/>
            <ac:spMk id="1053" creationId="{B9E248E0-55F8-4E45-A07F-B49E0EEA97ED}"/>
          </ac:spMkLst>
        </pc:spChg>
        <pc:spChg chg="add del">
          <ac:chgData name="Hajela, Rajneesh" userId="f6292950-97fd-49ca-9891-0dcd5d1f2546" providerId="ADAL" clId="{A647F6BD-A3E7-4422-B441-CE9BD3A3A940}" dt="2024-09-18T06:13:59.584" v="71" actId="26606"/>
          <ac:spMkLst>
            <pc:docMk/>
            <pc:sldMk cId="2502612979" sldId="256"/>
            <ac:spMk id="1055" creationId="{311F016A-A753-449B-9EA6-322199B7119E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502612979" sldId="256"/>
            <ac:spMk id="1057" creationId="{60926200-45C2-41E9-839F-31CD5FE4CD59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502612979" sldId="256"/>
            <ac:spMk id="1059" creationId="{AF2F604E-43BE-4DC3-B983-E071523364F8}"/>
          </ac:spMkLst>
        </pc:spChg>
        <pc:spChg chg="add del">
          <ac:chgData name="Hajela, Rajneesh" userId="f6292950-97fd-49ca-9891-0dcd5d1f2546" providerId="ADAL" clId="{A647F6BD-A3E7-4422-B441-CE9BD3A3A940}" dt="2024-09-18T06:14:01.728" v="73" actId="26606"/>
          <ac:spMkLst>
            <pc:docMk/>
            <pc:sldMk cId="2502612979" sldId="256"/>
            <ac:spMk id="1060" creationId="{F93E0B60-0204-4F9C-8CD5-C9BD373E1A58}"/>
          </ac:spMkLst>
        </pc:spChg>
        <pc:spChg chg="add del">
          <ac:chgData name="Hajela, Rajneesh" userId="f6292950-97fd-49ca-9891-0dcd5d1f2546" providerId="ADAL" clId="{A647F6BD-A3E7-4422-B441-CE9BD3A3A940}" dt="2024-09-18T06:14:34.403" v="75" actId="26606"/>
          <ac:spMkLst>
            <pc:docMk/>
            <pc:sldMk cId="2502612979" sldId="256"/>
            <ac:spMk id="1068" creationId="{B9E248E0-55F8-4E45-A07F-B49E0EEA97ED}"/>
          </ac:spMkLst>
        </pc:spChg>
        <pc:spChg chg="add del">
          <ac:chgData name="Hajela, Rajneesh" userId="f6292950-97fd-49ca-9891-0dcd5d1f2546" providerId="ADAL" clId="{A647F6BD-A3E7-4422-B441-CE9BD3A3A940}" dt="2024-09-18T06:14:34.403" v="75" actId="26606"/>
          <ac:spMkLst>
            <pc:docMk/>
            <pc:sldMk cId="2502612979" sldId="256"/>
            <ac:spMk id="1069" creationId="{311F016A-A753-449B-9EA6-322199B7119E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502612979" sldId="256"/>
            <ac:spMk id="1071" creationId="{FB33DC6A-1F1C-4A06-834E-CFF88F1C0BB9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502612979" sldId="256"/>
            <ac:spMk id="1072" creationId="{0FE1D5CF-87B8-4A8A-AD3C-01D06A60769B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502612979" sldId="256"/>
            <ac:spMk id="1073" creationId="{08C9B587-E65E-4B52-B37C-ABEBB6E87928}"/>
          </ac:spMkLst>
        </pc:spChg>
        <pc:grpChg chg="add del">
          <ac:chgData name="Hajela, Rajneesh" userId="f6292950-97fd-49ca-9891-0dcd5d1f2546" providerId="ADAL" clId="{A647F6BD-A3E7-4422-B441-CE9BD3A3A940}" dt="2024-09-18T06:12:49.265" v="55" actId="26606"/>
          <ac:grpSpMkLst>
            <pc:docMk/>
            <pc:sldMk cId="2502612979" sldId="256"/>
            <ac:grpSpMk id="1038" creationId="{4FAA5DCB-E796-5631-BEDF-C3538DF184E0}"/>
          </ac:grpSpMkLst>
        </pc:grpChg>
        <pc:grpChg chg="add del">
          <ac:chgData name="Hajela, Rajneesh" userId="f6292950-97fd-49ca-9891-0dcd5d1f2546" providerId="ADAL" clId="{A647F6BD-A3E7-4422-B441-CE9BD3A3A940}" dt="2024-09-18T06:13:13.737" v="61" actId="26606"/>
          <ac:grpSpMkLst>
            <pc:docMk/>
            <pc:sldMk cId="2502612979" sldId="256"/>
            <ac:grpSpMk id="1043" creationId="{38555AC8-A31F-E4F7-01BB-AEFF5E8C160A}"/>
          </ac:grpSpMkLst>
        </pc:grpChg>
        <pc:grpChg chg="add del">
          <ac:chgData name="Hajela, Rajneesh" userId="f6292950-97fd-49ca-9891-0dcd5d1f2546" providerId="ADAL" clId="{A647F6BD-A3E7-4422-B441-CE9BD3A3A940}" dt="2024-09-18T06:14:34.413" v="76" actId="26606"/>
          <ac:grpSpMkLst>
            <pc:docMk/>
            <pc:sldMk cId="2502612979" sldId="256"/>
            <ac:grpSpMk id="1046" creationId="{56A77200-9B15-84B5-E871-73F17539A4BA}"/>
          </ac:grpSpMkLst>
        </pc:grpChg>
        <pc:grpChg chg="add del">
          <ac:chgData name="Hajela, Rajneesh" userId="f6292950-97fd-49ca-9891-0dcd5d1f2546" providerId="ADAL" clId="{A647F6BD-A3E7-4422-B441-CE9BD3A3A940}" dt="2024-09-18T06:14:01.728" v="73" actId="26606"/>
          <ac:grpSpMkLst>
            <pc:docMk/>
            <pc:sldMk cId="2502612979" sldId="256"/>
            <ac:grpSpMk id="1061" creationId="{2482B707-DAC7-4D8A-BA19-3771A51A641E}"/>
          </ac:grpSpMkLst>
        </pc:grpChg>
        <pc:grpChg chg="add del">
          <ac:chgData name="Hajela, Rajneesh" userId="f6292950-97fd-49ca-9891-0dcd5d1f2546" providerId="ADAL" clId="{A647F6BD-A3E7-4422-B441-CE9BD3A3A940}" dt="2024-09-18T06:14:01.728" v="73" actId="26606"/>
          <ac:grpSpMkLst>
            <pc:docMk/>
            <pc:sldMk cId="2502612979" sldId="256"/>
            <ac:grpSpMk id="1066" creationId="{3BFA0782-E4B3-4AE1-904C-1068137609CA}"/>
          </ac:grpSpMkLst>
        </pc:grpChg>
        <pc:picChg chg="mod ord">
          <ac:chgData name="Hajela, Rajneesh" userId="f6292950-97fd-49ca-9891-0dcd5d1f2546" providerId="ADAL" clId="{A647F6BD-A3E7-4422-B441-CE9BD3A3A940}" dt="2024-09-18T06:14:34.413" v="76" actId="26606"/>
          <ac:picMkLst>
            <pc:docMk/>
            <pc:sldMk cId="2502612979" sldId="256"/>
            <ac:picMk id="1026" creationId="{522B3D0C-F7D5-AACF-9B53-84AB3146C482}"/>
          </ac:picMkLst>
        </pc:picChg>
        <pc:picChg chg="mod ord">
          <ac:chgData name="Hajela, Rajneesh" userId="f6292950-97fd-49ca-9891-0dcd5d1f2546" providerId="ADAL" clId="{A647F6BD-A3E7-4422-B441-CE9BD3A3A940}" dt="2024-09-18T14:26:02.339" v="278" actId="1076"/>
          <ac:picMkLst>
            <pc:docMk/>
            <pc:sldMk cId="2502612979" sldId="256"/>
            <ac:picMk id="1030" creationId="{92A5D988-9687-96AA-2388-535BADDF6B99}"/>
          </ac:picMkLst>
        </pc:picChg>
      </pc:sldChg>
      <pc:sldChg chg="addSp delSp modSp mod ord modTransition setBg delDesignElem">
        <pc:chgData name="Hajela, Rajneesh" userId="f6292950-97fd-49ca-9891-0dcd5d1f2546" providerId="ADAL" clId="{A647F6BD-A3E7-4422-B441-CE9BD3A3A940}" dt="2024-09-18T15:13:20.793" v="548"/>
        <pc:sldMkLst>
          <pc:docMk/>
          <pc:sldMk cId="2098412445" sldId="257"/>
        </pc:sldMkLst>
        <pc:spChg chg="mod">
          <ac:chgData name="Hajela, Rajneesh" userId="f6292950-97fd-49ca-9891-0dcd5d1f2546" providerId="ADAL" clId="{A647F6BD-A3E7-4422-B441-CE9BD3A3A940}" dt="2024-09-18T06:17:29.826" v="93" actId="26606"/>
          <ac:spMkLst>
            <pc:docMk/>
            <pc:sldMk cId="2098412445" sldId="257"/>
            <ac:spMk id="2" creationId="{C3D9E710-DDD0-4D09-0EE1-E282E22CA023}"/>
          </ac:spMkLst>
        </pc:spChg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2098412445" sldId="257"/>
            <ac:spMk id="3" creationId="{03DEA2FE-A752-7C0C-2EB0-90260DCDA5EE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098412445" sldId="257"/>
            <ac:spMk id="8" creationId="{081EA652-8C6A-4E69-BEB9-170809474553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098412445" sldId="257"/>
            <ac:spMk id="10" creationId="{5298780A-33B9-4EA2-8F67-DE68AD62841B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098412445" sldId="257"/>
            <ac:spMk id="12" creationId="{7F488E8B-4E1E-4402-8935-D4E6C02615C7}"/>
          </ac:spMkLst>
        </pc:spChg>
      </pc:sldChg>
      <pc:sldChg chg="addSp delSp modSp mod ord modTransition">
        <pc:chgData name="Hajela, Rajneesh" userId="f6292950-97fd-49ca-9891-0dcd5d1f2546" providerId="ADAL" clId="{A647F6BD-A3E7-4422-B441-CE9BD3A3A940}" dt="2024-09-18T15:13:20.793" v="548"/>
        <pc:sldMkLst>
          <pc:docMk/>
          <pc:sldMk cId="3219480511" sldId="258"/>
        </pc:sldMkLst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3219480511" sldId="258"/>
            <ac:spMk id="2" creationId="{1C87DB4F-3D0B-C51C-E729-5D06752B6CC7}"/>
          </ac:spMkLst>
        </pc:spChg>
        <pc:spChg chg="add mod">
          <ac:chgData name="Hajela, Rajneesh" userId="f6292950-97fd-49ca-9891-0dcd5d1f2546" providerId="ADAL" clId="{A647F6BD-A3E7-4422-B441-CE9BD3A3A940}" dt="2024-09-18T14:37:31.810" v="306" actId="1076"/>
          <ac:spMkLst>
            <pc:docMk/>
            <pc:sldMk cId="3219480511" sldId="258"/>
            <ac:spMk id="3" creationId="{7428E16F-21DD-51CD-283C-770A309D1244}"/>
          </ac:spMkLst>
        </pc:spChg>
        <pc:spChg chg="del mod">
          <ac:chgData name="Hajela, Rajneesh" userId="f6292950-97fd-49ca-9891-0dcd5d1f2546" providerId="ADAL" clId="{A647F6BD-A3E7-4422-B441-CE9BD3A3A940}" dt="2024-09-18T06:18:26.834" v="101" actId="26606"/>
          <ac:spMkLst>
            <pc:docMk/>
            <pc:sldMk cId="3219480511" sldId="258"/>
            <ac:spMk id="3" creationId="{A94C9366-EF8C-6AAF-0AD2-3BDDBEC3C0CD}"/>
          </ac:spMkLst>
        </pc:spChg>
        <pc:graphicFrameChg chg="add mod">
          <ac:chgData name="Hajela, Rajneesh" userId="f6292950-97fd-49ca-9891-0dcd5d1f2546" providerId="ADAL" clId="{A647F6BD-A3E7-4422-B441-CE9BD3A3A940}" dt="2024-09-18T14:38:24.322" v="317" actId="20577"/>
          <ac:graphicFrameMkLst>
            <pc:docMk/>
            <pc:sldMk cId="3219480511" sldId="258"/>
            <ac:graphicFrameMk id="5" creationId="{8796CE5B-64D7-E203-D8C4-613635CB8DB8}"/>
          </ac:graphicFrameMkLst>
        </pc:graphicFrameChg>
        <pc:picChg chg="add mod">
          <ac:chgData name="Hajela, Rajneesh" userId="f6292950-97fd-49ca-9891-0dcd5d1f2546" providerId="ADAL" clId="{A647F6BD-A3E7-4422-B441-CE9BD3A3A940}" dt="2024-09-18T14:37:31.810" v="306" actId="1076"/>
          <ac:picMkLst>
            <pc:docMk/>
            <pc:sldMk cId="3219480511" sldId="258"/>
            <ac:picMk id="4" creationId="{D5BD6A77-99D1-01A6-C777-5CE1561DFDD7}"/>
          </ac:picMkLst>
        </pc:picChg>
        <pc:picChg chg="add del mod">
          <ac:chgData name="Hajela, Rajneesh" userId="f6292950-97fd-49ca-9891-0dcd5d1f2546" providerId="ADAL" clId="{A647F6BD-A3E7-4422-B441-CE9BD3A3A940}" dt="2024-09-18T14:27:23.135" v="282" actId="478"/>
          <ac:picMkLst>
            <pc:docMk/>
            <pc:sldMk cId="3219480511" sldId="258"/>
            <ac:picMk id="1026" creationId="{5C2954D8-27DA-35EA-419D-46EB107ECA2F}"/>
          </ac:picMkLst>
        </pc:picChg>
      </pc:sldChg>
      <pc:sldChg chg="addSp delSp modSp mod ord modTransition setBg">
        <pc:chgData name="Hajela, Rajneesh" userId="f6292950-97fd-49ca-9891-0dcd5d1f2546" providerId="ADAL" clId="{A647F6BD-A3E7-4422-B441-CE9BD3A3A940}" dt="2024-09-18T14:42:10.259" v="348"/>
        <pc:sldMkLst>
          <pc:docMk/>
          <pc:sldMk cId="125497972" sldId="259"/>
        </pc:sldMkLst>
        <pc:spChg chg="mod">
          <ac:chgData name="Hajela, Rajneesh" userId="f6292950-97fd-49ca-9891-0dcd5d1f2546" providerId="ADAL" clId="{A647F6BD-A3E7-4422-B441-CE9BD3A3A940}" dt="2024-09-18T06:21:11.825" v="131" actId="1076"/>
          <ac:spMkLst>
            <pc:docMk/>
            <pc:sldMk cId="125497972" sldId="259"/>
            <ac:spMk id="2" creationId="{A3E08D07-C2FD-B878-0FC9-0D302E8BA635}"/>
          </ac:spMkLst>
        </pc:spChg>
        <pc:spChg chg="add del mod">
          <ac:chgData name="Hajela, Rajneesh" userId="f6292950-97fd-49ca-9891-0dcd5d1f2546" providerId="ADAL" clId="{A647F6BD-A3E7-4422-B441-CE9BD3A3A940}" dt="2024-09-18T06:19:52.712" v="112" actId="26606"/>
          <ac:spMkLst>
            <pc:docMk/>
            <pc:sldMk cId="125497972" sldId="259"/>
            <ac:spMk id="3" creationId="{A40072F6-FAFD-7FCB-A717-C103E6095AB6}"/>
          </ac:spMkLst>
        </pc:spChg>
        <pc:spChg chg="add del mod">
          <ac:chgData name="Hajela, Rajneesh" userId="f6292950-97fd-49ca-9891-0dcd5d1f2546" providerId="ADAL" clId="{A647F6BD-A3E7-4422-B441-CE9BD3A3A940}" dt="2024-09-18T06:21:25.515" v="134" actId="478"/>
          <ac:spMkLst>
            <pc:docMk/>
            <pc:sldMk cId="125497972" sldId="259"/>
            <ac:spMk id="7" creationId="{9E671495-9E78-6FA2-0A60-3577759D9BB2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9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06:19:30.646" v="107" actId="26606"/>
          <ac:spMkLst>
            <pc:docMk/>
            <pc:sldMk cId="125497972" sldId="259"/>
            <ac:spMk id="10" creationId="{B50AB553-2A96-4A92-96F2-93548E096954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11" creationId="{256B2C21-A230-48C0-8DF1-C46611373C44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13" creationId="{3847E18C-932D-4C95-AABA-FEC7C9499AD7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15" creationId="{3150CB11-0C61-439E-910F-5787759E72A0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17" creationId="{43F8A58B-5155-44CE-A5FF-7647B47D0A7A}"/>
          </ac:spMkLst>
        </pc:spChg>
        <pc:spChg chg="add del">
          <ac:chgData name="Hajela, Rajneesh" userId="f6292950-97fd-49ca-9891-0dcd5d1f2546" providerId="ADAL" clId="{A647F6BD-A3E7-4422-B441-CE9BD3A3A940}" dt="2024-09-18T06:19:41.177" v="109" actId="26606"/>
          <ac:spMkLst>
            <pc:docMk/>
            <pc:sldMk cId="125497972" sldId="259"/>
            <ac:spMk id="19" creationId="{443F2ACA-E6D6-4028-82DD-F03C262D5DE6}"/>
          </ac:spMkLst>
        </pc:spChg>
        <pc:spChg chg="add del">
          <ac:chgData name="Hajela, Rajneesh" userId="f6292950-97fd-49ca-9891-0dcd5d1f2546" providerId="ADAL" clId="{A647F6BD-A3E7-4422-B441-CE9BD3A3A940}" dt="2024-09-18T06:19:52.701" v="111" actId="26606"/>
          <ac:spMkLst>
            <pc:docMk/>
            <pc:sldMk cId="125497972" sldId="259"/>
            <ac:spMk id="21" creationId="{D1D34770-47A8-402C-AF23-2B653F2D88C1}"/>
          </ac:spMkLst>
        </pc:spChg>
        <pc:graphicFrameChg chg="add del">
          <ac:chgData name="Hajela, Rajneesh" userId="f6292950-97fd-49ca-9891-0dcd5d1f2546" providerId="ADAL" clId="{A647F6BD-A3E7-4422-B441-CE9BD3A3A940}" dt="2024-09-18T06:19:30.646" v="107" actId="26606"/>
          <ac:graphicFrameMkLst>
            <pc:docMk/>
            <pc:sldMk cId="125497972" sldId="259"/>
            <ac:graphicFrameMk id="5" creationId="{FABDB0F6-2691-68AB-ABA8-F201949BA08E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06:19:41.177" v="109" actId="26606"/>
          <ac:graphicFrameMkLst>
            <pc:docMk/>
            <pc:sldMk cId="125497972" sldId="259"/>
            <ac:graphicFrameMk id="12" creationId="{4B032765-19E5-B714-2BA1-A7B3A227A493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06:19:52.701" v="111" actId="26606"/>
          <ac:graphicFrameMkLst>
            <pc:docMk/>
            <pc:sldMk cId="125497972" sldId="259"/>
            <ac:graphicFrameMk id="23" creationId="{00F49667-3C1B-D089-DEB1-D7D51F9505EF}"/>
          </ac:graphicFrameMkLst>
        </pc:graphicFrameChg>
        <pc:graphicFrameChg chg="add del mod">
          <ac:chgData name="Hajela, Rajneesh" userId="f6292950-97fd-49ca-9891-0dcd5d1f2546" providerId="ADAL" clId="{A647F6BD-A3E7-4422-B441-CE9BD3A3A940}" dt="2024-09-18T06:22:45.645" v="145"/>
          <ac:graphicFrameMkLst>
            <pc:docMk/>
            <pc:sldMk cId="125497972" sldId="259"/>
            <ac:graphicFrameMk id="25" creationId="{BF8CABCE-D6F6-02CB-52E8-551E3C344209}"/>
          </ac:graphicFrameMkLst>
        </pc:graphicFrameChg>
        <pc:picChg chg="add del">
          <ac:chgData name="Hajela, Rajneesh" userId="f6292950-97fd-49ca-9891-0dcd5d1f2546" providerId="ADAL" clId="{A647F6BD-A3E7-4422-B441-CE9BD3A3A940}" dt="2024-09-18T06:19:30.646" v="107" actId="26606"/>
          <ac:picMkLst>
            <pc:docMk/>
            <pc:sldMk cId="125497972" sldId="259"/>
            <ac:picMk id="6" creationId="{3521D2F9-1454-5BE2-F027-4EB6BEF99540}"/>
          </ac:picMkLst>
        </pc:picChg>
        <pc:picChg chg="add del">
          <ac:chgData name="Hajela, Rajneesh" userId="f6292950-97fd-49ca-9891-0dcd5d1f2546" providerId="ADAL" clId="{A647F6BD-A3E7-4422-B441-CE9BD3A3A940}" dt="2024-09-18T06:19:52.701" v="111" actId="26606"/>
          <ac:picMkLst>
            <pc:docMk/>
            <pc:sldMk cId="125497972" sldId="259"/>
            <ac:picMk id="22" creationId="{B2CADCC0-2D5D-ED7F-7CC9-F74882B60706}"/>
          </ac:picMkLst>
        </pc:picChg>
      </pc:sldChg>
      <pc:sldChg chg="addSp delSp modSp mod ord modTransition setBg delDesignElem">
        <pc:chgData name="Hajela, Rajneesh" userId="f6292950-97fd-49ca-9891-0dcd5d1f2546" providerId="ADAL" clId="{A647F6BD-A3E7-4422-B441-CE9BD3A3A940}" dt="2024-09-18T15:13:20.793" v="548"/>
        <pc:sldMkLst>
          <pc:docMk/>
          <pc:sldMk cId="3449305298" sldId="260"/>
        </pc:sldMkLst>
        <pc:spChg chg="mod">
          <ac:chgData name="Hajela, Rajneesh" userId="f6292950-97fd-49ca-9891-0dcd5d1f2546" providerId="ADAL" clId="{A647F6BD-A3E7-4422-B441-CE9BD3A3A940}" dt="2024-09-18T06:26:26.980" v="172" actId="26606"/>
          <ac:spMkLst>
            <pc:docMk/>
            <pc:sldMk cId="3449305298" sldId="260"/>
            <ac:spMk id="2" creationId="{E74EBC9F-0901-1FBE-3E85-047434DCA0A2}"/>
          </ac:spMkLst>
        </pc:spChg>
        <pc:spChg chg="add del mod">
          <ac:chgData name="Hajela, Rajneesh" userId="f6292950-97fd-49ca-9891-0dcd5d1f2546" providerId="ADAL" clId="{A647F6BD-A3E7-4422-B441-CE9BD3A3A940}" dt="2024-09-18T06:25:15.061" v="167" actId="26606"/>
          <ac:spMkLst>
            <pc:docMk/>
            <pc:sldMk cId="3449305298" sldId="260"/>
            <ac:spMk id="3" creationId="{B325FBAA-F1D1-A05F-4AD3-E044A5C60F19}"/>
          </ac:spMkLst>
        </pc:spChg>
        <pc:spChg chg="add del">
          <ac:chgData name="Hajela, Rajneesh" userId="f6292950-97fd-49ca-9891-0dcd5d1f2546" providerId="ADAL" clId="{A647F6BD-A3E7-4422-B441-CE9BD3A3A940}" dt="2024-09-18T06:25:15.038" v="166" actId="26606"/>
          <ac:spMkLst>
            <pc:docMk/>
            <pc:sldMk cId="3449305298" sldId="260"/>
            <ac:spMk id="9" creationId="{5C8908E2-EE49-44D2-9428-A28D2312A8D5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449305298" sldId="260"/>
            <ac:spMk id="10" creationId="{EDDBB197-D710-4A4F-A9CA-FD2177498BE8}"/>
          </ac:spMkLst>
        </pc:spChg>
        <pc:spChg chg="add del">
          <ac:chgData name="Hajela, Rajneesh" userId="f6292950-97fd-49ca-9891-0dcd5d1f2546" providerId="ADAL" clId="{A647F6BD-A3E7-4422-B441-CE9BD3A3A940}" dt="2024-09-18T06:25:15.038" v="166" actId="26606"/>
          <ac:spMkLst>
            <pc:docMk/>
            <pc:sldMk cId="3449305298" sldId="260"/>
            <ac:spMk id="15" creationId="{7449A6C7-D15F-4AA5-BFA5-71A404B47016}"/>
          </ac:spMkLst>
        </pc:spChg>
        <pc:spChg chg="add del">
          <ac:chgData name="Hajela, Rajneesh" userId="f6292950-97fd-49ca-9891-0dcd5d1f2546" providerId="ADAL" clId="{A647F6BD-A3E7-4422-B441-CE9BD3A3A940}" dt="2024-09-18T06:25:15.038" v="166" actId="26606"/>
          <ac:spMkLst>
            <pc:docMk/>
            <pc:sldMk cId="3449305298" sldId="260"/>
            <ac:spMk id="17" creationId="{ED888B23-07FA-482A-96DF-47E31AF1A603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449305298" sldId="260"/>
            <ac:spMk id="19" creationId="{975D1CFA-2CDB-4B64-BD9F-85744E8DA12F}"/>
          </ac:spMkLst>
        </pc:spChg>
        <pc:spChg chg="add mod">
          <ac:chgData name="Hajela, Rajneesh" userId="f6292950-97fd-49ca-9891-0dcd5d1f2546" providerId="ADAL" clId="{A647F6BD-A3E7-4422-B441-CE9BD3A3A940}" dt="2024-09-18T15:13:20.793" v="548"/>
          <ac:spMkLst>
            <pc:docMk/>
            <pc:sldMk cId="3449305298" sldId="260"/>
            <ac:spMk id="20" creationId="{B325FBAA-F1D1-A05F-4AD3-E044A5C60F19}"/>
          </ac:spMkLst>
        </pc:spChg>
        <pc:grpChg chg="add del">
          <ac:chgData name="Hajela, Rajneesh" userId="f6292950-97fd-49ca-9891-0dcd5d1f2546" providerId="ADAL" clId="{A647F6BD-A3E7-4422-B441-CE9BD3A3A940}" dt="2024-09-18T06:25:15.038" v="166" actId="26606"/>
          <ac:grpSpMkLst>
            <pc:docMk/>
            <pc:sldMk cId="3449305298" sldId="260"/>
            <ac:grpSpMk id="11" creationId="{05314994-6337-4875-8CF5-652CAFE8342C}"/>
          </ac:grpSpMkLst>
        </pc:grpChg>
        <pc:grpChg chg="add del">
          <ac:chgData name="Hajela, Rajneesh" userId="f6292950-97fd-49ca-9891-0dcd5d1f2546" providerId="ADAL" clId="{A647F6BD-A3E7-4422-B441-CE9BD3A3A940}" dt="2024-09-18T15:13:20.793" v="548"/>
          <ac:grpSpMkLst>
            <pc:docMk/>
            <pc:sldMk cId="3449305298" sldId="260"/>
            <ac:grpSpMk id="14" creationId="{25EE5136-01F1-466C-962D-BA9B4C6757AA}"/>
          </ac:grpSpMkLst>
        </pc:grpChg>
        <pc:graphicFrameChg chg="add del">
          <ac:chgData name="Hajela, Rajneesh" userId="f6292950-97fd-49ca-9891-0dcd5d1f2546" providerId="ADAL" clId="{A647F6BD-A3E7-4422-B441-CE9BD3A3A940}" dt="2024-09-18T06:25:15.038" v="166" actId="26606"/>
          <ac:graphicFrameMkLst>
            <pc:docMk/>
            <pc:sldMk cId="3449305298" sldId="260"/>
            <ac:graphicFrameMk id="5" creationId="{B138F4CD-F208-C02F-1CD7-BD84BCF1779E}"/>
          </ac:graphicFrameMkLst>
        </pc:graphicFrameChg>
        <pc:picChg chg="add mod">
          <ac:chgData name="Hajela, Rajneesh" userId="f6292950-97fd-49ca-9891-0dcd5d1f2546" providerId="ADAL" clId="{A647F6BD-A3E7-4422-B441-CE9BD3A3A940}" dt="2024-09-18T06:26:26.980" v="172" actId="26606"/>
          <ac:picMkLst>
            <pc:docMk/>
            <pc:sldMk cId="3449305298" sldId="260"/>
            <ac:picMk id="7" creationId="{E3C8D399-DC21-7E2E-89F2-37B5337E2A4B}"/>
          </ac:picMkLst>
        </pc:picChg>
        <pc:cxnChg chg="add del">
          <ac:chgData name="Hajela, Rajneesh" userId="f6292950-97fd-49ca-9891-0dcd5d1f2546" providerId="ADAL" clId="{A647F6BD-A3E7-4422-B441-CE9BD3A3A940}" dt="2024-09-18T06:26:26.980" v="172" actId="26606"/>
          <ac:cxnSpMkLst>
            <pc:docMk/>
            <pc:sldMk cId="3449305298" sldId="260"/>
            <ac:cxnSpMk id="27" creationId="{FC23E3B9-5ABF-58B3-E2B0-E9A5DAA90037}"/>
          </ac:cxnSpMkLst>
        </pc:cxnChg>
      </pc:sldChg>
      <pc:sldChg chg="addSp delSp modSp mod ord modTransition setBg delDesignElem">
        <pc:chgData name="Hajela, Rajneesh" userId="f6292950-97fd-49ca-9891-0dcd5d1f2546" providerId="ADAL" clId="{A647F6BD-A3E7-4422-B441-CE9BD3A3A940}" dt="2024-09-18T15:13:20.793" v="548"/>
        <pc:sldMkLst>
          <pc:docMk/>
          <pc:sldMk cId="2769629273" sldId="261"/>
        </pc:sldMkLst>
        <pc:spChg chg="mod">
          <ac:chgData name="Hajela, Rajneesh" userId="f6292950-97fd-49ca-9891-0dcd5d1f2546" providerId="ADAL" clId="{A647F6BD-A3E7-4422-B441-CE9BD3A3A940}" dt="2024-09-18T06:28:02.646" v="181" actId="26606"/>
          <ac:spMkLst>
            <pc:docMk/>
            <pc:sldMk cId="2769629273" sldId="261"/>
            <ac:spMk id="2" creationId="{9F4AE8DD-C339-5578-8233-71DB462368B9}"/>
          </ac:spMkLst>
        </pc:spChg>
        <pc:spChg chg="del mod">
          <ac:chgData name="Hajela, Rajneesh" userId="f6292950-97fd-49ca-9891-0dcd5d1f2546" providerId="ADAL" clId="{A647F6BD-A3E7-4422-B441-CE9BD3A3A940}" dt="2024-09-18T06:28:02.646" v="181" actId="26606"/>
          <ac:spMkLst>
            <pc:docMk/>
            <pc:sldMk cId="2769629273" sldId="261"/>
            <ac:spMk id="3" creationId="{DC938B6D-ED3C-CA2D-4C09-EE52FE87A7FD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769629273" sldId="261"/>
            <ac:spMk id="9" creationId="{2659FDB4-FCBE-4A89-B46D-43D4FA54464D}"/>
          </ac:spMkLst>
        </pc:spChg>
        <pc:spChg chg="add del">
          <ac:chgData name="Hajela, Rajneesh" userId="f6292950-97fd-49ca-9891-0dcd5d1f2546" providerId="ADAL" clId="{A647F6BD-A3E7-4422-B441-CE9BD3A3A940}" dt="2024-09-18T06:27:43.600" v="176" actId="26606"/>
          <ac:spMkLst>
            <pc:docMk/>
            <pc:sldMk cId="2769629273" sldId="261"/>
            <ac:spMk id="10" creationId="{EDDBB197-D710-4A4F-A9CA-FD2177498BE8}"/>
          </ac:spMkLst>
        </pc:spChg>
        <pc:spChg chg="add del">
          <ac:chgData name="Hajela, Rajneesh" userId="f6292950-97fd-49ca-9891-0dcd5d1f2546" providerId="ADAL" clId="{A647F6BD-A3E7-4422-B441-CE9BD3A3A940}" dt="2024-09-18T06:27:43.600" v="176" actId="26606"/>
          <ac:spMkLst>
            <pc:docMk/>
            <pc:sldMk cId="2769629273" sldId="261"/>
            <ac:spMk id="12" creationId="{975D1CFA-2CDB-4B64-BD9F-85744E8DA12F}"/>
          </ac:spMkLst>
        </pc:spChg>
        <pc:spChg chg="add del">
          <ac:chgData name="Hajela, Rajneesh" userId="f6292950-97fd-49ca-9891-0dcd5d1f2546" providerId="ADAL" clId="{A647F6BD-A3E7-4422-B441-CE9BD3A3A940}" dt="2024-09-18T06:27:44.826" v="178" actId="26606"/>
          <ac:spMkLst>
            <pc:docMk/>
            <pc:sldMk cId="2769629273" sldId="261"/>
            <ac:spMk id="20" creationId="{EDDBB197-D710-4A4F-A9CA-FD2177498BE8}"/>
          </ac:spMkLst>
        </pc:spChg>
        <pc:spChg chg="add del">
          <ac:chgData name="Hajela, Rajneesh" userId="f6292950-97fd-49ca-9891-0dcd5d1f2546" providerId="ADAL" clId="{A647F6BD-A3E7-4422-B441-CE9BD3A3A940}" dt="2024-09-18T06:27:44.826" v="178" actId="26606"/>
          <ac:spMkLst>
            <pc:docMk/>
            <pc:sldMk cId="2769629273" sldId="261"/>
            <ac:spMk id="21" creationId="{975D1CFA-2CDB-4B64-BD9F-85744E8DA12F}"/>
          </ac:spMkLst>
        </pc:spChg>
        <pc:spChg chg="add del">
          <ac:chgData name="Hajela, Rajneesh" userId="f6292950-97fd-49ca-9891-0dcd5d1f2546" providerId="ADAL" clId="{A647F6BD-A3E7-4422-B441-CE9BD3A3A940}" dt="2024-09-18T06:28:02.588" v="180" actId="26606"/>
          <ac:spMkLst>
            <pc:docMk/>
            <pc:sldMk cId="2769629273" sldId="261"/>
            <ac:spMk id="29" creationId="{EDDBB197-D710-4A4F-A9CA-FD2177498BE8}"/>
          </ac:spMkLst>
        </pc:spChg>
        <pc:spChg chg="add del">
          <ac:chgData name="Hajela, Rajneesh" userId="f6292950-97fd-49ca-9891-0dcd5d1f2546" providerId="ADAL" clId="{A647F6BD-A3E7-4422-B441-CE9BD3A3A940}" dt="2024-09-18T06:28:02.588" v="180" actId="26606"/>
          <ac:spMkLst>
            <pc:docMk/>
            <pc:sldMk cId="2769629273" sldId="261"/>
            <ac:spMk id="30" creationId="{975D1CFA-2CDB-4B64-BD9F-85744E8DA12F}"/>
          </ac:spMkLst>
        </pc:spChg>
        <pc:grpChg chg="add del">
          <ac:chgData name="Hajela, Rajneesh" userId="f6292950-97fd-49ca-9891-0dcd5d1f2546" providerId="ADAL" clId="{A647F6BD-A3E7-4422-B441-CE9BD3A3A940}" dt="2024-09-18T06:27:43.600" v="176" actId="26606"/>
          <ac:grpSpMkLst>
            <pc:docMk/>
            <pc:sldMk cId="2769629273" sldId="261"/>
            <ac:grpSpMk id="14" creationId="{25EE5136-01F1-466C-962D-BA9B4C6757AA}"/>
          </ac:grpSpMkLst>
        </pc:grpChg>
        <pc:grpChg chg="add del">
          <ac:chgData name="Hajela, Rajneesh" userId="f6292950-97fd-49ca-9891-0dcd5d1f2546" providerId="ADAL" clId="{A647F6BD-A3E7-4422-B441-CE9BD3A3A940}" dt="2024-09-18T06:27:44.826" v="178" actId="26606"/>
          <ac:grpSpMkLst>
            <pc:docMk/>
            <pc:sldMk cId="2769629273" sldId="261"/>
            <ac:grpSpMk id="22" creationId="{25EE5136-01F1-466C-962D-BA9B4C6757AA}"/>
          </ac:grpSpMkLst>
        </pc:grpChg>
        <pc:grpChg chg="add del">
          <ac:chgData name="Hajela, Rajneesh" userId="f6292950-97fd-49ca-9891-0dcd5d1f2546" providerId="ADAL" clId="{A647F6BD-A3E7-4422-B441-CE9BD3A3A940}" dt="2024-09-18T06:28:02.588" v="180" actId="26606"/>
          <ac:grpSpMkLst>
            <pc:docMk/>
            <pc:sldMk cId="2769629273" sldId="261"/>
            <ac:grpSpMk id="31" creationId="{25EE5136-01F1-466C-962D-BA9B4C6757AA}"/>
          </ac:grpSpMkLst>
        </pc:grpChg>
        <pc:graphicFrameChg chg="add">
          <ac:chgData name="Hajela, Rajneesh" userId="f6292950-97fd-49ca-9891-0dcd5d1f2546" providerId="ADAL" clId="{A647F6BD-A3E7-4422-B441-CE9BD3A3A940}" dt="2024-09-18T06:28:02.646" v="181" actId="26606"/>
          <ac:graphicFrameMkLst>
            <pc:docMk/>
            <pc:sldMk cId="2769629273" sldId="261"/>
            <ac:graphicFrameMk id="5" creationId="{BE26CD30-F1FF-AABC-19CF-258A267F336E}"/>
          </ac:graphicFrameMkLst>
        </pc:graphicFrameChg>
        <pc:picChg chg="add del">
          <ac:chgData name="Hajela, Rajneesh" userId="f6292950-97fd-49ca-9891-0dcd5d1f2546" providerId="ADAL" clId="{A647F6BD-A3E7-4422-B441-CE9BD3A3A940}" dt="2024-09-18T06:27:43.600" v="176" actId="26606"/>
          <ac:picMkLst>
            <pc:docMk/>
            <pc:sldMk cId="2769629273" sldId="261"/>
            <ac:picMk id="7" creationId="{91FD2868-B65F-ACE6-A9CE-790D5024DBD1}"/>
          </ac:picMkLst>
        </pc:picChg>
        <pc:picChg chg="add del">
          <ac:chgData name="Hajela, Rajneesh" userId="f6292950-97fd-49ca-9891-0dcd5d1f2546" providerId="ADAL" clId="{A647F6BD-A3E7-4422-B441-CE9BD3A3A940}" dt="2024-09-18T06:27:44.826" v="178" actId="26606"/>
          <ac:picMkLst>
            <pc:docMk/>
            <pc:sldMk cId="2769629273" sldId="261"/>
            <ac:picMk id="27" creationId="{90A9B418-47AE-B73E-B112-54294F989E38}"/>
          </ac:picMkLst>
        </pc:picChg>
        <pc:picChg chg="add del">
          <ac:chgData name="Hajela, Rajneesh" userId="f6292950-97fd-49ca-9891-0dcd5d1f2546" providerId="ADAL" clId="{A647F6BD-A3E7-4422-B441-CE9BD3A3A940}" dt="2024-09-18T06:28:02.588" v="180" actId="26606"/>
          <ac:picMkLst>
            <pc:docMk/>
            <pc:sldMk cId="2769629273" sldId="261"/>
            <ac:picMk id="32" creationId="{91FD2868-B65F-ACE6-A9CE-790D5024DBD1}"/>
          </ac:picMkLst>
        </pc:picChg>
        <pc:cxnChg chg="add del">
          <ac:chgData name="Hajela, Rajneesh" userId="f6292950-97fd-49ca-9891-0dcd5d1f2546" providerId="ADAL" clId="{A647F6BD-A3E7-4422-B441-CE9BD3A3A940}" dt="2024-09-18T15:13:20.793" v="548"/>
          <ac:cxnSpMkLst>
            <pc:docMk/>
            <pc:sldMk cId="2769629273" sldId="261"/>
            <ac:cxnSpMk id="11" creationId="{C8F51B3F-8331-4E4A-AE96-D47B1006EEAD}"/>
          </ac:cxnSpMkLst>
        </pc:cxnChg>
      </pc:sldChg>
      <pc:sldChg chg="addSp delSp modSp mod ord modTransition setBg delDesignElem">
        <pc:chgData name="Hajela, Rajneesh" userId="f6292950-97fd-49ca-9891-0dcd5d1f2546" providerId="ADAL" clId="{A647F6BD-A3E7-4422-B441-CE9BD3A3A940}" dt="2024-09-18T16:16:27.368" v="940"/>
        <pc:sldMkLst>
          <pc:docMk/>
          <pc:sldMk cId="1118083171" sldId="262"/>
        </pc:sldMkLst>
        <pc:spChg chg="mod">
          <ac:chgData name="Hajela, Rajneesh" userId="f6292950-97fd-49ca-9891-0dcd5d1f2546" providerId="ADAL" clId="{A647F6BD-A3E7-4422-B441-CE9BD3A3A940}" dt="2024-09-18T16:14:07.519" v="939" actId="1076"/>
          <ac:spMkLst>
            <pc:docMk/>
            <pc:sldMk cId="1118083171" sldId="262"/>
            <ac:spMk id="2" creationId="{E086733A-519C-B6DC-CD1E-8CD030FAC033}"/>
          </ac:spMkLst>
        </pc:spChg>
        <pc:spChg chg="del mod">
          <ac:chgData name="Hajela, Rajneesh" userId="f6292950-97fd-49ca-9891-0dcd5d1f2546" providerId="ADAL" clId="{A647F6BD-A3E7-4422-B441-CE9BD3A3A940}" dt="2024-09-18T16:12:37.207" v="922"/>
          <ac:spMkLst>
            <pc:docMk/>
            <pc:sldMk cId="1118083171" sldId="262"/>
            <ac:spMk id="3" creationId="{5D5FAF6B-F7F8-554D-050D-409B00E65BCF}"/>
          </ac:spMkLst>
        </pc:spChg>
        <pc:spChg chg="add mod">
          <ac:chgData name="Hajela, Rajneesh" userId="f6292950-97fd-49ca-9891-0dcd5d1f2546" providerId="ADAL" clId="{A647F6BD-A3E7-4422-B441-CE9BD3A3A940}" dt="2024-09-18T16:14:02.430" v="937" actId="1076"/>
          <ac:spMkLst>
            <pc:docMk/>
            <pc:sldMk cId="1118083171" sldId="262"/>
            <ac:spMk id="4" creationId="{751BDD06-0D0C-0850-45AE-A5408496697B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1118083171" sldId="262"/>
            <ac:spMk id="5" creationId="{EDDBB197-D710-4A4F-A9CA-FD2177498BE8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1118083171" sldId="262"/>
            <ac:spMk id="6" creationId="{975D1CFA-2CDB-4B64-BD9F-85744E8DA12F}"/>
          </ac:spMkLst>
        </pc:spChg>
        <pc:spChg chg="add del">
          <ac:chgData name="Hajela, Rajneesh" userId="f6292950-97fd-49ca-9891-0dcd5d1f2546" providerId="ADAL" clId="{A647F6BD-A3E7-4422-B441-CE9BD3A3A940}" dt="2024-09-18T06:30:37.947" v="203" actId="26606"/>
          <ac:spMkLst>
            <pc:docMk/>
            <pc:sldMk cId="1118083171" sldId="262"/>
            <ac:spMk id="8" creationId="{5C8908E2-EE49-44D2-9428-A28D2312A8D5}"/>
          </ac:spMkLst>
        </pc:spChg>
        <pc:spChg chg="add del">
          <ac:chgData name="Hajela, Rajneesh" userId="f6292950-97fd-49ca-9891-0dcd5d1f2546" providerId="ADAL" clId="{A647F6BD-A3E7-4422-B441-CE9BD3A3A940}" dt="2024-09-18T06:30:37.947" v="203" actId="26606"/>
          <ac:spMkLst>
            <pc:docMk/>
            <pc:sldMk cId="1118083171" sldId="262"/>
            <ac:spMk id="14" creationId="{BD92035A-AA2F-4CD8-A556-1CE8BDEC75BD}"/>
          </ac:spMkLst>
        </pc:spChg>
        <pc:spChg chg="add del">
          <ac:chgData name="Hajela, Rajneesh" userId="f6292950-97fd-49ca-9891-0dcd5d1f2546" providerId="ADAL" clId="{A647F6BD-A3E7-4422-B441-CE9BD3A3A940}" dt="2024-09-18T06:30:37.947" v="203" actId="26606"/>
          <ac:spMkLst>
            <pc:docMk/>
            <pc:sldMk cId="1118083171" sldId="262"/>
            <ac:spMk id="16" creationId="{ED888B23-07FA-482A-96DF-47E31AF1A603}"/>
          </ac:spMkLst>
        </pc:spChg>
        <pc:spChg chg="add del">
          <ac:chgData name="Hajela, Rajneesh" userId="f6292950-97fd-49ca-9891-0dcd5d1f2546" providerId="ADAL" clId="{A647F6BD-A3E7-4422-B441-CE9BD3A3A940}" dt="2024-09-18T06:30:32.860" v="197" actId="26606"/>
          <ac:spMkLst>
            <pc:docMk/>
            <pc:sldMk cId="1118083171" sldId="262"/>
            <ac:spMk id="21" creationId="{081EA652-8C6A-4E69-BEB9-170809474553}"/>
          </ac:spMkLst>
        </pc:spChg>
        <pc:spChg chg="add del">
          <ac:chgData name="Hajela, Rajneesh" userId="f6292950-97fd-49ca-9891-0dcd5d1f2546" providerId="ADAL" clId="{A647F6BD-A3E7-4422-B441-CE9BD3A3A940}" dt="2024-09-18T06:30:32.860" v="197" actId="26606"/>
          <ac:spMkLst>
            <pc:docMk/>
            <pc:sldMk cId="1118083171" sldId="262"/>
            <ac:spMk id="23" creationId="{5298780A-33B9-4EA2-8F67-DE68AD62841B}"/>
          </ac:spMkLst>
        </pc:spChg>
        <pc:spChg chg="add del">
          <ac:chgData name="Hajela, Rajneesh" userId="f6292950-97fd-49ca-9891-0dcd5d1f2546" providerId="ADAL" clId="{A647F6BD-A3E7-4422-B441-CE9BD3A3A940}" dt="2024-09-18T06:30:32.860" v="197" actId="26606"/>
          <ac:spMkLst>
            <pc:docMk/>
            <pc:sldMk cId="1118083171" sldId="262"/>
            <ac:spMk id="25" creationId="{7F488E8B-4E1E-4402-8935-D4E6C02615C7}"/>
          </ac:spMkLst>
        </pc:spChg>
        <pc:grpChg chg="add del">
          <ac:chgData name="Hajela, Rajneesh" userId="f6292950-97fd-49ca-9891-0dcd5d1f2546" providerId="ADAL" clId="{A647F6BD-A3E7-4422-B441-CE9BD3A3A940}" dt="2024-09-18T15:13:20.793" v="548"/>
          <ac:grpSpMkLst>
            <pc:docMk/>
            <pc:sldMk cId="1118083171" sldId="262"/>
            <ac:grpSpMk id="9" creationId="{25EE5136-01F1-466C-962D-BA9B4C6757AA}"/>
          </ac:grpSpMkLst>
        </pc:grpChg>
        <pc:grpChg chg="add del">
          <ac:chgData name="Hajela, Rajneesh" userId="f6292950-97fd-49ca-9891-0dcd5d1f2546" providerId="ADAL" clId="{A647F6BD-A3E7-4422-B441-CE9BD3A3A940}" dt="2024-09-18T06:30:37.947" v="203" actId="26606"/>
          <ac:grpSpMkLst>
            <pc:docMk/>
            <pc:sldMk cId="1118083171" sldId="262"/>
            <ac:grpSpMk id="10" creationId="{5D1A9D8B-3117-4D9D-BDA4-DD81895098B0}"/>
          </ac:grpSpMkLst>
        </pc:grp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8" creationId="{C9827326-BEC5-9AF6-0909-6CFC9D901F4B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10" creationId="{7F79442A-7AE6-1BFC-9AC2-E6B1ACA69409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11" creationId="{8A3042F3-59FC-9412-43A7-7F49C7F97FCC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12" creationId="{E9B07214-A433-776E-D244-5B943459BFD0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14" creationId="{1E4F32EF-1E22-7C75-7505-55BBBB86F421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27.368" v="940"/>
          <ac:graphicFrameMkLst>
            <pc:docMk/>
            <pc:sldMk cId="1118083171" sldId="262"/>
            <ac:graphicFrameMk id="16" creationId="{EA981363-FC22-8B20-F446-CAACE86DF248}"/>
          </ac:graphicFrameMkLst>
        </pc:graphicFrameChg>
        <pc:picChg chg="add">
          <ac:chgData name="Hajela, Rajneesh" userId="f6292950-97fd-49ca-9891-0dcd5d1f2546" providerId="ADAL" clId="{A647F6BD-A3E7-4422-B441-CE9BD3A3A940}" dt="2024-09-18T06:30:57.437" v="204" actId="26606"/>
          <ac:picMkLst>
            <pc:docMk/>
            <pc:sldMk cId="1118083171" sldId="262"/>
            <ac:picMk id="7" creationId="{51FF1359-D822-DA99-B98B-0AF907C6D20C}"/>
          </ac:picMkLst>
        </pc:picChg>
      </pc:sldChg>
      <pc:sldChg chg="addSp delSp modSp mod modTransition setBg">
        <pc:chgData name="Hajela, Rajneesh" userId="f6292950-97fd-49ca-9891-0dcd5d1f2546" providerId="ADAL" clId="{A647F6BD-A3E7-4422-B441-CE9BD3A3A940}" dt="2024-09-18T15:27:26.847" v="864"/>
        <pc:sldMkLst>
          <pc:docMk/>
          <pc:sldMk cId="9922660" sldId="263"/>
        </pc:sldMkLst>
        <pc:spChg chg="del">
          <ac:chgData name="Hajela, Rajneesh" userId="f6292950-97fd-49ca-9891-0dcd5d1f2546" providerId="ADAL" clId="{A647F6BD-A3E7-4422-B441-CE9BD3A3A940}" dt="2024-09-18T14:33:13.428" v="284" actId="478"/>
          <ac:spMkLst>
            <pc:docMk/>
            <pc:sldMk cId="9922660" sldId="263"/>
            <ac:spMk id="2" creationId="{87DADBE9-B2FC-9DB6-6F0E-97D7025D2830}"/>
          </ac:spMkLst>
        </pc:spChg>
        <pc:spChg chg="del">
          <ac:chgData name="Hajela, Rajneesh" userId="f6292950-97fd-49ca-9891-0dcd5d1f2546" providerId="ADAL" clId="{A647F6BD-A3E7-4422-B441-CE9BD3A3A940}" dt="2024-09-18T14:33:15.508" v="285" actId="478"/>
          <ac:spMkLst>
            <pc:docMk/>
            <pc:sldMk cId="9922660" sldId="263"/>
            <ac:spMk id="3" creationId="{E4B475A8-C900-EC23-8EBB-2AF09B37861B}"/>
          </ac:spMkLst>
        </pc:spChg>
        <pc:spChg chg="add del mod">
          <ac:chgData name="Hajela, Rajneesh" userId="f6292950-97fd-49ca-9891-0dcd5d1f2546" providerId="ADAL" clId="{A647F6BD-A3E7-4422-B441-CE9BD3A3A940}" dt="2024-09-18T15:13:02.238" v="531" actId="478"/>
          <ac:spMkLst>
            <pc:docMk/>
            <pc:sldMk cId="9922660" sldId="263"/>
            <ac:spMk id="4" creationId="{B1B2D0AD-C1B9-9D68-451E-E34451F7FB8E}"/>
          </ac:spMkLst>
        </pc:spChg>
        <pc:spChg chg="add mod">
          <ac:chgData name="Hajela, Rajneesh" userId="f6292950-97fd-49ca-9891-0dcd5d1f2546" providerId="ADAL" clId="{A647F6BD-A3E7-4422-B441-CE9BD3A3A940}" dt="2024-09-18T15:18:00.853" v="657" actId="26606"/>
          <ac:spMkLst>
            <pc:docMk/>
            <pc:sldMk cId="9922660" sldId="263"/>
            <ac:spMk id="7" creationId="{CEF4B3DF-F3B2-4EE4-88CD-C0106D97ABE7}"/>
          </ac:spMkLst>
        </pc:spChg>
        <pc:spChg chg="add del mod">
          <ac:chgData name="Hajela, Rajneesh" userId="f6292950-97fd-49ca-9891-0dcd5d1f2546" providerId="ADAL" clId="{A647F6BD-A3E7-4422-B441-CE9BD3A3A940}" dt="2024-09-18T15:18:00.853" v="657" actId="26606"/>
          <ac:spMkLst>
            <pc:docMk/>
            <pc:sldMk cId="9922660" sldId="263"/>
            <ac:spMk id="8" creationId="{CD4ED1AE-0868-EBBF-D51E-8D4AC668E5A6}"/>
          </ac:spMkLst>
        </pc:spChg>
        <pc:spChg chg="add del">
          <ac:chgData name="Hajela, Rajneesh" userId="f6292950-97fd-49ca-9891-0dcd5d1f2546" providerId="ADAL" clId="{A647F6BD-A3E7-4422-B441-CE9BD3A3A940}" dt="2024-09-18T15:17:43.923" v="650" actId="26606"/>
          <ac:spMkLst>
            <pc:docMk/>
            <pc:sldMk cId="9922660" sldId="263"/>
            <ac:spMk id="14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7:43.923" v="650" actId="26606"/>
          <ac:spMkLst>
            <pc:docMk/>
            <pc:sldMk cId="9922660" sldId="263"/>
            <ac:spMk id="16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7:43.923" v="650" actId="26606"/>
          <ac:spMkLst>
            <pc:docMk/>
            <pc:sldMk cId="9922660" sldId="263"/>
            <ac:spMk id="18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7:43.923" v="650" actId="26606"/>
          <ac:spMkLst>
            <pc:docMk/>
            <pc:sldMk cId="9922660" sldId="263"/>
            <ac:spMk id="20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7:48.457" v="652" actId="26606"/>
          <ac:spMkLst>
            <pc:docMk/>
            <pc:sldMk cId="9922660" sldId="263"/>
            <ac:spMk id="22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7:48.457" v="652" actId="26606"/>
          <ac:spMkLst>
            <pc:docMk/>
            <pc:sldMk cId="9922660" sldId="263"/>
            <ac:spMk id="23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7:48.457" v="652" actId="26606"/>
          <ac:spMkLst>
            <pc:docMk/>
            <pc:sldMk cId="9922660" sldId="263"/>
            <ac:spMk id="24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7:48.457" v="652" actId="26606"/>
          <ac:spMkLst>
            <pc:docMk/>
            <pc:sldMk cId="9922660" sldId="263"/>
            <ac:spMk id="25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7:54.433" v="654" actId="26606"/>
          <ac:spMkLst>
            <pc:docMk/>
            <pc:sldMk cId="9922660" sldId="263"/>
            <ac:spMk id="28" creationId="{6C4028FD-8BAA-4A19-BFDE-594D991B7552}"/>
          </ac:spMkLst>
        </pc:spChg>
        <pc:spChg chg="add del">
          <ac:chgData name="Hajela, Rajneesh" userId="f6292950-97fd-49ca-9891-0dcd5d1f2546" providerId="ADAL" clId="{A647F6BD-A3E7-4422-B441-CE9BD3A3A940}" dt="2024-09-18T15:18:00.829" v="656" actId="26606"/>
          <ac:spMkLst>
            <pc:docMk/>
            <pc:sldMk cId="9922660" sldId="263"/>
            <ac:spMk id="31" creationId="{AE2B703B-46F9-481A-A605-82E2A828C4FA}"/>
          </ac:spMkLst>
        </pc:spChg>
        <pc:spChg chg="add del">
          <ac:chgData name="Hajela, Rajneesh" userId="f6292950-97fd-49ca-9891-0dcd5d1f2546" providerId="ADAL" clId="{A647F6BD-A3E7-4422-B441-CE9BD3A3A940}" dt="2024-09-18T15:18:00.829" v="656" actId="26606"/>
          <ac:spMkLst>
            <pc:docMk/>
            <pc:sldMk cId="9922660" sldId="263"/>
            <ac:spMk id="32" creationId="{F13BE4D7-0C3D-4906-B230-A1C5B4665CCF}"/>
          </ac:spMkLst>
        </pc:spChg>
        <pc:spChg chg="add">
          <ac:chgData name="Hajela, Rajneesh" userId="f6292950-97fd-49ca-9891-0dcd5d1f2546" providerId="ADAL" clId="{A647F6BD-A3E7-4422-B441-CE9BD3A3A940}" dt="2024-09-18T15:18:00.853" v="657" actId="26606"/>
          <ac:spMkLst>
            <pc:docMk/>
            <pc:sldMk cId="9922660" sldId="263"/>
            <ac:spMk id="35" creationId="{6C4028FD-8BAA-4A19-BFDE-594D991B7552}"/>
          </ac:spMkLst>
        </pc:spChg>
        <pc:graphicFrameChg chg="add del">
          <ac:chgData name="Hajela, Rajneesh" userId="f6292950-97fd-49ca-9891-0dcd5d1f2546" providerId="ADAL" clId="{A647F6BD-A3E7-4422-B441-CE9BD3A3A940}" dt="2024-09-18T15:17:43.923" v="650" actId="26606"/>
          <ac:graphicFrameMkLst>
            <pc:docMk/>
            <pc:sldMk cId="9922660" sldId="263"/>
            <ac:graphicFrameMk id="10" creationId="{48224687-2396-0F59-CB3A-AC80039F453D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7:48.457" v="652" actId="26606"/>
          <ac:graphicFrameMkLst>
            <pc:docMk/>
            <pc:sldMk cId="9922660" sldId="263"/>
            <ac:graphicFrameMk id="26" creationId="{A30F1DE2-95DC-711C-E5DF-9D8D6B864675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7:54.433" v="654" actId="26606"/>
          <ac:graphicFrameMkLst>
            <pc:docMk/>
            <pc:sldMk cId="9922660" sldId="263"/>
            <ac:graphicFrameMk id="29" creationId="{C6931BE6-6B72-58EB-E06B-9BDF2788E7B6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8:00.829" v="656" actId="26606"/>
          <ac:graphicFrameMkLst>
            <pc:docMk/>
            <pc:sldMk cId="9922660" sldId="263"/>
            <ac:graphicFrameMk id="33" creationId="{CBA40ACA-310B-2537-8348-75B07DC529E3}"/>
          </ac:graphicFrameMkLst>
        </pc:graphicFrameChg>
        <pc:graphicFrameChg chg="add">
          <ac:chgData name="Hajela, Rajneesh" userId="f6292950-97fd-49ca-9891-0dcd5d1f2546" providerId="ADAL" clId="{A647F6BD-A3E7-4422-B441-CE9BD3A3A940}" dt="2024-09-18T15:18:00.853" v="657" actId="26606"/>
          <ac:graphicFrameMkLst>
            <pc:docMk/>
            <pc:sldMk cId="9922660" sldId="263"/>
            <ac:graphicFrameMk id="36" creationId="{C6931BE6-6B72-58EB-E06B-9BDF2788E7B6}"/>
          </ac:graphicFrameMkLst>
        </pc:graphicFrameChg>
        <pc:picChg chg="add del mod">
          <ac:chgData name="Hajela, Rajneesh" userId="f6292950-97fd-49ca-9891-0dcd5d1f2546" providerId="ADAL" clId="{A647F6BD-A3E7-4422-B441-CE9BD3A3A940}" dt="2024-09-18T15:13:01.133" v="530" actId="478"/>
          <ac:picMkLst>
            <pc:docMk/>
            <pc:sldMk cId="9922660" sldId="263"/>
            <ac:picMk id="6" creationId="{91A91426-88A0-CC93-4BBE-4BCC13ED534D}"/>
          </ac:picMkLst>
        </pc:picChg>
      </pc:sldChg>
      <pc:sldChg chg="modSp del">
        <pc:chgData name="Hajela, Rajneesh" userId="f6292950-97fd-49ca-9891-0dcd5d1f2546" providerId="ADAL" clId="{A647F6BD-A3E7-4422-B441-CE9BD3A3A940}" dt="2024-09-18T15:18:10.241" v="658" actId="47"/>
        <pc:sldMkLst>
          <pc:docMk/>
          <pc:sldMk cId="4057366663" sldId="264"/>
        </pc:sldMkLst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4057366663" sldId="264"/>
            <ac:spMk id="2" creationId="{F04D4949-1139-3137-0C09-07C8EA09888F}"/>
          </ac:spMkLst>
        </pc:spChg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4057366663" sldId="264"/>
            <ac:spMk id="3" creationId="{4708D615-65AD-4F0E-8A08-75775EEEE14E}"/>
          </ac:spMkLst>
        </pc:spChg>
      </pc:sldChg>
      <pc:sldChg chg="modSp del">
        <pc:chgData name="Hajela, Rajneesh" userId="f6292950-97fd-49ca-9891-0dcd5d1f2546" providerId="ADAL" clId="{A647F6BD-A3E7-4422-B441-CE9BD3A3A940}" dt="2024-09-18T15:18:12.963" v="659" actId="47"/>
        <pc:sldMkLst>
          <pc:docMk/>
          <pc:sldMk cId="629907045" sldId="265"/>
        </pc:sldMkLst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629907045" sldId="265"/>
            <ac:spMk id="2" creationId="{135D2C62-F6EA-447B-9230-D97C1FAB3BD9}"/>
          </ac:spMkLst>
        </pc:spChg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629907045" sldId="265"/>
            <ac:spMk id="3" creationId="{661E6090-68ED-CDBD-8421-FE7ADF194C12}"/>
          </ac:spMkLst>
        </pc:spChg>
      </pc:sldChg>
      <pc:sldChg chg="modSp del">
        <pc:chgData name="Hajela, Rajneesh" userId="f6292950-97fd-49ca-9891-0dcd5d1f2546" providerId="ADAL" clId="{A647F6BD-A3E7-4422-B441-CE9BD3A3A940}" dt="2024-09-18T15:18:13.722" v="660" actId="47"/>
        <pc:sldMkLst>
          <pc:docMk/>
          <pc:sldMk cId="3292840228" sldId="266"/>
        </pc:sldMkLst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3292840228" sldId="266"/>
            <ac:spMk id="2" creationId="{4A6A5CC8-9D96-8B08-AD37-D4204193444B}"/>
          </ac:spMkLst>
        </pc:spChg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3292840228" sldId="266"/>
            <ac:spMk id="3" creationId="{A0A15BEF-DE43-66AF-0187-D3795A91AC0D}"/>
          </ac:spMkLst>
        </pc:spChg>
      </pc:sldChg>
      <pc:sldChg chg="modSp del">
        <pc:chgData name="Hajela, Rajneesh" userId="f6292950-97fd-49ca-9891-0dcd5d1f2546" providerId="ADAL" clId="{A647F6BD-A3E7-4422-B441-CE9BD3A3A940}" dt="2024-09-18T15:18:14.573" v="661" actId="47"/>
        <pc:sldMkLst>
          <pc:docMk/>
          <pc:sldMk cId="2413823591" sldId="267"/>
        </pc:sldMkLst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2413823591" sldId="267"/>
            <ac:spMk id="2" creationId="{1B25670A-0C92-98F3-A595-9ABED3AD190A}"/>
          </ac:spMkLst>
        </pc:spChg>
        <pc:spChg chg="mod">
          <ac:chgData name="Hajela, Rajneesh" userId="f6292950-97fd-49ca-9891-0dcd5d1f2546" providerId="ADAL" clId="{A647F6BD-A3E7-4422-B441-CE9BD3A3A940}" dt="2024-09-18T15:13:20.793" v="548"/>
          <ac:spMkLst>
            <pc:docMk/>
            <pc:sldMk cId="2413823591" sldId="267"/>
            <ac:spMk id="3" creationId="{7E1182B2-5C48-0CDF-AC88-F088C8DBAF13}"/>
          </ac:spMkLst>
        </pc:spChg>
      </pc:sldChg>
      <pc:sldChg chg="addSp delSp modSp new mod modTransition setBg delDesignElem">
        <pc:chgData name="Hajela, Rajneesh" userId="f6292950-97fd-49ca-9891-0dcd5d1f2546" providerId="ADAL" clId="{A647F6BD-A3E7-4422-B441-CE9BD3A3A940}" dt="2024-09-18T15:56:22.853" v="880" actId="20577"/>
        <pc:sldMkLst>
          <pc:docMk/>
          <pc:sldMk cId="943479446" sldId="268"/>
        </pc:sldMkLst>
        <pc:spChg chg="add del mod">
          <ac:chgData name="Hajela, Rajneesh" userId="f6292950-97fd-49ca-9891-0dcd5d1f2546" providerId="ADAL" clId="{A647F6BD-A3E7-4422-B441-CE9BD3A3A940}" dt="2024-09-18T14:41:02.278" v="340"/>
          <ac:spMkLst>
            <pc:docMk/>
            <pc:sldMk cId="943479446" sldId="268"/>
            <ac:spMk id="2" creationId="{7BE08B72-C2AE-9DF7-C85A-B932DD5C4887}"/>
          </ac:spMkLst>
        </pc:spChg>
        <pc:spChg chg="del">
          <ac:chgData name="Hajela, Rajneesh" userId="f6292950-97fd-49ca-9891-0dcd5d1f2546" providerId="ADAL" clId="{A647F6BD-A3E7-4422-B441-CE9BD3A3A940}" dt="2024-09-17T23:47:54.478" v="2" actId="26606"/>
          <ac:spMkLst>
            <pc:docMk/>
            <pc:sldMk cId="943479446" sldId="268"/>
            <ac:spMk id="2" creationId="{BDBD2E3D-8DDD-C51B-672A-0E0805F26975}"/>
          </ac:spMkLst>
        </pc:spChg>
        <pc:spChg chg="del">
          <ac:chgData name="Hajela, Rajneesh" userId="f6292950-97fd-49ca-9891-0dcd5d1f2546" providerId="ADAL" clId="{A647F6BD-A3E7-4422-B441-CE9BD3A3A940}" dt="2024-09-17T23:47:54.478" v="2" actId="26606"/>
          <ac:spMkLst>
            <pc:docMk/>
            <pc:sldMk cId="943479446" sldId="268"/>
            <ac:spMk id="3" creationId="{4F6C1B53-4362-167F-1753-C37F9B7BB1B3}"/>
          </ac:spMkLst>
        </pc:spChg>
        <pc:spChg chg="add mod">
          <ac:chgData name="Hajela, Rajneesh" userId="f6292950-97fd-49ca-9891-0dcd5d1f2546" providerId="ADAL" clId="{A647F6BD-A3E7-4422-B441-CE9BD3A3A940}" dt="2024-09-18T15:13:20.793" v="548"/>
          <ac:spMkLst>
            <pc:docMk/>
            <pc:sldMk cId="943479446" sldId="268"/>
            <ac:spMk id="3" creationId="{B23455E8-CC26-2EF7-B484-25EEAB2D1C97}"/>
          </ac:spMkLst>
        </pc:spChg>
        <pc:spChg chg="add mod">
          <ac:chgData name="Hajela, Rajneesh" userId="f6292950-97fd-49ca-9891-0dcd5d1f2546" providerId="ADAL" clId="{A647F6BD-A3E7-4422-B441-CE9BD3A3A940}" dt="2024-09-18T15:56:22.853" v="880" actId="20577"/>
          <ac:spMkLst>
            <pc:docMk/>
            <pc:sldMk cId="943479446" sldId="268"/>
            <ac:spMk id="4" creationId="{A5C5BB62-EEFF-E29D-E7C3-E62D2E9B6DDE}"/>
          </ac:spMkLst>
        </pc:spChg>
        <pc:spChg chg="add del">
          <ac:chgData name="Hajela, Rajneesh" userId="f6292950-97fd-49ca-9891-0dcd5d1f2546" providerId="ADAL" clId="{A647F6BD-A3E7-4422-B441-CE9BD3A3A940}" dt="2024-09-18T06:15:08.555" v="81" actId="26606"/>
          <ac:spMkLst>
            <pc:docMk/>
            <pc:sldMk cId="943479446" sldId="268"/>
            <ac:spMk id="9" creationId="{42A4FC2C-047E-45A5-965D-8E1E3BF09BC6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13" creationId="{FB3536F6-DE7E-4955-5818-64214CDE9ABC}"/>
          </ac:spMkLst>
        </pc:spChg>
        <pc:spChg chg="add del">
          <ac:chgData name="Hajela, Rajneesh" userId="f6292950-97fd-49ca-9891-0dcd5d1f2546" providerId="ADAL" clId="{A647F6BD-A3E7-4422-B441-CE9BD3A3A940}" dt="2024-09-18T06:15:08.544" v="80" actId="26606"/>
          <ac:spMkLst>
            <pc:docMk/>
            <pc:sldMk cId="943479446" sldId="268"/>
            <ac:spMk id="14" creationId="{42A4FC2C-047E-45A5-965D-8E1E3BF09BC6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16" creationId="{327D73B4-9F5C-4A64-A179-51B9500CB8B5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943479446" sldId="268"/>
            <ac:spMk id="17" creationId="{AB8C311F-7253-4AED-9701-7FC0708C41C7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18" creationId="{C1F06963-6374-4B48-844F-071A9BAAAE02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943479446" sldId="268"/>
            <ac:spMk id="19" creationId="{FD073016-B734-483B-8953-5BADEE145112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20" creationId="{6CB927A4-E432-4310-9CD5-E89FF5063179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943479446" sldId="268"/>
            <ac:spMk id="21" creationId="{90A7EAB6-59D3-4325-8DE6-E0CA4009CE53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22" creationId="{1453BF6C-B012-48B7-B4E8-6D7AC7C27D02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943479446" sldId="268"/>
            <ac:spMk id="23" creationId="{A8D57A06-A426-446D-B02C-A2DC6B62E45E}"/>
          </ac:spMkLst>
        </pc:spChg>
        <pc:spChg chg="add del">
          <ac:chgData name="Hajela, Rajneesh" userId="f6292950-97fd-49ca-9891-0dcd5d1f2546" providerId="ADAL" clId="{A647F6BD-A3E7-4422-B441-CE9BD3A3A940}" dt="2024-09-18T06:15:01.546" v="78" actId="26606"/>
          <ac:spMkLst>
            <pc:docMk/>
            <pc:sldMk cId="943479446" sldId="268"/>
            <ac:spMk id="24" creationId="{E3020543-B24B-4EC4-8FFC-8DD88EEA91A8}"/>
          </ac:spMkLst>
        </pc:spChg>
        <pc:picChg chg="add del mod">
          <ac:chgData name="Hajela, Rajneesh" userId="f6292950-97fd-49ca-9891-0dcd5d1f2546" providerId="ADAL" clId="{A647F6BD-A3E7-4422-B441-CE9BD3A3A940}" dt="2024-09-18T06:15:14.691" v="82" actId="478"/>
          <ac:picMkLst>
            <pc:docMk/>
            <pc:sldMk cId="943479446" sldId="268"/>
            <ac:picMk id="4" creationId="{B9F94B12-8C70-2E3D-8385-A6D8E247557A}"/>
          </ac:picMkLst>
        </pc:picChg>
        <pc:cxnChg chg="add del">
          <ac:chgData name="Hajela, Rajneesh" userId="f6292950-97fd-49ca-9891-0dcd5d1f2546" providerId="ADAL" clId="{A647F6BD-A3E7-4422-B441-CE9BD3A3A940}" dt="2024-09-18T06:15:01.546" v="78" actId="26606"/>
          <ac:cxnSpMkLst>
            <pc:docMk/>
            <pc:sldMk cId="943479446" sldId="268"/>
            <ac:cxnSpMk id="26" creationId="{C49DA8F6-BCC1-4447-B54C-57856834B94B}"/>
          </ac:cxnSpMkLst>
        </pc:cxnChg>
      </pc:sldChg>
      <pc:sldChg chg="addSp delSp modSp new mod ord modTransition setBg delDesignElem">
        <pc:chgData name="Hajela, Rajneesh" userId="f6292950-97fd-49ca-9891-0dcd5d1f2546" providerId="ADAL" clId="{A647F6BD-A3E7-4422-B441-CE9BD3A3A940}" dt="2024-09-18T16:07:58.396" v="920" actId="1076"/>
        <pc:sldMkLst>
          <pc:docMk/>
          <pc:sldMk cId="4082049228" sldId="269"/>
        </pc:sldMkLst>
        <pc:spChg chg="del">
          <ac:chgData name="Hajela, Rajneesh" userId="f6292950-97fd-49ca-9891-0dcd5d1f2546" providerId="ADAL" clId="{A647F6BD-A3E7-4422-B441-CE9BD3A3A940}" dt="2024-09-17T23:48:13.754" v="9" actId="26606"/>
          <ac:spMkLst>
            <pc:docMk/>
            <pc:sldMk cId="4082049228" sldId="269"/>
            <ac:spMk id="2" creationId="{AEBAD1C7-5681-2DA6-F793-FC751A9AC293}"/>
          </ac:spMkLst>
        </pc:spChg>
        <pc:spChg chg="del">
          <ac:chgData name="Hajela, Rajneesh" userId="f6292950-97fd-49ca-9891-0dcd5d1f2546" providerId="ADAL" clId="{A647F6BD-A3E7-4422-B441-CE9BD3A3A940}" dt="2024-09-17T23:48:13.754" v="9" actId="26606"/>
          <ac:spMkLst>
            <pc:docMk/>
            <pc:sldMk cId="4082049228" sldId="269"/>
            <ac:spMk id="3" creationId="{6F88A35C-2803-CD4A-C957-3F38112CF5A9}"/>
          </ac:spMkLst>
        </pc:spChg>
        <pc:spChg chg="add mod">
          <ac:chgData name="Hajela, Rajneesh" userId="f6292950-97fd-49ca-9891-0dcd5d1f2546" providerId="ADAL" clId="{A647F6BD-A3E7-4422-B441-CE9BD3A3A940}" dt="2024-09-18T16:07:58.396" v="920" actId="1076"/>
          <ac:spMkLst>
            <pc:docMk/>
            <pc:sldMk cId="4082049228" sldId="269"/>
            <ac:spMk id="5" creationId="{A1D7FC61-7E6B-032B-D877-D112EF1588F6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4082049228" sldId="269"/>
            <ac:spMk id="9" creationId="{42A4FC2C-047E-45A5-965D-8E1E3BF09BC6}"/>
          </ac:spMkLst>
        </pc:spChg>
        <pc:picChg chg="add del mod">
          <ac:chgData name="Hajela, Rajneesh" userId="f6292950-97fd-49ca-9891-0dcd5d1f2546" providerId="ADAL" clId="{A647F6BD-A3E7-4422-B441-CE9BD3A3A940}" dt="2024-09-18T06:56:06.904" v="237" actId="478"/>
          <ac:picMkLst>
            <pc:docMk/>
            <pc:sldMk cId="4082049228" sldId="269"/>
            <ac:picMk id="3" creationId="{91479F0C-C002-7BFA-8A0D-2D98EA64F1BD}"/>
          </ac:picMkLst>
        </pc:picChg>
        <pc:picChg chg="add mod">
          <ac:chgData name="Hajela, Rajneesh" userId="f6292950-97fd-49ca-9891-0dcd5d1f2546" providerId="ADAL" clId="{A647F6BD-A3E7-4422-B441-CE9BD3A3A940}" dt="2024-09-18T16:06:55.948" v="913" actId="1076"/>
          <ac:picMkLst>
            <pc:docMk/>
            <pc:sldMk cId="4082049228" sldId="269"/>
            <ac:picMk id="3" creationId="{B7C43462-DAA6-4DBF-6A1F-0275A2793E97}"/>
          </ac:picMkLst>
        </pc:picChg>
        <pc:picChg chg="add mod">
          <ac:chgData name="Hajela, Rajneesh" userId="f6292950-97fd-49ca-9891-0dcd5d1f2546" providerId="ADAL" clId="{A647F6BD-A3E7-4422-B441-CE9BD3A3A940}" dt="2024-09-17T23:48:13.754" v="9" actId="26606"/>
          <ac:picMkLst>
            <pc:docMk/>
            <pc:sldMk cId="4082049228" sldId="269"/>
            <ac:picMk id="4" creationId="{829952BC-EE75-24CF-86DD-391BD49474EE}"/>
          </ac:picMkLst>
        </pc:picChg>
        <pc:picChg chg="add del mod">
          <ac:chgData name="Hajela, Rajneesh" userId="f6292950-97fd-49ca-9891-0dcd5d1f2546" providerId="ADAL" clId="{A647F6BD-A3E7-4422-B441-CE9BD3A3A940}" dt="2024-09-18T06:56:05.690" v="236" actId="478"/>
          <ac:picMkLst>
            <pc:docMk/>
            <pc:sldMk cId="4082049228" sldId="269"/>
            <ac:picMk id="6" creationId="{5668FC7C-446E-74B4-EC6D-966925B31362}"/>
          </ac:picMkLst>
        </pc:picChg>
        <pc:picChg chg="add del mod">
          <ac:chgData name="Hajela, Rajneesh" userId="f6292950-97fd-49ca-9891-0dcd5d1f2546" providerId="ADAL" clId="{A647F6BD-A3E7-4422-B441-CE9BD3A3A940}" dt="2024-09-18T06:55:59.064" v="233" actId="478"/>
          <ac:picMkLst>
            <pc:docMk/>
            <pc:sldMk cId="4082049228" sldId="269"/>
            <ac:picMk id="8" creationId="{1F8001C3-72FB-DF55-99CF-D9103C09B68B}"/>
          </ac:picMkLst>
        </pc:picChg>
        <pc:picChg chg="add del mod">
          <ac:chgData name="Hajela, Rajneesh" userId="f6292950-97fd-49ca-9891-0dcd5d1f2546" providerId="ADAL" clId="{A647F6BD-A3E7-4422-B441-CE9BD3A3A940}" dt="2024-09-18T06:55:57.915" v="232" actId="478"/>
          <ac:picMkLst>
            <pc:docMk/>
            <pc:sldMk cId="4082049228" sldId="269"/>
            <ac:picMk id="11" creationId="{A01357A3-B2B6-B946-5DEE-A433893E51B2}"/>
          </ac:picMkLst>
        </pc:picChg>
        <pc:picChg chg="add del mod">
          <ac:chgData name="Hajela, Rajneesh" userId="f6292950-97fd-49ca-9891-0dcd5d1f2546" providerId="ADAL" clId="{A647F6BD-A3E7-4422-B441-CE9BD3A3A940}" dt="2024-09-18T06:55:55.835" v="231" actId="478"/>
          <ac:picMkLst>
            <pc:docMk/>
            <pc:sldMk cId="4082049228" sldId="269"/>
            <ac:picMk id="13" creationId="{806A0777-D0B3-EAF5-AACB-A0F5C601139E}"/>
          </ac:picMkLst>
        </pc:picChg>
      </pc:sldChg>
      <pc:sldChg chg="addSp delSp modSp new add del mod setBg delDesignElem">
        <pc:chgData name="Hajela, Rajneesh" userId="f6292950-97fd-49ca-9891-0dcd5d1f2546" providerId="ADAL" clId="{A647F6BD-A3E7-4422-B441-CE9BD3A3A940}" dt="2024-09-18T15:26:30.805" v="862" actId="2696"/>
        <pc:sldMkLst>
          <pc:docMk/>
          <pc:sldMk cId="2994653071" sldId="270"/>
        </pc:sldMkLst>
        <pc:spChg chg="del">
          <ac:chgData name="Hajela, Rajneesh" userId="f6292950-97fd-49ca-9891-0dcd5d1f2546" providerId="ADAL" clId="{A647F6BD-A3E7-4422-B441-CE9BD3A3A940}" dt="2024-09-17T23:48:28.928" v="11" actId="26606"/>
          <ac:spMkLst>
            <pc:docMk/>
            <pc:sldMk cId="2994653071" sldId="270"/>
            <ac:spMk id="2" creationId="{3CC709A3-6416-7948-486A-60420B75E5DA}"/>
          </ac:spMkLst>
        </pc:spChg>
        <pc:spChg chg="del">
          <ac:chgData name="Hajela, Rajneesh" userId="f6292950-97fd-49ca-9891-0dcd5d1f2546" providerId="ADAL" clId="{A647F6BD-A3E7-4422-B441-CE9BD3A3A940}" dt="2024-09-17T23:48:28.928" v="11" actId="26606"/>
          <ac:spMkLst>
            <pc:docMk/>
            <pc:sldMk cId="2994653071" sldId="270"/>
            <ac:spMk id="3" creationId="{07DB763C-7366-184B-CB7E-C9F029E3D9C2}"/>
          </ac:spMkLst>
        </pc:spChg>
        <pc:spChg chg="add del mod">
          <ac:chgData name="Hajela, Rajneesh" userId="f6292950-97fd-49ca-9891-0dcd5d1f2546" providerId="ADAL" clId="{A647F6BD-A3E7-4422-B441-CE9BD3A3A940}" dt="2024-09-18T14:43:55.224" v="367" actId="478"/>
          <ac:spMkLst>
            <pc:docMk/>
            <pc:sldMk cId="2994653071" sldId="270"/>
            <ac:spMk id="3" creationId="{CE00C539-CB22-BCBD-190F-A017F822AF6E}"/>
          </ac:spMkLst>
        </pc:spChg>
        <pc:spChg chg="add mod">
          <ac:chgData name="Hajela, Rajneesh" userId="f6292950-97fd-49ca-9891-0dcd5d1f2546" providerId="ADAL" clId="{A647F6BD-A3E7-4422-B441-CE9BD3A3A940}" dt="2024-09-18T15:26:21.764" v="861" actId="478"/>
          <ac:spMkLst>
            <pc:docMk/>
            <pc:sldMk cId="2994653071" sldId="270"/>
            <ac:spMk id="6" creationId="{9B97E641-49B2-92CE-8B0A-6C47E25956AC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2994653071" sldId="270"/>
            <ac:spMk id="9" creationId="{42A4FC2C-047E-45A5-965D-8E1E3BF09BC6}"/>
          </ac:spMkLst>
        </pc:spChg>
        <pc:picChg chg="add del mod">
          <ac:chgData name="Hajela, Rajneesh" userId="f6292950-97fd-49ca-9891-0dcd5d1f2546" providerId="ADAL" clId="{A647F6BD-A3E7-4422-B441-CE9BD3A3A940}" dt="2024-09-18T15:26:21.764" v="861" actId="478"/>
          <ac:picMkLst>
            <pc:docMk/>
            <pc:sldMk cId="2994653071" sldId="270"/>
            <ac:picMk id="4" creationId="{0F1A7990-BD72-91AB-32BD-44F471F56FA6}"/>
          </ac:picMkLst>
        </pc:picChg>
      </pc:sldChg>
      <pc:sldChg chg="addSp delSp modSp new add del mod modTransition setBg delDesignElem">
        <pc:chgData name="Hajela, Rajneesh" userId="f6292950-97fd-49ca-9891-0dcd5d1f2546" providerId="ADAL" clId="{A647F6BD-A3E7-4422-B441-CE9BD3A3A940}" dt="2024-09-18T16:04:32.605" v="894" actId="26606"/>
        <pc:sldMkLst>
          <pc:docMk/>
          <pc:sldMk cId="1546319477" sldId="271"/>
        </pc:sldMkLst>
        <pc:spChg chg="del">
          <ac:chgData name="Hajela, Rajneesh" userId="f6292950-97fd-49ca-9891-0dcd5d1f2546" providerId="ADAL" clId="{A647F6BD-A3E7-4422-B441-CE9BD3A3A940}" dt="2024-09-17T23:48:39.023" v="13" actId="26606"/>
          <ac:spMkLst>
            <pc:docMk/>
            <pc:sldMk cId="1546319477" sldId="271"/>
            <ac:spMk id="2" creationId="{B9C58B6F-86C9-7674-333B-CD6C9FF43B37}"/>
          </ac:spMkLst>
        </pc:spChg>
        <pc:spChg chg="add del mod">
          <ac:chgData name="Hajela, Rajneesh" userId="f6292950-97fd-49ca-9891-0dcd5d1f2546" providerId="ADAL" clId="{A647F6BD-A3E7-4422-B441-CE9BD3A3A940}" dt="2024-09-18T16:03:51.712" v="884"/>
          <ac:spMkLst>
            <pc:docMk/>
            <pc:sldMk cId="1546319477" sldId="271"/>
            <ac:spMk id="3" creationId="{037D9F67-4FF8-CE4F-FCCA-75F7034E11BB}"/>
          </ac:spMkLst>
        </pc:spChg>
        <pc:spChg chg="del">
          <ac:chgData name="Hajela, Rajneesh" userId="f6292950-97fd-49ca-9891-0dcd5d1f2546" providerId="ADAL" clId="{A647F6BD-A3E7-4422-B441-CE9BD3A3A940}" dt="2024-09-17T23:48:39.023" v="13" actId="26606"/>
          <ac:spMkLst>
            <pc:docMk/>
            <pc:sldMk cId="1546319477" sldId="271"/>
            <ac:spMk id="3" creationId="{F03090D1-9104-9801-2102-BD1F8A27DBE5}"/>
          </ac:spMkLst>
        </pc:spChg>
        <pc:spChg chg="add del mod">
          <ac:chgData name="Hajela, Rajneesh" userId="f6292950-97fd-49ca-9891-0dcd5d1f2546" providerId="ADAL" clId="{A647F6BD-A3E7-4422-B441-CE9BD3A3A940}" dt="2024-09-18T16:03:59.280" v="885" actId="21"/>
          <ac:spMkLst>
            <pc:docMk/>
            <pc:sldMk cId="1546319477" sldId="271"/>
            <ac:spMk id="6" creationId="{8CE57EB9-C890-7E38-64D0-DA05ED730D83}"/>
          </ac:spMkLst>
        </pc:spChg>
        <pc:spChg chg="add del mod">
          <ac:chgData name="Hajela, Rajneesh" userId="f6292950-97fd-49ca-9891-0dcd5d1f2546" providerId="ADAL" clId="{A647F6BD-A3E7-4422-B441-CE9BD3A3A940}" dt="2024-09-18T16:03:59.280" v="885" actId="21"/>
          <ac:spMkLst>
            <pc:docMk/>
            <pc:sldMk cId="1546319477" sldId="271"/>
            <ac:spMk id="7" creationId="{52E38FBA-B9C9-5AE9-103A-BBE91DCDA7F8}"/>
          </ac:spMkLst>
        </pc:spChg>
        <pc:spChg chg="add del mod">
          <ac:chgData name="Hajela, Rajneesh" userId="f6292950-97fd-49ca-9891-0dcd5d1f2546" providerId="ADAL" clId="{A647F6BD-A3E7-4422-B441-CE9BD3A3A940}" dt="2024-09-18T16:03:59.280" v="885" actId="21"/>
          <ac:spMkLst>
            <pc:docMk/>
            <pc:sldMk cId="1546319477" sldId="271"/>
            <ac:spMk id="8" creationId="{6F856E58-996F-FF47-399F-0F31E8DCEC9A}"/>
          </ac:spMkLst>
        </pc:spChg>
        <pc:spChg chg="add del">
          <ac:chgData name="Hajela, Rajneesh" userId="f6292950-97fd-49ca-9891-0dcd5d1f2546" providerId="ADAL" clId="{A647F6BD-A3E7-4422-B441-CE9BD3A3A940}" dt="2024-09-18T16:04:32.605" v="894" actId="26606"/>
          <ac:spMkLst>
            <pc:docMk/>
            <pc:sldMk cId="1546319477" sldId="271"/>
            <ac:spMk id="9" creationId="{42A4FC2C-047E-45A5-965D-8E1E3BF09BC6}"/>
          </ac:spMkLst>
        </pc:spChg>
        <pc:spChg chg="add del mod">
          <ac:chgData name="Hajela, Rajneesh" userId="f6292950-97fd-49ca-9891-0dcd5d1f2546" providerId="ADAL" clId="{A647F6BD-A3E7-4422-B441-CE9BD3A3A940}" dt="2024-09-18T16:04:02.221" v="886" actId="478"/>
          <ac:spMkLst>
            <pc:docMk/>
            <pc:sldMk cId="1546319477" sldId="271"/>
            <ac:spMk id="10" creationId="{0346C27B-FBCB-B4EE-224F-DF2A979D43CF}"/>
          </ac:spMkLst>
        </pc:spChg>
        <pc:spChg chg="add del mod">
          <ac:chgData name="Hajela, Rajneesh" userId="f6292950-97fd-49ca-9891-0dcd5d1f2546" providerId="ADAL" clId="{A647F6BD-A3E7-4422-B441-CE9BD3A3A940}" dt="2024-09-18T16:04:09.988" v="889" actId="478"/>
          <ac:spMkLst>
            <pc:docMk/>
            <pc:sldMk cId="1546319477" sldId="271"/>
            <ac:spMk id="12" creationId="{8CE57EB9-C890-7E38-64D0-DA05ED730D83}"/>
          </ac:spMkLst>
        </pc:spChg>
        <pc:spChg chg="add del mod">
          <ac:chgData name="Hajela, Rajneesh" userId="f6292950-97fd-49ca-9891-0dcd5d1f2546" providerId="ADAL" clId="{A647F6BD-A3E7-4422-B441-CE9BD3A3A940}" dt="2024-09-18T16:04:09.988" v="889" actId="478"/>
          <ac:spMkLst>
            <pc:docMk/>
            <pc:sldMk cId="1546319477" sldId="271"/>
            <ac:spMk id="13" creationId="{52E38FBA-B9C9-5AE9-103A-BBE91DCDA7F8}"/>
          </ac:spMkLst>
        </pc:spChg>
        <pc:spChg chg="add del mod">
          <ac:chgData name="Hajela, Rajneesh" userId="f6292950-97fd-49ca-9891-0dcd5d1f2546" providerId="ADAL" clId="{A647F6BD-A3E7-4422-B441-CE9BD3A3A940}" dt="2024-09-18T16:04:09.988" v="889" actId="478"/>
          <ac:spMkLst>
            <pc:docMk/>
            <pc:sldMk cId="1546319477" sldId="271"/>
            <ac:spMk id="14" creationId="{6F856E58-996F-FF47-399F-0F31E8DCEC9A}"/>
          </ac:spMkLst>
        </pc:spChg>
        <pc:spChg chg="add del mod">
          <ac:chgData name="Hajela, Rajneesh" userId="f6292950-97fd-49ca-9891-0dcd5d1f2546" providerId="ADAL" clId="{A647F6BD-A3E7-4422-B441-CE9BD3A3A940}" dt="2024-09-18T16:04:27.896" v="891" actId="478"/>
          <ac:spMkLst>
            <pc:docMk/>
            <pc:sldMk cId="1546319477" sldId="271"/>
            <ac:spMk id="16" creationId="{1219B633-DB90-EC1B-93DA-B5FA32D78577}"/>
          </ac:spMkLst>
        </pc:spChg>
        <pc:spChg chg="add del">
          <ac:chgData name="Hajela, Rajneesh" userId="f6292950-97fd-49ca-9891-0dcd5d1f2546" providerId="ADAL" clId="{A647F6BD-A3E7-4422-B441-CE9BD3A3A940}" dt="2024-09-18T16:04:32.598" v="893" actId="26606"/>
          <ac:spMkLst>
            <pc:docMk/>
            <pc:sldMk cId="1546319477" sldId="271"/>
            <ac:spMk id="20" creationId="{42A4FC2C-047E-45A5-965D-8E1E3BF09BC6}"/>
          </ac:spMkLst>
        </pc:spChg>
        <pc:spChg chg="add">
          <ac:chgData name="Hajela, Rajneesh" userId="f6292950-97fd-49ca-9891-0dcd5d1f2546" providerId="ADAL" clId="{A647F6BD-A3E7-4422-B441-CE9BD3A3A940}" dt="2024-09-18T16:04:32.605" v="894" actId="26606"/>
          <ac:spMkLst>
            <pc:docMk/>
            <pc:sldMk cId="1546319477" sldId="271"/>
            <ac:spMk id="22" creationId="{E2384209-CB15-4CDF-9D31-C44FD9A3F20D}"/>
          </ac:spMkLst>
        </pc:spChg>
        <pc:spChg chg="add">
          <ac:chgData name="Hajela, Rajneesh" userId="f6292950-97fd-49ca-9891-0dcd5d1f2546" providerId="ADAL" clId="{A647F6BD-A3E7-4422-B441-CE9BD3A3A940}" dt="2024-09-18T16:04:32.605" v="894" actId="26606"/>
          <ac:spMkLst>
            <pc:docMk/>
            <pc:sldMk cId="1546319477" sldId="271"/>
            <ac:spMk id="23" creationId="{AB8C311F-7253-4AED-9701-7FC0708C41C7}"/>
          </ac:spMkLst>
        </pc:spChg>
        <pc:spChg chg="add">
          <ac:chgData name="Hajela, Rajneesh" userId="f6292950-97fd-49ca-9891-0dcd5d1f2546" providerId="ADAL" clId="{A647F6BD-A3E7-4422-B441-CE9BD3A3A940}" dt="2024-09-18T16:04:32.605" v="894" actId="26606"/>
          <ac:spMkLst>
            <pc:docMk/>
            <pc:sldMk cId="1546319477" sldId="271"/>
            <ac:spMk id="24" creationId="{2633B3B5-CC90-43F0-8714-D31D1F3F0209}"/>
          </ac:spMkLst>
        </pc:spChg>
        <pc:spChg chg="add">
          <ac:chgData name="Hajela, Rajneesh" userId="f6292950-97fd-49ca-9891-0dcd5d1f2546" providerId="ADAL" clId="{A647F6BD-A3E7-4422-B441-CE9BD3A3A940}" dt="2024-09-18T16:04:32.605" v="894" actId="26606"/>
          <ac:spMkLst>
            <pc:docMk/>
            <pc:sldMk cId="1546319477" sldId="271"/>
            <ac:spMk id="26" creationId="{A8D57A06-A426-446D-B02C-A2DC6B62E45E}"/>
          </ac:spMkLst>
        </pc:spChg>
        <pc:graphicFrameChg chg="add del mod">
          <ac:chgData name="Hajela, Rajneesh" userId="f6292950-97fd-49ca-9891-0dcd5d1f2546" providerId="ADAL" clId="{A647F6BD-A3E7-4422-B441-CE9BD3A3A940}" dt="2024-09-18T16:03:59.280" v="885" actId="21"/>
          <ac:graphicFrameMkLst>
            <pc:docMk/>
            <pc:sldMk cId="1546319477" sldId="271"/>
            <ac:graphicFrameMk id="5" creationId="{2E3A38DA-1BE2-51D1-1B5A-3B880BA9995E}"/>
          </ac:graphicFrameMkLst>
        </pc:graphicFrameChg>
        <pc:graphicFrameChg chg="add del mod">
          <ac:chgData name="Hajela, Rajneesh" userId="f6292950-97fd-49ca-9891-0dcd5d1f2546" providerId="ADAL" clId="{A647F6BD-A3E7-4422-B441-CE9BD3A3A940}" dt="2024-09-18T16:04:09.988" v="889" actId="478"/>
          <ac:graphicFrameMkLst>
            <pc:docMk/>
            <pc:sldMk cId="1546319477" sldId="271"/>
            <ac:graphicFrameMk id="11" creationId="{2E3A38DA-1BE2-51D1-1B5A-3B880BA9995E}"/>
          </ac:graphicFrameMkLst>
        </pc:graphicFrameChg>
        <pc:picChg chg="add del mod">
          <ac:chgData name="Hajela, Rajneesh" userId="f6292950-97fd-49ca-9891-0dcd5d1f2546" providerId="ADAL" clId="{A647F6BD-A3E7-4422-B441-CE9BD3A3A940}" dt="2024-09-18T16:03:51.204" v="883" actId="478"/>
          <ac:picMkLst>
            <pc:docMk/>
            <pc:sldMk cId="1546319477" sldId="271"/>
            <ac:picMk id="4" creationId="{890D55FB-9590-3F3C-8169-22E75CD2AB29}"/>
          </ac:picMkLst>
        </pc:picChg>
        <pc:picChg chg="add mod">
          <ac:chgData name="Hajela, Rajneesh" userId="f6292950-97fd-49ca-9891-0dcd5d1f2546" providerId="ADAL" clId="{A647F6BD-A3E7-4422-B441-CE9BD3A3A940}" dt="2024-09-18T16:04:32.605" v="894" actId="26606"/>
          <ac:picMkLst>
            <pc:docMk/>
            <pc:sldMk cId="1546319477" sldId="271"/>
            <ac:picMk id="15" creationId="{626C5E2A-9C26-0111-09A9-5ADD9D189447}"/>
          </ac:picMkLst>
        </pc:picChg>
        <pc:picChg chg="add del mod">
          <ac:chgData name="Hajela, Rajneesh" userId="f6292950-97fd-49ca-9891-0dcd5d1f2546" providerId="ADAL" clId="{A647F6BD-A3E7-4422-B441-CE9BD3A3A940}" dt="2024-09-18T16:03:59.280" v="885" actId="21"/>
          <ac:picMkLst>
            <pc:docMk/>
            <pc:sldMk cId="1546319477" sldId="271"/>
            <ac:picMk id="2049" creationId="{626C5E2A-9C26-0111-09A9-5ADD9D189447}"/>
          </ac:picMkLst>
        </pc:picChg>
      </pc:sldChg>
      <pc:sldChg chg="addSp delSp modSp new del mod setBg delDesignElem">
        <pc:chgData name="Hajela, Rajneesh" userId="f6292950-97fd-49ca-9891-0dcd5d1f2546" providerId="ADAL" clId="{A647F6BD-A3E7-4422-B441-CE9BD3A3A940}" dt="2024-09-18T15:26:40.645" v="863" actId="2696"/>
        <pc:sldMkLst>
          <pc:docMk/>
          <pc:sldMk cId="454156916" sldId="272"/>
        </pc:sldMkLst>
        <pc:spChg chg="del">
          <ac:chgData name="Hajela, Rajneesh" userId="f6292950-97fd-49ca-9891-0dcd5d1f2546" providerId="ADAL" clId="{A647F6BD-A3E7-4422-B441-CE9BD3A3A940}" dt="2024-09-17T23:48:48.925" v="15" actId="26606"/>
          <ac:spMkLst>
            <pc:docMk/>
            <pc:sldMk cId="454156916" sldId="272"/>
            <ac:spMk id="2" creationId="{BA57CBFE-78F1-F7A7-D694-809BCDDE6F16}"/>
          </ac:spMkLst>
        </pc:spChg>
        <pc:spChg chg="del">
          <ac:chgData name="Hajela, Rajneesh" userId="f6292950-97fd-49ca-9891-0dcd5d1f2546" providerId="ADAL" clId="{A647F6BD-A3E7-4422-B441-CE9BD3A3A940}" dt="2024-09-17T23:48:48.925" v="15" actId="26606"/>
          <ac:spMkLst>
            <pc:docMk/>
            <pc:sldMk cId="454156916" sldId="272"/>
            <ac:spMk id="3" creationId="{D7FE70FB-3991-4BAF-4431-7B3E2603F2EB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454156916" sldId="272"/>
            <ac:spMk id="9" creationId="{42A4FC2C-047E-45A5-965D-8E1E3BF09BC6}"/>
          </ac:spMkLst>
        </pc:spChg>
        <pc:picChg chg="add mod">
          <ac:chgData name="Hajela, Rajneesh" userId="f6292950-97fd-49ca-9891-0dcd5d1f2546" providerId="ADAL" clId="{A647F6BD-A3E7-4422-B441-CE9BD3A3A940}" dt="2024-09-17T23:48:48.925" v="15" actId="26606"/>
          <ac:picMkLst>
            <pc:docMk/>
            <pc:sldMk cId="454156916" sldId="272"/>
            <ac:picMk id="4" creationId="{1CAFBB26-B596-436A-612A-CF466110D155}"/>
          </ac:picMkLst>
        </pc:picChg>
      </pc:sldChg>
      <pc:sldChg chg="addSp delSp modSp new mod modTransition setBg delDesignElem">
        <pc:chgData name="Hajela, Rajneesh" userId="f6292950-97fd-49ca-9891-0dcd5d1f2546" providerId="ADAL" clId="{A647F6BD-A3E7-4422-B441-CE9BD3A3A940}" dt="2024-09-18T15:13:20.793" v="548"/>
        <pc:sldMkLst>
          <pc:docMk/>
          <pc:sldMk cId="332012132" sldId="273"/>
        </pc:sldMkLst>
        <pc:spChg chg="mod">
          <ac:chgData name="Hajela, Rajneesh" userId="f6292950-97fd-49ca-9891-0dcd5d1f2546" providerId="ADAL" clId="{A647F6BD-A3E7-4422-B441-CE9BD3A3A940}" dt="2024-09-18T15:12:45.166" v="529" actId="26606"/>
          <ac:spMkLst>
            <pc:docMk/>
            <pc:sldMk cId="332012132" sldId="273"/>
            <ac:spMk id="2" creationId="{6A1815A5-20F9-F2AF-CC45-F9DFEF41DCC0}"/>
          </ac:spMkLst>
        </pc:spChg>
        <pc:spChg chg="add del mod">
          <ac:chgData name="Hajela, Rajneesh" userId="f6292950-97fd-49ca-9891-0dcd5d1f2546" providerId="ADAL" clId="{A647F6BD-A3E7-4422-B441-CE9BD3A3A940}" dt="2024-09-18T15:12:45.166" v="529" actId="26606"/>
          <ac:spMkLst>
            <pc:docMk/>
            <pc:sldMk cId="332012132" sldId="273"/>
            <ac:spMk id="3" creationId="{DE60AC7A-01BE-A8F3-E27E-13356657D5F9}"/>
          </ac:spMkLst>
        </pc:spChg>
        <pc:spChg chg="add del">
          <ac:chgData name="Hajela, Rajneesh" userId="f6292950-97fd-49ca-9891-0dcd5d1f2546" providerId="ADAL" clId="{A647F6BD-A3E7-4422-B441-CE9BD3A3A940}" dt="2024-09-18T15:12:25.486" v="512" actId="26606"/>
          <ac:spMkLst>
            <pc:docMk/>
            <pc:sldMk cId="332012132" sldId="273"/>
            <ac:spMk id="6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25.486" v="512" actId="26606"/>
          <ac:spMkLst>
            <pc:docMk/>
            <pc:sldMk cId="332012132" sldId="273"/>
            <ac:spMk id="7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25.486" v="512" actId="26606"/>
          <ac:spMkLst>
            <pc:docMk/>
            <pc:sldMk cId="332012132" sldId="273"/>
            <ac:spMk id="8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12.779" v="507" actId="26606"/>
          <ac:spMkLst>
            <pc:docMk/>
            <pc:sldMk cId="332012132" sldId="273"/>
            <ac:spMk id="9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25.486" v="512" actId="26606"/>
          <ac:spMkLst>
            <pc:docMk/>
            <pc:sldMk cId="332012132" sldId="273"/>
            <ac:spMk id="10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12.779" v="507" actId="26606"/>
          <ac:spMkLst>
            <pc:docMk/>
            <pc:sldMk cId="332012132" sldId="273"/>
            <ac:spMk id="11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12.779" v="507" actId="26606"/>
          <ac:spMkLst>
            <pc:docMk/>
            <pc:sldMk cId="332012132" sldId="273"/>
            <ac:spMk id="13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26.740" v="514" actId="26606"/>
          <ac:spMkLst>
            <pc:docMk/>
            <pc:sldMk cId="332012132" sldId="273"/>
            <ac:spMk id="14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12.779" v="507" actId="26606"/>
          <ac:spMkLst>
            <pc:docMk/>
            <pc:sldMk cId="332012132" sldId="273"/>
            <ac:spMk id="15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26.740" v="514" actId="26606"/>
          <ac:spMkLst>
            <pc:docMk/>
            <pc:sldMk cId="332012132" sldId="273"/>
            <ac:spMk id="16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26.740" v="514" actId="26606"/>
          <ac:spMkLst>
            <pc:docMk/>
            <pc:sldMk cId="332012132" sldId="273"/>
            <ac:spMk id="18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26.740" v="514" actId="26606"/>
          <ac:spMkLst>
            <pc:docMk/>
            <pc:sldMk cId="332012132" sldId="273"/>
            <ac:spMk id="19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35.354" v="516" actId="26606"/>
          <ac:spMkLst>
            <pc:docMk/>
            <pc:sldMk cId="332012132" sldId="273"/>
            <ac:spMk id="22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35.354" v="516" actId="26606"/>
          <ac:spMkLst>
            <pc:docMk/>
            <pc:sldMk cId="332012132" sldId="273"/>
            <ac:spMk id="23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35.354" v="516" actId="26606"/>
          <ac:spMkLst>
            <pc:docMk/>
            <pc:sldMk cId="332012132" sldId="273"/>
            <ac:spMk id="24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35.354" v="516" actId="26606"/>
          <ac:spMkLst>
            <pc:docMk/>
            <pc:sldMk cId="332012132" sldId="273"/>
            <ac:spMk id="25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36.482" v="518" actId="26606"/>
          <ac:spMkLst>
            <pc:docMk/>
            <pc:sldMk cId="332012132" sldId="273"/>
            <ac:spMk id="28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36.482" v="518" actId="26606"/>
          <ac:spMkLst>
            <pc:docMk/>
            <pc:sldMk cId="332012132" sldId="273"/>
            <ac:spMk id="29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36.482" v="518" actId="26606"/>
          <ac:spMkLst>
            <pc:docMk/>
            <pc:sldMk cId="332012132" sldId="273"/>
            <ac:spMk id="30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36.482" v="518" actId="26606"/>
          <ac:spMkLst>
            <pc:docMk/>
            <pc:sldMk cId="332012132" sldId="273"/>
            <ac:spMk id="31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38.290" v="520" actId="26606"/>
          <ac:spMkLst>
            <pc:docMk/>
            <pc:sldMk cId="332012132" sldId="273"/>
            <ac:spMk id="34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38.290" v="520" actId="26606"/>
          <ac:spMkLst>
            <pc:docMk/>
            <pc:sldMk cId="332012132" sldId="273"/>
            <ac:spMk id="35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38.290" v="520" actId="26606"/>
          <ac:spMkLst>
            <pc:docMk/>
            <pc:sldMk cId="332012132" sldId="273"/>
            <ac:spMk id="36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38.290" v="520" actId="26606"/>
          <ac:spMkLst>
            <pc:docMk/>
            <pc:sldMk cId="332012132" sldId="273"/>
            <ac:spMk id="37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39.975" v="522" actId="26606"/>
          <ac:spMkLst>
            <pc:docMk/>
            <pc:sldMk cId="332012132" sldId="273"/>
            <ac:spMk id="40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39.975" v="522" actId="26606"/>
          <ac:spMkLst>
            <pc:docMk/>
            <pc:sldMk cId="332012132" sldId="273"/>
            <ac:spMk id="41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39.975" v="522" actId="26606"/>
          <ac:spMkLst>
            <pc:docMk/>
            <pc:sldMk cId="332012132" sldId="273"/>
            <ac:spMk id="42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39.975" v="522" actId="26606"/>
          <ac:spMkLst>
            <pc:docMk/>
            <pc:sldMk cId="332012132" sldId="273"/>
            <ac:spMk id="43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41.360" v="524" actId="26606"/>
          <ac:spMkLst>
            <pc:docMk/>
            <pc:sldMk cId="332012132" sldId="273"/>
            <ac:spMk id="46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41.360" v="524" actId="26606"/>
          <ac:spMkLst>
            <pc:docMk/>
            <pc:sldMk cId="332012132" sldId="273"/>
            <ac:spMk id="47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41.360" v="524" actId="26606"/>
          <ac:spMkLst>
            <pc:docMk/>
            <pc:sldMk cId="332012132" sldId="273"/>
            <ac:spMk id="48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41.360" v="524" actId="26606"/>
          <ac:spMkLst>
            <pc:docMk/>
            <pc:sldMk cId="332012132" sldId="273"/>
            <ac:spMk id="49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42.508" v="526" actId="26606"/>
          <ac:spMkLst>
            <pc:docMk/>
            <pc:sldMk cId="332012132" sldId="273"/>
            <ac:spMk id="52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42.508" v="526" actId="26606"/>
          <ac:spMkLst>
            <pc:docMk/>
            <pc:sldMk cId="332012132" sldId="273"/>
            <ac:spMk id="53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42.508" v="526" actId="26606"/>
          <ac:spMkLst>
            <pc:docMk/>
            <pc:sldMk cId="332012132" sldId="273"/>
            <ac:spMk id="54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42.508" v="526" actId="26606"/>
          <ac:spMkLst>
            <pc:docMk/>
            <pc:sldMk cId="332012132" sldId="273"/>
            <ac:spMk id="55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2:45.143" v="528" actId="26606"/>
          <ac:spMkLst>
            <pc:docMk/>
            <pc:sldMk cId="332012132" sldId="273"/>
            <ac:spMk id="58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2:45.143" v="528" actId="26606"/>
          <ac:spMkLst>
            <pc:docMk/>
            <pc:sldMk cId="332012132" sldId="273"/>
            <ac:spMk id="59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2:45.143" v="528" actId="26606"/>
          <ac:spMkLst>
            <pc:docMk/>
            <pc:sldMk cId="332012132" sldId="273"/>
            <ac:spMk id="60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2:45.143" v="528" actId="26606"/>
          <ac:spMkLst>
            <pc:docMk/>
            <pc:sldMk cId="332012132" sldId="273"/>
            <ac:spMk id="61" creationId="{063BBA22-50EA-4C4D-BE05-F1CE4E63AA56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32012132" sldId="273"/>
            <ac:spMk id="64" creationId="{BACC6370-2D7E-4714-9D71-7542949D7D5D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32012132" sldId="273"/>
            <ac:spMk id="65" creationId="{F68B3F68-107C-434F-AA38-110D5EA91B85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32012132" sldId="273"/>
            <ac:spMk id="66" creationId="{AAD0DBB9-1A4B-4391-81D4-CB19F9AB918A}"/>
          </ac:spMkLst>
        </pc:spChg>
        <pc:spChg chg="add del">
          <ac:chgData name="Hajela, Rajneesh" userId="f6292950-97fd-49ca-9891-0dcd5d1f2546" providerId="ADAL" clId="{A647F6BD-A3E7-4422-B441-CE9BD3A3A940}" dt="2024-09-18T15:13:20.793" v="548"/>
          <ac:spMkLst>
            <pc:docMk/>
            <pc:sldMk cId="332012132" sldId="273"/>
            <ac:spMk id="67" creationId="{063BBA22-50EA-4C4D-BE05-F1CE4E63AA56}"/>
          </ac:spMkLst>
        </pc:spChg>
        <pc:graphicFrameChg chg="add del">
          <ac:chgData name="Hajela, Rajneesh" userId="f6292950-97fd-49ca-9891-0dcd5d1f2546" providerId="ADAL" clId="{A647F6BD-A3E7-4422-B441-CE9BD3A3A940}" dt="2024-09-18T15:12:12.779" v="507" actId="26606"/>
          <ac:graphicFrameMkLst>
            <pc:docMk/>
            <pc:sldMk cId="332012132" sldId="273"/>
            <ac:graphicFrameMk id="5" creationId="{DE612DBE-042F-28F8-2097-088C36AA3E00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25.486" v="512" actId="26606"/>
          <ac:graphicFrameMkLst>
            <pc:docMk/>
            <pc:sldMk cId="332012132" sldId="273"/>
            <ac:graphicFrameMk id="12" creationId="{0737FE08-185D-1467-3C99-59D40CAF8A7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15.233" v="509" actId="26606"/>
          <ac:graphicFrameMkLst>
            <pc:docMk/>
            <pc:sldMk cId="332012132" sldId="273"/>
            <ac:graphicFrameMk id="17" creationId="{22B2FEE7-A67F-D38B-34F1-97909423485D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26.740" v="514" actId="26606"/>
          <ac:graphicFrameMkLst>
            <pc:docMk/>
            <pc:sldMk cId="332012132" sldId="273"/>
            <ac:graphicFrameMk id="20" creationId="{8243BA54-9897-CFDD-0480-EE3112CAC2E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35.354" v="516" actId="26606"/>
          <ac:graphicFrameMkLst>
            <pc:docMk/>
            <pc:sldMk cId="332012132" sldId="273"/>
            <ac:graphicFrameMk id="26" creationId="{0737FE08-185D-1467-3C99-59D40CAF8A7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36.482" v="518" actId="26606"/>
          <ac:graphicFrameMkLst>
            <pc:docMk/>
            <pc:sldMk cId="332012132" sldId="273"/>
            <ac:graphicFrameMk id="32" creationId="{8243BA54-9897-CFDD-0480-EE3112CAC2E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38.290" v="520" actId="26606"/>
          <ac:graphicFrameMkLst>
            <pc:docMk/>
            <pc:sldMk cId="332012132" sldId="273"/>
            <ac:graphicFrameMk id="38" creationId="{0737FE08-185D-1467-3C99-59D40CAF8A7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39.975" v="522" actId="26606"/>
          <ac:graphicFrameMkLst>
            <pc:docMk/>
            <pc:sldMk cId="332012132" sldId="273"/>
            <ac:graphicFrameMk id="44" creationId="{8243BA54-9897-CFDD-0480-EE3112CAC2E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41.360" v="524" actId="26606"/>
          <ac:graphicFrameMkLst>
            <pc:docMk/>
            <pc:sldMk cId="332012132" sldId="273"/>
            <ac:graphicFrameMk id="50" creationId="{0737FE08-185D-1467-3C99-59D40CAF8A7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42.508" v="526" actId="26606"/>
          <ac:graphicFrameMkLst>
            <pc:docMk/>
            <pc:sldMk cId="332012132" sldId="273"/>
            <ac:graphicFrameMk id="56" creationId="{8243BA54-9897-CFDD-0480-EE3112CAC2E2}"/>
          </ac:graphicFrameMkLst>
        </pc:graphicFrameChg>
        <pc:graphicFrameChg chg="add del">
          <ac:chgData name="Hajela, Rajneesh" userId="f6292950-97fd-49ca-9891-0dcd5d1f2546" providerId="ADAL" clId="{A647F6BD-A3E7-4422-B441-CE9BD3A3A940}" dt="2024-09-18T15:12:45.143" v="528" actId="26606"/>
          <ac:graphicFrameMkLst>
            <pc:docMk/>
            <pc:sldMk cId="332012132" sldId="273"/>
            <ac:graphicFrameMk id="62" creationId="{0737FE08-185D-1467-3C99-59D40CAF8A72}"/>
          </ac:graphicFrameMkLst>
        </pc:graphicFrameChg>
        <pc:graphicFrameChg chg="add">
          <ac:chgData name="Hajela, Rajneesh" userId="f6292950-97fd-49ca-9891-0dcd5d1f2546" providerId="ADAL" clId="{A647F6BD-A3E7-4422-B441-CE9BD3A3A940}" dt="2024-09-18T15:12:45.166" v="529" actId="26606"/>
          <ac:graphicFrameMkLst>
            <pc:docMk/>
            <pc:sldMk cId="332012132" sldId="273"/>
            <ac:graphicFrameMk id="68" creationId="{8243BA54-9897-CFDD-0480-EE3112CAC2E2}"/>
          </ac:graphicFrameMkLst>
        </pc:graphicFrameChg>
      </pc:sldChg>
      <pc:sldChg chg="delSp new mod modTransition">
        <pc:chgData name="Hajela, Rajneesh" userId="f6292950-97fd-49ca-9891-0dcd5d1f2546" providerId="ADAL" clId="{A647F6BD-A3E7-4422-B441-CE9BD3A3A940}" dt="2024-09-18T15:29:47.347" v="869"/>
        <pc:sldMkLst>
          <pc:docMk/>
          <pc:sldMk cId="969154942" sldId="274"/>
        </pc:sldMkLst>
        <pc:spChg chg="del">
          <ac:chgData name="Hajela, Rajneesh" userId="f6292950-97fd-49ca-9891-0dcd5d1f2546" providerId="ADAL" clId="{A647F6BD-A3E7-4422-B441-CE9BD3A3A940}" dt="2024-09-18T15:29:38.924" v="866" actId="478"/>
          <ac:spMkLst>
            <pc:docMk/>
            <pc:sldMk cId="969154942" sldId="274"/>
            <ac:spMk id="2" creationId="{BE454190-A12D-489B-8384-1ABA55CF3913}"/>
          </ac:spMkLst>
        </pc:spChg>
        <pc:spChg chg="del">
          <ac:chgData name="Hajela, Rajneesh" userId="f6292950-97fd-49ca-9891-0dcd5d1f2546" providerId="ADAL" clId="{A647F6BD-A3E7-4422-B441-CE9BD3A3A940}" dt="2024-09-18T15:29:41.299" v="867" actId="478"/>
          <ac:spMkLst>
            <pc:docMk/>
            <pc:sldMk cId="969154942" sldId="274"/>
            <ac:spMk id="3" creationId="{AA004605-8680-10F7-798C-08B54DF59F7A}"/>
          </ac:spMkLst>
        </pc:spChg>
      </pc:sldChg>
      <pc:sldChg chg="addSp delSp modSp new mod setBg">
        <pc:chgData name="Hajela, Rajneesh" userId="f6292950-97fd-49ca-9891-0dcd5d1f2546" providerId="ADAL" clId="{A647F6BD-A3E7-4422-B441-CE9BD3A3A940}" dt="2024-09-18T16:18:51.988" v="991" actId="26606"/>
        <pc:sldMkLst>
          <pc:docMk/>
          <pc:sldMk cId="274145126" sldId="275"/>
        </pc:sldMkLst>
        <pc:spChg chg="mod">
          <ac:chgData name="Hajela, Rajneesh" userId="f6292950-97fd-49ca-9891-0dcd5d1f2546" providerId="ADAL" clId="{A647F6BD-A3E7-4422-B441-CE9BD3A3A940}" dt="2024-09-18T16:18:51.988" v="991" actId="26606"/>
          <ac:spMkLst>
            <pc:docMk/>
            <pc:sldMk cId="274145126" sldId="275"/>
            <ac:spMk id="2" creationId="{5E666566-5A1D-6496-3046-9000DDE6A9EA}"/>
          </ac:spMkLst>
        </pc:spChg>
        <pc:spChg chg="del">
          <ac:chgData name="Hajela, Rajneesh" userId="f6292950-97fd-49ca-9891-0dcd5d1f2546" providerId="ADAL" clId="{A647F6BD-A3E7-4422-B441-CE9BD3A3A940}" dt="2024-09-18T16:17:55.957" v="951"/>
          <ac:spMkLst>
            <pc:docMk/>
            <pc:sldMk cId="274145126" sldId="275"/>
            <ac:spMk id="3" creationId="{97C96EA3-66F6-50D0-CBA2-475B033ED0F7}"/>
          </ac:spMkLst>
        </pc:spChg>
        <pc:spChg chg="add del">
          <ac:chgData name="Hajela, Rajneesh" userId="f6292950-97fd-49ca-9891-0dcd5d1f2546" providerId="ADAL" clId="{A647F6BD-A3E7-4422-B441-CE9BD3A3A940}" dt="2024-09-18T16:18:51.988" v="991" actId="26606"/>
          <ac:spMkLst>
            <pc:docMk/>
            <pc:sldMk cId="274145126" sldId="275"/>
            <ac:spMk id="9" creationId="{6C4028FD-8BAA-4A19-BFDE-594D991B7552}"/>
          </ac:spMkLst>
        </pc:spChg>
        <pc:spChg chg="add del">
          <ac:chgData name="Hajela, Rajneesh" userId="f6292950-97fd-49ca-9891-0dcd5d1f2546" providerId="ADAL" clId="{A647F6BD-A3E7-4422-B441-CE9BD3A3A940}" dt="2024-09-18T16:18:50.242" v="988" actId="26606"/>
          <ac:spMkLst>
            <pc:docMk/>
            <pc:sldMk cId="274145126" sldId="275"/>
            <ac:spMk id="14" creationId="{A8384FB5-9ADC-4DDC-881B-597D56F5B15D}"/>
          </ac:spMkLst>
        </pc:spChg>
        <pc:spChg chg="add del">
          <ac:chgData name="Hajela, Rajneesh" userId="f6292950-97fd-49ca-9891-0dcd5d1f2546" providerId="ADAL" clId="{A647F6BD-A3E7-4422-B441-CE9BD3A3A940}" dt="2024-09-18T16:18:50.242" v="988" actId="26606"/>
          <ac:spMkLst>
            <pc:docMk/>
            <pc:sldMk cId="274145126" sldId="275"/>
            <ac:spMk id="16" creationId="{1199E1B1-A8C0-4FE8-A5A8-1CB41D69F857}"/>
          </ac:spMkLst>
        </pc:spChg>
        <pc:spChg chg="add del">
          <ac:chgData name="Hajela, Rajneesh" userId="f6292950-97fd-49ca-9891-0dcd5d1f2546" providerId="ADAL" clId="{A647F6BD-A3E7-4422-B441-CE9BD3A3A940}" dt="2024-09-18T16:18:50.242" v="988" actId="26606"/>
          <ac:spMkLst>
            <pc:docMk/>
            <pc:sldMk cId="274145126" sldId="275"/>
            <ac:spMk id="18" creationId="{84A8DE83-DE75-4B41-9DB4-A7EC0B0DEC0B}"/>
          </ac:spMkLst>
        </pc:spChg>
        <pc:spChg chg="add del">
          <ac:chgData name="Hajela, Rajneesh" userId="f6292950-97fd-49ca-9891-0dcd5d1f2546" providerId="ADAL" clId="{A647F6BD-A3E7-4422-B441-CE9BD3A3A940}" dt="2024-09-18T16:18:50.242" v="988" actId="26606"/>
          <ac:spMkLst>
            <pc:docMk/>
            <pc:sldMk cId="274145126" sldId="275"/>
            <ac:spMk id="20" creationId="{A7009A0A-BEF5-4EAC-AF15-E4F9F002E239}"/>
          </ac:spMkLst>
        </pc:spChg>
        <pc:spChg chg="add">
          <ac:chgData name="Hajela, Rajneesh" userId="f6292950-97fd-49ca-9891-0dcd5d1f2546" providerId="ADAL" clId="{A647F6BD-A3E7-4422-B441-CE9BD3A3A940}" dt="2024-09-18T16:18:51.988" v="991" actId="26606"/>
          <ac:spMkLst>
            <pc:docMk/>
            <pc:sldMk cId="274145126" sldId="275"/>
            <ac:spMk id="21" creationId="{D5B0017B-2ECA-49AF-B397-DC140825DF8D}"/>
          </ac:spMkLst>
        </pc:spChg>
        <pc:spChg chg="add del">
          <ac:chgData name="Hajela, Rajneesh" userId="f6292950-97fd-49ca-9891-0dcd5d1f2546" providerId="ADAL" clId="{A647F6BD-A3E7-4422-B441-CE9BD3A3A940}" dt="2024-09-18T16:18:51.954" v="990" actId="26606"/>
          <ac:spMkLst>
            <pc:docMk/>
            <pc:sldMk cId="274145126" sldId="275"/>
            <ac:spMk id="22" creationId="{78FD1E94-B12F-434F-8027-5DBEAC55A132}"/>
          </ac:spMkLst>
        </pc:spChg>
        <pc:spChg chg="add del">
          <ac:chgData name="Hajela, Rajneesh" userId="f6292950-97fd-49ca-9891-0dcd5d1f2546" providerId="ADAL" clId="{A647F6BD-A3E7-4422-B441-CE9BD3A3A940}" dt="2024-09-18T16:18:51.954" v="990" actId="26606"/>
          <ac:spMkLst>
            <pc:docMk/>
            <pc:sldMk cId="274145126" sldId="275"/>
            <ac:spMk id="23" creationId="{1BC8109F-B452-45EE-8BB3-65433C039601}"/>
          </ac:spMkLst>
        </pc:spChg>
        <pc:spChg chg="add">
          <ac:chgData name="Hajela, Rajneesh" userId="f6292950-97fd-49ca-9891-0dcd5d1f2546" providerId="ADAL" clId="{A647F6BD-A3E7-4422-B441-CE9BD3A3A940}" dt="2024-09-18T16:18:51.988" v="991" actId="26606"/>
          <ac:spMkLst>
            <pc:docMk/>
            <pc:sldMk cId="274145126" sldId="275"/>
            <ac:spMk id="25" creationId="{56E9B3E6-E277-4D68-BA48-9CB43FFBD6E2}"/>
          </ac:spMkLst>
        </pc:spChg>
        <pc:grpChg chg="add">
          <ac:chgData name="Hajela, Rajneesh" userId="f6292950-97fd-49ca-9891-0dcd5d1f2546" providerId="ADAL" clId="{A647F6BD-A3E7-4422-B441-CE9BD3A3A940}" dt="2024-09-18T16:18:51.988" v="991" actId="26606"/>
          <ac:grpSpMkLst>
            <pc:docMk/>
            <pc:sldMk cId="274145126" sldId="275"/>
            <ac:grpSpMk id="26" creationId="{AE1C45F0-260A-458C-96ED-C1F6D2151219}"/>
          </ac:grpSpMkLst>
        </pc:grpChg>
        <pc:graphicFrameChg chg="add mod modGraphic">
          <ac:chgData name="Hajela, Rajneesh" userId="f6292950-97fd-49ca-9891-0dcd5d1f2546" providerId="ADAL" clId="{A647F6BD-A3E7-4422-B441-CE9BD3A3A940}" dt="2024-09-18T16:18:51.988" v="991" actId="26606"/>
          <ac:graphicFrameMkLst>
            <pc:docMk/>
            <pc:sldMk cId="274145126" sldId="275"/>
            <ac:graphicFrameMk id="4" creationId="{3C3F43F9-09FD-CEFF-813C-EA1B6C74C40E}"/>
          </ac:graphicFrameMkLst>
        </pc:graphicFrameChg>
        <pc:cxnChg chg="add">
          <ac:chgData name="Hajela, Rajneesh" userId="f6292950-97fd-49ca-9891-0dcd5d1f2546" providerId="ADAL" clId="{A647F6BD-A3E7-4422-B441-CE9BD3A3A940}" dt="2024-09-18T16:18:51.988" v="991" actId="26606"/>
          <ac:cxnSpMkLst>
            <pc:docMk/>
            <pc:sldMk cId="274145126" sldId="275"/>
            <ac:cxnSpMk id="28" creationId="{6CF1BAF6-AD41-4082-B212-8A1F9A2E8779}"/>
          </ac:cxnSpMkLst>
        </pc:cxnChg>
      </pc:sldChg>
      <pc:sldChg chg="addSp delSp modSp new del mod">
        <pc:chgData name="Hajela, Rajneesh" userId="f6292950-97fd-49ca-9891-0dcd5d1f2546" providerId="ADAL" clId="{A647F6BD-A3E7-4422-B441-CE9BD3A3A940}" dt="2024-09-18T16:17:52.620" v="949" actId="47"/>
        <pc:sldMkLst>
          <pc:docMk/>
          <pc:sldMk cId="2037266027" sldId="275"/>
        </pc:sldMkLst>
        <pc:spChg chg="del">
          <ac:chgData name="Hajela, Rajneesh" userId="f6292950-97fd-49ca-9891-0dcd5d1f2546" providerId="ADAL" clId="{A647F6BD-A3E7-4422-B441-CE9BD3A3A940}" dt="2024-09-18T16:16:33.278" v="942"/>
          <ac:spMkLst>
            <pc:docMk/>
            <pc:sldMk cId="2037266027" sldId="275"/>
            <ac:spMk id="3" creationId="{32758E57-CFBA-1D74-2167-DAC9CDA80C39}"/>
          </ac:spMkLst>
        </pc:spChg>
        <pc:graphicFrameChg chg="add mod">
          <ac:chgData name="Hajela, Rajneesh" userId="f6292950-97fd-49ca-9891-0dcd5d1f2546" providerId="ADAL" clId="{A647F6BD-A3E7-4422-B441-CE9BD3A3A940}" dt="2024-09-18T16:16:33.278" v="942"/>
          <ac:graphicFrameMkLst>
            <pc:docMk/>
            <pc:sldMk cId="2037266027" sldId="275"/>
            <ac:graphicFrameMk id="4" creationId="{A2151D9E-F439-BF1D-C505-5A2768365A7C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33.278" v="942"/>
          <ac:graphicFrameMkLst>
            <pc:docMk/>
            <pc:sldMk cId="2037266027" sldId="275"/>
            <ac:graphicFrameMk id="5" creationId="{EC925A5B-FF2E-188D-CCF1-DD462EB9D0F4}"/>
          </ac:graphicFrameMkLst>
        </pc:graphicFrameChg>
        <pc:graphicFrameChg chg="add mod">
          <ac:chgData name="Hajela, Rajneesh" userId="f6292950-97fd-49ca-9891-0dcd5d1f2546" providerId="ADAL" clId="{A647F6BD-A3E7-4422-B441-CE9BD3A3A940}" dt="2024-09-18T16:16:33.278" v="942"/>
          <ac:graphicFrameMkLst>
            <pc:docMk/>
            <pc:sldMk cId="2037266027" sldId="275"/>
            <ac:graphicFrameMk id="6" creationId="{C14179C4-DB58-357D-B1D6-94AFFC2B4E8F}"/>
          </ac:graphicFrameMkLst>
        </pc:graphicFrameChg>
        <pc:graphicFrameChg chg="add mod modGraphic">
          <ac:chgData name="Hajela, Rajneesh" userId="f6292950-97fd-49ca-9891-0dcd5d1f2546" providerId="ADAL" clId="{A647F6BD-A3E7-4422-B441-CE9BD3A3A940}" dt="2024-09-18T16:17:37.561" v="948" actId="6549"/>
          <ac:graphicFrameMkLst>
            <pc:docMk/>
            <pc:sldMk cId="2037266027" sldId="275"/>
            <ac:graphicFrameMk id="7" creationId="{F76C6D73-741F-36F1-6169-6C1CDE5A8099}"/>
          </ac:graphicFrameMkLst>
        </pc:graphicFrameChg>
        <pc:graphicFrameChg chg="add del mod">
          <ac:chgData name="Hajela, Rajneesh" userId="f6292950-97fd-49ca-9891-0dcd5d1f2546" providerId="ADAL" clId="{A647F6BD-A3E7-4422-B441-CE9BD3A3A940}" dt="2024-09-18T16:16:40.352" v="946" actId="21"/>
          <ac:graphicFrameMkLst>
            <pc:docMk/>
            <pc:sldMk cId="2037266027" sldId="275"/>
            <ac:graphicFrameMk id="8" creationId="{0189ABB8-08A9-8745-DA8D-D4B99A313D2C}"/>
          </ac:graphicFrameMkLst>
        </pc:graphicFrameChg>
        <pc:graphicFrameChg chg="add del mod modGraphic">
          <ac:chgData name="Hajela, Rajneesh" userId="f6292950-97fd-49ca-9891-0dcd5d1f2546" providerId="ADAL" clId="{A647F6BD-A3E7-4422-B441-CE9BD3A3A940}" dt="2024-09-18T16:16:38.493" v="945" actId="21"/>
          <ac:graphicFrameMkLst>
            <pc:docMk/>
            <pc:sldMk cId="2037266027" sldId="275"/>
            <ac:graphicFrameMk id="9" creationId="{BCEA02F8-0E6D-F790-85AD-145C9247450A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F02B44-AC53-4215-A4BC-9049A0BF8D9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925BBA2-C9B4-4BB9-A98D-0B22F9BC59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Auto Attendance system Using Real Time Face Recognition</a:t>
          </a:r>
          <a:endParaRPr lang="en-US" dirty="0"/>
        </a:p>
      </dgm:t>
    </dgm:pt>
    <dgm:pt modelId="{CCE285A7-FB67-485C-B5B6-B1E05D3945CE}" type="parTrans" cxnId="{7BD0A82B-DACC-4828-AFDC-BCBF35BEA998}">
      <dgm:prSet/>
      <dgm:spPr/>
      <dgm:t>
        <a:bodyPr/>
        <a:lstStyle/>
        <a:p>
          <a:endParaRPr lang="en-US"/>
        </a:p>
      </dgm:t>
    </dgm:pt>
    <dgm:pt modelId="{BFDAB73C-44B0-49D8-BD9E-EE8F764F53E8}" type="sibTrans" cxnId="{7BD0A82B-DACC-4828-AFDC-BCBF35BEA998}">
      <dgm:prSet/>
      <dgm:spPr/>
      <dgm:t>
        <a:bodyPr/>
        <a:lstStyle/>
        <a:p>
          <a:endParaRPr lang="en-US"/>
        </a:p>
      </dgm:t>
    </dgm:pt>
    <dgm:pt modelId="{0D6BBBF5-59B6-48AA-9F39-975CC2EBB5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Face Recognition</a:t>
          </a:r>
          <a:endParaRPr lang="en-US" dirty="0"/>
        </a:p>
      </dgm:t>
    </dgm:pt>
    <dgm:pt modelId="{3A168B27-4594-48EA-84C9-EC4FAE1D34A4}" type="parTrans" cxnId="{443099BC-7ADE-400C-B538-CB92F2273F02}">
      <dgm:prSet/>
      <dgm:spPr/>
      <dgm:t>
        <a:bodyPr/>
        <a:lstStyle/>
        <a:p>
          <a:endParaRPr lang="en-US"/>
        </a:p>
      </dgm:t>
    </dgm:pt>
    <dgm:pt modelId="{E3E2717C-EBAD-4B37-8C45-DC4537870C14}" type="sibTrans" cxnId="{443099BC-7ADE-400C-B538-CB92F2273F02}">
      <dgm:prSet/>
      <dgm:spPr/>
      <dgm:t>
        <a:bodyPr/>
        <a:lstStyle/>
        <a:p>
          <a:endParaRPr lang="en-US"/>
        </a:p>
      </dgm:t>
    </dgm:pt>
    <dgm:pt modelId="{3A851335-7075-4910-9452-0B36E04FD5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Mouth Detection</a:t>
          </a:r>
          <a:endParaRPr lang="en-US"/>
        </a:p>
      </dgm:t>
    </dgm:pt>
    <dgm:pt modelId="{A8B0AA17-2DFA-4BF1-9993-0462739BFDEC}" type="parTrans" cxnId="{5B3EDBAF-62D0-4983-820C-2CC85F4F9FC2}">
      <dgm:prSet/>
      <dgm:spPr/>
      <dgm:t>
        <a:bodyPr/>
        <a:lstStyle/>
        <a:p>
          <a:endParaRPr lang="en-US"/>
        </a:p>
      </dgm:t>
    </dgm:pt>
    <dgm:pt modelId="{3F7D35B2-E9C4-4000-844A-6DF589ED682E}" type="sibTrans" cxnId="{5B3EDBAF-62D0-4983-820C-2CC85F4F9FC2}">
      <dgm:prSet/>
      <dgm:spPr/>
      <dgm:t>
        <a:bodyPr/>
        <a:lstStyle/>
        <a:p>
          <a:endParaRPr lang="en-US"/>
        </a:p>
      </dgm:t>
    </dgm:pt>
    <dgm:pt modelId="{02C0847A-01B3-4A4D-BD64-3778FFDC62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Nose Detection</a:t>
          </a:r>
          <a:endParaRPr lang="en-US"/>
        </a:p>
      </dgm:t>
    </dgm:pt>
    <dgm:pt modelId="{55F78946-FA8C-4F54-B840-5C3338DF85C1}" type="parTrans" cxnId="{21135C84-5C95-4737-94C2-2F0CCBFE1364}">
      <dgm:prSet/>
      <dgm:spPr/>
      <dgm:t>
        <a:bodyPr/>
        <a:lstStyle/>
        <a:p>
          <a:endParaRPr lang="en-US"/>
        </a:p>
      </dgm:t>
    </dgm:pt>
    <dgm:pt modelId="{C0DC4A4E-32C4-4EAC-BCEC-5C9BDE3C47ED}" type="sibTrans" cxnId="{21135C84-5C95-4737-94C2-2F0CCBFE1364}">
      <dgm:prSet/>
      <dgm:spPr/>
      <dgm:t>
        <a:bodyPr/>
        <a:lstStyle/>
        <a:p>
          <a:endParaRPr lang="en-US"/>
        </a:p>
      </dgm:t>
    </dgm:pt>
    <dgm:pt modelId="{E913E2D3-93C6-4780-8A9E-E3EBA0C4A4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Eyes Detection</a:t>
          </a:r>
          <a:endParaRPr lang="en-US"/>
        </a:p>
      </dgm:t>
    </dgm:pt>
    <dgm:pt modelId="{072BF8FE-953D-41A8-B2B1-183708FD8095}" type="parTrans" cxnId="{A7B5B799-C51E-4993-8881-F7707BC2C03B}">
      <dgm:prSet/>
      <dgm:spPr/>
      <dgm:t>
        <a:bodyPr/>
        <a:lstStyle/>
        <a:p>
          <a:endParaRPr lang="en-US"/>
        </a:p>
      </dgm:t>
    </dgm:pt>
    <dgm:pt modelId="{2E641A9E-2DAE-4384-9DD1-64E3847FD9DB}" type="sibTrans" cxnId="{A7B5B799-C51E-4993-8881-F7707BC2C03B}">
      <dgm:prSet/>
      <dgm:spPr/>
      <dgm:t>
        <a:bodyPr/>
        <a:lstStyle/>
        <a:p>
          <a:endParaRPr lang="en-US"/>
        </a:p>
      </dgm:t>
    </dgm:pt>
    <dgm:pt modelId="{D15B3449-E84F-4FBC-988B-58BCF3983E30}" type="pres">
      <dgm:prSet presAssocID="{17F02B44-AC53-4215-A4BC-9049A0BF8D93}" presName="root" presStyleCnt="0">
        <dgm:presLayoutVars>
          <dgm:dir/>
          <dgm:resizeHandles val="exact"/>
        </dgm:presLayoutVars>
      </dgm:prSet>
      <dgm:spPr/>
    </dgm:pt>
    <dgm:pt modelId="{FEE9980A-7B5F-4450-8791-55E9BB97926D}" type="pres">
      <dgm:prSet presAssocID="{6925BBA2-C9B4-4BB9-A98D-0B22F9BC59C1}" presName="compNode" presStyleCnt="0"/>
      <dgm:spPr/>
    </dgm:pt>
    <dgm:pt modelId="{29A1F16A-8ADA-4D59-B643-4BFA75A55327}" type="pres">
      <dgm:prSet presAssocID="{6925BBA2-C9B4-4BB9-A98D-0B22F9BC59C1}" presName="bgRect" presStyleLbl="bgShp" presStyleIdx="0" presStyleCnt="5"/>
      <dgm:spPr/>
    </dgm:pt>
    <dgm:pt modelId="{74CE45FD-4823-4A40-8D5C-199EB753107B}" type="pres">
      <dgm:prSet presAssocID="{6925BBA2-C9B4-4BB9-A98D-0B22F9BC59C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60C38D68-348A-4C3D-ADB3-2A9AA802684C}" type="pres">
      <dgm:prSet presAssocID="{6925BBA2-C9B4-4BB9-A98D-0B22F9BC59C1}" presName="spaceRect" presStyleCnt="0"/>
      <dgm:spPr/>
    </dgm:pt>
    <dgm:pt modelId="{7FED580F-F02B-4070-ADAA-71C6132DAFAB}" type="pres">
      <dgm:prSet presAssocID="{6925BBA2-C9B4-4BB9-A98D-0B22F9BC59C1}" presName="parTx" presStyleLbl="revTx" presStyleIdx="0" presStyleCnt="5">
        <dgm:presLayoutVars>
          <dgm:chMax val="0"/>
          <dgm:chPref val="0"/>
        </dgm:presLayoutVars>
      </dgm:prSet>
      <dgm:spPr/>
    </dgm:pt>
    <dgm:pt modelId="{0A8E7CD4-2C39-4F38-A79C-11CAC2806B63}" type="pres">
      <dgm:prSet presAssocID="{BFDAB73C-44B0-49D8-BD9E-EE8F764F53E8}" presName="sibTrans" presStyleCnt="0"/>
      <dgm:spPr/>
    </dgm:pt>
    <dgm:pt modelId="{BF893620-5A21-4E27-B0D4-21D5CACF4F2B}" type="pres">
      <dgm:prSet presAssocID="{0D6BBBF5-59B6-48AA-9F39-975CC2EBB561}" presName="compNode" presStyleCnt="0"/>
      <dgm:spPr/>
    </dgm:pt>
    <dgm:pt modelId="{B0A388A9-1B53-44BF-A331-67C127DB988A}" type="pres">
      <dgm:prSet presAssocID="{0D6BBBF5-59B6-48AA-9F39-975CC2EBB561}" presName="bgRect" presStyleLbl="bgShp" presStyleIdx="1" presStyleCnt="5"/>
      <dgm:spPr/>
    </dgm:pt>
    <dgm:pt modelId="{5A147E27-1EBB-4172-9C95-ED2323B3A017}" type="pres">
      <dgm:prSet presAssocID="{0D6BBBF5-59B6-48AA-9F39-975CC2EBB5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EA719C9C-2095-49CC-8529-1C127942638F}" type="pres">
      <dgm:prSet presAssocID="{0D6BBBF5-59B6-48AA-9F39-975CC2EBB561}" presName="spaceRect" presStyleCnt="0"/>
      <dgm:spPr/>
    </dgm:pt>
    <dgm:pt modelId="{68032E1D-ADCE-4193-B3AD-D11049F7E981}" type="pres">
      <dgm:prSet presAssocID="{0D6BBBF5-59B6-48AA-9F39-975CC2EBB561}" presName="parTx" presStyleLbl="revTx" presStyleIdx="1" presStyleCnt="5">
        <dgm:presLayoutVars>
          <dgm:chMax val="0"/>
          <dgm:chPref val="0"/>
        </dgm:presLayoutVars>
      </dgm:prSet>
      <dgm:spPr/>
    </dgm:pt>
    <dgm:pt modelId="{52E69807-C379-4699-B60D-706F89CA417E}" type="pres">
      <dgm:prSet presAssocID="{E3E2717C-EBAD-4B37-8C45-DC4537870C14}" presName="sibTrans" presStyleCnt="0"/>
      <dgm:spPr/>
    </dgm:pt>
    <dgm:pt modelId="{6C8CDC80-CC51-4C8A-B245-76933B1BDFBC}" type="pres">
      <dgm:prSet presAssocID="{3A851335-7075-4910-9452-0B36E04FD5DD}" presName="compNode" presStyleCnt="0"/>
      <dgm:spPr/>
    </dgm:pt>
    <dgm:pt modelId="{C11B1246-2A83-4F89-B735-3BCE6D5E9639}" type="pres">
      <dgm:prSet presAssocID="{3A851335-7075-4910-9452-0B36E04FD5DD}" presName="bgRect" presStyleLbl="bgShp" presStyleIdx="2" presStyleCnt="5"/>
      <dgm:spPr/>
    </dgm:pt>
    <dgm:pt modelId="{323DFA71-065A-4D6B-851F-EA8976FECFA0}" type="pres">
      <dgm:prSet presAssocID="{3A851335-7075-4910-9452-0B36E04FD5D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th"/>
        </a:ext>
      </dgm:extLst>
    </dgm:pt>
    <dgm:pt modelId="{33C0A2A8-17B2-4E31-933A-E51AA4E170B2}" type="pres">
      <dgm:prSet presAssocID="{3A851335-7075-4910-9452-0B36E04FD5DD}" presName="spaceRect" presStyleCnt="0"/>
      <dgm:spPr/>
    </dgm:pt>
    <dgm:pt modelId="{9891726B-451A-41C0-B4AC-C083C500FE10}" type="pres">
      <dgm:prSet presAssocID="{3A851335-7075-4910-9452-0B36E04FD5DD}" presName="parTx" presStyleLbl="revTx" presStyleIdx="2" presStyleCnt="5">
        <dgm:presLayoutVars>
          <dgm:chMax val="0"/>
          <dgm:chPref val="0"/>
        </dgm:presLayoutVars>
      </dgm:prSet>
      <dgm:spPr/>
    </dgm:pt>
    <dgm:pt modelId="{5D1AA084-266A-4E26-BB43-107B35D04A8C}" type="pres">
      <dgm:prSet presAssocID="{3F7D35B2-E9C4-4000-844A-6DF589ED682E}" presName="sibTrans" presStyleCnt="0"/>
      <dgm:spPr/>
    </dgm:pt>
    <dgm:pt modelId="{BED403AF-76A2-4429-A520-50DADF289DEA}" type="pres">
      <dgm:prSet presAssocID="{02C0847A-01B3-4A4D-BD64-3778FFDC62E5}" presName="compNode" presStyleCnt="0"/>
      <dgm:spPr/>
    </dgm:pt>
    <dgm:pt modelId="{B87E4780-5BBF-45FA-8965-DC652DD40FC4}" type="pres">
      <dgm:prSet presAssocID="{02C0847A-01B3-4A4D-BD64-3778FFDC62E5}" presName="bgRect" presStyleLbl="bgShp" presStyleIdx="3" presStyleCnt="5"/>
      <dgm:spPr/>
    </dgm:pt>
    <dgm:pt modelId="{87D6631A-8A13-41ED-95E5-45B681F31469}" type="pres">
      <dgm:prSet presAssocID="{02C0847A-01B3-4A4D-BD64-3778FFDC62E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g"/>
        </a:ext>
      </dgm:extLst>
    </dgm:pt>
    <dgm:pt modelId="{A5A8E104-553F-4119-8BBB-A101123832E3}" type="pres">
      <dgm:prSet presAssocID="{02C0847A-01B3-4A4D-BD64-3778FFDC62E5}" presName="spaceRect" presStyleCnt="0"/>
      <dgm:spPr/>
    </dgm:pt>
    <dgm:pt modelId="{8EF50950-AB0D-42C0-A6E3-E64CCEAA94C0}" type="pres">
      <dgm:prSet presAssocID="{02C0847A-01B3-4A4D-BD64-3778FFDC62E5}" presName="parTx" presStyleLbl="revTx" presStyleIdx="3" presStyleCnt="5">
        <dgm:presLayoutVars>
          <dgm:chMax val="0"/>
          <dgm:chPref val="0"/>
        </dgm:presLayoutVars>
      </dgm:prSet>
      <dgm:spPr/>
    </dgm:pt>
    <dgm:pt modelId="{2DB325E1-5501-478B-8734-A0E617F42CAC}" type="pres">
      <dgm:prSet presAssocID="{C0DC4A4E-32C4-4EAC-BCEC-5C9BDE3C47ED}" presName="sibTrans" presStyleCnt="0"/>
      <dgm:spPr/>
    </dgm:pt>
    <dgm:pt modelId="{4B84571A-8381-468E-8AEA-CBBE432D0AB7}" type="pres">
      <dgm:prSet presAssocID="{E913E2D3-93C6-4780-8A9E-E3EBA0C4A40B}" presName="compNode" presStyleCnt="0"/>
      <dgm:spPr/>
    </dgm:pt>
    <dgm:pt modelId="{1F6B53F4-F2AA-476C-8761-9F4A5334FE08}" type="pres">
      <dgm:prSet presAssocID="{E913E2D3-93C6-4780-8A9E-E3EBA0C4A40B}" presName="bgRect" presStyleLbl="bgShp" presStyleIdx="4" presStyleCnt="5"/>
      <dgm:spPr/>
    </dgm:pt>
    <dgm:pt modelId="{449C3733-CE82-4C09-A97E-72A556DF2FA8}" type="pres">
      <dgm:prSet presAssocID="{E913E2D3-93C6-4780-8A9E-E3EBA0C4A4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213569CF-0754-4E61-9F90-608AFB85B081}" type="pres">
      <dgm:prSet presAssocID="{E913E2D3-93C6-4780-8A9E-E3EBA0C4A40B}" presName="spaceRect" presStyleCnt="0"/>
      <dgm:spPr/>
    </dgm:pt>
    <dgm:pt modelId="{966883AD-6DB0-4878-B016-8FA20D83E705}" type="pres">
      <dgm:prSet presAssocID="{E913E2D3-93C6-4780-8A9E-E3EBA0C4A4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BD0A82B-DACC-4828-AFDC-BCBF35BEA998}" srcId="{17F02B44-AC53-4215-A4BC-9049A0BF8D93}" destId="{6925BBA2-C9B4-4BB9-A98D-0B22F9BC59C1}" srcOrd="0" destOrd="0" parTransId="{CCE285A7-FB67-485C-B5B6-B1E05D3945CE}" sibTransId="{BFDAB73C-44B0-49D8-BD9E-EE8F764F53E8}"/>
    <dgm:cxn modelId="{79756B31-3B60-4D71-9571-61E07F684F77}" type="presOf" srcId="{E913E2D3-93C6-4780-8A9E-E3EBA0C4A40B}" destId="{966883AD-6DB0-4878-B016-8FA20D83E705}" srcOrd="0" destOrd="0" presId="urn:microsoft.com/office/officeart/2018/2/layout/IconVerticalSolidList"/>
    <dgm:cxn modelId="{8F897C35-2758-495F-BBA8-07910F1D7DA4}" type="presOf" srcId="{6925BBA2-C9B4-4BB9-A98D-0B22F9BC59C1}" destId="{7FED580F-F02B-4070-ADAA-71C6132DAFAB}" srcOrd="0" destOrd="0" presId="urn:microsoft.com/office/officeart/2018/2/layout/IconVerticalSolidList"/>
    <dgm:cxn modelId="{CE2CA352-EA33-4F48-85C6-D649691EBFE9}" type="presOf" srcId="{17F02B44-AC53-4215-A4BC-9049A0BF8D93}" destId="{D15B3449-E84F-4FBC-988B-58BCF3983E30}" srcOrd="0" destOrd="0" presId="urn:microsoft.com/office/officeart/2018/2/layout/IconVerticalSolidList"/>
    <dgm:cxn modelId="{91013F57-741E-4521-A2D4-A067CC5E1845}" type="presOf" srcId="{02C0847A-01B3-4A4D-BD64-3778FFDC62E5}" destId="{8EF50950-AB0D-42C0-A6E3-E64CCEAA94C0}" srcOrd="0" destOrd="0" presId="urn:microsoft.com/office/officeart/2018/2/layout/IconVerticalSolidList"/>
    <dgm:cxn modelId="{21135C84-5C95-4737-94C2-2F0CCBFE1364}" srcId="{17F02B44-AC53-4215-A4BC-9049A0BF8D93}" destId="{02C0847A-01B3-4A4D-BD64-3778FFDC62E5}" srcOrd="3" destOrd="0" parTransId="{55F78946-FA8C-4F54-B840-5C3338DF85C1}" sibTransId="{C0DC4A4E-32C4-4EAC-BCEC-5C9BDE3C47ED}"/>
    <dgm:cxn modelId="{A7B5B799-C51E-4993-8881-F7707BC2C03B}" srcId="{17F02B44-AC53-4215-A4BC-9049A0BF8D93}" destId="{E913E2D3-93C6-4780-8A9E-E3EBA0C4A40B}" srcOrd="4" destOrd="0" parTransId="{072BF8FE-953D-41A8-B2B1-183708FD8095}" sibTransId="{2E641A9E-2DAE-4384-9DD1-64E3847FD9DB}"/>
    <dgm:cxn modelId="{5B3EDBAF-62D0-4983-820C-2CC85F4F9FC2}" srcId="{17F02B44-AC53-4215-A4BC-9049A0BF8D93}" destId="{3A851335-7075-4910-9452-0B36E04FD5DD}" srcOrd="2" destOrd="0" parTransId="{A8B0AA17-2DFA-4BF1-9993-0462739BFDEC}" sibTransId="{3F7D35B2-E9C4-4000-844A-6DF589ED682E}"/>
    <dgm:cxn modelId="{443099BC-7ADE-400C-B538-CB92F2273F02}" srcId="{17F02B44-AC53-4215-A4BC-9049A0BF8D93}" destId="{0D6BBBF5-59B6-48AA-9F39-975CC2EBB561}" srcOrd="1" destOrd="0" parTransId="{3A168B27-4594-48EA-84C9-EC4FAE1D34A4}" sibTransId="{E3E2717C-EBAD-4B37-8C45-DC4537870C14}"/>
    <dgm:cxn modelId="{5B4C29BF-5961-4369-8316-68D1A7471F4A}" type="presOf" srcId="{0D6BBBF5-59B6-48AA-9F39-975CC2EBB561}" destId="{68032E1D-ADCE-4193-B3AD-D11049F7E981}" srcOrd="0" destOrd="0" presId="urn:microsoft.com/office/officeart/2018/2/layout/IconVerticalSolidList"/>
    <dgm:cxn modelId="{C4224DCD-DCD0-40E6-B547-4E2E90FD0ADF}" type="presOf" srcId="{3A851335-7075-4910-9452-0B36E04FD5DD}" destId="{9891726B-451A-41C0-B4AC-C083C500FE10}" srcOrd="0" destOrd="0" presId="urn:microsoft.com/office/officeart/2018/2/layout/IconVerticalSolidList"/>
    <dgm:cxn modelId="{23213C55-EADD-4DED-96C3-8A4F15E55854}" type="presParOf" srcId="{D15B3449-E84F-4FBC-988B-58BCF3983E30}" destId="{FEE9980A-7B5F-4450-8791-55E9BB97926D}" srcOrd="0" destOrd="0" presId="urn:microsoft.com/office/officeart/2018/2/layout/IconVerticalSolidList"/>
    <dgm:cxn modelId="{BF3EE490-618A-4D8E-9A42-E2EFE32C6FD3}" type="presParOf" srcId="{FEE9980A-7B5F-4450-8791-55E9BB97926D}" destId="{29A1F16A-8ADA-4D59-B643-4BFA75A55327}" srcOrd="0" destOrd="0" presId="urn:microsoft.com/office/officeart/2018/2/layout/IconVerticalSolidList"/>
    <dgm:cxn modelId="{1BDB7831-AA44-47F8-B971-3341BA5B5255}" type="presParOf" srcId="{FEE9980A-7B5F-4450-8791-55E9BB97926D}" destId="{74CE45FD-4823-4A40-8D5C-199EB753107B}" srcOrd="1" destOrd="0" presId="urn:microsoft.com/office/officeart/2018/2/layout/IconVerticalSolidList"/>
    <dgm:cxn modelId="{4EB2FF47-8A6C-4EC4-813C-D340DF03EA07}" type="presParOf" srcId="{FEE9980A-7B5F-4450-8791-55E9BB97926D}" destId="{60C38D68-348A-4C3D-ADB3-2A9AA802684C}" srcOrd="2" destOrd="0" presId="urn:microsoft.com/office/officeart/2018/2/layout/IconVerticalSolidList"/>
    <dgm:cxn modelId="{14F71BF1-DEB0-4395-9629-94B4B80C43CA}" type="presParOf" srcId="{FEE9980A-7B5F-4450-8791-55E9BB97926D}" destId="{7FED580F-F02B-4070-ADAA-71C6132DAFAB}" srcOrd="3" destOrd="0" presId="urn:microsoft.com/office/officeart/2018/2/layout/IconVerticalSolidList"/>
    <dgm:cxn modelId="{029BC909-9E37-4CF3-851F-2037964A7965}" type="presParOf" srcId="{D15B3449-E84F-4FBC-988B-58BCF3983E30}" destId="{0A8E7CD4-2C39-4F38-A79C-11CAC2806B63}" srcOrd="1" destOrd="0" presId="urn:microsoft.com/office/officeart/2018/2/layout/IconVerticalSolidList"/>
    <dgm:cxn modelId="{46910B65-F705-49A6-AB10-903BA0EFC390}" type="presParOf" srcId="{D15B3449-E84F-4FBC-988B-58BCF3983E30}" destId="{BF893620-5A21-4E27-B0D4-21D5CACF4F2B}" srcOrd="2" destOrd="0" presId="urn:microsoft.com/office/officeart/2018/2/layout/IconVerticalSolidList"/>
    <dgm:cxn modelId="{E361DB22-B798-42AE-8034-9AFA9F483F5D}" type="presParOf" srcId="{BF893620-5A21-4E27-B0D4-21D5CACF4F2B}" destId="{B0A388A9-1B53-44BF-A331-67C127DB988A}" srcOrd="0" destOrd="0" presId="urn:microsoft.com/office/officeart/2018/2/layout/IconVerticalSolidList"/>
    <dgm:cxn modelId="{446F0FFD-8EF2-450C-BF66-C75DF700C700}" type="presParOf" srcId="{BF893620-5A21-4E27-B0D4-21D5CACF4F2B}" destId="{5A147E27-1EBB-4172-9C95-ED2323B3A017}" srcOrd="1" destOrd="0" presId="urn:microsoft.com/office/officeart/2018/2/layout/IconVerticalSolidList"/>
    <dgm:cxn modelId="{AEF0E23A-57A3-497E-96A7-8862CF0EDB2E}" type="presParOf" srcId="{BF893620-5A21-4E27-B0D4-21D5CACF4F2B}" destId="{EA719C9C-2095-49CC-8529-1C127942638F}" srcOrd="2" destOrd="0" presId="urn:microsoft.com/office/officeart/2018/2/layout/IconVerticalSolidList"/>
    <dgm:cxn modelId="{DF010AFA-4B4C-4A48-A6FE-D1796F0D61CB}" type="presParOf" srcId="{BF893620-5A21-4E27-B0D4-21D5CACF4F2B}" destId="{68032E1D-ADCE-4193-B3AD-D11049F7E981}" srcOrd="3" destOrd="0" presId="urn:microsoft.com/office/officeart/2018/2/layout/IconVerticalSolidList"/>
    <dgm:cxn modelId="{60B2334A-0969-40D0-BC3E-585FC6EEB25F}" type="presParOf" srcId="{D15B3449-E84F-4FBC-988B-58BCF3983E30}" destId="{52E69807-C379-4699-B60D-706F89CA417E}" srcOrd="3" destOrd="0" presId="urn:microsoft.com/office/officeart/2018/2/layout/IconVerticalSolidList"/>
    <dgm:cxn modelId="{B73187D1-B0FB-4EAD-B3FE-91461DE3E2B8}" type="presParOf" srcId="{D15B3449-E84F-4FBC-988B-58BCF3983E30}" destId="{6C8CDC80-CC51-4C8A-B245-76933B1BDFBC}" srcOrd="4" destOrd="0" presId="urn:microsoft.com/office/officeart/2018/2/layout/IconVerticalSolidList"/>
    <dgm:cxn modelId="{8B4682DA-09E6-4B0D-949F-DAAE3391CC14}" type="presParOf" srcId="{6C8CDC80-CC51-4C8A-B245-76933B1BDFBC}" destId="{C11B1246-2A83-4F89-B735-3BCE6D5E9639}" srcOrd="0" destOrd="0" presId="urn:microsoft.com/office/officeart/2018/2/layout/IconVerticalSolidList"/>
    <dgm:cxn modelId="{9EB72423-5693-4FD1-93EA-D1365154ADF4}" type="presParOf" srcId="{6C8CDC80-CC51-4C8A-B245-76933B1BDFBC}" destId="{323DFA71-065A-4D6B-851F-EA8976FECFA0}" srcOrd="1" destOrd="0" presId="urn:microsoft.com/office/officeart/2018/2/layout/IconVerticalSolidList"/>
    <dgm:cxn modelId="{EB6837F7-F4C8-4049-B540-5BFBE1F8EB36}" type="presParOf" srcId="{6C8CDC80-CC51-4C8A-B245-76933B1BDFBC}" destId="{33C0A2A8-17B2-4E31-933A-E51AA4E170B2}" srcOrd="2" destOrd="0" presId="urn:microsoft.com/office/officeart/2018/2/layout/IconVerticalSolidList"/>
    <dgm:cxn modelId="{B40E5019-7D89-48B4-A108-0063572B1264}" type="presParOf" srcId="{6C8CDC80-CC51-4C8A-B245-76933B1BDFBC}" destId="{9891726B-451A-41C0-B4AC-C083C500FE10}" srcOrd="3" destOrd="0" presId="urn:microsoft.com/office/officeart/2018/2/layout/IconVerticalSolidList"/>
    <dgm:cxn modelId="{F6E216FB-1E75-4209-8BF3-3B0C68221D27}" type="presParOf" srcId="{D15B3449-E84F-4FBC-988B-58BCF3983E30}" destId="{5D1AA084-266A-4E26-BB43-107B35D04A8C}" srcOrd="5" destOrd="0" presId="urn:microsoft.com/office/officeart/2018/2/layout/IconVerticalSolidList"/>
    <dgm:cxn modelId="{BCD41DA2-CC92-43E4-BDBC-87DE927C3C9D}" type="presParOf" srcId="{D15B3449-E84F-4FBC-988B-58BCF3983E30}" destId="{BED403AF-76A2-4429-A520-50DADF289DEA}" srcOrd="6" destOrd="0" presId="urn:microsoft.com/office/officeart/2018/2/layout/IconVerticalSolidList"/>
    <dgm:cxn modelId="{768347D3-704A-48B2-8DA4-B4615F2AC9FC}" type="presParOf" srcId="{BED403AF-76A2-4429-A520-50DADF289DEA}" destId="{B87E4780-5BBF-45FA-8965-DC652DD40FC4}" srcOrd="0" destOrd="0" presId="urn:microsoft.com/office/officeart/2018/2/layout/IconVerticalSolidList"/>
    <dgm:cxn modelId="{46F01AC9-5A09-4E1A-9A50-622FBFC08A44}" type="presParOf" srcId="{BED403AF-76A2-4429-A520-50DADF289DEA}" destId="{87D6631A-8A13-41ED-95E5-45B681F31469}" srcOrd="1" destOrd="0" presId="urn:microsoft.com/office/officeart/2018/2/layout/IconVerticalSolidList"/>
    <dgm:cxn modelId="{22A3039C-5CB5-4DAE-A549-F5752F4AC38D}" type="presParOf" srcId="{BED403AF-76A2-4429-A520-50DADF289DEA}" destId="{A5A8E104-553F-4119-8BBB-A101123832E3}" srcOrd="2" destOrd="0" presId="urn:microsoft.com/office/officeart/2018/2/layout/IconVerticalSolidList"/>
    <dgm:cxn modelId="{2368C03E-A7FA-4520-BE36-8C7AD08FE297}" type="presParOf" srcId="{BED403AF-76A2-4429-A520-50DADF289DEA}" destId="{8EF50950-AB0D-42C0-A6E3-E64CCEAA94C0}" srcOrd="3" destOrd="0" presId="urn:microsoft.com/office/officeart/2018/2/layout/IconVerticalSolidList"/>
    <dgm:cxn modelId="{200596D3-D7B2-419D-B296-CA311A90088A}" type="presParOf" srcId="{D15B3449-E84F-4FBC-988B-58BCF3983E30}" destId="{2DB325E1-5501-478B-8734-A0E617F42CAC}" srcOrd="7" destOrd="0" presId="urn:microsoft.com/office/officeart/2018/2/layout/IconVerticalSolidList"/>
    <dgm:cxn modelId="{B75F75A5-C57B-4CC4-8853-8EDE9B3D0789}" type="presParOf" srcId="{D15B3449-E84F-4FBC-988B-58BCF3983E30}" destId="{4B84571A-8381-468E-8AEA-CBBE432D0AB7}" srcOrd="8" destOrd="0" presId="urn:microsoft.com/office/officeart/2018/2/layout/IconVerticalSolidList"/>
    <dgm:cxn modelId="{07122494-17F5-48E2-8FD9-897F7B89D89F}" type="presParOf" srcId="{4B84571A-8381-468E-8AEA-CBBE432D0AB7}" destId="{1F6B53F4-F2AA-476C-8761-9F4A5334FE08}" srcOrd="0" destOrd="0" presId="urn:microsoft.com/office/officeart/2018/2/layout/IconVerticalSolidList"/>
    <dgm:cxn modelId="{29AD558E-F22B-4D9B-B387-4A57941F517C}" type="presParOf" srcId="{4B84571A-8381-468E-8AEA-CBBE432D0AB7}" destId="{449C3733-CE82-4C09-A97E-72A556DF2FA8}" srcOrd="1" destOrd="0" presId="urn:microsoft.com/office/officeart/2018/2/layout/IconVerticalSolidList"/>
    <dgm:cxn modelId="{0B0A22C9-71C0-4AA9-8C99-51AAE9A232A3}" type="presParOf" srcId="{4B84571A-8381-468E-8AEA-CBBE432D0AB7}" destId="{213569CF-0754-4E61-9F90-608AFB85B081}" srcOrd="2" destOrd="0" presId="urn:microsoft.com/office/officeart/2018/2/layout/IconVerticalSolidList"/>
    <dgm:cxn modelId="{1EEAFF54-52BB-43B2-AC94-85119A2BC54A}" type="presParOf" srcId="{4B84571A-8381-468E-8AEA-CBBE432D0AB7}" destId="{966883AD-6DB0-4878-B016-8FA20D83E70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A02CDE-6094-4B56-8223-277A41BB22F7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52DAAC-9644-490C-8483-A894CAA7C087}">
      <dgm:prSet custT="1"/>
      <dgm:spPr/>
      <dgm:t>
        <a:bodyPr/>
        <a:lstStyle/>
        <a:p>
          <a:r>
            <a:rPr lang="en-US" sz="1600" b="0" i="0" dirty="0"/>
            <a:t>avoid manual effort and which is time consuming</a:t>
          </a:r>
          <a:endParaRPr lang="en-US" sz="1600" dirty="0"/>
        </a:p>
      </dgm:t>
    </dgm:pt>
    <dgm:pt modelId="{F35385CC-4C3E-4FDA-AE6A-83CB33AD7BFD}" type="parTrans" cxnId="{15BC9BCA-0C57-4FBD-BB85-E54C8C9DCCEE}">
      <dgm:prSet/>
      <dgm:spPr/>
      <dgm:t>
        <a:bodyPr/>
        <a:lstStyle/>
        <a:p>
          <a:endParaRPr lang="en-US"/>
        </a:p>
      </dgm:t>
    </dgm:pt>
    <dgm:pt modelId="{B3995AC0-39E7-40E0-AA18-C2C626B0F05C}" type="sibTrans" cxnId="{15BC9BCA-0C57-4FBD-BB85-E54C8C9DCCEE}">
      <dgm:prSet/>
      <dgm:spPr/>
      <dgm:t>
        <a:bodyPr/>
        <a:lstStyle/>
        <a:p>
          <a:endParaRPr lang="en-US"/>
        </a:p>
      </dgm:t>
    </dgm:pt>
    <dgm:pt modelId="{893DF018-DB57-4A45-9121-0A16380C719E}">
      <dgm:prSet custT="1"/>
      <dgm:spPr/>
      <dgm:t>
        <a:bodyPr/>
        <a:lstStyle/>
        <a:p>
          <a:r>
            <a:rPr lang="en-US" sz="2000" b="0" i="0" dirty="0"/>
            <a:t>it is tedious to keep records in bulk</a:t>
          </a:r>
          <a:endParaRPr lang="en-US" sz="2000" dirty="0"/>
        </a:p>
      </dgm:t>
    </dgm:pt>
    <dgm:pt modelId="{9121A743-C7B3-4BC8-88CD-1729C5FFA46A}" type="parTrans" cxnId="{61E18164-40FE-45C2-A5A5-6E2A81E49762}">
      <dgm:prSet/>
      <dgm:spPr/>
      <dgm:t>
        <a:bodyPr/>
        <a:lstStyle/>
        <a:p>
          <a:endParaRPr lang="en-US"/>
        </a:p>
      </dgm:t>
    </dgm:pt>
    <dgm:pt modelId="{64CFDF87-8AB6-4524-8DFF-0BC1C135EDA3}" type="sibTrans" cxnId="{61E18164-40FE-45C2-A5A5-6E2A81E49762}">
      <dgm:prSet/>
      <dgm:spPr/>
      <dgm:t>
        <a:bodyPr/>
        <a:lstStyle/>
        <a:p>
          <a:endParaRPr lang="en-US"/>
        </a:p>
      </dgm:t>
    </dgm:pt>
    <dgm:pt modelId="{910BFBC1-8401-4680-83F2-8A6094277290}">
      <dgm:prSet custT="1"/>
      <dgm:spPr/>
      <dgm:t>
        <a:bodyPr/>
        <a:lstStyle/>
        <a:p>
          <a:r>
            <a:rPr lang="en-US" sz="1800" b="0" i="0" dirty="0"/>
            <a:t>reduce the chances of fake attendance which is high in paper-pen attendance</a:t>
          </a:r>
          <a:endParaRPr lang="en-US" sz="1800" dirty="0"/>
        </a:p>
      </dgm:t>
    </dgm:pt>
    <dgm:pt modelId="{23A6F086-F6F0-46B1-AA6D-E5113D9B1FB0}" type="parTrans" cxnId="{26CB337A-B4E1-488F-8CD5-F3CB48993948}">
      <dgm:prSet/>
      <dgm:spPr/>
      <dgm:t>
        <a:bodyPr/>
        <a:lstStyle/>
        <a:p>
          <a:endParaRPr lang="en-US"/>
        </a:p>
      </dgm:t>
    </dgm:pt>
    <dgm:pt modelId="{F61F7DF6-C2FF-4B4D-B89E-CE53F5A1AE80}" type="sibTrans" cxnId="{26CB337A-B4E1-488F-8CD5-F3CB48993948}">
      <dgm:prSet/>
      <dgm:spPr/>
      <dgm:t>
        <a:bodyPr/>
        <a:lstStyle/>
        <a:p>
          <a:endParaRPr lang="en-US"/>
        </a:p>
      </dgm:t>
    </dgm:pt>
    <dgm:pt modelId="{2361E3A8-D3CA-48C1-B7F5-E5F169AF59E1}">
      <dgm:prSet custT="1"/>
      <dgm:spPr/>
      <dgm:t>
        <a:bodyPr/>
        <a:lstStyle/>
        <a:p>
          <a:r>
            <a:rPr lang="en-US" sz="1800" b="0" i="0" dirty="0"/>
            <a:t>using automated system, paperwork will be reduced and it will save time and environment</a:t>
          </a:r>
          <a:endParaRPr lang="en-US" sz="1800" dirty="0"/>
        </a:p>
      </dgm:t>
    </dgm:pt>
    <dgm:pt modelId="{F3D490D7-805B-4FFC-9DC1-E88980CF971B}" type="parTrans" cxnId="{BAA4AA8A-F02B-4E28-B4A9-175748B0DE5F}">
      <dgm:prSet/>
      <dgm:spPr/>
      <dgm:t>
        <a:bodyPr/>
        <a:lstStyle/>
        <a:p>
          <a:endParaRPr lang="en-US"/>
        </a:p>
      </dgm:t>
    </dgm:pt>
    <dgm:pt modelId="{4BE421F9-6B12-44E5-83A4-990126A1C7F6}" type="sibTrans" cxnId="{BAA4AA8A-F02B-4E28-B4A9-175748B0DE5F}">
      <dgm:prSet/>
      <dgm:spPr/>
      <dgm:t>
        <a:bodyPr/>
        <a:lstStyle/>
        <a:p>
          <a:endParaRPr lang="en-US"/>
        </a:p>
      </dgm:t>
    </dgm:pt>
    <dgm:pt modelId="{41483034-28F4-482C-9FC4-BCEB824C8D26}" type="pres">
      <dgm:prSet presAssocID="{4EA02CDE-6094-4B56-8223-277A41BB22F7}" presName="diagram" presStyleCnt="0">
        <dgm:presLayoutVars>
          <dgm:dir/>
          <dgm:resizeHandles val="exact"/>
        </dgm:presLayoutVars>
      </dgm:prSet>
      <dgm:spPr/>
    </dgm:pt>
    <dgm:pt modelId="{843F47F3-A823-48D9-858E-A6C76FFB3ED8}" type="pres">
      <dgm:prSet presAssocID="{0E52DAAC-9644-490C-8483-A894CAA7C087}" presName="arrow" presStyleLbl="node1" presStyleIdx="0" presStyleCnt="4" custScaleX="147415" custScaleY="128506">
        <dgm:presLayoutVars>
          <dgm:bulletEnabled val="1"/>
        </dgm:presLayoutVars>
      </dgm:prSet>
      <dgm:spPr/>
    </dgm:pt>
    <dgm:pt modelId="{5EFDD53F-08E1-4605-B15C-819BBF5BEFEF}" type="pres">
      <dgm:prSet presAssocID="{893DF018-DB57-4A45-9121-0A16380C719E}" presName="arrow" presStyleLbl="node1" presStyleIdx="1" presStyleCnt="4" custScaleX="192967" custScaleY="155370" custRadScaleRad="203757" custRadScaleInc="-4685">
        <dgm:presLayoutVars>
          <dgm:bulletEnabled val="1"/>
        </dgm:presLayoutVars>
      </dgm:prSet>
      <dgm:spPr/>
    </dgm:pt>
    <dgm:pt modelId="{17C45362-4E7B-4E8F-AA14-237F69E1B6D2}" type="pres">
      <dgm:prSet presAssocID="{910BFBC1-8401-4680-83F2-8A6094277290}" presName="arrow" presStyleLbl="node1" presStyleIdx="2" presStyleCnt="4" custScaleX="177498" custScaleY="127879" custRadScaleRad="89242" custRadScaleInc="-2376">
        <dgm:presLayoutVars>
          <dgm:bulletEnabled val="1"/>
        </dgm:presLayoutVars>
      </dgm:prSet>
      <dgm:spPr/>
    </dgm:pt>
    <dgm:pt modelId="{A54E3EF5-33AB-47F5-8510-F468E77A1E8B}" type="pres">
      <dgm:prSet presAssocID="{2361E3A8-D3CA-48C1-B7F5-E5F169AF59E1}" presName="arrow" presStyleLbl="node1" presStyleIdx="3" presStyleCnt="4" custScaleX="181381" custScaleY="184291" custRadScaleRad="217161" custRadScaleInc="4885">
        <dgm:presLayoutVars>
          <dgm:bulletEnabled val="1"/>
        </dgm:presLayoutVars>
      </dgm:prSet>
      <dgm:spPr/>
    </dgm:pt>
  </dgm:ptLst>
  <dgm:cxnLst>
    <dgm:cxn modelId="{61E18164-40FE-45C2-A5A5-6E2A81E49762}" srcId="{4EA02CDE-6094-4B56-8223-277A41BB22F7}" destId="{893DF018-DB57-4A45-9121-0A16380C719E}" srcOrd="1" destOrd="0" parTransId="{9121A743-C7B3-4BC8-88CD-1729C5FFA46A}" sibTransId="{64CFDF87-8AB6-4524-8DFF-0BC1C135EDA3}"/>
    <dgm:cxn modelId="{07C46A47-A86D-4BB4-A57E-FDC2C83DBA63}" type="presOf" srcId="{4EA02CDE-6094-4B56-8223-277A41BB22F7}" destId="{41483034-28F4-482C-9FC4-BCEB824C8D26}" srcOrd="0" destOrd="0" presId="urn:microsoft.com/office/officeart/2005/8/layout/arrow5"/>
    <dgm:cxn modelId="{26CB337A-B4E1-488F-8CD5-F3CB48993948}" srcId="{4EA02CDE-6094-4B56-8223-277A41BB22F7}" destId="{910BFBC1-8401-4680-83F2-8A6094277290}" srcOrd="2" destOrd="0" parTransId="{23A6F086-F6F0-46B1-AA6D-E5113D9B1FB0}" sibTransId="{F61F7DF6-C2FF-4B4D-B89E-CE53F5A1AE80}"/>
    <dgm:cxn modelId="{52195681-E7D7-422E-BCA7-C84CCBD109C4}" type="presOf" srcId="{2361E3A8-D3CA-48C1-B7F5-E5F169AF59E1}" destId="{A54E3EF5-33AB-47F5-8510-F468E77A1E8B}" srcOrd="0" destOrd="0" presId="urn:microsoft.com/office/officeart/2005/8/layout/arrow5"/>
    <dgm:cxn modelId="{BAA4AA8A-F02B-4E28-B4A9-175748B0DE5F}" srcId="{4EA02CDE-6094-4B56-8223-277A41BB22F7}" destId="{2361E3A8-D3CA-48C1-B7F5-E5F169AF59E1}" srcOrd="3" destOrd="0" parTransId="{F3D490D7-805B-4FFC-9DC1-E88980CF971B}" sibTransId="{4BE421F9-6B12-44E5-83A4-990126A1C7F6}"/>
    <dgm:cxn modelId="{15BC9BCA-0C57-4FBD-BB85-E54C8C9DCCEE}" srcId="{4EA02CDE-6094-4B56-8223-277A41BB22F7}" destId="{0E52DAAC-9644-490C-8483-A894CAA7C087}" srcOrd="0" destOrd="0" parTransId="{F35385CC-4C3E-4FDA-AE6A-83CB33AD7BFD}" sibTransId="{B3995AC0-39E7-40E0-AA18-C2C626B0F05C}"/>
    <dgm:cxn modelId="{AC8CCDCA-5424-43DE-B838-20BCBE03ACA8}" type="presOf" srcId="{0E52DAAC-9644-490C-8483-A894CAA7C087}" destId="{843F47F3-A823-48D9-858E-A6C76FFB3ED8}" srcOrd="0" destOrd="0" presId="urn:microsoft.com/office/officeart/2005/8/layout/arrow5"/>
    <dgm:cxn modelId="{F71EC9DB-0D50-4D02-891E-B390873142CA}" type="presOf" srcId="{893DF018-DB57-4A45-9121-0A16380C719E}" destId="{5EFDD53F-08E1-4605-B15C-819BBF5BEFEF}" srcOrd="0" destOrd="0" presId="urn:microsoft.com/office/officeart/2005/8/layout/arrow5"/>
    <dgm:cxn modelId="{9E4679E4-75A9-4E9C-8F29-F80E0619DBE3}" type="presOf" srcId="{910BFBC1-8401-4680-83F2-8A6094277290}" destId="{17C45362-4E7B-4E8F-AA14-237F69E1B6D2}" srcOrd="0" destOrd="0" presId="urn:microsoft.com/office/officeart/2005/8/layout/arrow5"/>
    <dgm:cxn modelId="{1F3C730D-CF1C-4D97-8D6C-7DDCBCBA1612}" type="presParOf" srcId="{41483034-28F4-482C-9FC4-BCEB824C8D26}" destId="{843F47F3-A823-48D9-858E-A6C76FFB3ED8}" srcOrd="0" destOrd="0" presId="urn:microsoft.com/office/officeart/2005/8/layout/arrow5"/>
    <dgm:cxn modelId="{CE1FC590-FD03-42BC-9CF8-B434EB657428}" type="presParOf" srcId="{41483034-28F4-482C-9FC4-BCEB824C8D26}" destId="{5EFDD53F-08E1-4605-B15C-819BBF5BEFEF}" srcOrd="1" destOrd="0" presId="urn:microsoft.com/office/officeart/2005/8/layout/arrow5"/>
    <dgm:cxn modelId="{F7839233-56B2-4AE6-978C-BBCD036480C9}" type="presParOf" srcId="{41483034-28F4-482C-9FC4-BCEB824C8D26}" destId="{17C45362-4E7B-4E8F-AA14-237F69E1B6D2}" srcOrd="2" destOrd="0" presId="urn:microsoft.com/office/officeart/2005/8/layout/arrow5"/>
    <dgm:cxn modelId="{3DE21D29-231B-477A-B851-9A97273D0C7E}" type="presParOf" srcId="{41483034-28F4-482C-9FC4-BCEB824C8D26}" destId="{A54E3EF5-33AB-47F5-8510-F468E77A1E8B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302952-D92E-4654-BBEF-227E659443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58785A3-C35D-4C03-951F-E171F3CA6046}">
      <dgm:prSet/>
      <dgm:spPr/>
      <dgm:t>
        <a:bodyPr/>
        <a:lstStyle/>
        <a:p>
          <a:r>
            <a:rPr lang="en-US" b="0" i="0"/>
            <a:t>OpenCV (for image processing )</a:t>
          </a:r>
          <a:endParaRPr lang="en-US"/>
        </a:p>
      </dgm:t>
    </dgm:pt>
    <dgm:pt modelId="{7D94E32F-93F7-4BCD-A738-50AE1968B940}" type="parTrans" cxnId="{4EBFCD1F-E24A-44BD-9B28-3EB14005EC7A}">
      <dgm:prSet/>
      <dgm:spPr/>
      <dgm:t>
        <a:bodyPr/>
        <a:lstStyle/>
        <a:p>
          <a:endParaRPr lang="en-US"/>
        </a:p>
      </dgm:t>
    </dgm:pt>
    <dgm:pt modelId="{54A1B514-AFAA-492F-867C-F0B2BE172423}" type="sibTrans" cxnId="{4EBFCD1F-E24A-44BD-9B28-3EB14005EC7A}">
      <dgm:prSet/>
      <dgm:spPr/>
      <dgm:t>
        <a:bodyPr/>
        <a:lstStyle/>
        <a:p>
          <a:endParaRPr lang="en-US"/>
        </a:p>
      </dgm:t>
    </dgm:pt>
    <dgm:pt modelId="{7971F1B8-092A-4B67-AB83-CFA7BA7C3CE2}">
      <dgm:prSet/>
      <dgm:spPr/>
      <dgm:t>
        <a:bodyPr/>
        <a:lstStyle/>
        <a:p>
          <a:r>
            <a:rPr lang="en-US" b="0" i="0"/>
            <a:t>WPF (for user interface)</a:t>
          </a:r>
          <a:endParaRPr lang="en-US"/>
        </a:p>
      </dgm:t>
    </dgm:pt>
    <dgm:pt modelId="{66933777-DD9C-44F2-8570-7B973F144212}" type="parTrans" cxnId="{73204A52-0928-4F14-B561-C27C657D608C}">
      <dgm:prSet/>
      <dgm:spPr/>
      <dgm:t>
        <a:bodyPr/>
        <a:lstStyle/>
        <a:p>
          <a:endParaRPr lang="en-US"/>
        </a:p>
      </dgm:t>
    </dgm:pt>
    <dgm:pt modelId="{C489E47F-DB07-4296-AC2C-2653E84DED8C}" type="sibTrans" cxnId="{73204A52-0928-4F14-B561-C27C657D608C}">
      <dgm:prSet/>
      <dgm:spPr/>
      <dgm:t>
        <a:bodyPr/>
        <a:lstStyle/>
        <a:p>
          <a:endParaRPr lang="en-US"/>
        </a:p>
      </dgm:t>
    </dgm:pt>
    <dgm:pt modelId="{1528BA61-EA22-4747-B554-76DB4D6252E7}">
      <dgm:prSet/>
      <dgm:spPr/>
      <dgm:t>
        <a:bodyPr/>
        <a:lstStyle/>
        <a:p>
          <a:r>
            <a:rPr lang="en-US" b="0" i="0"/>
            <a:t>C# (for implementing business logic)</a:t>
          </a:r>
          <a:endParaRPr lang="en-US"/>
        </a:p>
      </dgm:t>
    </dgm:pt>
    <dgm:pt modelId="{08E74CDC-92A9-4531-9FDD-769DCBCFC1AF}" type="parTrans" cxnId="{7E4640D0-6D24-4892-97C5-D6D14F3B443A}">
      <dgm:prSet/>
      <dgm:spPr/>
      <dgm:t>
        <a:bodyPr/>
        <a:lstStyle/>
        <a:p>
          <a:endParaRPr lang="en-US"/>
        </a:p>
      </dgm:t>
    </dgm:pt>
    <dgm:pt modelId="{356248DC-F368-4EC8-BCD2-374771086E4C}" type="sibTrans" cxnId="{7E4640D0-6D24-4892-97C5-D6D14F3B443A}">
      <dgm:prSet/>
      <dgm:spPr/>
      <dgm:t>
        <a:bodyPr/>
        <a:lstStyle/>
        <a:p>
          <a:endParaRPr lang="en-US"/>
        </a:p>
      </dgm:t>
    </dgm:pt>
    <dgm:pt modelId="{3DEF09AF-3747-420D-9CE0-3AAE3E2B6638}">
      <dgm:prSet/>
      <dgm:spPr/>
      <dgm:t>
        <a:bodyPr/>
        <a:lstStyle/>
        <a:p>
          <a:r>
            <a:rPr lang="en-US" b="0" i="0"/>
            <a:t>Entity Framework (for database management)</a:t>
          </a:r>
          <a:endParaRPr lang="en-US"/>
        </a:p>
      </dgm:t>
    </dgm:pt>
    <dgm:pt modelId="{7BD5605B-6B2F-4D09-BEB4-B0EA2675EEBA}" type="parTrans" cxnId="{824C8405-A07F-444A-8E35-5A8194E7F831}">
      <dgm:prSet/>
      <dgm:spPr/>
      <dgm:t>
        <a:bodyPr/>
        <a:lstStyle/>
        <a:p>
          <a:endParaRPr lang="en-US"/>
        </a:p>
      </dgm:t>
    </dgm:pt>
    <dgm:pt modelId="{FFAAA0B2-72E2-4F67-A661-35CE3D144854}" type="sibTrans" cxnId="{824C8405-A07F-444A-8E35-5A8194E7F831}">
      <dgm:prSet/>
      <dgm:spPr/>
      <dgm:t>
        <a:bodyPr/>
        <a:lstStyle/>
        <a:p>
          <a:endParaRPr lang="en-US"/>
        </a:p>
      </dgm:t>
    </dgm:pt>
    <dgm:pt modelId="{027AAD44-D146-4276-9472-D6A0A764D571}" type="pres">
      <dgm:prSet presAssocID="{86302952-D92E-4654-BBEF-227E659443FB}" presName="root" presStyleCnt="0">
        <dgm:presLayoutVars>
          <dgm:dir/>
          <dgm:resizeHandles val="exact"/>
        </dgm:presLayoutVars>
      </dgm:prSet>
      <dgm:spPr/>
    </dgm:pt>
    <dgm:pt modelId="{319B21AA-2528-4C46-9D93-D78CD0AA291E}" type="pres">
      <dgm:prSet presAssocID="{458785A3-C35D-4C03-951F-E171F3CA6046}" presName="compNode" presStyleCnt="0"/>
      <dgm:spPr/>
    </dgm:pt>
    <dgm:pt modelId="{3861EB9A-793A-4E11-B038-3F359A68AABA}" type="pres">
      <dgm:prSet presAssocID="{458785A3-C35D-4C03-951F-E171F3CA6046}" presName="bgRect" presStyleLbl="bgShp" presStyleIdx="0" presStyleCnt="4"/>
      <dgm:spPr/>
    </dgm:pt>
    <dgm:pt modelId="{C14713D7-315F-4E7C-91AE-561DA2173073}" type="pres">
      <dgm:prSet presAssocID="{458785A3-C35D-4C03-951F-E171F3CA604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tist"/>
        </a:ext>
      </dgm:extLst>
    </dgm:pt>
    <dgm:pt modelId="{DAB0162C-6E3E-45F2-A504-62093F1D4761}" type="pres">
      <dgm:prSet presAssocID="{458785A3-C35D-4C03-951F-E171F3CA6046}" presName="spaceRect" presStyleCnt="0"/>
      <dgm:spPr/>
    </dgm:pt>
    <dgm:pt modelId="{32953044-6EF7-48DC-BDD1-60FF0A52339F}" type="pres">
      <dgm:prSet presAssocID="{458785A3-C35D-4C03-951F-E171F3CA6046}" presName="parTx" presStyleLbl="revTx" presStyleIdx="0" presStyleCnt="4">
        <dgm:presLayoutVars>
          <dgm:chMax val="0"/>
          <dgm:chPref val="0"/>
        </dgm:presLayoutVars>
      </dgm:prSet>
      <dgm:spPr/>
    </dgm:pt>
    <dgm:pt modelId="{6B08547E-2A91-4F19-B246-358479A4AD53}" type="pres">
      <dgm:prSet presAssocID="{54A1B514-AFAA-492F-867C-F0B2BE172423}" presName="sibTrans" presStyleCnt="0"/>
      <dgm:spPr/>
    </dgm:pt>
    <dgm:pt modelId="{37F09ABC-AEAB-4864-B636-501963110937}" type="pres">
      <dgm:prSet presAssocID="{7971F1B8-092A-4B67-AB83-CFA7BA7C3CE2}" presName="compNode" presStyleCnt="0"/>
      <dgm:spPr/>
    </dgm:pt>
    <dgm:pt modelId="{8E29E2BA-2404-423A-A2D4-9803A16EF117}" type="pres">
      <dgm:prSet presAssocID="{7971F1B8-092A-4B67-AB83-CFA7BA7C3CE2}" presName="bgRect" presStyleLbl="bgShp" presStyleIdx="1" presStyleCnt="4"/>
      <dgm:spPr/>
    </dgm:pt>
    <dgm:pt modelId="{A92AAD82-FD7B-4CA2-8407-B5F59A3CBA37}" type="pres">
      <dgm:prSet presAssocID="{7971F1B8-092A-4B67-AB83-CFA7BA7C3CE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B4CC83B-1D70-4F83-A7E7-FF1283EC3F5F}" type="pres">
      <dgm:prSet presAssocID="{7971F1B8-092A-4B67-AB83-CFA7BA7C3CE2}" presName="spaceRect" presStyleCnt="0"/>
      <dgm:spPr/>
    </dgm:pt>
    <dgm:pt modelId="{7B19103C-76A5-4D48-8707-4C949C63CD06}" type="pres">
      <dgm:prSet presAssocID="{7971F1B8-092A-4B67-AB83-CFA7BA7C3CE2}" presName="parTx" presStyleLbl="revTx" presStyleIdx="1" presStyleCnt="4">
        <dgm:presLayoutVars>
          <dgm:chMax val="0"/>
          <dgm:chPref val="0"/>
        </dgm:presLayoutVars>
      </dgm:prSet>
      <dgm:spPr/>
    </dgm:pt>
    <dgm:pt modelId="{BFEF118D-BDA3-43CA-93A1-D874BFC283B9}" type="pres">
      <dgm:prSet presAssocID="{C489E47F-DB07-4296-AC2C-2653E84DED8C}" presName="sibTrans" presStyleCnt="0"/>
      <dgm:spPr/>
    </dgm:pt>
    <dgm:pt modelId="{E179074C-B58D-4BCF-A607-9B71C513F791}" type="pres">
      <dgm:prSet presAssocID="{1528BA61-EA22-4747-B554-76DB4D6252E7}" presName="compNode" presStyleCnt="0"/>
      <dgm:spPr/>
    </dgm:pt>
    <dgm:pt modelId="{A9B7FC12-57DC-4405-98E4-D63AD9189928}" type="pres">
      <dgm:prSet presAssocID="{1528BA61-EA22-4747-B554-76DB4D6252E7}" presName="bgRect" presStyleLbl="bgShp" presStyleIdx="2" presStyleCnt="4"/>
      <dgm:spPr/>
    </dgm:pt>
    <dgm:pt modelId="{30747A54-E884-4787-BCB1-DE2D49F21E06}" type="pres">
      <dgm:prSet presAssocID="{1528BA61-EA22-4747-B554-76DB4D6252E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3D2841-6AE5-4A58-93E2-32841A598901}" type="pres">
      <dgm:prSet presAssocID="{1528BA61-EA22-4747-B554-76DB4D6252E7}" presName="spaceRect" presStyleCnt="0"/>
      <dgm:spPr/>
    </dgm:pt>
    <dgm:pt modelId="{799B7F92-10AF-47F4-B49E-E7956CFC2E78}" type="pres">
      <dgm:prSet presAssocID="{1528BA61-EA22-4747-B554-76DB4D6252E7}" presName="parTx" presStyleLbl="revTx" presStyleIdx="2" presStyleCnt="4">
        <dgm:presLayoutVars>
          <dgm:chMax val="0"/>
          <dgm:chPref val="0"/>
        </dgm:presLayoutVars>
      </dgm:prSet>
      <dgm:spPr/>
    </dgm:pt>
    <dgm:pt modelId="{B24B9A35-EAB7-4F32-929D-882C4ADA3460}" type="pres">
      <dgm:prSet presAssocID="{356248DC-F368-4EC8-BCD2-374771086E4C}" presName="sibTrans" presStyleCnt="0"/>
      <dgm:spPr/>
    </dgm:pt>
    <dgm:pt modelId="{3B46A098-A69E-455E-B7B0-A09DB1847459}" type="pres">
      <dgm:prSet presAssocID="{3DEF09AF-3747-420D-9CE0-3AAE3E2B6638}" presName="compNode" presStyleCnt="0"/>
      <dgm:spPr/>
    </dgm:pt>
    <dgm:pt modelId="{E439B4EC-5408-42F7-939F-1586987AA8E8}" type="pres">
      <dgm:prSet presAssocID="{3DEF09AF-3747-420D-9CE0-3AAE3E2B6638}" presName="bgRect" presStyleLbl="bgShp" presStyleIdx="3" presStyleCnt="4"/>
      <dgm:spPr/>
    </dgm:pt>
    <dgm:pt modelId="{FBB797A6-3AFA-4B6A-92BB-3C07F0E14D53}" type="pres">
      <dgm:prSet presAssocID="{3DEF09AF-3747-420D-9CE0-3AAE3E2B663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66D653E-DBED-4CF8-9A0F-DC40C2FB7F67}" type="pres">
      <dgm:prSet presAssocID="{3DEF09AF-3747-420D-9CE0-3AAE3E2B6638}" presName="spaceRect" presStyleCnt="0"/>
      <dgm:spPr/>
    </dgm:pt>
    <dgm:pt modelId="{B562CB9D-A9D5-43A5-AE7D-E37798C0B40D}" type="pres">
      <dgm:prSet presAssocID="{3DEF09AF-3747-420D-9CE0-3AAE3E2B663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25CAB00-A7C6-4019-94B3-7C7E4B74D56B}" type="presOf" srcId="{7971F1B8-092A-4B67-AB83-CFA7BA7C3CE2}" destId="{7B19103C-76A5-4D48-8707-4C949C63CD06}" srcOrd="0" destOrd="0" presId="urn:microsoft.com/office/officeart/2018/2/layout/IconVerticalSolidList"/>
    <dgm:cxn modelId="{824C8405-A07F-444A-8E35-5A8194E7F831}" srcId="{86302952-D92E-4654-BBEF-227E659443FB}" destId="{3DEF09AF-3747-420D-9CE0-3AAE3E2B6638}" srcOrd="3" destOrd="0" parTransId="{7BD5605B-6B2F-4D09-BEB4-B0EA2675EEBA}" sibTransId="{FFAAA0B2-72E2-4F67-A661-35CE3D144854}"/>
    <dgm:cxn modelId="{A9E9F106-BCCA-4A01-AFD6-A410CB183146}" type="presOf" srcId="{1528BA61-EA22-4747-B554-76DB4D6252E7}" destId="{799B7F92-10AF-47F4-B49E-E7956CFC2E78}" srcOrd="0" destOrd="0" presId="urn:microsoft.com/office/officeart/2018/2/layout/IconVerticalSolidList"/>
    <dgm:cxn modelId="{4EBFCD1F-E24A-44BD-9B28-3EB14005EC7A}" srcId="{86302952-D92E-4654-BBEF-227E659443FB}" destId="{458785A3-C35D-4C03-951F-E171F3CA6046}" srcOrd="0" destOrd="0" parTransId="{7D94E32F-93F7-4BCD-A738-50AE1968B940}" sibTransId="{54A1B514-AFAA-492F-867C-F0B2BE172423}"/>
    <dgm:cxn modelId="{DA6B5F46-9A21-4BCE-9B51-53034927B212}" type="presOf" srcId="{458785A3-C35D-4C03-951F-E171F3CA6046}" destId="{32953044-6EF7-48DC-BDD1-60FF0A52339F}" srcOrd="0" destOrd="0" presId="urn:microsoft.com/office/officeart/2018/2/layout/IconVerticalSolidList"/>
    <dgm:cxn modelId="{73204A52-0928-4F14-B561-C27C657D608C}" srcId="{86302952-D92E-4654-BBEF-227E659443FB}" destId="{7971F1B8-092A-4B67-AB83-CFA7BA7C3CE2}" srcOrd="1" destOrd="0" parTransId="{66933777-DD9C-44F2-8570-7B973F144212}" sibTransId="{C489E47F-DB07-4296-AC2C-2653E84DED8C}"/>
    <dgm:cxn modelId="{CBF4FDCE-0016-4C93-AA18-9C7EB011A1E3}" type="presOf" srcId="{3DEF09AF-3747-420D-9CE0-3AAE3E2B6638}" destId="{B562CB9D-A9D5-43A5-AE7D-E37798C0B40D}" srcOrd="0" destOrd="0" presId="urn:microsoft.com/office/officeart/2018/2/layout/IconVerticalSolidList"/>
    <dgm:cxn modelId="{7E4640D0-6D24-4892-97C5-D6D14F3B443A}" srcId="{86302952-D92E-4654-BBEF-227E659443FB}" destId="{1528BA61-EA22-4747-B554-76DB4D6252E7}" srcOrd="2" destOrd="0" parTransId="{08E74CDC-92A9-4531-9FDD-769DCBCFC1AF}" sibTransId="{356248DC-F368-4EC8-BCD2-374771086E4C}"/>
    <dgm:cxn modelId="{138E88FE-A8BE-46F0-8F69-7D9B3D3590F7}" type="presOf" srcId="{86302952-D92E-4654-BBEF-227E659443FB}" destId="{027AAD44-D146-4276-9472-D6A0A764D571}" srcOrd="0" destOrd="0" presId="urn:microsoft.com/office/officeart/2018/2/layout/IconVerticalSolidList"/>
    <dgm:cxn modelId="{BF0FFC1F-4B21-4D4A-9F8F-07AD49DF29BA}" type="presParOf" srcId="{027AAD44-D146-4276-9472-D6A0A764D571}" destId="{319B21AA-2528-4C46-9D93-D78CD0AA291E}" srcOrd="0" destOrd="0" presId="urn:microsoft.com/office/officeart/2018/2/layout/IconVerticalSolidList"/>
    <dgm:cxn modelId="{3395E09F-D59C-451F-94AF-39C5A6A527AD}" type="presParOf" srcId="{319B21AA-2528-4C46-9D93-D78CD0AA291E}" destId="{3861EB9A-793A-4E11-B038-3F359A68AABA}" srcOrd="0" destOrd="0" presId="urn:microsoft.com/office/officeart/2018/2/layout/IconVerticalSolidList"/>
    <dgm:cxn modelId="{1E5901D1-2536-4B26-91E1-049A2B1B9209}" type="presParOf" srcId="{319B21AA-2528-4C46-9D93-D78CD0AA291E}" destId="{C14713D7-315F-4E7C-91AE-561DA2173073}" srcOrd="1" destOrd="0" presId="urn:microsoft.com/office/officeart/2018/2/layout/IconVerticalSolidList"/>
    <dgm:cxn modelId="{134FC8B8-9FD3-4868-A6A8-62044F816016}" type="presParOf" srcId="{319B21AA-2528-4C46-9D93-D78CD0AA291E}" destId="{DAB0162C-6E3E-45F2-A504-62093F1D4761}" srcOrd="2" destOrd="0" presId="urn:microsoft.com/office/officeart/2018/2/layout/IconVerticalSolidList"/>
    <dgm:cxn modelId="{6BB5AD5C-EBC1-4944-8016-FB5947E802B2}" type="presParOf" srcId="{319B21AA-2528-4C46-9D93-D78CD0AA291E}" destId="{32953044-6EF7-48DC-BDD1-60FF0A52339F}" srcOrd="3" destOrd="0" presId="urn:microsoft.com/office/officeart/2018/2/layout/IconVerticalSolidList"/>
    <dgm:cxn modelId="{9F95499A-D783-4F94-94E9-70F1A2D9AFF4}" type="presParOf" srcId="{027AAD44-D146-4276-9472-D6A0A764D571}" destId="{6B08547E-2A91-4F19-B246-358479A4AD53}" srcOrd="1" destOrd="0" presId="urn:microsoft.com/office/officeart/2018/2/layout/IconVerticalSolidList"/>
    <dgm:cxn modelId="{3673A22C-7331-422A-9D2C-8FC376637BE6}" type="presParOf" srcId="{027AAD44-D146-4276-9472-D6A0A764D571}" destId="{37F09ABC-AEAB-4864-B636-501963110937}" srcOrd="2" destOrd="0" presId="urn:microsoft.com/office/officeart/2018/2/layout/IconVerticalSolidList"/>
    <dgm:cxn modelId="{1FF50A1D-74B6-4864-98AF-F040C5C0D436}" type="presParOf" srcId="{37F09ABC-AEAB-4864-B636-501963110937}" destId="{8E29E2BA-2404-423A-A2D4-9803A16EF117}" srcOrd="0" destOrd="0" presId="urn:microsoft.com/office/officeart/2018/2/layout/IconVerticalSolidList"/>
    <dgm:cxn modelId="{5723C491-1C80-4F96-AC62-B21D147D7715}" type="presParOf" srcId="{37F09ABC-AEAB-4864-B636-501963110937}" destId="{A92AAD82-FD7B-4CA2-8407-B5F59A3CBA37}" srcOrd="1" destOrd="0" presId="urn:microsoft.com/office/officeart/2018/2/layout/IconVerticalSolidList"/>
    <dgm:cxn modelId="{B9ADB10B-54A6-4748-BB55-5E990DAD3A74}" type="presParOf" srcId="{37F09ABC-AEAB-4864-B636-501963110937}" destId="{9B4CC83B-1D70-4F83-A7E7-FF1283EC3F5F}" srcOrd="2" destOrd="0" presId="urn:microsoft.com/office/officeart/2018/2/layout/IconVerticalSolidList"/>
    <dgm:cxn modelId="{6CDAAA8D-3968-48AA-AF12-1C5B5B051468}" type="presParOf" srcId="{37F09ABC-AEAB-4864-B636-501963110937}" destId="{7B19103C-76A5-4D48-8707-4C949C63CD06}" srcOrd="3" destOrd="0" presId="urn:microsoft.com/office/officeart/2018/2/layout/IconVerticalSolidList"/>
    <dgm:cxn modelId="{CB097E43-4540-43F4-8128-B2B113FCF625}" type="presParOf" srcId="{027AAD44-D146-4276-9472-D6A0A764D571}" destId="{BFEF118D-BDA3-43CA-93A1-D874BFC283B9}" srcOrd="3" destOrd="0" presId="urn:microsoft.com/office/officeart/2018/2/layout/IconVerticalSolidList"/>
    <dgm:cxn modelId="{6257CE4C-A0FC-43B6-A2AB-9BE3CF80F4C1}" type="presParOf" srcId="{027AAD44-D146-4276-9472-D6A0A764D571}" destId="{E179074C-B58D-4BCF-A607-9B71C513F791}" srcOrd="4" destOrd="0" presId="urn:microsoft.com/office/officeart/2018/2/layout/IconVerticalSolidList"/>
    <dgm:cxn modelId="{AF497C04-608C-4FB3-AF40-84504F476ADA}" type="presParOf" srcId="{E179074C-B58D-4BCF-A607-9B71C513F791}" destId="{A9B7FC12-57DC-4405-98E4-D63AD9189928}" srcOrd="0" destOrd="0" presId="urn:microsoft.com/office/officeart/2018/2/layout/IconVerticalSolidList"/>
    <dgm:cxn modelId="{0978559C-0FE6-4849-888E-EBFC50093090}" type="presParOf" srcId="{E179074C-B58D-4BCF-A607-9B71C513F791}" destId="{30747A54-E884-4787-BCB1-DE2D49F21E06}" srcOrd="1" destOrd="0" presId="urn:microsoft.com/office/officeart/2018/2/layout/IconVerticalSolidList"/>
    <dgm:cxn modelId="{FEFD3B29-9A29-4F89-94DB-0088AE1E20FC}" type="presParOf" srcId="{E179074C-B58D-4BCF-A607-9B71C513F791}" destId="{ED3D2841-6AE5-4A58-93E2-32841A598901}" srcOrd="2" destOrd="0" presId="urn:microsoft.com/office/officeart/2018/2/layout/IconVerticalSolidList"/>
    <dgm:cxn modelId="{A0DB748C-4E5B-4B4D-8F67-46EE45423AB1}" type="presParOf" srcId="{E179074C-B58D-4BCF-A607-9B71C513F791}" destId="{799B7F92-10AF-47F4-B49E-E7956CFC2E78}" srcOrd="3" destOrd="0" presId="urn:microsoft.com/office/officeart/2018/2/layout/IconVerticalSolidList"/>
    <dgm:cxn modelId="{F80C9CAF-2F03-45C3-87D2-A3D912D161F1}" type="presParOf" srcId="{027AAD44-D146-4276-9472-D6A0A764D571}" destId="{B24B9A35-EAB7-4F32-929D-882C4ADA3460}" srcOrd="5" destOrd="0" presId="urn:microsoft.com/office/officeart/2018/2/layout/IconVerticalSolidList"/>
    <dgm:cxn modelId="{8F47DDA5-E079-4D3A-883D-5C81EE625743}" type="presParOf" srcId="{027AAD44-D146-4276-9472-D6A0A764D571}" destId="{3B46A098-A69E-455E-B7B0-A09DB1847459}" srcOrd="6" destOrd="0" presId="urn:microsoft.com/office/officeart/2018/2/layout/IconVerticalSolidList"/>
    <dgm:cxn modelId="{5907CE78-3437-4247-9BF5-A6E4B37BFA57}" type="presParOf" srcId="{3B46A098-A69E-455E-B7B0-A09DB1847459}" destId="{E439B4EC-5408-42F7-939F-1586987AA8E8}" srcOrd="0" destOrd="0" presId="urn:microsoft.com/office/officeart/2018/2/layout/IconVerticalSolidList"/>
    <dgm:cxn modelId="{D746A151-CFB7-4566-8891-CF779429D3FF}" type="presParOf" srcId="{3B46A098-A69E-455E-B7B0-A09DB1847459}" destId="{FBB797A6-3AFA-4B6A-92BB-3C07F0E14D53}" srcOrd="1" destOrd="0" presId="urn:microsoft.com/office/officeart/2018/2/layout/IconVerticalSolidList"/>
    <dgm:cxn modelId="{EBAFE013-1AFF-42D2-A0AC-E57C298B994B}" type="presParOf" srcId="{3B46A098-A69E-455E-B7B0-A09DB1847459}" destId="{166D653E-DBED-4CF8-9A0F-DC40C2FB7F67}" srcOrd="2" destOrd="0" presId="urn:microsoft.com/office/officeart/2018/2/layout/IconVerticalSolidList"/>
    <dgm:cxn modelId="{13954FC3-723D-4EAB-A245-F5D3A1D8615A}" type="presParOf" srcId="{3B46A098-A69E-455E-B7B0-A09DB1847459}" destId="{B562CB9D-A9D5-43A5-AE7D-E37798C0B4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04B426A-BAF2-415B-9238-488F1B07C84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DF306B3-98EC-496C-9C5F-5D5D9C363A2F}">
      <dgm:prSet/>
      <dgm:spPr/>
      <dgm:t>
        <a:bodyPr/>
        <a:lstStyle/>
        <a:p>
          <a:r>
            <a:rPr lang="en-US"/>
            <a:t>Less time consuming</a:t>
          </a:r>
        </a:p>
      </dgm:t>
    </dgm:pt>
    <dgm:pt modelId="{ED183D95-BF03-4C2E-A366-E125653A2CB2}" type="parTrans" cxnId="{B04FBA37-E62C-4ECB-BE97-10E53F7D848F}">
      <dgm:prSet/>
      <dgm:spPr/>
      <dgm:t>
        <a:bodyPr/>
        <a:lstStyle/>
        <a:p>
          <a:endParaRPr lang="en-US"/>
        </a:p>
      </dgm:t>
    </dgm:pt>
    <dgm:pt modelId="{8A984704-199B-418D-B99E-B00F702E7AA2}" type="sibTrans" cxnId="{B04FBA37-E62C-4ECB-BE97-10E53F7D848F}">
      <dgm:prSet/>
      <dgm:spPr/>
      <dgm:t>
        <a:bodyPr/>
        <a:lstStyle/>
        <a:p>
          <a:endParaRPr lang="en-US"/>
        </a:p>
      </dgm:t>
    </dgm:pt>
    <dgm:pt modelId="{86BB1C21-8343-450C-BEE1-F7A474EBB160}">
      <dgm:prSet/>
      <dgm:spPr/>
      <dgm:t>
        <a:bodyPr/>
        <a:lstStyle/>
        <a:p>
          <a:r>
            <a:rPr lang="en-US"/>
            <a:t>Works with Voice</a:t>
          </a:r>
        </a:p>
      </dgm:t>
    </dgm:pt>
    <dgm:pt modelId="{19FE70E0-2CBE-4566-A64C-35C6F8A5E51E}" type="parTrans" cxnId="{F30FB182-9C8B-4EF3-9193-257483A71A67}">
      <dgm:prSet/>
      <dgm:spPr/>
      <dgm:t>
        <a:bodyPr/>
        <a:lstStyle/>
        <a:p>
          <a:endParaRPr lang="en-US"/>
        </a:p>
      </dgm:t>
    </dgm:pt>
    <dgm:pt modelId="{FAA2C71D-EC7D-44C7-B526-7C344B510416}" type="sibTrans" cxnId="{F30FB182-9C8B-4EF3-9193-257483A71A67}">
      <dgm:prSet/>
      <dgm:spPr/>
      <dgm:t>
        <a:bodyPr/>
        <a:lstStyle/>
        <a:p>
          <a:endParaRPr lang="en-US"/>
        </a:p>
      </dgm:t>
    </dgm:pt>
    <dgm:pt modelId="{8F4B852C-5194-47C8-BE68-6E6C76B817E0}">
      <dgm:prSet/>
      <dgm:spPr/>
      <dgm:t>
        <a:bodyPr/>
        <a:lstStyle/>
        <a:p>
          <a:r>
            <a:rPr lang="en-US"/>
            <a:t>Fast calculation</a:t>
          </a:r>
        </a:p>
      </dgm:t>
    </dgm:pt>
    <dgm:pt modelId="{1AB39AE6-E814-49C5-8528-5C6FEBA32D53}" type="parTrans" cxnId="{22BD2CB3-63C0-4E89-8DE5-E7F2DF4FCF34}">
      <dgm:prSet/>
      <dgm:spPr/>
      <dgm:t>
        <a:bodyPr/>
        <a:lstStyle/>
        <a:p>
          <a:endParaRPr lang="en-US"/>
        </a:p>
      </dgm:t>
    </dgm:pt>
    <dgm:pt modelId="{DBB9CD58-AEE7-454A-9CF3-9775AFF63E00}" type="sibTrans" cxnId="{22BD2CB3-63C0-4E89-8DE5-E7F2DF4FCF34}">
      <dgm:prSet/>
      <dgm:spPr/>
      <dgm:t>
        <a:bodyPr/>
        <a:lstStyle/>
        <a:p>
          <a:endParaRPr lang="en-US"/>
        </a:p>
      </dgm:t>
    </dgm:pt>
    <dgm:pt modelId="{71F232FA-5EB3-436E-B8D5-573B2F649433}" type="pres">
      <dgm:prSet presAssocID="{E04B426A-BAF2-415B-9238-488F1B07C845}" presName="root" presStyleCnt="0">
        <dgm:presLayoutVars>
          <dgm:dir/>
          <dgm:resizeHandles val="exact"/>
        </dgm:presLayoutVars>
      </dgm:prSet>
      <dgm:spPr/>
    </dgm:pt>
    <dgm:pt modelId="{FFF5AB2D-F397-4042-96CE-F57116626527}" type="pres">
      <dgm:prSet presAssocID="{5DF306B3-98EC-496C-9C5F-5D5D9C363A2F}" presName="compNode" presStyleCnt="0"/>
      <dgm:spPr/>
    </dgm:pt>
    <dgm:pt modelId="{BFD44A05-6B2F-4509-8356-2D90572423EB}" type="pres">
      <dgm:prSet presAssocID="{5DF306B3-98EC-496C-9C5F-5D5D9C363A2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6760BCC-8D7D-4545-9E5F-12741529D3EB}" type="pres">
      <dgm:prSet presAssocID="{5DF306B3-98EC-496C-9C5F-5D5D9C363A2F}" presName="spaceRect" presStyleCnt="0"/>
      <dgm:spPr/>
    </dgm:pt>
    <dgm:pt modelId="{E3B14CEF-43E1-42AF-A0BB-359111140F6B}" type="pres">
      <dgm:prSet presAssocID="{5DF306B3-98EC-496C-9C5F-5D5D9C363A2F}" presName="textRect" presStyleLbl="revTx" presStyleIdx="0" presStyleCnt="3">
        <dgm:presLayoutVars>
          <dgm:chMax val="1"/>
          <dgm:chPref val="1"/>
        </dgm:presLayoutVars>
      </dgm:prSet>
      <dgm:spPr/>
    </dgm:pt>
    <dgm:pt modelId="{096CFA2D-FBC7-4265-B2A6-3DC2922CAF2C}" type="pres">
      <dgm:prSet presAssocID="{8A984704-199B-418D-B99E-B00F702E7AA2}" presName="sibTrans" presStyleCnt="0"/>
      <dgm:spPr/>
    </dgm:pt>
    <dgm:pt modelId="{C334908C-0350-49DB-995D-081829EA3280}" type="pres">
      <dgm:prSet presAssocID="{86BB1C21-8343-450C-BEE1-F7A474EBB160}" presName="compNode" presStyleCnt="0"/>
      <dgm:spPr/>
    </dgm:pt>
    <dgm:pt modelId="{17BAF1B7-3C26-4CFA-8DD2-1C80089198A8}" type="pres">
      <dgm:prSet presAssocID="{86BB1C21-8343-450C-BEE1-F7A474EBB1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C201988E-1CFE-4E0E-83D2-138BCB3E2124}" type="pres">
      <dgm:prSet presAssocID="{86BB1C21-8343-450C-BEE1-F7A474EBB160}" presName="spaceRect" presStyleCnt="0"/>
      <dgm:spPr/>
    </dgm:pt>
    <dgm:pt modelId="{30D5B773-B38E-4D17-8443-920CE3F90E23}" type="pres">
      <dgm:prSet presAssocID="{86BB1C21-8343-450C-BEE1-F7A474EBB160}" presName="textRect" presStyleLbl="revTx" presStyleIdx="1" presStyleCnt="3">
        <dgm:presLayoutVars>
          <dgm:chMax val="1"/>
          <dgm:chPref val="1"/>
        </dgm:presLayoutVars>
      </dgm:prSet>
      <dgm:spPr/>
    </dgm:pt>
    <dgm:pt modelId="{4CBAADBA-05E1-4A70-B290-2AB72F9C8F6F}" type="pres">
      <dgm:prSet presAssocID="{FAA2C71D-EC7D-44C7-B526-7C344B510416}" presName="sibTrans" presStyleCnt="0"/>
      <dgm:spPr/>
    </dgm:pt>
    <dgm:pt modelId="{30A628C5-8C97-4806-9E5C-62A55E000527}" type="pres">
      <dgm:prSet presAssocID="{8F4B852C-5194-47C8-BE68-6E6C76B817E0}" presName="compNode" presStyleCnt="0"/>
      <dgm:spPr/>
    </dgm:pt>
    <dgm:pt modelId="{0E6051FA-2B33-4C9E-A3C6-C24A684D908A}" type="pres">
      <dgm:prSet presAssocID="{8F4B852C-5194-47C8-BE68-6E6C76B817E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1D04436-B72B-4901-AC7D-39EC20FE9C6F}" type="pres">
      <dgm:prSet presAssocID="{8F4B852C-5194-47C8-BE68-6E6C76B817E0}" presName="spaceRect" presStyleCnt="0"/>
      <dgm:spPr/>
    </dgm:pt>
    <dgm:pt modelId="{154343DD-F3C4-4E57-8EA9-71D1FBFCEC89}" type="pres">
      <dgm:prSet presAssocID="{8F4B852C-5194-47C8-BE68-6E6C76B817E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04FBA37-E62C-4ECB-BE97-10E53F7D848F}" srcId="{E04B426A-BAF2-415B-9238-488F1B07C845}" destId="{5DF306B3-98EC-496C-9C5F-5D5D9C363A2F}" srcOrd="0" destOrd="0" parTransId="{ED183D95-BF03-4C2E-A366-E125653A2CB2}" sibTransId="{8A984704-199B-418D-B99E-B00F702E7AA2}"/>
    <dgm:cxn modelId="{A046354E-71FA-4506-9AEA-5F655971BC88}" type="presOf" srcId="{E04B426A-BAF2-415B-9238-488F1B07C845}" destId="{71F232FA-5EB3-436E-B8D5-573B2F649433}" srcOrd="0" destOrd="0" presId="urn:microsoft.com/office/officeart/2018/2/layout/IconLabelList"/>
    <dgm:cxn modelId="{F30FB182-9C8B-4EF3-9193-257483A71A67}" srcId="{E04B426A-BAF2-415B-9238-488F1B07C845}" destId="{86BB1C21-8343-450C-BEE1-F7A474EBB160}" srcOrd="1" destOrd="0" parTransId="{19FE70E0-2CBE-4566-A64C-35C6F8A5E51E}" sibTransId="{FAA2C71D-EC7D-44C7-B526-7C344B510416}"/>
    <dgm:cxn modelId="{3B0B6F87-B52B-424B-830E-90DEB27FA920}" type="presOf" srcId="{8F4B852C-5194-47C8-BE68-6E6C76B817E0}" destId="{154343DD-F3C4-4E57-8EA9-71D1FBFCEC89}" srcOrd="0" destOrd="0" presId="urn:microsoft.com/office/officeart/2018/2/layout/IconLabelList"/>
    <dgm:cxn modelId="{22BD2CB3-63C0-4E89-8DE5-E7F2DF4FCF34}" srcId="{E04B426A-BAF2-415B-9238-488F1B07C845}" destId="{8F4B852C-5194-47C8-BE68-6E6C76B817E0}" srcOrd="2" destOrd="0" parTransId="{1AB39AE6-E814-49C5-8528-5C6FEBA32D53}" sibTransId="{DBB9CD58-AEE7-454A-9CF3-9775AFF63E00}"/>
    <dgm:cxn modelId="{32AD4CCD-CE1D-4D7C-B7D5-1A1DA1522558}" type="presOf" srcId="{86BB1C21-8343-450C-BEE1-F7A474EBB160}" destId="{30D5B773-B38E-4D17-8443-920CE3F90E23}" srcOrd="0" destOrd="0" presId="urn:microsoft.com/office/officeart/2018/2/layout/IconLabelList"/>
    <dgm:cxn modelId="{734C88E7-03C9-4C33-A5DC-AB13DE178E3C}" type="presOf" srcId="{5DF306B3-98EC-496C-9C5F-5D5D9C363A2F}" destId="{E3B14CEF-43E1-42AF-A0BB-359111140F6B}" srcOrd="0" destOrd="0" presId="urn:microsoft.com/office/officeart/2018/2/layout/IconLabelList"/>
    <dgm:cxn modelId="{F92DF27F-3FD9-4F40-A34F-B037FD8A2276}" type="presParOf" srcId="{71F232FA-5EB3-436E-B8D5-573B2F649433}" destId="{FFF5AB2D-F397-4042-96CE-F57116626527}" srcOrd="0" destOrd="0" presId="urn:microsoft.com/office/officeart/2018/2/layout/IconLabelList"/>
    <dgm:cxn modelId="{DE7497CF-4EAB-4DCE-935F-1083FAF90BC4}" type="presParOf" srcId="{FFF5AB2D-F397-4042-96CE-F57116626527}" destId="{BFD44A05-6B2F-4509-8356-2D90572423EB}" srcOrd="0" destOrd="0" presId="urn:microsoft.com/office/officeart/2018/2/layout/IconLabelList"/>
    <dgm:cxn modelId="{4BCF437B-9AC0-466A-A218-A946F9634ADD}" type="presParOf" srcId="{FFF5AB2D-F397-4042-96CE-F57116626527}" destId="{86760BCC-8D7D-4545-9E5F-12741529D3EB}" srcOrd="1" destOrd="0" presId="urn:microsoft.com/office/officeart/2018/2/layout/IconLabelList"/>
    <dgm:cxn modelId="{00AB7316-6194-420B-A2B2-CE05535407D1}" type="presParOf" srcId="{FFF5AB2D-F397-4042-96CE-F57116626527}" destId="{E3B14CEF-43E1-42AF-A0BB-359111140F6B}" srcOrd="2" destOrd="0" presId="urn:microsoft.com/office/officeart/2018/2/layout/IconLabelList"/>
    <dgm:cxn modelId="{9E4BEEC5-57B1-497A-8D62-DABCC6AB6797}" type="presParOf" srcId="{71F232FA-5EB3-436E-B8D5-573B2F649433}" destId="{096CFA2D-FBC7-4265-B2A6-3DC2922CAF2C}" srcOrd="1" destOrd="0" presId="urn:microsoft.com/office/officeart/2018/2/layout/IconLabelList"/>
    <dgm:cxn modelId="{07F920CC-FEA7-4D27-9038-E2A06AEDC94F}" type="presParOf" srcId="{71F232FA-5EB3-436E-B8D5-573B2F649433}" destId="{C334908C-0350-49DB-995D-081829EA3280}" srcOrd="2" destOrd="0" presId="urn:microsoft.com/office/officeart/2018/2/layout/IconLabelList"/>
    <dgm:cxn modelId="{3D0A2FF1-8D12-4916-8433-B91BC366910C}" type="presParOf" srcId="{C334908C-0350-49DB-995D-081829EA3280}" destId="{17BAF1B7-3C26-4CFA-8DD2-1C80089198A8}" srcOrd="0" destOrd="0" presId="urn:microsoft.com/office/officeart/2018/2/layout/IconLabelList"/>
    <dgm:cxn modelId="{B4CAEB48-3667-4223-9B12-620A60D4ACFF}" type="presParOf" srcId="{C334908C-0350-49DB-995D-081829EA3280}" destId="{C201988E-1CFE-4E0E-83D2-138BCB3E2124}" srcOrd="1" destOrd="0" presId="urn:microsoft.com/office/officeart/2018/2/layout/IconLabelList"/>
    <dgm:cxn modelId="{8D6489D5-53FC-4782-9818-3FBE23626FF9}" type="presParOf" srcId="{C334908C-0350-49DB-995D-081829EA3280}" destId="{30D5B773-B38E-4D17-8443-920CE3F90E23}" srcOrd="2" destOrd="0" presId="urn:microsoft.com/office/officeart/2018/2/layout/IconLabelList"/>
    <dgm:cxn modelId="{4FD221EE-E06F-402B-A8A6-2C5E54E32429}" type="presParOf" srcId="{71F232FA-5EB3-436E-B8D5-573B2F649433}" destId="{4CBAADBA-05E1-4A70-B290-2AB72F9C8F6F}" srcOrd="3" destOrd="0" presId="urn:microsoft.com/office/officeart/2018/2/layout/IconLabelList"/>
    <dgm:cxn modelId="{62192630-DD29-4283-94CD-374D52A1FCD0}" type="presParOf" srcId="{71F232FA-5EB3-436E-B8D5-573B2F649433}" destId="{30A628C5-8C97-4806-9E5C-62A55E000527}" srcOrd="4" destOrd="0" presId="urn:microsoft.com/office/officeart/2018/2/layout/IconLabelList"/>
    <dgm:cxn modelId="{DA909A0F-6816-4C28-A79C-68F4F28C0AB1}" type="presParOf" srcId="{30A628C5-8C97-4806-9E5C-62A55E000527}" destId="{0E6051FA-2B33-4C9E-A3C6-C24A684D908A}" srcOrd="0" destOrd="0" presId="urn:microsoft.com/office/officeart/2018/2/layout/IconLabelList"/>
    <dgm:cxn modelId="{6781A769-E15D-43DA-833F-2D697557B4F4}" type="presParOf" srcId="{30A628C5-8C97-4806-9E5C-62A55E000527}" destId="{51D04436-B72B-4901-AC7D-39EC20FE9C6F}" srcOrd="1" destOrd="0" presId="urn:microsoft.com/office/officeart/2018/2/layout/IconLabelList"/>
    <dgm:cxn modelId="{8B17CC77-486B-441E-8140-9CA741D8E5AC}" type="presParOf" srcId="{30A628C5-8C97-4806-9E5C-62A55E000527}" destId="{154343DD-F3C4-4E57-8EA9-71D1FBFCEC8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29A204-00BA-408B-A5DB-155F23E8942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6B8A2DC-15B9-4972-95E4-520BA8CA7BB2}">
      <dgm:prSet/>
      <dgm:spPr/>
      <dgm:t>
        <a:bodyPr/>
        <a:lstStyle/>
        <a:p>
          <a:pPr>
            <a:defRPr cap="all"/>
          </a:pPr>
          <a:r>
            <a:rPr lang="en-US"/>
            <a:t>Less time consuming in Typing</a:t>
          </a:r>
        </a:p>
      </dgm:t>
    </dgm:pt>
    <dgm:pt modelId="{06A47847-7638-408E-A5EE-08BB42937ABC}" type="parTrans" cxnId="{6C8D668D-38E0-4E8A-B374-3115C5F8C478}">
      <dgm:prSet/>
      <dgm:spPr/>
      <dgm:t>
        <a:bodyPr/>
        <a:lstStyle/>
        <a:p>
          <a:endParaRPr lang="en-US"/>
        </a:p>
      </dgm:t>
    </dgm:pt>
    <dgm:pt modelId="{062A5C75-0011-4389-8A64-F73A596E4F18}" type="sibTrans" cxnId="{6C8D668D-38E0-4E8A-B374-3115C5F8C478}">
      <dgm:prSet/>
      <dgm:spPr/>
      <dgm:t>
        <a:bodyPr/>
        <a:lstStyle/>
        <a:p>
          <a:endParaRPr lang="en-US"/>
        </a:p>
      </dgm:t>
    </dgm:pt>
    <dgm:pt modelId="{2665854C-6418-4562-AC6A-5BC637FDCF36}">
      <dgm:prSet/>
      <dgm:spPr/>
      <dgm:t>
        <a:bodyPr/>
        <a:lstStyle/>
        <a:p>
          <a:pPr>
            <a:defRPr cap="all"/>
          </a:pPr>
          <a:r>
            <a:rPr lang="en-US"/>
            <a:t>As you say it writes </a:t>
          </a:r>
        </a:p>
      </dgm:t>
    </dgm:pt>
    <dgm:pt modelId="{F3254735-18F7-4E40-BB52-D035690E62E5}" type="parTrans" cxnId="{7428B5B9-5046-46B6-85A3-812FAE162E3F}">
      <dgm:prSet/>
      <dgm:spPr/>
      <dgm:t>
        <a:bodyPr/>
        <a:lstStyle/>
        <a:p>
          <a:endParaRPr lang="en-US"/>
        </a:p>
      </dgm:t>
    </dgm:pt>
    <dgm:pt modelId="{9C117C2C-03B8-42E3-960D-BA3775F35311}" type="sibTrans" cxnId="{7428B5B9-5046-46B6-85A3-812FAE162E3F}">
      <dgm:prSet/>
      <dgm:spPr/>
      <dgm:t>
        <a:bodyPr/>
        <a:lstStyle/>
        <a:p>
          <a:endParaRPr lang="en-US"/>
        </a:p>
      </dgm:t>
    </dgm:pt>
    <dgm:pt modelId="{787EF278-2E37-40AA-BA7D-1F837BD57574}">
      <dgm:prSet/>
      <dgm:spPr/>
      <dgm:t>
        <a:bodyPr/>
        <a:lstStyle/>
        <a:p>
          <a:pPr>
            <a:defRPr cap="all"/>
          </a:pPr>
          <a:r>
            <a:rPr lang="en-US"/>
            <a:t>Voice recogniser</a:t>
          </a:r>
        </a:p>
      </dgm:t>
    </dgm:pt>
    <dgm:pt modelId="{19B0D2D8-C34B-4172-A897-BC210C6F5930}" type="parTrans" cxnId="{EB23ABEB-0C31-43F9-91C9-AEAED1BEFC13}">
      <dgm:prSet/>
      <dgm:spPr/>
      <dgm:t>
        <a:bodyPr/>
        <a:lstStyle/>
        <a:p>
          <a:endParaRPr lang="en-US"/>
        </a:p>
      </dgm:t>
    </dgm:pt>
    <dgm:pt modelId="{023EEF74-97D3-46DF-AD3A-44EEB718C062}" type="sibTrans" cxnId="{EB23ABEB-0C31-43F9-91C9-AEAED1BEFC13}">
      <dgm:prSet/>
      <dgm:spPr/>
      <dgm:t>
        <a:bodyPr/>
        <a:lstStyle/>
        <a:p>
          <a:endParaRPr lang="en-US"/>
        </a:p>
      </dgm:t>
    </dgm:pt>
    <dgm:pt modelId="{4BF25600-B1E3-4662-B0BD-9AA01C3BBABA}" type="pres">
      <dgm:prSet presAssocID="{F529A204-00BA-408B-A5DB-155F23E89426}" presName="root" presStyleCnt="0">
        <dgm:presLayoutVars>
          <dgm:dir/>
          <dgm:resizeHandles val="exact"/>
        </dgm:presLayoutVars>
      </dgm:prSet>
      <dgm:spPr/>
    </dgm:pt>
    <dgm:pt modelId="{44730661-488B-42FA-A9AF-E9BE493F9D37}" type="pres">
      <dgm:prSet presAssocID="{66B8A2DC-15B9-4972-95E4-520BA8CA7BB2}" presName="compNode" presStyleCnt="0"/>
      <dgm:spPr/>
    </dgm:pt>
    <dgm:pt modelId="{2F469B57-2472-4113-B0DB-03894D232092}" type="pres">
      <dgm:prSet presAssocID="{66B8A2DC-15B9-4972-95E4-520BA8CA7BB2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D5F3342-6A13-4FD1-8C16-FA8D0BC022E6}" type="pres">
      <dgm:prSet presAssocID="{66B8A2DC-15B9-4972-95E4-520BA8CA7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B7A468FF-A6D0-4158-B330-74039482DD26}" type="pres">
      <dgm:prSet presAssocID="{66B8A2DC-15B9-4972-95E4-520BA8CA7BB2}" presName="spaceRect" presStyleCnt="0"/>
      <dgm:spPr/>
    </dgm:pt>
    <dgm:pt modelId="{873E38C8-066B-4422-86AB-90BC8E5B51E5}" type="pres">
      <dgm:prSet presAssocID="{66B8A2DC-15B9-4972-95E4-520BA8CA7BB2}" presName="textRect" presStyleLbl="revTx" presStyleIdx="0" presStyleCnt="3">
        <dgm:presLayoutVars>
          <dgm:chMax val="1"/>
          <dgm:chPref val="1"/>
        </dgm:presLayoutVars>
      </dgm:prSet>
      <dgm:spPr/>
    </dgm:pt>
    <dgm:pt modelId="{B50695B6-935C-4649-9E6B-E1D40B10B1B5}" type="pres">
      <dgm:prSet presAssocID="{062A5C75-0011-4389-8A64-F73A596E4F18}" presName="sibTrans" presStyleCnt="0"/>
      <dgm:spPr/>
    </dgm:pt>
    <dgm:pt modelId="{52F14F20-D962-41A6-BB90-824152D5F15A}" type="pres">
      <dgm:prSet presAssocID="{2665854C-6418-4562-AC6A-5BC637FDCF36}" presName="compNode" presStyleCnt="0"/>
      <dgm:spPr/>
    </dgm:pt>
    <dgm:pt modelId="{11BDD67F-D9F2-4F55-8D76-BF687AE6FB20}" type="pres">
      <dgm:prSet presAssocID="{2665854C-6418-4562-AC6A-5BC637FDCF3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EB154B3-B55B-46AC-B94E-54DC484E414D}" type="pres">
      <dgm:prSet presAssocID="{2665854C-6418-4562-AC6A-5BC637FDCF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E06AE9BC-84E7-4C07-A829-F62050A5BC73}" type="pres">
      <dgm:prSet presAssocID="{2665854C-6418-4562-AC6A-5BC637FDCF36}" presName="spaceRect" presStyleCnt="0"/>
      <dgm:spPr/>
    </dgm:pt>
    <dgm:pt modelId="{5F0DDDAD-36DD-4642-BB90-E03FDF49D0EF}" type="pres">
      <dgm:prSet presAssocID="{2665854C-6418-4562-AC6A-5BC637FDCF36}" presName="textRect" presStyleLbl="revTx" presStyleIdx="1" presStyleCnt="3">
        <dgm:presLayoutVars>
          <dgm:chMax val="1"/>
          <dgm:chPref val="1"/>
        </dgm:presLayoutVars>
      </dgm:prSet>
      <dgm:spPr/>
    </dgm:pt>
    <dgm:pt modelId="{D29FB7C1-4B63-491B-83D6-117D6DE5E58C}" type="pres">
      <dgm:prSet presAssocID="{9C117C2C-03B8-42E3-960D-BA3775F35311}" presName="sibTrans" presStyleCnt="0"/>
      <dgm:spPr/>
    </dgm:pt>
    <dgm:pt modelId="{1E0BDFA1-A34B-4922-A4E1-9EF09FFEA42B}" type="pres">
      <dgm:prSet presAssocID="{787EF278-2E37-40AA-BA7D-1F837BD57574}" presName="compNode" presStyleCnt="0"/>
      <dgm:spPr/>
    </dgm:pt>
    <dgm:pt modelId="{8E07652B-FF84-4090-8346-22E1C5489C27}" type="pres">
      <dgm:prSet presAssocID="{787EF278-2E37-40AA-BA7D-1F837BD57574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C085175-74FF-4A4E-918B-982067B40A79}" type="pres">
      <dgm:prSet presAssocID="{787EF278-2E37-40AA-BA7D-1F837BD575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F040718F-03B9-49B6-A24B-BA3CD6AB09C4}" type="pres">
      <dgm:prSet presAssocID="{787EF278-2E37-40AA-BA7D-1F837BD57574}" presName="spaceRect" presStyleCnt="0"/>
      <dgm:spPr/>
    </dgm:pt>
    <dgm:pt modelId="{25F4EF32-3333-4CE2-8B02-49CD59960A0A}" type="pres">
      <dgm:prSet presAssocID="{787EF278-2E37-40AA-BA7D-1F837BD575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5944614-C281-4398-AEAB-7007EC4A1314}" type="presOf" srcId="{2665854C-6418-4562-AC6A-5BC637FDCF36}" destId="{5F0DDDAD-36DD-4642-BB90-E03FDF49D0EF}" srcOrd="0" destOrd="0" presId="urn:microsoft.com/office/officeart/2018/5/layout/IconLeafLabelList"/>
    <dgm:cxn modelId="{43EDC16C-F33D-420D-9295-D74C60084BDD}" type="presOf" srcId="{787EF278-2E37-40AA-BA7D-1F837BD57574}" destId="{25F4EF32-3333-4CE2-8B02-49CD59960A0A}" srcOrd="0" destOrd="0" presId="urn:microsoft.com/office/officeart/2018/5/layout/IconLeafLabelList"/>
    <dgm:cxn modelId="{6C8D668D-38E0-4E8A-B374-3115C5F8C478}" srcId="{F529A204-00BA-408B-A5DB-155F23E89426}" destId="{66B8A2DC-15B9-4972-95E4-520BA8CA7BB2}" srcOrd="0" destOrd="0" parTransId="{06A47847-7638-408E-A5EE-08BB42937ABC}" sibTransId="{062A5C75-0011-4389-8A64-F73A596E4F18}"/>
    <dgm:cxn modelId="{7428B5B9-5046-46B6-85A3-812FAE162E3F}" srcId="{F529A204-00BA-408B-A5DB-155F23E89426}" destId="{2665854C-6418-4562-AC6A-5BC637FDCF36}" srcOrd="1" destOrd="0" parTransId="{F3254735-18F7-4E40-BB52-D035690E62E5}" sibTransId="{9C117C2C-03B8-42E3-960D-BA3775F35311}"/>
    <dgm:cxn modelId="{B07374E2-1F80-4887-9197-4A78D1FE5B45}" type="presOf" srcId="{F529A204-00BA-408B-A5DB-155F23E89426}" destId="{4BF25600-B1E3-4662-B0BD-9AA01C3BBABA}" srcOrd="0" destOrd="0" presId="urn:microsoft.com/office/officeart/2018/5/layout/IconLeafLabelList"/>
    <dgm:cxn modelId="{037F5BE7-3893-48C3-BF92-5F8BDCF2B90B}" type="presOf" srcId="{66B8A2DC-15B9-4972-95E4-520BA8CA7BB2}" destId="{873E38C8-066B-4422-86AB-90BC8E5B51E5}" srcOrd="0" destOrd="0" presId="urn:microsoft.com/office/officeart/2018/5/layout/IconLeafLabelList"/>
    <dgm:cxn modelId="{EB23ABEB-0C31-43F9-91C9-AEAED1BEFC13}" srcId="{F529A204-00BA-408B-A5DB-155F23E89426}" destId="{787EF278-2E37-40AA-BA7D-1F837BD57574}" srcOrd="2" destOrd="0" parTransId="{19B0D2D8-C34B-4172-A897-BC210C6F5930}" sibTransId="{023EEF74-97D3-46DF-AD3A-44EEB718C062}"/>
    <dgm:cxn modelId="{8EC2CB70-FDCC-48D5-AF68-C5203D7CD87F}" type="presParOf" srcId="{4BF25600-B1E3-4662-B0BD-9AA01C3BBABA}" destId="{44730661-488B-42FA-A9AF-E9BE493F9D37}" srcOrd="0" destOrd="0" presId="urn:microsoft.com/office/officeart/2018/5/layout/IconLeafLabelList"/>
    <dgm:cxn modelId="{8F192B55-FD9F-4F84-ADCA-730C16698AC6}" type="presParOf" srcId="{44730661-488B-42FA-A9AF-E9BE493F9D37}" destId="{2F469B57-2472-4113-B0DB-03894D232092}" srcOrd="0" destOrd="0" presId="urn:microsoft.com/office/officeart/2018/5/layout/IconLeafLabelList"/>
    <dgm:cxn modelId="{F5CD7552-235E-4C27-8D3A-7873644EFA84}" type="presParOf" srcId="{44730661-488B-42FA-A9AF-E9BE493F9D37}" destId="{ED5F3342-6A13-4FD1-8C16-FA8D0BC022E6}" srcOrd="1" destOrd="0" presId="urn:microsoft.com/office/officeart/2018/5/layout/IconLeafLabelList"/>
    <dgm:cxn modelId="{FACED4D5-A013-40AE-8295-4949EEADDDDB}" type="presParOf" srcId="{44730661-488B-42FA-A9AF-E9BE493F9D37}" destId="{B7A468FF-A6D0-4158-B330-74039482DD26}" srcOrd="2" destOrd="0" presId="urn:microsoft.com/office/officeart/2018/5/layout/IconLeafLabelList"/>
    <dgm:cxn modelId="{409ACB31-18BB-4C1C-9E8A-E3FF4FF718AA}" type="presParOf" srcId="{44730661-488B-42FA-A9AF-E9BE493F9D37}" destId="{873E38C8-066B-4422-86AB-90BC8E5B51E5}" srcOrd="3" destOrd="0" presId="urn:microsoft.com/office/officeart/2018/5/layout/IconLeafLabelList"/>
    <dgm:cxn modelId="{C16D8DD7-7589-4CA3-A4A4-F4FC149D9C60}" type="presParOf" srcId="{4BF25600-B1E3-4662-B0BD-9AA01C3BBABA}" destId="{B50695B6-935C-4649-9E6B-E1D40B10B1B5}" srcOrd="1" destOrd="0" presId="urn:microsoft.com/office/officeart/2018/5/layout/IconLeafLabelList"/>
    <dgm:cxn modelId="{DA483AA4-1839-409A-BB72-12ECC306F39F}" type="presParOf" srcId="{4BF25600-B1E3-4662-B0BD-9AA01C3BBABA}" destId="{52F14F20-D962-41A6-BB90-824152D5F15A}" srcOrd="2" destOrd="0" presId="urn:microsoft.com/office/officeart/2018/5/layout/IconLeafLabelList"/>
    <dgm:cxn modelId="{747B3ECD-99FC-42CA-AF11-693AECA48655}" type="presParOf" srcId="{52F14F20-D962-41A6-BB90-824152D5F15A}" destId="{11BDD67F-D9F2-4F55-8D76-BF687AE6FB20}" srcOrd="0" destOrd="0" presId="urn:microsoft.com/office/officeart/2018/5/layout/IconLeafLabelList"/>
    <dgm:cxn modelId="{33C47810-3EED-46C8-BF22-DE7B76B6EFFF}" type="presParOf" srcId="{52F14F20-D962-41A6-BB90-824152D5F15A}" destId="{7EB154B3-B55B-46AC-B94E-54DC484E414D}" srcOrd="1" destOrd="0" presId="urn:microsoft.com/office/officeart/2018/5/layout/IconLeafLabelList"/>
    <dgm:cxn modelId="{9A6CC6C8-2138-451E-A07B-BD855DC1013E}" type="presParOf" srcId="{52F14F20-D962-41A6-BB90-824152D5F15A}" destId="{E06AE9BC-84E7-4C07-A829-F62050A5BC73}" srcOrd="2" destOrd="0" presId="urn:microsoft.com/office/officeart/2018/5/layout/IconLeafLabelList"/>
    <dgm:cxn modelId="{296F85A0-FF17-4A70-B160-CB2974AD19FC}" type="presParOf" srcId="{52F14F20-D962-41A6-BB90-824152D5F15A}" destId="{5F0DDDAD-36DD-4642-BB90-E03FDF49D0EF}" srcOrd="3" destOrd="0" presId="urn:microsoft.com/office/officeart/2018/5/layout/IconLeafLabelList"/>
    <dgm:cxn modelId="{8C7C492F-973F-40DD-BE7D-7225CBBABD45}" type="presParOf" srcId="{4BF25600-B1E3-4662-B0BD-9AA01C3BBABA}" destId="{D29FB7C1-4B63-491B-83D6-117D6DE5E58C}" srcOrd="3" destOrd="0" presId="urn:microsoft.com/office/officeart/2018/5/layout/IconLeafLabelList"/>
    <dgm:cxn modelId="{72A4792C-504D-4FF9-96F4-5CDA1CD7A15E}" type="presParOf" srcId="{4BF25600-B1E3-4662-B0BD-9AA01C3BBABA}" destId="{1E0BDFA1-A34B-4922-A4E1-9EF09FFEA42B}" srcOrd="4" destOrd="0" presId="urn:microsoft.com/office/officeart/2018/5/layout/IconLeafLabelList"/>
    <dgm:cxn modelId="{25AC86ED-C310-4746-B93A-BB0185A03191}" type="presParOf" srcId="{1E0BDFA1-A34B-4922-A4E1-9EF09FFEA42B}" destId="{8E07652B-FF84-4090-8346-22E1C5489C27}" srcOrd="0" destOrd="0" presId="urn:microsoft.com/office/officeart/2018/5/layout/IconLeafLabelList"/>
    <dgm:cxn modelId="{CE30A557-7E1D-4156-B463-FD07F70EBF95}" type="presParOf" srcId="{1E0BDFA1-A34B-4922-A4E1-9EF09FFEA42B}" destId="{AC085175-74FF-4A4E-918B-982067B40A79}" srcOrd="1" destOrd="0" presId="urn:microsoft.com/office/officeart/2018/5/layout/IconLeafLabelList"/>
    <dgm:cxn modelId="{7EB65D7F-81F8-46CE-A109-CB4312B24648}" type="presParOf" srcId="{1E0BDFA1-A34B-4922-A4E1-9EF09FFEA42B}" destId="{F040718F-03B9-49B6-A24B-BA3CD6AB09C4}" srcOrd="2" destOrd="0" presId="urn:microsoft.com/office/officeart/2018/5/layout/IconLeafLabelList"/>
    <dgm:cxn modelId="{31537E50-6153-4D98-B9DF-ED53B69BF5BC}" type="presParOf" srcId="{1E0BDFA1-A34B-4922-A4E1-9EF09FFEA42B}" destId="{25F4EF32-3333-4CE2-8B02-49CD59960A0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1F16A-8ADA-4D59-B643-4BFA75A55327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CE45FD-4823-4A40-8D5C-199EB753107B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ED580F-F02B-4070-ADAA-71C6132DAFAB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Auto Attendance system Using Real Time Face Recognition</a:t>
          </a:r>
          <a:endParaRPr lang="en-US" sz="1900" kern="1200" dirty="0"/>
        </a:p>
      </dsp:txBody>
      <dsp:txXfrm>
        <a:off x="836323" y="3399"/>
        <a:ext cx="9679276" cy="724089"/>
      </dsp:txXfrm>
    </dsp:sp>
    <dsp:sp modelId="{B0A388A9-1B53-44BF-A331-67C127DB988A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147E27-1EBB-4172-9C95-ED2323B3A017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32E1D-ADCE-4193-B3AD-D11049F7E981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Face Recognition</a:t>
          </a:r>
          <a:endParaRPr lang="en-US" sz="1900" kern="1200" dirty="0"/>
        </a:p>
      </dsp:txBody>
      <dsp:txXfrm>
        <a:off x="836323" y="908511"/>
        <a:ext cx="9679276" cy="724089"/>
      </dsp:txXfrm>
    </dsp:sp>
    <dsp:sp modelId="{C11B1246-2A83-4F89-B735-3BCE6D5E963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DFA71-065A-4D6B-851F-EA8976FECFA0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91726B-451A-41C0-B4AC-C083C500FE10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Mouth Detection</a:t>
          </a:r>
          <a:endParaRPr lang="en-US" sz="1900" kern="1200"/>
        </a:p>
      </dsp:txBody>
      <dsp:txXfrm>
        <a:off x="836323" y="1813624"/>
        <a:ext cx="9679276" cy="724089"/>
      </dsp:txXfrm>
    </dsp:sp>
    <dsp:sp modelId="{B87E4780-5BBF-45FA-8965-DC652DD40FC4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D6631A-8A13-41ED-95E5-45B681F31469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F50950-AB0D-42C0-A6E3-E64CCEAA94C0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Nose Detection</a:t>
          </a:r>
          <a:endParaRPr lang="en-US" sz="1900" kern="1200"/>
        </a:p>
      </dsp:txBody>
      <dsp:txXfrm>
        <a:off x="836323" y="2718736"/>
        <a:ext cx="9679276" cy="724089"/>
      </dsp:txXfrm>
    </dsp:sp>
    <dsp:sp modelId="{1F6B53F4-F2AA-476C-8761-9F4A5334FE08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9C3733-CE82-4C09-A97E-72A556DF2FA8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883AD-6DB0-4878-B016-8FA20D83E705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Eyes Detection</a:t>
          </a:r>
          <a:endParaRPr lang="en-US" sz="1900" kern="120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3F47F3-A823-48D9-858E-A6C76FFB3ED8}">
      <dsp:nvSpPr>
        <dsp:cNvPr id="0" name=""/>
        <dsp:cNvSpPr/>
      </dsp:nvSpPr>
      <dsp:spPr>
        <a:xfrm>
          <a:off x="3928349" y="-244612"/>
          <a:ext cx="2558364" cy="223020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avoid manual effort and which is time consuming</a:t>
          </a:r>
          <a:endParaRPr lang="en-US" sz="1600" kern="1200" dirty="0"/>
        </a:p>
      </dsp:txBody>
      <dsp:txXfrm>
        <a:off x="4567940" y="-244612"/>
        <a:ext cx="1279182" cy="1839917"/>
      </dsp:txXfrm>
    </dsp:sp>
    <dsp:sp modelId="{5EFDD53F-08E1-4605-B15C-819BBF5BEFEF}">
      <dsp:nvSpPr>
        <dsp:cNvPr id="0" name=""/>
        <dsp:cNvSpPr/>
      </dsp:nvSpPr>
      <dsp:spPr>
        <a:xfrm rot="5400000">
          <a:off x="6190801" y="634237"/>
          <a:ext cx="3348912" cy="269642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it is tedious to keep records in bulk</a:t>
          </a:r>
          <a:endParaRPr lang="en-US" sz="2000" kern="1200" dirty="0"/>
        </a:p>
      </dsp:txBody>
      <dsp:txXfrm rot="-5400000">
        <a:off x="6988920" y="1145220"/>
        <a:ext cx="2224548" cy="1674456"/>
      </dsp:txXfrm>
    </dsp:sp>
    <dsp:sp modelId="{17C45362-4E7B-4E8F-AA14-237F69E1B6D2}">
      <dsp:nvSpPr>
        <dsp:cNvPr id="0" name=""/>
        <dsp:cNvSpPr/>
      </dsp:nvSpPr>
      <dsp:spPr>
        <a:xfrm rot="10800000">
          <a:off x="3710858" y="2235113"/>
          <a:ext cx="3080450" cy="2219320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reduce the chances of fake attendance which is high in paper-pen attendance</a:t>
          </a:r>
          <a:endParaRPr lang="en-US" sz="1800" kern="1200" dirty="0"/>
        </a:p>
      </dsp:txBody>
      <dsp:txXfrm rot="10800000">
        <a:off x="4480970" y="2623494"/>
        <a:ext cx="1540225" cy="1830939"/>
      </dsp:txXfrm>
    </dsp:sp>
    <dsp:sp modelId="{A54E3EF5-33AB-47F5-8510-F468E77A1E8B}">
      <dsp:nvSpPr>
        <dsp:cNvPr id="0" name=""/>
        <dsp:cNvSpPr/>
      </dsp:nvSpPr>
      <dsp:spPr>
        <a:xfrm rot="16200000">
          <a:off x="801718" y="361489"/>
          <a:ext cx="3147839" cy="3198342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using automated system, paperwork will be reduced and it will save time and environment</a:t>
          </a:r>
          <a:endParaRPr lang="en-US" sz="1800" kern="1200" dirty="0"/>
        </a:p>
      </dsp:txBody>
      <dsp:txXfrm rot="5400000">
        <a:off x="776467" y="1173700"/>
        <a:ext cx="2647470" cy="1573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1EB9A-793A-4E11-B038-3F359A68AABA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713D7-315F-4E7C-91AE-561DA217307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53044-6EF7-48DC-BDD1-60FF0A52339F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OpenCV (for image processing )</a:t>
          </a:r>
          <a:endParaRPr lang="en-US" sz="2200" kern="1200"/>
        </a:p>
      </dsp:txBody>
      <dsp:txXfrm>
        <a:off x="1357965" y="2319"/>
        <a:ext cx="4887299" cy="1175727"/>
      </dsp:txXfrm>
    </dsp:sp>
    <dsp:sp modelId="{8E29E2BA-2404-423A-A2D4-9803A16EF117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AAD82-FD7B-4CA2-8407-B5F59A3CBA3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9103C-76A5-4D48-8707-4C949C63CD06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WPF (for user interface)</a:t>
          </a:r>
          <a:endParaRPr lang="en-US" sz="2200" kern="1200"/>
        </a:p>
      </dsp:txBody>
      <dsp:txXfrm>
        <a:off x="1357965" y="1471979"/>
        <a:ext cx="4887299" cy="1175727"/>
      </dsp:txXfrm>
    </dsp:sp>
    <dsp:sp modelId="{A9B7FC12-57DC-4405-98E4-D63AD9189928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47A54-E884-4787-BCB1-DE2D49F21E06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9B7F92-10AF-47F4-B49E-E7956CFC2E78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C# (for implementing business logic)</a:t>
          </a:r>
          <a:endParaRPr lang="en-US" sz="2200" kern="1200"/>
        </a:p>
      </dsp:txBody>
      <dsp:txXfrm>
        <a:off x="1357965" y="2941639"/>
        <a:ext cx="4887299" cy="1175727"/>
      </dsp:txXfrm>
    </dsp:sp>
    <dsp:sp modelId="{E439B4EC-5408-42F7-939F-1586987AA8E8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797A6-3AFA-4B6A-92BB-3C07F0E14D53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2CB9D-A9D5-43A5-AE7D-E37798C0B40D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Entity Framework (for database management)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44A05-6B2F-4509-8356-2D90572423EB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14CEF-43E1-42AF-A0BB-359111140F6B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Less time consuming</a:t>
          </a:r>
        </a:p>
      </dsp:txBody>
      <dsp:txXfrm>
        <a:off x="59990" y="2654049"/>
        <a:ext cx="3226223" cy="720000"/>
      </dsp:txXfrm>
    </dsp:sp>
    <dsp:sp modelId="{17BAF1B7-3C26-4CFA-8DD2-1C80089198A8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5B773-B38E-4D17-8443-920CE3F90E23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Works with Voice</a:t>
          </a:r>
        </a:p>
      </dsp:txBody>
      <dsp:txXfrm>
        <a:off x="3850802" y="2654049"/>
        <a:ext cx="3226223" cy="720000"/>
      </dsp:txXfrm>
    </dsp:sp>
    <dsp:sp modelId="{0E6051FA-2B33-4C9E-A3C6-C24A684D908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343DD-F3C4-4E57-8EA9-71D1FBFCEC89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Fast calculation</a:t>
          </a:r>
        </a:p>
      </dsp:txBody>
      <dsp:txXfrm>
        <a:off x="7641615" y="2654049"/>
        <a:ext cx="322622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469B57-2472-4113-B0DB-03894D232092}">
      <dsp:nvSpPr>
        <dsp:cNvPr id="0" name=""/>
        <dsp:cNvSpPr/>
      </dsp:nvSpPr>
      <dsp:spPr>
        <a:xfrm>
          <a:off x="679050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5F3342-6A13-4FD1-8C16-FA8D0BC022E6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3E38C8-066B-4422-86AB-90BC8E5B51E5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Less time consuming in Typing</a:t>
          </a:r>
        </a:p>
      </dsp:txBody>
      <dsp:txXfrm>
        <a:off x="75768" y="3053169"/>
        <a:ext cx="3093750" cy="720000"/>
      </dsp:txXfrm>
    </dsp:sp>
    <dsp:sp modelId="{11BDD67F-D9F2-4F55-8D76-BF687AE6FB20}">
      <dsp:nvSpPr>
        <dsp:cNvPr id="0" name=""/>
        <dsp:cNvSpPr/>
      </dsp:nvSpPr>
      <dsp:spPr>
        <a:xfrm>
          <a:off x="4314206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B154B3-B55B-46AC-B94E-54DC484E414D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0DDDAD-36DD-4642-BB90-E03FDF49D0E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As you say it writes </a:t>
          </a:r>
        </a:p>
      </dsp:txBody>
      <dsp:txXfrm>
        <a:off x="3710925" y="3053169"/>
        <a:ext cx="3093750" cy="720000"/>
      </dsp:txXfrm>
    </dsp:sp>
    <dsp:sp modelId="{8E07652B-FF84-4090-8346-22E1C5489C27}">
      <dsp:nvSpPr>
        <dsp:cNvPr id="0" name=""/>
        <dsp:cNvSpPr/>
      </dsp:nvSpPr>
      <dsp:spPr>
        <a:xfrm>
          <a:off x="7949362" y="578168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85175-74FF-4A4E-918B-982067B40A79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F4EF32-3333-4CE2-8B02-49CD59960A0A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Voice recogniser</a:t>
          </a: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4093E6-FEC5-44E4-8BE3-728547AA8D6C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AC2B6-0FDF-4EB8-8085-64AE0E822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497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CB6A-E75A-4AA0-6E0B-4704A03AF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BA81A-76DC-5E45-62F1-A723CBA8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2D1D2-93FB-7EA7-E9DC-0AB1A5C5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8D68C-B727-F974-29D5-E36FD687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85498-2635-99CC-5C07-007744F9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485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1EE-41FC-458C-D468-E4C7C78CD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1544E-F777-F6C7-54F2-A4181C4DC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B23C-6DA7-ACDF-AD42-C38A5CD3A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576F9-52FD-ED49-A30E-4398806FB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D43C-FC3C-949E-5894-A5889775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587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CE09AC-63FE-C80E-C717-9C72345E2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5F70C-6E9E-A273-02F1-86638C86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93066-80F0-E8DA-41F7-78B87CB71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80AEF-31A5-C22F-2493-D9EDD0EC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3017A-39F0-273B-ACED-86FAC2512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875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0BDC-93E1-E02D-A221-603041DF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BB019-7123-3380-DEDC-31121C013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FE154-9BB0-6D05-945D-173026B24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A5C9B-FC32-3737-420A-2E97BE6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185FE-BE48-FC4E-5C05-20C3154A4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8684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03B8-55EF-DAB7-8F53-7071BC50E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6A774-09EA-5E2A-3BC6-268F7075E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8FC41-DBFD-964E-D1B0-4A1BC934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1B97F-32D8-FBBE-0E4B-9EF4617D2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9C30F-1E9B-5059-6AE8-EB30E28A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701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7B7F-E781-4ECE-994E-5AFD0BE21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598F3-8D16-4527-0B13-FD78A05BF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D97D6-54F6-4004-09E1-8D70C6C6E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0AB8D-3F14-A35D-EA22-1E18FAEF1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F3F39-8B56-51AB-CA26-E8838947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53398-126B-27FD-CCB6-0FB1D1846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85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8D3B-FAD2-531A-B5B6-AF2733A61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760CB-1218-3299-9398-6666A3C79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F717B-E47F-EA5E-8E24-7E843915C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0E553-35D7-E426-B6A2-FCC79066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0AF2BC-4236-37D1-58E0-7B165F69EE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8688D1-051E-6381-FAFF-AAB5CE26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D158E-5E9D-19D4-5D8E-FCAA55360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69DE4-5B02-BF35-79C9-BBC94B7E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7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260B-0B6F-A0FA-1B82-2C1934C9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04AA-006D-A7C1-9DBC-0C826FF5E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284A0-536E-E886-61D1-7A9D41707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366734-B8ED-06FE-13F0-2A13E24B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18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B95CA-7E8E-A2D3-85AD-F07F7D3D6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7EC024-79CD-B3EB-10B0-08C25F3A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A36B74-95E5-78C7-7B59-BCB42B20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0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A3D8-EE2A-019C-B935-270238D7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37F9F-B15F-6A33-B6CB-4E4C12C85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6DABE-0E67-26DC-85EC-D7AAD8B06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3DAD9-6377-7B62-00EC-5C49F0F4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954C2-F4D1-23E2-BEBE-84B9FB8E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D0860-F71C-08F2-DD98-A648F4C0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75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3A19-4FC7-BAAB-5BCA-ACE58DDE7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84B9D0-011A-BD40-0EA1-9897EBD8A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FCE82-557F-B552-703A-6F8AA0A34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CF152-0B65-EB04-B7B4-0B3C1FBDE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52EEF-888A-6195-CE50-A804A7A19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86917-8F71-E10F-0640-043D42A2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57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C6EE6-CFFB-FBB5-0DD4-190B73DB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1C7ED-C04F-2E81-5C50-47DA62F06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EB065-A4D7-F573-177B-47C9DF544A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280AA-CB21-4362-BD92-27641BB3D8B5}" type="datetimeFigureOut">
              <a:rPr lang="en-IN" smtClean="0"/>
              <a:t>18-09-2024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A2F2E-BDED-5C3A-FF94-C66902BB05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E12C-E83A-FC7D-8E5F-4DA04A0541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90680-F400-4825-9D56-001945397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231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i_m172tb9w3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3c92c0c9-6ae0-47ff-8a6b-9b8632ba32a6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1" name="Rectangle 1070">
            <a:extLst>
              <a:ext uri="{FF2B5EF4-FFF2-40B4-BE49-F238E27FC236}">
                <a16:creationId xmlns:a16="http://schemas.microsoft.com/office/drawing/2014/main" id="{FB33DC6A-1F1C-4A06-834E-CFF88F1C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72" name="Freeform: Shape 1071">
            <a:extLst>
              <a:ext uri="{FF2B5EF4-FFF2-40B4-BE49-F238E27FC236}">
                <a16:creationId xmlns:a16="http://schemas.microsoft.com/office/drawing/2014/main" id="{0FE1D5CF-87B8-4A8A-AD3C-01D06A6076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6208641" cy="6858000"/>
          </a:xfrm>
          <a:custGeom>
            <a:avLst/>
            <a:gdLst>
              <a:gd name="connsiteX0" fmla="*/ 0 w 6208641"/>
              <a:gd name="connsiteY0" fmla="*/ 0 h 6858000"/>
              <a:gd name="connsiteX1" fmla="*/ 5464181 w 6208641"/>
              <a:gd name="connsiteY1" fmla="*/ 0 h 6858000"/>
              <a:gd name="connsiteX2" fmla="*/ 5538086 w 6208641"/>
              <a:gd name="connsiteY2" fmla="*/ 159684 h 6858000"/>
              <a:gd name="connsiteX3" fmla="*/ 6208641 w 6208641"/>
              <a:gd name="connsiteY3" fmla="*/ 3706589 h 6858000"/>
              <a:gd name="connsiteX4" fmla="*/ 5734754 w 6208641"/>
              <a:gd name="connsiteY4" fmla="*/ 6730443 h 6858000"/>
              <a:gd name="connsiteX5" fmla="*/ 5689361 w 6208641"/>
              <a:gd name="connsiteY5" fmla="*/ 6858000 h 6858000"/>
              <a:gd name="connsiteX6" fmla="*/ 0 w 620864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8641" h="6858000">
                <a:moveTo>
                  <a:pt x="0" y="0"/>
                </a:moveTo>
                <a:lnTo>
                  <a:pt x="5464181" y="0"/>
                </a:lnTo>
                <a:lnTo>
                  <a:pt x="5538086" y="159684"/>
                </a:lnTo>
                <a:cubicBezTo>
                  <a:pt x="5961440" y="1172168"/>
                  <a:pt x="6208641" y="2392735"/>
                  <a:pt x="6208641" y="3706589"/>
                </a:cubicBezTo>
                <a:cubicBezTo>
                  <a:pt x="6208641" y="4801467"/>
                  <a:pt x="6036974" y="5831563"/>
                  <a:pt x="5734754" y="6730443"/>
                </a:cubicBezTo>
                <a:lnTo>
                  <a:pt x="568936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7" name="Freeform: Shape 1056">
            <a:extLst>
              <a:ext uri="{FF2B5EF4-FFF2-40B4-BE49-F238E27FC236}">
                <a16:creationId xmlns:a16="http://schemas.microsoft.com/office/drawing/2014/main" id="{60926200-45C2-41E9-839F-31CD5FE4C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03325" cy="6858000"/>
          </a:xfrm>
          <a:custGeom>
            <a:avLst/>
            <a:gdLst>
              <a:gd name="connsiteX0" fmla="*/ 0 w 6203325"/>
              <a:gd name="connsiteY0" fmla="*/ 0 h 6858000"/>
              <a:gd name="connsiteX1" fmla="*/ 5458865 w 6203325"/>
              <a:gd name="connsiteY1" fmla="*/ 0 h 6858000"/>
              <a:gd name="connsiteX2" fmla="*/ 5532770 w 6203325"/>
              <a:gd name="connsiteY2" fmla="*/ 159684 h 6858000"/>
              <a:gd name="connsiteX3" fmla="*/ 6203325 w 6203325"/>
              <a:gd name="connsiteY3" fmla="*/ 3706589 h 6858000"/>
              <a:gd name="connsiteX4" fmla="*/ 5729438 w 6203325"/>
              <a:gd name="connsiteY4" fmla="*/ 6730443 h 6858000"/>
              <a:gd name="connsiteX5" fmla="*/ 5684045 w 6203325"/>
              <a:gd name="connsiteY5" fmla="*/ 6858000 h 6858000"/>
              <a:gd name="connsiteX6" fmla="*/ 0 w 62033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03325" h="6858000">
                <a:moveTo>
                  <a:pt x="0" y="0"/>
                </a:moveTo>
                <a:lnTo>
                  <a:pt x="5458865" y="0"/>
                </a:lnTo>
                <a:lnTo>
                  <a:pt x="5532770" y="159684"/>
                </a:lnTo>
                <a:cubicBezTo>
                  <a:pt x="5956124" y="1172168"/>
                  <a:pt x="6203325" y="2392735"/>
                  <a:pt x="6203325" y="3706589"/>
                </a:cubicBezTo>
                <a:cubicBezTo>
                  <a:pt x="6203325" y="4801467"/>
                  <a:pt x="6031658" y="5831563"/>
                  <a:pt x="5729438" y="6730443"/>
                </a:cubicBezTo>
                <a:lnTo>
                  <a:pt x="568404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81A38-2E2B-6A44-EA5C-A5FB1DAF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9098" y="1106034"/>
            <a:ext cx="5019074" cy="3204134"/>
          </a:xfrm>
        </p:spPr>
        <p:txBody>
          <a:bodyPr anchor="b">
            <a:normAutofit/>
          </a:bodyPr>
          <a:lstStyle/>
          <a:p>
            <a:pPr algn="l"/>
            <a:r>
              <a:rPr lang="en-IN" sz="4200" b="1" i="0">
                <a:effectLst/>
                <a:highlight>
                  <a:srgbClr val="FFFFFF"/>
                </a:highlight>
                <a:latin typeface="-apple-system"/>
              </a:rPr>
              <a:t>Automatic-Attendance-System-using-Facial-Recognition</a:t>
            </a:r>
            <a:br>
              <a:rPr lang="en-IN" sz="4200" b="1" i="0">
                <a:effectLst/>
                <a:highlight>
                  <a:srgbClr val="FFFFFF"/>
                </a:highlight>
                <a:latin typeface="-apple-system"/>
              </a:rPr>
            </a:br>
            <a:endParaRPr lang="en-IN" sz="4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D7E4C-8D5E-F53C-CA86-6F8739A82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4124" y="4872922"/>
            <a:ext cx="5013698" cy="1208141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By: Mohit Hajela (Class 6)</a:t>
            </a:r>
            <a:endParaRPr lang="en-IN" sz="2800" dirty="0"/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67989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026" name="Picture 2" descr="Face Mask Detection And Temperature Scanning Face Biometric Attendance  System For Automatic Entry at best price in New Delhi">
            <a:extLst>
              <a:ext uri="{FF2B5EF4-FFF2-40B4-BE49-F238E27FC236}">
                <a16:creationId xmlns:a16="http://schemas.microsoft.com/office/drawing/2014/main" id="{522B3D0C-F7D5-AACF-9B53-84AB3146C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03" r="2" b="13133"/>
          <a:stretch/>
        </p:blipFill>
        <p:spPr bwMode="auto">
          <a:xfrm>
            <a:off x="6994071" y="811270"/>
            <a:ext cx="4708831" cy="2372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3" name="Rectangle 107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098" y="4546920"/>
            <a:ext cx="501907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 descr="Facial Recognition Attendance System ...">
            <a:extLst>
              <a:ext uri="{FF2B5EF4-FFF2-40B4-BE49-F238E27FC236}">
                <a16:creationId xmlns:a16="http://schemas.microsoft.com/office/drawing/2014/main" id="{92A5D988-9687-96AA-2388-535BADDF6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41" r="-1" b="17853"/>
          <a:stretch/>
        </p:blipFill>
        <p:spPr bwMode="auto">
          <a:xfrm>
            <a:off x="6994071" y="3738545"/>
            <a:ext cx="4708833" cy="2366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26129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29952BC-EE75-24CF-86DD-391BD4947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28"/>
          <a:stretch>
            <a:fillRect/>
          </a:stretch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C43462-DAA6-4DBF-6A1F-0275A2793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80" y="1371600"/>
            <a:ext cx="5336926" cy="52686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D7FC61-7E6B-032B-D877-D112EF1588F6}"/>
              </a:ext>
            </a:extLst>
          </p:cNvPr>
          <p:cNvSpPr txBox="1"/>
          <p:nvPr/>
        </p:nvSpPr>
        <p:spPr>
          <a:xfrm>
            <a:off x="3853542" y="1774370"/>
            <a:ext cx="2884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Book Antiqua" panose="02040602050305030304" pitchFamily="18" charset="0"/>
              </a:rPr>
              <a:t>11009595</a:t>
            </a:r>
            <a:endParaRPr lang="en-IN" sz="2800" dirty="0">
              <a:solidFill>
                <a:schemeClr val="accent6">
                  <a:lumMod val="75000"/>
                </a:schemeClr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2049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x_image_0">
            <a:extLst>
              <a:ext uri="{FF2B5EF4-FFF2-40B4-BE49-F238E27FC236}">
                <a16:creationId xmlns:a16="http://schemas.microsoft.com/office/drawing/2014/main" id="{626C5E2A-9C26-0111-09A9-5ADD9D189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87" b="6933"/>
          <a:stretch>
            <a:fillRect/>
          </a:stretch>
        </p:blipFill>
        <p:spPr bwMode="auto">
          <a:xfrm>
            <a:off x="457200" y="457200"/>
            <a:ext cx="112776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319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815A5-20F9-F2AF-CC45-F9DFEF4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Voice Calculator</a:t>
            </a:r>
            <a:endParaRPr lang="en-IN" sz="4000">
              <a:solidFill>
                <a:srgbClr val="FFFFFF"/>
              </a:solidFill>
            </a:endParaRPr>
          </a:p>
        </p:txBody>
      </p:sp>
      <p:graphicFrame>
        <p:nvGraphicFramePr>
          <p:cNvPr id="68" name="Content Placeholder 2">
            <a:extLst>
              <a:ext uri="{FF2B5EF4-FFF2-40B4-BE49-F238E27FC236}">
                <a16:creationId xmlns:a16="http://schemas.microsoft.com/office/drawing/2014/main" id="{8243BA54-9897-CFDD-0480-EE3112CAC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298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012132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F4B3DF-F3B2-4EE4-88CD-C0106D97ABE7}"/>
              </a:ext>
            </a:extLst>
          </p:cNvPr>
          <p:cNvSpPr txBox="1"/>
          <p:nvPr/>
        </p:nvSpPr>
        <p:spPr>
          <a:xfrm>
            <a:off x="838200" y="556995"/>
            <a:ext cx="10515600" cy="11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Digital Diary</a:t>
            </a:r>
          </a:p>
        </p:txBody>
      </p:sp>
      <p:graphicFrame>
        <p:nvGraphicFramePr>
          <p:cNvPr id="36" name="TextBox 7">
            <a:extLst>
              <a:ext uri="{FF2B5EF4-FFF2-40B4-BE49-F238E27FC236}">
                <a16:creationId xmlns:a16="http://schemas.microsoft.com/office/drawing/2014/main" id="{C6931BE6-6B72-58EB-E06B-9BDF2788E7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2329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2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154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9E710-DDD0-4D09-0EE1-E282E22C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 dirty="0"/>
              <a:t>About:</a:t>
            </a:r>
            <a:endParaRPr lang="en-IN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EA2FE-A752-7C0C-2EB0-90260DCD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525" y="2669084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b="0" i="0" dirty="0">
                <a:effectLst/>
                <a:highlight>
                  <a:srgbClr val="FFFFFF"/>
                </a:highlight>
                <a:latin typeface="-apple-system"/>
              </a:rPr>
              <a:t>. This application is user-friendly and flexible which helps you to track attendance of the students effectively.</a:t>
            </a:r>
          </a:p>
          <a:p>
            <a:endParaRPr lang="en-US" sz="2400" dirty="0">
              <a:highlight>
                <a:srgbClr val="FFFFFF"/>
              </a:highlight>
              <a:latin typeface="-apple-system"/>
            </a:endParaRPr>
          </a:p>
          <a:p>
            <a:r>
              <a:rPr lang="en-US" sz="2400" b="0" i="0" dirty="0">
                <a:effectLst/>
                <a:highlight>
                  <a:srgbClr val="FFFFFF"/>
                </a:highlight>
                <a:latin typeface="-apple-system"/>
              </a:rPr>
              <a:t>It is an Integrated Solution that allows you to have thorough attendance review and eliminate duplicate data entry and errors in time and attendance entries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98412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7DB4F-3D0B-C51C-E729-5D06752B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KEY FEATURES</a:t>
            </a:r>
            <a:br>
              <a:rPr lang="en-US" b="1" i="0" dirty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96CE5B-64D7-E203-D8C4-613635CB8D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7361079"/>
              </p:ext>
            </p:extLst>
          </p:nvPr>
        </p:nvGraphicFramePr>
        <p:xfrm>
          <a:off x="609600" y="1422854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28E16F-21DD-51CD-283C-770A309D1244}"/>
              </a:ext>
            </a:extLst>
          </p:cNvPr>
          <p:cNvSpPr/>
          <p:nvPr/>
        </p:nvSpPr>
        <p:spPr>
          <a:xfrm>
            <a:off x="812615" y="4239079"/>
            <a:ext cx="566057" cy="57694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black and white image of a nose&#10;&#10;Description automatically generated">
            <a:extLst>
              <a:ext uri="{FF2B5EF4-FFF2-40B4-BE49-F238E27FC236}">
                <a16:creationId xmlns:a16="http://schemas.microsoft.com/office/drawing/2014/main" id="{D5BD6A77-99D1-01A6-C777-5CE1561DFDD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15" y="4283426"/>
            <a:ext cx="508369" cy="48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05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08D07-C2FD-B878-0FC9-0D302E8BA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21582"/>
            <a:ext cx="10515600" cy="1325563"/>
          </a:xfrm>
        </p:spPr>
        <p:txBody>
          <a:bodyPr/>
          <a:lstStyle/>
          <a:p>
            <a:r>
              <a:rPr lang="en-US"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  <a:t>Why to use this application:</a:t>
            </a:r>
            <a:br>
              <a:rPr lang="en-US" b="1" i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dirty="0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BF8CABCE-D6F6-02CB-52E8-551E3C344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592348"/>
              </p:ext>
            </p:extLst>
          </p:nvPr>
        </p:nvGraphicFramePr>
        <p:xfrm>
          <a:off x="718457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4979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EBC9F-0901-1FBE-3E85-047434DCA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610" y="1183955"/>
            <a:ext cx="4977976" cy="1454051"/>
          </a:xfrm>
        </p:spPr>
        <p:txBody>
          <a:bodyPr>
            <a:noAutofit/>
          </a:bodyPr>
          <a:lstStyle/>
          <a:p>
            <a:r>
              <a:rPr lang="en-US" sz="6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Target Users</a:t>
            </a:r>
            <a:br>
              <a:rPr lang="en-US" sz="60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6000" dirty="0">
              <a:solidFill>
                <a:schemeClr val="tx2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325FBAA-F1D1-A05F-4AD3-E044A5C60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Universities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Offices and Industries (future scenarios)</a:t>
            </a:r>
          </a:p>
          <a:p>
            <a:r>
              <a:rPr lang="en-IN" sz="4000" dirty="0">
                <a:solidFill>
                  <a:schemeClr val="tx2"/>
                </a:solidFill>
              </a:rPr>
              <a:t>Banking</a:t>
            </a:r>
          </a:p>
          <a:p>
            <a:r>
              <a:rPr lang="en-IN" sz="4000" dirty="0">
                <a:solidFill>
                  <a:schemeClr val="tx2"/>
                </a:solidFill>
              </a:rPr>
              <a:t>Air ports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uilding">
            <a:extLst>
              <a:ext uri="{FF2B5EF4-FFF2-40B4-BE49-F238E27FC236}">
                <a16:creationId xmlns:a16="http://schemas.microsoft.com/office/drawing/2014/main" id="{E3C8D399-DC21-7E2E-89F2-37B5337E2A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3052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4AE8DD-C339-5578-8233-71DB46236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6200" b="1" i="0" dirty="0">
                <a:effectLst/>
                <a:highlight>
                  <a:srgbClr val="FFFFFF"/>
                </a:highlight>
                <a:latin typeface="-apple-system"/>
              </a:rPr>
              <a:t>Technology Used</a:t>
            </a:r>
            <a:br>
              <a:rPr lang="en-US" sz="6200" b="1" i="0" dirty="0">
                <a:effectLst/>
                <a:highlight>
                  <a:srgbClr val="FFFFFF"/>
                </a:highlight>
                <a:latin typeface="-apple-system"/>
              </a:rPr>
            </a:br>
            <a:endParaRPr lang="en-IN" sz="62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26CD30-F1FF-AABC-19CF-258A267F33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9048710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62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86733A-519C-B6DC-CD1E-8CD030FA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253" y="563239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  <a:t>How OpenCV Works</a:t>
            </a:r>
            <a:br>
              <a:rPr lang="en-US" sz="36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endParaRPr lang="en-IN" sz="3600" dirty="0">
              <a:solidFill>
                <a:schemeClr val="tx2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51FF1359-D822-DA99-B98B-0AF907C6D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751BDD06-0D0C-0850-45AE-A54084966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2916" y="1585780"/>
            <a:ext cx="63238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Optimized for fast, real-time detection.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Pre-Built Algorithms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Offers ready-to-use face detection models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Cascades.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Cross-Platform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Works on Windows, Linux, macOS, Android, and iOS.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Integration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Easily integrates with TensorFlow and other ML libraries.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Community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support and active development ensure reliability and growth. </a:t>
            </a:r>
          </a:p>
        </p:txBody>
      </p:sp>
    </p:spTree>
    <p:extLst>
      <p:ext uri="{BB962C8B-B14F-4D97-AF65-F5344CB8AC3E}">
        <p14:creationId xmlns:p14="http://schemas.microsoft.com/office/powerpoint/2010/main" val="11180831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6566-5A1D-6496-3046-9000DDE6A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Why OpenCV </a:t>
            </a:r>
            <a:endParaRPr lang="en-IN" sz="480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3F43F9-09FD-CEFF-813C-EA1B6C74C4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241032"/>
              </p:ext>
            </p:extLst>
          </p:nvPr>
        </p:nvGraphicFramePr>
        <p:xfrm>
          <a:off x="1118517" y="3017519"/>
          <a:ext cx="9950611" cy="320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6679">
                  <a:extLst>
                    <a:ext uri="{9D8B030D-6E8A-4147-A177-3AD203B41FA5}">
                      <a16:colId xmlns:a16="http://schemas.microsoft.com/office/drawing/2014/main" val="1879229316"/>
                    </a:ext>
                  </a:extLst>
                </a:gridCol>
                <a:gridCol w="3489041">
                  <a:extLst>
                    <a:ext uri="{9D8B030D-6E8A-4147-A177-3AD203B41FA5}">
                      <a16:colId xmlns:a16="http://schemas.microsoft.com/office/drawing/2014/main" val="300096267"/>
                    </a:ext>
                  </a:extLst>
                </a:gridCol>
                <a:gridCol w="3464891">
                  <a:extLst>
                    <a:ext uri="{9D8B030D-6E8A-4147-A177-3AD203B41FA5}">
                      <a16:colId xmlns:a16="http://schemas.microsoft.com/office/drawing/2014/main" val="1510217141"/>
                    </a:ext>
                  </a:extLst>
                </a:gridCol>
              </a:tblGrid>
              <a:tr h="22642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Feature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Why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u="none" strike="noStrike">
                          <a:effectLst/>
                        </a:rPr>
                        <a:t>How it Helps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1327725319"/>
                  </a:ext>
                </a:extLst>
              </a:tr>
              <a:tr h="5966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Real-Time Processing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Face detection often needs to be performed in real time, such as in security cameras or facial recognition systems.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OpenCV is optimized for real-time image and video processing, allowing efficient face detection on various devices.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2694655907"/>
                  </a:ext>
                </a:extLst>
              </a:tr>
              <a:tr h="5966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Pre-Built Face Detection Algorithms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Implementing face detection from scratch can be complex and time-consuming.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OpenCV provides pre-built algorithms like Haar Cascades and DNN modules, which are optimized for accuracy and performance.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2370479151"/>
                  </a:ext>
                </a:extLst>
              </a:tr>
              <a:tr h="5966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Cross-Platform Support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Face detection may need to be deployed on multiple platforms, including Windows, Linux, macOS, and mobile operating systems.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OpenCV is cross-platform, making it suitable for deployment on different devices and operating systems.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3217673777"/>
                  </a:ext>
                </a:extLst>
              </a:tr>
              <a:tr h="596695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u="none" strike="noStrike">
                          <a:effectLst/>
                        </a:rPr>
                        <a:t>Integration with Machine Learning</a:t>
                      </a:r>
                      <a:endParaRPr lang="en-IN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Combining traditional computer vision techniques with machine learning enhances face detection accuracy.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OpenCV integrates with libraries like TensorFlow and PyTorch, facilitating advanced face detection and recognition tasks.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1395026109"/>
                  </a:ext>
                </a:extLst>
              </a:tr>
              <a:tr h="59669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Large Community and Active Development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 strong support base is crucial for troubleshooting and rapid development of new features.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OpenCV has a vast community and comprehensive documentation, aiding in finding solutions and implementing projects effectively.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117" marR="7117" marT="7117" marB="0" anchor="ctr"/>
                </a:tc>
                <a:extLst>
                  <a:ext uri="{0D108BD9-81ED-4DB2-BD59-A6C34878D82A}">
                    <a16:rowId xmlns:a16="http://schemas.microsoft.com/office/drawing/2014/main" val="2441756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45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073016-B734-483B-8953-5BADEE145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0"/>
            <a:ext cx="8157458" cy="6858000"/>
          </a:xfrm>
          <a:prstGeom prst="rect">
            <a:avLst/>
          </a:prstGeom>
          <a:gradFill>
            <a:gsLst>
              <a:gs pos="2000">
                <a:schemeClr val="accent1"/>
              </a:gs>
              <a:gs pos="78000">
                <a:schemeClr val="accent1">
                  <a:lumMod val="50000"/>
                </a:schemeClr>
              </a:gs>
              <a:gs pos="100000">
                <a:srgbClr val="000000">
                  <a:alpha val="85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A7EAB6-59D3-4325-8DE6-E0CA4009C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4537" y="1839884"/>
            <a:ext cx="8157460" cy="5017687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  <a:alpha val="30000"/>
                </a:schemeClr>
              </a:gs>
              <a:gs pos="100000">
                <a:srgbClr val="000000">
                  <a:alpha val="44000"/>
                </a:srgb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63179" y="-33131"/>
            <a:ext cx="6857999" cy="6923403"/>
          </a:xfrm>
          <a:prstGeom prst="rect">
            <a:avLst/>
          </a:prstGeom>
          <a:gradFill>
            <a:gsLst>
              <a:gs pos="56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455E8-CC26-2EF7-B484-25EEAB2D1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808052"/>
            <a:ext cx="4129745" cy="609401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/>
              <a:t>Roll Numbers :</a:t>
            </a:r>
            <a:endParaRPr lang="en-IN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5BB62-EEFF-E29D-E7C3-E62D2E9B6DDE}"/>
              </a:ext>
            </a:extLst>
          </p:cNvPr>
          <p:cNvSpPr txBox="1"/>
          <p:nvPr/>
        </p:nvSpPr>
        <p:spPr>
          <a:xfrm>
            <a:off x="4571999" y="2286000"/>
            <a:ext cx="74349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11009590</a:t>
            </a: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11009591                          11009601</a:t>
            </a: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11009592                          11009600</a:t>
            </a: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11009594                          11009598</a:t>
            </a: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11009595                          11009599</a:t>
            </a:r>
          </a:p>
          <a:p>
            <a:r>
              <a:rPr lang="en-IN" sz="2800" dirty="0">
                <a:solidFill>
                  <a:schemeClr val="bg1">
                    <a:lumMod val="75000"/>
                  </a:schemeClr>
                </a:solidFill>
              </a:rPr>
              <a:t>11009596                          11009597</a:t>
            </a:r>
          </a:p>
          <a:p>
            <a:endParaRPr lang="en-I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479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237</TotalTime>
  <Words>469</Words>
  <Application>Microsoft Office PowerPoint</Application>
  <PresentationFormat>Widescreen</PresentationFormat>
  <Paragraphs>74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Aptos</vt:lpstr>
      <vt:lpstr>Aptos Display</vt:lpstr>
      <vt:lpstr>Aptos Narrow</vt:lpstr>
      <vt:lpstr>Arial</vt:lpstr>
      <vt:lpstr>Book Antiqua</vt:lpstr>
      <vt:lpstr>Calibri</vt:lpstr>
      <vt:lpstr>Wingdings</vt:lpstr>
      <vt:lpstr>Office Theme</vt:lpstr>
      <vt:lpstr>Automatic-Attendance-System-using-Facial-Recognition </vt:lpstr>
      <vt:lpstr>About:</vt:lpstr>
      <vt:lpstr>KEY FEATURES </vt:lpstr>
      <vt:lpstr>Why to use this application: </vt:lpstr>
      <vt:lpstr>Target Users </vt:lpstr>
      <vt:lpstr>Technology Used </vt:lpstr>
      <vt:lpstr>How OpenCV Works </vt:lpstr>
      <vt:lpstr>Why OpenCV </vt:lpstr>
      <vt:lpstr>PowerPoint Presentation</vt:lpstr>
      <vt:lpstr>PowerPoint Presentation</vt:lpstr>
      <vt:lpstr>PowerPoint Presentation</vt:lpstr>
      <vt:lpstr>Voice Calculator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Hajela, Rajneesh</dc:creator>
  <cp:lastModifiedBy>Hajela, Rajneesh</cp:lastModifiedBy>
  <cp:revision>1</cp:revision>
  <dcterms:created xsi:type="dcterms:W3CDTF">2024-09-17T23:29:25Z</dcterms:created>
  <dcterms:modified xsi:type="dcterms:W3CDTF">2024-09-18T16:18:52Z</dcterms:modified>
</cp:coreProperties>
</file>