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4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88D74A45-8C44-4D66-9253-B2B25C223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DDB00EF-ED0B-D6A1-CD89-05C8A5156F3F}"/>
              </a:ext>
            </a:extLst>
          </p:cNvPr>
          <p:cNvPicPr>
            <a:picLocks noChangeAspect="1"/>
          </p:cNvPicPr>
          <p:nvPr/>
        </p:nvPicPr>
        <p:blipFill rotWithShape="1">
          <a:blip r:embed="rId2"/>
          <a:srcRect t="11604" b="13684"/>
          <a:stretch/>
        </p:blipFill>
        <p:spPr>
          <a:xfrm>
            <a:off x="20" y="2081168"/>
            <a:ext cx="14630378" cy="6148430"/>
          </a:xfrm>
          <a:prstGeom prst="rect">
            <a:avLst/>
          </a:prstGeom>
          <a:effectLst>
            <a:outerShdw blurRad="596900" dist="330200" dir="8820000" sx="87000" sy="87000" algn="ctr" rotWithShape="0">
              <a:srgbClr val="000000">
                <a:alpha val="29000"/>
              </a:srgbClr>
            </a:outerShdw>
          </a:effectLst>
        </p:spPr>
      </p:pic>
      <p:sp useBgFill="1">
        <p:nvSpPr>
          <p:cNvPr id="11"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4630399" cy="2081167"/>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36153" y="389984"/>
            <a:ext cx="8615827" cy="1301198"/>
          </a:xfrm>
        </p:spPr>
        <p:txBody>
          <a:bodyPr anchor="ctr">
            <a:normAutofit/>
          </a:bodyPr>
          <a:lstStyle/>
          <a:p>
            <a:pPr algn="l">
              <a:lnSpc>
                <a:spcPct val="90000"/>
              </a:lnSpc>
            </a:pPr>
            <a:r>
              <a:rPr lang="en-US" sz="4100"/>
              <a:t>Data Analysis Challenge: Women's Clothing E-commerce Sales</a:t>
            </a:r>
          </a:p>
        </p:txBody>
      </p:sp>
      <p:sp>
        <p:nvSpPr>
          <p:cNvPr id="3" name="Subtitle 2"/>
          <p:cNvSpPr>
            <a:spLocks noGrp="1"/>
          </p:cNvSpPr>
          <p:nvPr>
            <p:ph type="subTitle" idx="1"/>
          </p:nvPr>
        </p:nvSpPr>
        <p:spPr>
          <a:xfrm>
            <a:off x="9351981" y="389984"/>
            <a:ext cx="4542267" cy="1301200"/>
          </a:xfrm>
        </p:spPr>
        <p:txBody>
          <a:bodyPr anchor="ctr">
            <a:normAutofit/>
          </a:bodyPr>
          <a:lstStyle/>
          <a:p>
            <a:pPr algn="r">
              <a:lnSpc>
                <a:spcPct val="90000"/>
              </a:lnSpc>
            </a:pPr>
            <a:r>
              <a:rPr lang="en-US" sz="1300"/>
              <a:t>This challenge involves analyzing a dataset from a women's clothing e-commerce platform. The dataset contains details of various orders, including order ID, order date, SKU, color, size, unit price, quantity, and revenue. The goal is to extract meaningful insights and patterns from the data to help improve business strategies.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6846"/>
            <a:ext cx="14630388" cy="203321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8221" y="765314"/>
            <a:ext cx="11866195" cy="1080157"/>
          </a:xfrm>
        </p:spPr>
        <p:txBody>
          <a:bodyPr anchor="t">
            <a:normAutofit/>
          </a:bodyPr>
          <a:lstStyle/>
          <a:p>
            <a:pPr algn="l"/>
            <a:r>
              <a:rPr lang="en-IN" sz="4800">
                <a:solidFill>
                  <a:schemeClr val="bg1"/>
                </a:solidFill>
              </a:rPr>
              <a:t>Data Dictionary</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26369"/>
            <a:ext cx="14630388" cy="62032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221" y="2412909"/>
            <a:ext cx="548628" cy="548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386657" y="2660811"/>
            <a:ext cx="11857072" cy="4751543"/>
          </a:xfrm>
        </p:spPr>
        <p:txBody>
          <a:bodyPr>
            <a:normAutofit/>
          </a:bodyPr>
          <a:lstStyle/>
          <a:p>
            <a:r>
              <a:rPr lang="en-US" sz="2900"/>
              <a:t>order_id: Unique identifier for each order</a:t>
            </a:r>
          </a:p>
          <a:p>
            <a:r>
              <a:rPr lang="en-US" sz="2900"/>
              <a:t>order_date: Date and time when the order was placed</a:t>
            </a:r>
          </a:p>
          <a:p>
            <a:r>
              <a:rPr lang="en-US" sz="2900"/>
              <a:t>sku: Stock Keeping Unit, unique identifier for each product</a:t>
            </a:r>
          </a:p>
          <a:p>
            <a:r>
              <a:rPr lang="en-US" sz="2900"/>
              <a:t>color: Color of the clothing item</a:t>
            </a:r>
          </a:p>
          <a:p>
            <a:r>
              <a:rPr lang="en-US" sz="2900"/>
              <a:t>size: Size of the clothing item</a:t>
            </a:r>
          </a:p>
          <a:p>
            <a:r>
              <a:rPr lang="en-US" sz="2900"/>
              <a:t>unit_price: Price per unit of the item</a:t>
            </a:r>
          </a:p>
          <a:p>
            <a:r>
              <a:rPr lang="en-US" sz="2900"/>
              <a:t>quantity: Number of units ordered</a:t>
            </a:r>
          </a:p>
          <a:p>
            <a:r>
              <a:rPr lang="en-US" sz="2900"/>
              <a:t>revenue: Total revenue from the order (unit_price * quantity)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6846"/>
            <a:ext cx="14630388" cy="203321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8221" y="765314"/>
            <a:ext cx="11866195" cy="1080157"/>
          </a:xfrm>
        </p:spPr>
        <p:txBody>
          <a:bodyPr anchor="t">
            <a:normAutofit/>
          </a:bodyPr>
          <a:lstStyle/>
          <a:p>
            <a:pPr algn="l"/>
            <a:r>
              <a:rPr lang="en-IN" sz="4800">
                <a:solidFill>
                  <a:schemeClr val="bg1"/>
                </a:solidFill>
              </a:rPr>
              <a:t>Easy Level Questions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26369"/>
            <a:ext cx="14630388" cy="62032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221" y="2412909"/>
            <a:ext cx="548628" cy="548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386657" y="2660811"/>
            <a:ext cx="11857072" cy="4751543"/>
          </a:xfrm>
        </p:spPr>
        <p:txBody>
          <a:bodyPr>
            <a:normAutofit/>
          </a:bodyPr>
          <a:lstStyle/>
          <a:p>
            <a:endParaRPr lang="en-US" sz="2900"/>
          </a:p>
          <a:p>
            <a:pPr>
              <a:defRPr sz="1400" b="1"/>
            </a:pPr>
            <a:r>
              <a:rPr lang="en-US" sz="2900"/>
              <a:t>How many unique orders are there in the dataset?</a:t>
            </a:r>
          </a:p>
          <a:p>
            <a:pPr>
              <a:defRPr sz="1400" b="1"/>
            </a:pPr>
            <a:r>
              <a:rPr lang="en-US" sz="2900"/>
              <a:t>What is the average revenue per order?</a:t>
            </a:r>
          </a:p>
          <a:p>
            <a:pPr>
              <a:defRPr sz="1400" b="1"/>
            </a:pPr>
            <a:r>
              <a:rPr lang="en-US" sz="2900"/>
              <a:t>Which color appears most frequently in the orders?</a:t>
            </a:r>
          </a:p>
          <a:p>
            <a:pPr>
              <a:defRPr sz="1400" b="1"/>
            </a:pPr>
            <a:r>
              <a:rPr lang="en-US" sz="2900"/>
              <a:t>How many orders are there for each size category?</a:t>
            </a:r>
          </a:p>
          <a:p>
            <a:pPr>
              <a:defRPr sz="1400" b="1"/>
            </a:pPr>
            <a:r>
              <a:rPr lang="en-US" sz="2900"/>
              <a:t>Identify the top three most commonly ordered SKUs.</a:t>
            </a:r>
          </a:p>
          <a:p>
            <a:pPr>
              <a:defRPr sz="1400" b="1"/>
            </a:pPr>
            <a:r>
              <a:rPr lang="en-US" sz="2900"/>
              <a:t>Calculate the total revenue for the month of June 2022.</a:t>
            </a:r>
          </a:p>
          <a:p>
            <a:pPr>
              <a:defRPr sz="1400" b="1"/>
            </a:pPr>
            <a:r>
              <a:rPr lang="en-US" sz="2900"/>
              <a:t>What is the range of unit prices in the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6846"/>
            <a:ext cx="14630388" cy="203321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8221" y="765314"/>
            <a:ext cx="11866195" cy="1080157"/>
          </a:xfrm>
        </p:spPr>
        <p:txBody>
          <a:bodyPr anchor="t">
            <a:normAutofit/>
          </a:bodyPr>
          <a:lstStyle/>
          <a:p>
            <a:pPr algn="l"/>
            <a:r>
              <a:rPr lang="en-IN" sz="4800">
                <a:solidFill>
                  <a:schemeClr val="bg1"/>
                </a:solidFill>
              </a:rPr>
              <a:t>Medium Level Questions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26369"/>
            <a:ext cx="14630388" cy="62032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221" y="2412909"/>
            <a:ext cx="548628" cy="548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386657" y="2660811"/>
            <a:ext cx="11857072" cy="4751543"/>
          </a:xfrm>
        </p:spPr>
        <p:txBody>
          <a:bodyPr>
            <a:normAutofit/>
          </a:bodyPr>
          <a:lstStyle/>
          <a:p>
            <a:endParaRPr lang="en-US" sz="2900"/>
          </a:p>
          <a:p>
            <a:pPr>
              <a:defRPr sz="1400" b="1"/>
            </a:pPr>
            <a:r>
              <a:rPr lang="en-US" sz="2900"/>
              <a:t>What is the average revenue per order for each month in the dataset?</a:t>
            </a:r>
          </a:p>
          <a:p>
            <a:pPr>
              <a:defRPr sz="1400" b="1"/>
            </a:pPr>
            <a:r>
              <a:rPr lang="en-US" sz="2900"/>
              <a:t>Which color and size combination is most popular?</a:t>
            </a:r>
          </a:p>
          <a:p>
            <a:pPr>
              <a:defRPr sz="1400" b="1"/>
            </a:pPr>
            <a:r>
              <a:rPr lang="en-US" sz="2900"/>
              <a:t>What is the total revenue generated by each SKU?</a:t>
            </a:r>
          </a:p>
          <a:p>
            <a:pPr>
              <a:defRPr sz="1400" b="1"/>
            </a:pPr>
            <a:r>
              <a:rPr lang="en-US" sz="2900"/>
              <a:t>Which SKU has the highest total revenue?</a:t>
            </a:r>
          </a:p>
          <a:p>
            <a:pPr>
              <a:defRPr sz="1400" b="1"/>
            </a:pPr>
            <a:r>
              <a:rPr lang="en-US" sz="2900"/>
              <a:t>Plot a graph showing the trend of the number of orders over time.</a:t>
            </a:r>
          </a:p>
          <a:p>
            <a:pPr>
              <a:defRPr sz="1400" b="1"/>
            </a:pPr>
            <a:r>
              <a:rPr lang="en-US" sz="2900"/>
              <a:t>Which size category generates the most revenue?</a:t>
            </a:r>
          </a:p>
          <a:p>
            <a:pPr>
              <a:defRPr sz="1400" b="1"/>
            </a:pPr>
            <a:r>
              <a:rPr lang="en-US" sz="2900"/>
              <a:t>How does the popularity of the top three colors change over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6846"/>
            <a:ext cx="14630388" cy="203321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8221" y="765314"/>
            <a:ext cx="11866195" cy="1080157"/>
          </a:xfrm>
        </p:spPr>
        <p:txBody>
          <a:bodyPr anchor="t">
            <a:normAutofit/>
          </a:bodyPr>
          <a:lstStyle/>
          <a:p>
            <a:pPr algn="l"/>
            <a:r>
              <a:rPr lang="en-IN" sz="4800">
                <a:solidFill>
                  <a:schemeClr val="bg1"/>
                </a:solidFill>
              </a:rPr>
              <a:t>Hard Level Questions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26369"/>
            <a:ext cx="14630388" cy="62032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221" y="2412909"/>
            <a:ext cx="548628" cy="548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386657" y="2660811"/>
            <a:ext cx="11857072" cy="4751543"/>
          </a:xfrm>
        </p:spPr>
        <p:txBody>
          <a:bodyPr>
            <a:normAutofit/>
          </a:bodyPr>
          <a:lstStyle/>
          <a:p>
            <a:pPr>
              <a:lnSpc>
                <a:spcPct val="90000"/>
              </a:lnSpc>
            </a:pPr>
            <a:endParaRPr lang="en-US" sz="2700"/>
          </a:p>
          <a:p>
            <a:pPr>
              <a:lnSpc>
                <a:spcPct val="90000"/>
              </a:lnSpc>
              <a:defRPr sz="1400" b="1"/>
            </a:pPr>
            <a:r>
              <a:rPr lang="en-US" sz="2700"/>
              <a:t>Build a simple model to predict the revenue of an order based on size and color.</a:t>
            </a:r>
          </a:p>
          <a:p>
            <a:pPr>
              <a:lnSpc>
                <a:spcPct val="90000"/>
              </a:lnSpc>
              <a:defRPr sz="1400" b="1"/>
            </a:pPr>
            <a:r>
              <a:rPr lang="en-US" sz="2700"/>
              <a:t>Can you segment the orders into different groups based on revenue and quantity?</a:t>
            </a:r>
          </a:p>
          <a:p>
            <a:pPr>
              <a:lnSpc>
                <a:spcPct val="90000"/>
              </a:lnSpc>
              <a:defRPr sz="1400" b="1"/>
            </a:pPr>
            <a:r>
              <a:rPr lang="en-US" sz="2700"/>
              <a:t>Analyze the time series data of monthly sales and identify any trends or seasonality.</a:t>
            </a:r>
          </a:p>
          <a:p>
            <a:pPr>
              <a:lnSpc>
                <a:spcPct val="90000"/>
              </a:lnSpc>
              <a:defRPr sz="1400" b="1"/>
            </a:pPr>
            <a:r>
              <a:rPr lang="en-US" sz="2700"/>
              <a:t>Identify which SKUs are often bought together in the same order.</a:t>
            </a:r>
          </a:p>
          <a:p>
            <a:pPr>
              <a:lnSpc>
                <a:spcPct val="90000"/>
              </a:lnSpc>
              <a:defRPr sz="1400" b="1"/>
            </a:pPr>
            <a:r>
              <a:rPr lang="en-US" sz="2700"/>
              <a:t>Are there any anomalies in the order quantities or revenue?</a:t>
            </a:r>
          </a:p>
          <a:p>
            <a:pPr>
              <a:lnSpc>
                <a:spcPct val="90000"/>
              </a:lnSpc>
              <a:defRPr sz="1400" b="1"/>
            </a:pPr>
            <a:r>
              <a:rPr lang="en-US" sz="2700"/>
              <a:t>What percentage of the total revenue does each SKU contribute?</a:t>
            </a:r>
          </a:p>
          <a:p>
            <a:pPr>
              <a:lnSpc>
                <a:spcPct val="90000"/>
              </a:lnSpc>
              <a:defRPr sz="1400" b="1"/>
            </a:pPr>
            <a:r>
              <a:rPr lang="en-US" sz="2700"/>
              <a:t>Create a dashboard that summarizes key metrics over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389</Words>
  <Application>Microsoft Office PowerPoint</Application>
  <PresentationFormat>Custom</PresentationFormat>
  <Paragraphs>38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Data Analysis Challenge: Women's Clothing E-commerce Sales</vt:lpstr>
      <vt:lpstr>Data Dictionary</vt:lpstr>
      <vt:lpstr>Easy Level Questions</vt:lpstr>
      <vt:lpstr>Medium Level Questions</vt:lpstr>
      <vt:lpstr>Hard Level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Challenge: Women's Clothing E-commerce Sales</dc:title>
  <dc:subject/>
  <dc:creator>Kunaal Naik</dc:creator>
  <cp:keywords/>
  <dc:description>generated using python-pptx</dc:description>
  <cp:lastModifiedBy>Kunaal Naik</cp:lastModifiedBy>
  <cp:revision>2</cp:revision>
  <dcterms:created xsi:type="dcterms:W3CDTF">2013-01-27T09:14:16Z</dcterms:created>
  <dcterms:modified xsi:type="dcterms:W3CDTF">2023-11-25T05:12:19Z</dcterms:modified>
  <cp:category/>
</cp:coreProperties>
</file>