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0" r:id="rId1"/>
  </p:sldMasterIdLst>
  <p:notesMasterIdLst>
    <p:notesMasterId r:id="rId13"/>
  </p:notesMasterIdLst>
  <p:sldIdLst>
    <p:sldId id="259" r:id="rId2"/>
    <p:sldId id="263" r:id="rId3"/>
    <p:sldId id="260" r:id="rId4"/>
    <p:sldId id="261" r:id="rId5"/>
    <p:sldId id="262" r:id="rId6"/>
    <p:sldId id="265" r:id="rId7"/>
    <p:sldId id="266" r:id="rId8"/>
    <p:sldId id="269" r:id="rId9"/>
    <p:sldId id="272" r:id="rId10"/>
    <p:sldId id="271" r:id="rId11"/>
    <p:sldId id="270"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onsolas" panose="020B0609020204030204" pitchFamily="49" charset="0"/>
      <p:regular r:id="rId18"/>
      <p:bold r:id="rId19"/>
      <p:italic r:id="rId20"/>
      <p:boldItalic r:id="rId21"/>
    </p:embeddedFont>
    <p:embeddedFont>
      <p:font typeface="Raleway" pitchFamily="2" charset="0"/>
      <p:regular r:id="rId22"/>
      <p:bold r:id="rId23"/>
      <p:italic r:id="rId24"/>
      <p:boldItalic r:id="rId25"/>
    </p:embeddedFont>
    <p:embeddedFont>
      <p:font typeface="Roboto Light" panose="02000000000000000000" pitchFamily="2" charset="0"/>
      <p:regular r:id="rId26"/>
      <p:bold r:id="rId27"/>
      <p:italic r:id="rId28"/>
      <p:boldItalic r:id="rId29"/>
    </p:embeddedFont>
    <p:embeddedFont>
      <p:font typeface="Trebuchet MS" panose="020B0603020202020204" pitchFamily="34" charset="0"/>
      <p:regular r:id="rId30"/>
      <p:bold r:id="rId31"/>
      <p:italic r:id="rId32"/>
      <p:boldItalic r:id="rId33"/>
    </p:embeddedFont>
    <p:embeddedFont>
      <p:font typeface="Wingdings 3" panose="05040102010807070707" pitchFamily="18" charset="2"/>
      <p:regular r:id="rId34"/>
    </p:embeddedFont>
  </p:embeddedFontLst>
  <p:custDataLst>
    <p:tags r:id="rId3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5" userDrawn="1">
          <p15:clr>
            <a:srgbClr val="000000"/>
          </p15:clr>
        </p15:guide>
        <p15:guide id="2" pos="586">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00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57" autoAdjust="0"/>
    <p:restoredTop sz="94789"/>
  </p:normalViewPr>
  <p:slideViewPr>
    <p:cSldViewPr snapToGrid="0">
      <p:cViewPr varScale="1">
        <p:scale>
          <a:sx n="72" d="100"/>
          <a:sy n="72" d="100"/>
        </p:scale>
        <p:origin x="810" y="72"/>
      </p:cViewPr>
      <p:guideLst>
        <p:guide orient="horz" pos="655"/>
        <p:guide pos="58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9" Type="http://schemas.openxmlformats.org/officeDocument/2006/relationships/tableStyles" Target="tableStyles.xml"/><Relationship Id="rId21" Type="http://schemas.openxmlformats.org/officeDocument/2006/relationships/font" Target="fonts/font8.fntdata"/><Relationship Id="rId34" Type="http://schemas.openxmlformats.org/officeDocument/2006/relationships/font" Target="fonts/font2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vmlDrawing" Target="../drawings/vmlDrawing17.vml"/><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vmlDrawing" Target="../drawings/vmlDrawing18.vml"/><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vmlDrawing" Target="../drawings/vmlDrawing19.vml"/><Relationship Id="rId5" Type="http://schemas.openxmlformats.org/officeDocument/2006/relationships/image" Target="../media/image1.emf"/><Relationship Id="rId4" Type="http://schemas.openxmlformats.org/officeDocument/2006/relationships/oleObject" Target="../embeddings/oleObject19.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12700"/>
            <a:ext cx="18288000" cy="10299701"/>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2260601" y="3606801"/>
            <a:ext cx="11650404" cy="2469453"/>
          </a:xfrm>
        </p:spPr>
        <p:txBody>
          <a:bodyPr anchor="b">
            <a:noAutofit/>
          </a:bodyPr>
          <a:lstStyle>
            <a:lvl1pPr algn="r">
              <a:defRPr sz="81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2260601" y="6076250"/>
            <a:ext cx="11650404" cy="1645349"/>
          </a:xfrm>
        </p:spPr>
        <p:txBody>
          <a:bodyPr anchor="t"/>
          <a:lstStyle>
            <a:lvl1pPr marL="0" indent="0" algn="r">
              <a:buNone/>
              <a:defRPr>
                <a:solidFill>
                  <a:schemeClr val="tx1">
                    <a:lumMod val="50000"/>
                    <a:lumOff val="5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7930220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3" y="914400"/>
            <a:ext cx="12895002" cy="5105400"/>
          </a:xfrm>
        </p:spPr>
        <p:txBody>
          <a:bodyPr anchor="ctr">
            <a:normAutofit/>
          </a:bodyPr>
          <a:lstStyle>
            <a:lvl1pPr algn="l">
              <a:defRPr sz="66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05600"/>
            <a:ext cx="12895002" cy="2356443"/>
          </a:xfrm>
        </p:spPr>
        <p:txBody>
          <a:bodyPr anchor="ctr">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2287198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97001" y="914400"/>
            <a:ext cx="12141201"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049209" y="5448300"/>
            <a:ext cx="10836786" cy="571500"/>
          </a:xfrm>
        </p:spPr>
        <p:txBody>
          <a:bodyPr anchor="ctr">
            <a:noAutofit/>
          </a:bodyPr>
          <a:lstStyle>
            <a:lvl1pPr marL="0" indent="0">
              <a:buFontTx/>
              <a:buNone/>
              <a:defRPr sz="2400">
                <a:solidFill>
                  <a:schemeClr val="tx1">
                    <a:lumMod val="50000"/>
                    <a:lumOff val="50000"/>
                  </a:schemeClr>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05600"/>
            <a:ext cx="12895002" cy="2356443"/>
          </a:xfrm>
        </p:spPr>
        <p:txBody>
          <a:bodyPr anchor="ctr">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20" name="TextBox 19"/>
          <p:cNvSpPr txBox="1"/>
          <p:nvPr/>
        </p:nvSpPr>
        <p:spPr>
          <a:xfrm>
            <a:off x="812805" y="1185567"/>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13339517" y="4329834"/>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latin typeface="Arial"/>
              </a:rPr>
              <a:t>”</a:t>
            </a:r>
            <a:endParaRPr lang="en-US" sz="2700" dirty="0">
              <a:solidFill>
                <a:schemeClr val="accent1">
                  <a:lumMod val="60000"/>
                  <a:lumOff val="40000"/>
                </a:schemeClr>
              </a:solidFill>
              <a:latin typeface="Arial"/>
            </a:endParaRPr>
          </a:p>
        </p:txBody>
      </p:sp>
    </p:spTree>
    <p:extLst>
      <p:ext uri="{BB962C8B-B14F-4D97-AF65-F5344CB8AC3E}">
        <p14:creationId xmlns:p14="http://schemas.microsoft.com/office/powerpoint/2010/main" val="220910981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16003" y="2897982"/>
            <a:ext cx="12895002" cy="3893190"/>
          </a:xfrm>
        </p:spPr>
        <p:txBody>
          <a:bodyPr anchor="b">
            <a:normAutofit/>
          </a:bodyPr>
          <a:lstStyle>
            <a:lvl1pPr algn="l">
              <a:defRPr sz="66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55818383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397001" y="914400"/>
            <a:ext cx="12141201"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15999" y="6019800"/>
            <a:ext cx="12895004" cy="771372"/>
          </a:xfrm>
        </p:spPr>
        <p:txBody>
          <a:bodyPr anchor="b">
            <a:noAutofit/>
          </a:bodyPr>
          <a:lstStyle>
            <a:lvl1pPr marL="0" indent="0">
              <a:buFontTx/>
              <a:buNone/>
              <a:defRPr sz="3600">
                <a:solidFill>
                  <a:schemeClr val="tx1">
                    <a:lumMod val="75000"/>
                    <a:lumOff val="25000"/>
                  </a:schemeClr>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24" name="TextBox 23"/>
          <p:cNvSpPr txBox="1"/>
          <p:nvPr/>
        </p:nvSpPr>
        <p:spPr>
          <a:xfrm>
            <a:off x="812805" y="1185567"/>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3339517" y="4329834"/>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423039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028699" y="914400"/>
            <a:ext cx="12882305"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15999" y="6019800"/>
            <a:ext cx="12895004" cy="771372"/>
          </a:xfrm>
        </p:spPr>
        <p:txBody>
          <a:bodyPr anchor="b">
            <a:noAutofit/>
          </a:bodyPr>
          <a:lstStyle>
            <a:lvl1pPr marL="0" indent="0">
              <a:buFontTx/>
              <a:buNone/>
              <a:defRPr sz="3600">
                <a:solidFill>
                  <a:schemeClr val="accent1"/>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14073875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56677418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951510" y="914399"/>
            <a:ext cx="1957115" cy="787717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016003" y="914400"/>
            <a:ext cx="10590225" cy="7877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1252384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HALF_WITH_IMAGE_RIGHT" userDrawn="1">
  <p:cSld name="HALF_WITH_IMAGE_RIGHT">
    <p:spTree>
      <p:nvGrpSpPr>
        <p:cNvPr id="1" name="Shape 34"/>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1EBEFA8E-76DC-F156-F2C1-98BAF0645D99}"/>
              </a:ext>
            </a:extLst>
          </p:cNvPr>
          <p:cNvGraphicFramePr>
            <a:graphicFrameLocks noChangeAspect="1"/>
          </p:cNvGraphicFramePr>
          <p:nvPr userDrawn="1">
            <p:custDataLst>
              <p:tags r:id="rId2"/>
            </p:custDataLst>
            <p:extLst>
              <p:ext uri="{D42A27DB-BD31-4B8C-83A1-F6EECF244321}">
                <p14:modId xmlns:p14="http://schemas.microsoft.com/office/powerpoint/2010/main" val="30381971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566" name="think-cell Slide" r:id="rId4" imgW="395" imgH="394" progId="TCLayout.ActiveDocument.1">
                  <p:embed/>
                </p:oleObj>
              </mc:Choice>
              <mc:Fallback>
                <p:oleObj name="think-cell Slide" r:id="rId4" imgW="395" imgH="394" progId="TCLayout.ActiveDocument.1">
                  <p:embed/>
                  <p:pic>
                    <p:nvPicPr>
                      <p:cNvPr id="2" name="think-cell data - do not delete" hidden="1">
                        <a:extLst>
                          <a:ext uri="{FF2B5EF4-FFF2-40B4-BE49-F238E27FC236}">
                            <a16:creationId xmlns:a16="http://schemas.microsoft.com/office/drawing/2014/main" id="{1EBEFA8E-76DC-F156-F2C1-98BAF0645D9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5" name="image"/>
          <p:cNvSpPr>
            <a:spLocks noGrp="1"/>
          </p:cNvSpPr>
          <p:nvPr>
            <p:ph type="pic" idx="2" hasCustomPrompt="1"/>
          </p:nvPr>
        </p:nvSpPr>
        <p:spPr>
          <a:xfrm>
            <a:off x="9144000" y="6375"/>
            <a:ext cx="9144000" cy="10287000"/>
          </a:xfrm>
          <a:prstGeom prst="rect">
            <a:avLst/>
          </a:prstGeom>
          <a:noFill/>
          <a:ln>
            <a:noFill/>
          </a:ln>
        </p:spPr>
        <p:txBody>
          <a:bodyPr/>
          <a:lstStyle>
            <a:lvl1pPr marL="76200" indent="0">
              <a:buNone/>
              <a:defRPr/>
            </a:lvl1pPr>
          </a:lstStyle>
          <a:p>
            <a:r>
              <a:rPr lang="en-AU" dirty="0"/>
              <a:t>10</a:t>
            </a:r>
          </a:p>
        </p:txBody>
      </p:sp>
      <p:sp>
        <p:nvSpPr>
          <p:cNvPr id="37" name="content"/>
          <p:cNvSpPr txBox="1">
            <a:spLocks noGrp="1"/>
          </p:cNvSpPr>
          <p:nvPr>
            <p:ph type="body" idx="1" hasCustomPrompt="1"/>
          </p:nvPr>
        </p:nvSpPr>
        <p:spPr>
          <a:xfrm>
            <a:off x="919075" y="3729318"/>
            <a:ext cx="7529186" cy="5871882"/>
          </a:xfrm>
          <a:prstGeom prst="rect">
            <a:avLst/>
          </a:prstGeom>
        </p:spPr>
        <p:txBody>
          <a:bodyPr spcFirstLastPara="1" wrap="square" lIns="0" tIns="91425" rIns="91425" bIns="91425" anchor="t" anchorCtr="0">
            <a:normAutofit/>
          </a:bodyPr>
          <a:lstStyle>
            <a:lvl1pPr marL="457200" lvl="0" indent="-381000" rtl="0">
              <a:spcBef>
                <a:spcPts val="0"/>
              </a:spcBef>
              <a:spcAft>
                <a:spcPts val="0"/>
              </a:spcAft>
              <a:buSzPct val="100000"/>
              <a:buFont typeface="Arial" panose="020B0604020202020204" pitchFamily="34" charset="0"/>
              <a:buChar char="•"/>
              <a:defRPr sz="3600">
                <a:latin typeface="Calibri" panose="020F0502020204030204" pitchFamily="34" charset="0"/>
                <a:ea typeface="Calibri" panose="020F0502020204030204" pitchFamily="34" charset="0"/>
                <a:cs typeface="Calibri" panose="020F0502020204030204" pitchFamily="34" charset="0"/>
                <a:sym typeface="Roboto Light"/>
              </a:defRPr>
            </a:lvl1pPr>
            <a:lvl2pPr marL="914400" lvl="1" indent="-381000" rtl="0">
              <a:spcBef>
                <a:spcPts val="0"/>
              </a:spcBef>
              <a:spcAft>
                <a:spcPts val="0"/>
              </a:spcAft>
              <a:buSzPts val="2400"/>
              <a:buFont typeface="Roboto Light"/>
              <a:buChar char="○"/>
              <a:defRPr sz="2400">
                <a:latin typeface="Roboto Light"/>
                <a:ea typeface="Roboto Light"/>
                <a:cs typeface="Roboto Light"/>
                <a:sym typeface="Roboto Light"/>
              </a:defRPr>
            </a:lvl2pPr>
            <a:lvl3pPr marL="1371600" lvl="2" indent="-381000" rtl="0">
              <a:spcBef>
                <a:spcPts val="0"/>
              </a:spcBef>
              <a:spcAft>
                <a:spcPts val="0"/>
              </a:spcAft>
              <a:buSzPts val="2400"/>
              <a:buFont typeface="Roboto Light"/>
              <a:buChar char="■"/>
              <a:defRPr sz="2400">
                <a:latin typeface="Roboto Light"/>
                <a:ea typeface="Roboto Light"/>
                <a:cs typeface="Roboto Light"/>
                <a:sym typeface="Roboto Light"/>
              </a:defRPr>
            </a:lvl3pPr>
            <a:lvl4pPr marL="1828800" lvl="3" indent="-381000" rtl="0">
              <a:spcBef>
                <a:spcPts val="0"/>
              </a:spcBef>
              <a:spcAft>
                <a:spcPts val="0"/>
              </a:spcAft>
              <a:buSzPts val="2400"/>
              <a:buFont typeface="Roboto Light"/>
              <a:buChar char="●"/>
              <a:defRPr sz="2400">
                <a:latin typeface="Roboto Light"/>
                <a:ea typeface="Roboto Light"/>
                <a:cs typeface="Roboto Light"/>
                <a:sym typeface="Roboto Light"/>
              </a:defRPr>
            </a:lvl4pPr>
            <a:lvl5pPr marL="2286000" lvl="4" indent="-381000" rtl="0">
              <a:spcBef>
                <a:spcPts val="0"/>
              </a:spcBef>
              <a:spcAft>
                <a:spcPts val="0"/>
              </a:spcAft>
              <a:buSzPts val="2400"/>
              <a:buFont typeface="Roboto Light"/>
              <a:buChar char="○"/>
              <a:defRPr sz="2400">
                <a:latin typeface="Roboto Light"/>
                <a:ea typeface="Roboto Light"/>
                <a:cs typeface="Roboto Light"/>
                <a:sym typeface="Roboto Light"/>
              </a:defRPr>
            </a:lvl5pPr>
            <a:lvl6pPr marL="2743200" lvl="5" indent="-381000" rtl="0">
              <a:spcBef>
                <a:spcPts val="0"/>
              </a:spcBef>
              <a:spcAft>
                <a:spcPts val="0"/>
              </a:spcAft>
              <a:buSzPts val="2400"/>
              <a:buFont typeface="Roboto Light"/>
              <a:buChar char="■"/>
              <a:defRPr sz="2400">
                <a:latin typeface="Roboto Light"/>
                <a:ea typeface="Roboto Light"/>
                <a:cs typeface="Roboto Light"/>
                <a:sym typeface="Roboto Light"/>
              </a:defRPr>
            </a:lvl6pPr>
            <a:lvl7pPr marL="3200400" lvl="6" indent="-381000" rtl="0">
              <a:spcBef>
                <a:spcPts val="0"/>
              </a:spcBef>
              <a:spcAft>
                <a:spcPts val="0"/>
              </a:spcAft>
              <a:buSzPts val="2400"/>
              <a:buFont typeface="Roboto Light"/>
              <a:buChar char="●"/>
              <a:defRPr sz="2400">
                <a:latin typeface="Roboto Light"/>
                <a:ea typeface="Roboto Light"/>
                <a:cs typeface="Roboto Light"/>
                <a:sym typeface="Roboto Light"/>
              </a:defRPr>
            </a:lvl7pPr>
            <a:lvl8pPr marL="3657600" lvl="7" indent="-381000" rtl="0">
              <a:spcBef>
                <a:spcPts val="0"/>
              </a:spcBef>
              <a:spcAft>
                <a:spcPts val="0"/>
              </a:spcAft>
              <a:buSzPts val="2400"/>
              <a:buFont typeface="Roboto Light"/>
              <a:buChar char="○"/>
              <a:defRPr sz="2400">
                <a:latin typeface="Roboto Light"/>
                <a:ea typeface="Roboto Light"/>
                <a:cs typeface="Roboto Light"/>
                <a:sym typeface="Roboto Light"/>
              </a:defRPr>
            </a:lvl8pPr>
            <a:lvl9pPr marL="4114800" lvl="8" indent="-381000" rtl="0">
              <a:spcBef>
                <a:spcPts val="0"/>
              </a:spcBef>
              <a:spcAft>
                <a:spcPts val="0"/>
              </a:spcAft>
              <a:buSzPts val="2400"/>
              <a:buFont typeface="Roboto Light"/>
              <a:buChar char="■"/>
              <a:defRPr sz="2400">
                <a:latin typeface="Roboto Light"/>
                <a:ea typeface="Roboto Light"/>
                <a:cs typeface="Roboto Light"/>
                <a:sym typeface="Roboto Light"/>
              </a:defRPr>
            </a:lvl9pPr>
          </a:lstStyle>
          <a:p>
            <a:r>
              <a:rPr lang="en-AU" dirty="0"/>
              <a:t>1</a:t>
            </a:r>
            <a:endParaRPr dirty="0"/>
          </a:p>
        </p:txBody>
      </p:sp>
      <p:sp>
        <p:nvSpPr>
          <p:cNvPr id="38" name="heading"/>
          <p:cNvSpPr txBox="1">
            <a:spLocks noGrp="1"/>
          </p:cNvSpPr>
          <p:nvPr>
            <p:ph type="title" hasCustomPrompt="1"/>
          </p:nvPr>
        </p:nvSpPr>
        <p:spPr>
          <a:xfrm>
            <a:off x="919163" y="2263775"/>
            <a:ext cx="7529186" cy="1465542"/>
          </a:xfrm>
          <a:prstGeom prst="rect">
            <a:avLst/>
          </a:prstGeom>
        </p:spPr>
        <p:txBody>
          <a:bodyPr spcFirstLastPara="1" wrap="square" lIns="0" tIns="91425" rIns="91425" bIns="91425" anchor="t" anchorCtr="0">
            <a:normAutofit/>
          </a:bodyPr>
          <a:lstStyle>
            <a:lvl1pPr lvl="0" rtl="0">
              <a:spcBef>
                <a:spcPts val="0"/>
              </a:spcBef>
              <a:spcAft>
                <a:spcPts val="0"/>
              </a:spcAft>
              <a:buSzPts val="4000"/>
              <a:buNone/>
              <a:defRPr sz="4600">
                <a:latin typeface="Calibri" panose="020F0502020204030204" pitchFamily="34" charset="0"/>
                <a:cs typeface="Calibri" panose="020F0502020204030204" pitchFamily="34" charset="0"/>
              </a:defRPr>
            </a:lvl1pPr>
            <a:lvl2pPr lvl="1" rtl="0">
              <a:spcBef>
                <a:spcPts val="0"/>
              </a:spcBef>
              <a:spcAft>
                <a:spcPts val="0"/>
              </a:spcAft>
              <a:buSzPts val="5300"/>
              <a:buNone/>
              <a:defRPr sz="5300"/>
            </a:lvl2pPr>
            <a:lvl3pPr lvl="2" rtl="0">
              <a:spcBef>
                <a:spcPts val="0"/>
              </a:spcBef>
              <a:spcAft>
                <a:spcPts val="0"/>
              </a:spcAft>
              <a:buSzPts val="5300"/>
              <a:buNone/>
              <a:defRPr sz="5300"/>
            </a:lvl3pPr>
            <a:lvl4pPr lvl="3" rtl="0">
              <a:spcBef>
                <a:spcPts val="0"/>
              </a:spcBef>
              <a:spcAft>
                <a:spcPts val="0"/>
              </a:spcAft>
              <a:buSzPts val="5300"/>
              <a:buNone/>
              <a:defRPr sz="5300"/>
            </a:lvl4pPr>
            <a:lvl5pPr lvl="4" rtl="0">
              <a:spcBef>
                <a:spcPts val="0"/>
              </a:spcBef>
              <a:spcAft>
                <a:spcPts val="0"/>
              </a:spcAft>
              <a:buSzPts val="5300"/>
              <a:buNone/>
              <a:defRPr sz="5300"/>
            </a:lvl5pPr>
            <a:lvl6pPr lvl="5" rtl="0">
              <a:spcBef>
                <a:spcPts val="0"/>
              </a:spcBef>
              <a:spcAft>
                <a:spcPts val="0"/>
              </a:spcAft>
              <a:buSzPts val="5300"/>
              <a:buNone/>
              <a:defRPr sz="5300"/>
            </a:lvl6pPr>
            <a:lvl7pPr lvl="6" rtl="0">
              <a:spcBef>
                <a:spcPts val="0"/>
              </a:spcBef>
              <a:spcAft>
                <a:spcPts val="0"/>
              </a:spcAft>
              <a:buSzPts val="5300"/>
              <a:buNone/>
              <a:defRPr sz="5300"/>
            </a:lvl7pPr>
            <a:lvl8pPr lvl="7" rtl="0">
              <a:spcBef>
                <a:spcPts val="0"/>
              </a:spcBef>
              <a:spcAft>
                <a:spcPts val="0"/>
              </a:spcAft>
              <a:buSzPts val="5300"/>
              <a:buNone/>
              <a:defRPr sz="5300"/>
            </a:lvl8pPr>
            <a:lvl9pPr lvl="8" rtl="0">
              <a:spcBef>
                <a:spcPts val="0"/>
              </a:spcBef>
              <a:spcAft>
                <a:spcPts val="0"/>
              </a:spcAft>
              <a:buSzPts val="5300"/>
              <a:buNone/>
              <a:defRPr sz="5300"/>
            </a:lvl9pPr>
          </a:lstStyle>
          <a:p>
            <a:r>
              <a:rPr lang="en-AU" dirty="0"/>
              <a:t>0</a:t>
            </a:r>
            <a:endParaRPr dirty="0"/>
          </a:p>
        </p:txBody>
      </p:sp>
      <p:sp>
        <p:nvSpPr>
          <p:cNvPr id="3" name="logo">
            <a:extLst>
              <a:ext uri="{FF2B5EF4-FFF2-40B4-BE49-F238E27FC236}">
                <a16:creationId xmlns:a16="http://schemas.microsoft.com/office/drawing/2014/main" id="{0426F7FC-2911-8DC3-44D1-262A322C3C39}"/>
              </a:ext>
            </a:extLst>
          </p:cNvPr>
          <p:cNvSpPr>
            <a:spLocks noGrp="1"/>
          </p:cNvSpPr>
          <p:nvPr>
            <p:ph type="pic" idx="3" hasCustomPrompt="1"/>
          </p:nvPr>
        </p:nvSpPr>
        <p:spPr>
          <a:xfrm>
            <a:off x="919163" y="638850"/>
            <a:ext cx="1371600" cy="1371900"/>
          </a:xfrm>
          <a:prstGeom prst="rect">
            <a:avLst/>
          </a:prstGeom>
          <a:noFill/>
          <a:ln>
            <a:noFill/>
          </a:ln>
        </p:spPr>
        <p:txBody>
          <a:bodyPr/>
          <a:lstStyle/>
          <a:p>
            <a:r>
              <a:rPr lang="en-US" dirty="0"/>
              <a:t>2</a:t>
            </a:r>
          </a:p>
        </p:txBody>
      </p:sp>
      <p:sp>
        <p:nvSpPr>
          <p:cNvPr id="4" name="image_attribution">
            <a:extLst>
              <a:ext uri="{FF2B5EF4-FFF2-40B4-BE49-F238E27FC236}">
                <a16:creationId xmlns:a16="http://schemas.microsoft.com/office/drawing/2014/main" id="{6569A8CA-36B2-E265-E4E7-8A8DF21B36D0}"/>
              </a:ext>
            </a:extLst>
          </p:cNvPr>
          <p:cNvSpPr>
            <a:spLocks noGrp="1"/>
          </p:cNvSpPr>
          <p:nvPr>
            <p:ph sz="quarter" idx="11" hasCustomPrompt="1"/>
          </p:nvPr>
        </p:nvSpPr>
        <p:spPr>
          <a:xfrm>
            <a:off x="9144000" y="9601200"/>
            <a:ext cx="5133975" cy="679450"/>
          </a:xfrm>
        </p:spPr>
        <p:txBody>
          <a:bodyPr>
            <a:normAutofit/>
          </a:bodyPr>
          <a:lstStyle>
            <a:lvl1pPr marL="76200" indent="0">
              <a:buNone/>
              <a:defRPr sz="1100"/>
            </a:lvl1pPr>
          </a:lstStyle>
          <a:p>
            <a:pPr lvl="0"/>
            <a:r>
              <a:rPr lang="en-US" dirty="0"/>
              <a:t>IMAGE_ATTRIBUTION</a:t>
            </a:r>
          </a:p>
        </p:txBody>
      </p:sp>
    </p:spTree>
    <p:extLst>
      <p:ext uri="{BB962C8B-B14F-4D97-AF65-F5344CB8AC3E}">
        <p14:creationId xmlns:p14="http://schemas.microsoft.com/office/powerpoint/2010/main" val="52884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HALF_WITH_IMAGE_RIGHT" userDrawn="1">
  <p:cSld name="1_HALF_WITH_IMAGE_RIGHT">
    <p:spTree>
      <p:nvGrpSpPr>
        <p:cNvPr id="1" name="Shape 34"/>
        <p:cNvGrpSpPr/>
        <p:nvPr/>
      </p:nvGrpSpPr>
      <p:grpSpPr>
        <a:xfrm>
          <a:off x="0" y="0"/>
          <a:ext cx="0" cy="0"/>
          <a:chOff x="0" y="0"/>
          <a:chExt cx="0" cy="0"/>
        </a:xfrm>
      </p:grpSpPr>
      <p:graphicFrame>
        <p:nvGraphicFramePr>
          <p:cNvPr id="2" name="think-cell data - do not delete">
            <a:extLst>
              <a:ext uri="{FF2B5EF4-FFF2-40B4-BE49-F238E27FC236}">
                <a16:creationId xmlns:a16="http://schemas.microsoft.com/office/drawing/2014/main" id="{1EBEFA8E-76DC-F156-F2C1-98BAF0645D99}"/>
              </a:ext>
            </a:extLst>
          </p:cNvPr>
          <p:cNvGraphicFramePr>
            <a:graphicFrameLocks noChangeAspect="1"/>
          </p:cNvGraphicFramePr>
          <p:nvPr userDrawn="1">
            <p:custDataLst>
              <p:tags r:id="rId2"/>
            </p:custDataLst>
            <p:extLst>
              <p:ext uri="{D42A27DB-BD31-4B8C-83A1-F6EECF244321}">
                <p14:modId xmlns:p14="http://schemas.microsoft.com/office/powerpoint/2010/main" val="3290998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590" name="think-cell Slide" r:id="rId4" imgW="395" imgH="394" progId="TCLayout.ActiveDocument.1">
                  <p:embed/>
                </p:oleObj>
              </mc:Choice>
              <mc:Fallback>
                <p:oleObj name="think-cell Slide" r:id="rId4" imgW="395" imgH="394" progId="TCLayout.ActiveDocument.1">
                  <p:embed/>
                  <p:pic>
                    <p:nvPicPr>
                      <p:cNvPr id="2" name="think-cell data - do not delete">
                        <a:extLst>
                          <a:ext uri="{FF2B5EF4-FFF2-40B4-BE49-F238E27FC236}">
                            <a16:creationId xmlns:a16="http://schemas.microsoft.com/office/drawing/2014/main" id="{1EBEFA8E-76DC-F156-F2C1-98BAF0645D9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5" name="image"/>
          <p:cNvSpPr>
            <a:spLocks noGrp="1"/>
          </p:cNvSpPr>
          <p:nvPr>
            <p:ph type="pic" idx="2" hasCustomPrompt="1"/>
          </p:nvPr>
        </p:nvSpPr>
        <p:spPr>
          <a:xfrm>
            <a:off x="-30955" y="6375"/>
            <a:ext cx="9144000" cy="10287000"/>
          </a:xfrm>
          <a:prstGeom prst="rect">
            <a:avLst/>
          </a:prstGeom>
          <a:noFill/>
          <a:ln>
            <a:noFill/>
          </a:ln>
        </p:spPr>
        <p:txBody>
          <a:bodyPr/>
          <a:lstStyle>
            <a:lvl1pPr marL="76200" indent="0">
              <a:buNone/>
              <a:defRPr/>
            </a:lvl1pPr>
          </a:lstStyle>
          <a:p>
            <a:r>
              <a:rPr lang="en-AU" dirty="0"/>
              <a:t>2</a:t>
            </a:r>
          </a:p>
        </p:txBody>
      </p:sp>
      <p:sp>
        <p:nvSpPr>
          <p:cNvPr id="37" name="content"/>
          <p:cNvSpPr txBox="1">
            <a:spLocks noGrp="1"/>
          </p:cNvSpPr>
          <p:nvPr>
            <p:ph type="body" idx="1" hasCustomPrompt="1"/>
          </p:nvPr>
        </p:nvSpPr>
        <p:spPr>
          <a:xfrm>
            <a:off x="9879496" y="3708450"/>
            <a:ext cx="7489429" cy="5892750"/>
          </a:xfrm>
          <a:prstGeom prst="rect">
            <a:avLst/>
          </a:prstGeom>
        </p:spPr>
        <p:txBody>
          <a:bodyPr spcFirstLastPara="1" wrap="square" lIns="0" tIns="91425" rIns="91425" bIns="91425" anchor="t" anchorCtr="0">
            <a:normAutofit/>
          </a:bodyPr>
          <a:lstStyle>
            <a:lvl1pPr marL="457200" lvl="0" indent="-381000" rtl="0">
              <a:spcBef>
                <a:spcPts val="0"/>
              </a:spcBef>
              <a:spcAft>
                <a:spcPts val="0"/>
              </a:spcAft>
              <a:buSzPct val="100000"/>
              <a:buFont typeface="Arial" panose="020B0604020202020204" pitchFamily="34" charset="0"/>
              <a:buChar char="•"/>
              <a:defRPr sz="3600">
                <a:latin typeface="Calibri" panose="020F0502020204030204" pitchFamily="34" charset="0"/>
                <a:ea typeface="Calibri" panose="020F0502020204030204" pitchFamily="34" charset="0"/>
                <a:cs typeface="Calibri" panose="020F0502020204030204" pitchFamily="34" charset="0"/>
                <a:sym typeface="Roboto Light"/>
              </a:defRPr>
            </a:lvl1pPr>
            <a:lvl2pPr marL="914400" lvl="1" indent="-381000" rtl="0">
              <a:spcBef>
                <a:spcPts val="0"/>
              </a:spcBef>
              <a:spcAft>
                <a:spcPts val="0"/>
              </a:spcAft>
              <a:buSzPts val="2400"/>
              <a:buFont typeface="Roboto Light"/>
              <a:buChar char="○"/>
              <a:defRPr sz="2400">
                <a:latin typeface="Roboto Light"/>
                <a:ea typeface="Roboto Light"/>
                <a:cs typeface="Roboto Light"/>
                <a:sym typeface="Roboto Light"/>
              </a:defRPr>
            </a:lvl2pPr>
            <a:lvl3pPr marL="1371600" lvl="2" indent="-381000" rtl="0">
              <a:spcBef>
                <a:spcPts val="0"/>
              </a:spcBef>
              <a:spcAft>
                <a:spcPts val="0"/>
              </a:spcAft>
              <a:buSzPts val="2400"/>
              <a:buFont typeface="Roboto Light"/>
              <a:buChar char="■"/>
              <a:defRPr sz="2400">
                <a:latin typeface="Roboto Light"/>
                <a:ea typeface="Roboto Light"/>
                <a:cs typeface="Roboto Light"/>
                <a:sym typeface="Roboto Light"/>
              </a:defRPr>
            </a:lvl3pPr>
            <a:lvl4pPr marL="1828800" lvl="3" indent="-381000" rtl="0">
              <a:spcBef>
                <a:spcPts val="0"/>
              </a:spcBef>
              <a:spcAft>
                <a:spcPts val="0"/>
              </a:spcAft>
              <a:buSzPts val="2400"/>
              <a:buFont typeface="Roboto Light"/>
              <a:buChar char="●"/>
              <a:defRPr sz="2400">
                <a:latin typeface="Roboto Light"/>
                <a:ea typeface="Roboto Light"/>
                <a:cs typeface="Roboto Light"/>
                <a:sym typeface="Roboto Light"/>
              </a:defRPr>
            </a:lvl4pPr>
            <a:lvl5pPr marL="2286000" lvl="4" indent="-381000" rtl="0">
              <a:spcBef>
                <a:spcPts val="0"/>
              </a:spcBef>
              <a:spcAft>
                <a:spcPts val="0"/>
              </a:spcAft>
              <a:buSzPts val="2400"/>
              <a:buFont typeface="Roboto Light"/>
              <a:buChar char="○"/>
              <a:defRPr sz="2400">
                <a:latin typeface="Roboto Light"/>
                <a:ea typeface="Roboto Light"/>
                <a:cs typeface="Roboto Light"/>
                <a:sym typeface="Roboto Light"/>
              </a:defRPr>
            </a:lvl5pPr>
            <a:lvl6pPr marL="2743200" lvl="5" indent="-381000" rtl="0">
              <a:spcBef>
                <a:spcPts val="0"/>
              </a:spcBef>
              <a:spcAft>
                <a:spcPts val="0"/>
              </a:spcAft>
              <a:buSzPts val="2400"/>
              <a:buFont typeface="Roboto Light"/>
              <a:buChar char="■"/>
              <a:defRPr sz="2400">
                <a:latin typeface="Roboto Light"/>
                <a:ea typeface="Roboto Light"/>
                <a:cs typeface="Roboto Light"/>
                <a:sym typeface="Roboto Light"/>
              </a:defRPr>
            </a:lvl6pPr>
            <a:lvl7pPr marL="3200400" lvl="6" indent="-381000" rtl="0">
              <a:spcBef>
                <a:spcPts val="0"/>
              </a:spcBef>
              <a:spcAft>
                <a:spcPts val="0"/>
              </a:spcAft>
              <a:buSzPts val="2400"/>
              <a:buFont typeface="Roboto Light"/>
              <a:buChar char="●"/>
              <a:defRPr sz="2400">
                <a:latin typeface="Roboto Light"/>
                <a:ea typeface="Roboto Light"/>
                <a:cs typeface="Roboto Light"/>
                <a:sym typeface="Roboto Light"/>
              </a:defRPr>
            </a:lvl7pPr>
            <a:lvl8pPr marL="3657600" lvl="7" indent="-381000" rtl="0">
              <a:spcBef>
                <a:spcPts val="0"/>
              </a:spcBef>
              <a:spcAft>
                <a:spcPts val="0"/>
              </a:spcAft>
              <a:buSzPts val="2400"/>
              <a:buFont typeface="Roboto Light"/>
              <a:buChar char="○"/>
              <a:defRPr sz="2400">
                <a:latin typeface="Roboto Light"/>
                <a:ea typeface="Roboto Light"/>
                <a:cs typeface="Roboto Light"/>
                <a:sym typeface="Roboto Light"/>
              </a:defRPr>
            </a:lvl8pPr>
            <a:lvl9pPr marL="4114800" lvl="8" indent="-381000" rtl="0">
              <a:spcBef>
                <a:spcPts val="0"/>
              </a:spcBef>
              <a:spcAft>
                <a:spcPts val="0"/>
              </a:spcAft>
              <a:buSzPts val="2400"/>
              <a:buFont typeface="Roboto Light"/>
              <a:buChar char="■"/>
              <a:defRPr sz="2400">
                <a:latin typeface="Roboto Light"/>
                <a:ea typeface="Roboto Light"/>
                <a:cs typeface="Roboto Light"/>
                <a:sym typeface="Roboto Light"/>
              </a:defRPr>
            </a:lvl9pPr>
          </a:lstStyle>
          <a:p>
            <a:r>
              <a:rPr lang="en-AU" dirty="0"/>
              <a:t>1</a:t>
            </a:r>
            <a:endParaRPr dirty="0"/>
          </a:p>
        </p:txBody>
      </p:sp>
      <p:sp>
        <p:nvSpPr>
          <p:cNvPr id="38" name="heading"/>
          <p:cNvSpPr txBox="1">
            <a:spLocks noGrp="1"/>
          </p:cNvSpPr>
          <p:nvPr>
            <p:ph type="title" hasCustomPrompt="1"/>
          </p:nvPr>
        </p:nvSpPr>
        <p:spPr>
          <a:xfrm>
            <a:off x="9879496" y="2263774"/>
            <a:ext cx="7489429" cy="1444675"/>
          </a:xfrm>
          <a:prstGeom prst="rect">
            <a:avLst/>
          </a:prstGeom>
        </p:spPr>
        <p:txBody>
          <a:bodyPr spcFirstLastPara="1" wrap="square" lIns="0" tIns="91425" rIns="91425" bIns="91425" anchor="t" anchorCtr="0">
            <a:normAutofit/>
          </a:bodyPr>
          <a:lstStyle>
            <a:lvl1pPr lvl="0" rtl="0">
              <a:spcBef>
                <a:spcPts val="0"/>
              </a:spcBef>
              <a:spcAft>
                <a:spcPts val="0"/>
              </a:spcAft>
              <a:buSzPts val="4000"/>
              <a:buNone/>
              <a:defRPr sz="4600">
                <a:latin typeface="Calibri" panose="020F0502020204030204" pitchFamily="34" charset="0"/>
                <a:cs typeface="Calibri" panose="020F0502020204030204" pitchFamily="34" charset="0"/>
              </a:defRPr>
            </a:lvl1pPr>
            <a:lvl2pPr lvl="1" rtl="0">
              <a:spcBef>
                <a:spcPts val="0"/>
              </a:spcBef>
              <a:spcAft>
                <a:spcPts val="0"/>
              </a:spcAft>
              <a:buSzPts val="5300"/>
              <a:buNone/>
              <a:defRPr sz="5300"/>
            </a:lvl2pPr>
            <a:lvl3pPr lvl="2" rtl="0">
              <a:spcBef>
                <a:spcPts val="0"/>
              </a:spcBef>
              <a:spcAft>
                <a:spcPts val="0"/>
              </a:spcAft>
              <a:buSzPts val="5300"/>
              <a:buNone/>
              <a:defRPr sz="5300"/>
            </a:lvl3pPr>
            <a:lvl4pPr lvl="3" rtl="0">
              <a:spcBef>
                <a:spcPts val="0"/>
              </a:spcBef>
              <a:spcAft>
                <a:spcPts val="0"/>
              </a:spcAft>
              <a:buSzPts val="5300"/>
              <a:buNone/>
              <a:defRPr sz="5300"/>
            </a:lvl4pPr>
            <a:lvl5pPr lvl="4" rtl="0">
              <a:spcBef>
                <a:spcPts val="0"/>
              </a:spcBef>
              <a:spcAft>
                <a:spcPts val="0"/>
              </a:spcAft>
              <a:buSzPts val="5300"/>
              <a:buNone/>
              <a:defRPr sz="5300"/>
            </a:lvl5pPr>
            <a:lvl6pPr lvl="5" rtl="0">
              <a:spcBef>
                <a:spcPts val="0"/>
              </a:spcBef>
              <a:spcAft>
                <a:spcPts val="0"/>
              </a:spcAft>
              <a:buSzPts val="5300"/>
              <a:buNone/>
              <a:defRPr sz="5300"/>
            </a:lvl6pPr>
            <a:lvl7pPr lvl="6" rtl="0">
              <a:spcBef>
                <a:spcPts val="0"/>
              </a:spcBef>
              <a:spcAft>
                <a:spcPts val="0"/>
              </a:spcAft>
              <a:buSzPts val="5300"/>
              <a:buNone/>
              <a:defRPr sz="5300"/>
            </a:lvl7pPr>
            <a:lvl8pPr lvl="7" rtl="0">
              <a:spcBef>
                <a:spcPts val="0"/>
              </a:spcBef>
              <a:spcAft>
                <a:spcPts val="0"/>
              </a:spcAft>
              <a:buSzPts val="5300"/>
              <a:buNone/>
              <a:defRPr sz="5300"/>
            </a:lvl8pPr>
            <a:lvl9pPr lvl="8" rtl="0">
              <a:spcBef>
                <a:spcPts val="0"/>
              </a:spcBef>
              <a:spcAft>
                <a:spcPts val="0"/>
              </a:spcAft>
              <a:buSzPts val="5300"/>
              <a:buNone/>
              <a:defRPr sz="5300"/>
            </a:lvl9pPr>
          </a:lstStyle>
          <a:p>
            <a:r>
              <a:rPr lang="en-AU" dirty="0"/>
              <a:t>0</a:t>
            </a:r>
            <a:endParaRPr dirty="0"/>
          </a:p>
        </p:txBody>
      </p:sp>
      <p:sp>
        <p:nvSpPr>
          <p:cNvPr id="3" name="logo">
            <a:extLst>
              <a:ext uri="{FF2B5EF4-FFF2-40B4-BE49-F238E27FC236}">
                <a16:creationId xmlns:a16="http://schemas.microsoft.com/office/drawing/2014/main" id="{0426F7FC-2911-8DC3-44D1-262A322C3C39}"/>
              </a:ext>
            </a:extLst>
          </p:cNvPr>
          <p:cNvSpPr>
            <a:spLocks noGrp="1"/>
          </p:cNvSpPr>
          <p:nvPr>
            <p:ph type="pic" idx="3" hasCustomPrompt="1"/>
          </p:nvPr>
        </p:nvSpPr>
        <p:spPr>
          <a:xfrm>
            <a:off x="16002000" y="638850"/>
            <a:ext cx="1371600" cy="1371900"/>
          </a:xfrm>
          <a:prstGeom prst="rect">
            <a:avLst/>
          </a:prstGeom>
          <a:noFill/>
          <a:ln>
            <a:noFill/>
          </a:ln>
        </p:spPr>
        <p:txBody>
          <a:bodyPr/>
          <a:lstStyle/>
          <a:p>
            <a:r>
              <a:rPr lang="en-US" dirty="0"/>
              <a:t>3</a:t>
            </a:r>
          </a:p>
        </p:txBody>
      </p:sp>
      <p:sp>
        <p:nvSpPr>
          <p:cNvPr id="4" name="image_attribution">
            <a:extLst>
              <a:ext uri="{FF2B5EF4-FFF2-40B4-BE49-F238E27FC236}">
                <a16:creationId xmlns:a16="http://schemas.microsoft.com/office/drawing/2014/main" id="{FB52679D-00ED-7CE2-017B-041885E86B3F}"/>
              </a:ext>
            </a:extLst>
          </p:cNvPr>
          <p:cNvSpPr>
            <a:spLocks noGrp="1"/>
          </p:cNvSpPr>
          <p:nvPr>
            <p:ph sz="quarter" idx="11" hasCustomPrompt="1"/>
          </p:nvPr>
        </p:nvSpPr>
        <p:spPr>
          <a:xfrm>
            <a:off x="0" y="9601200"/>
            <a:ext cx="5133975" cy="679450"/>
          </a:xfrm>
        </p:spPr>
        <p:txBody>
          <a:bodyPr>
            <a:normAutofit/>
          </a:bodyPr>
          <a:lstStyle>
            <a:lvl1pPr marL="76200" indent="0">
              <a:buNone/>
              <a:defRPr sz="1100"/>
            </a:lvl1pPr>
          </a:lstStyle>
          <a:p>
            <a:pPr lvl="0"/>
            <a:r>
              <a:rPr lang="en-US" dirty="0"/>
              <a:t>IMAGE_ATTRIBUTION</a:t>
            </a:r>
          </a:p>
        </p:txBody>
      </p:sp>
      <p:sp>
        <p:nvSpPr>
          <p:cNvPr id="5" name="background_block">
            <a:extLst>
              <a:ext uri="{FF2B5EF4-FFF2-40B4-BE49-F238E27FC236}">
                <a16:creationId xmlns:a16="http://schemas.microsoft.com/office/drawing/2014/main" id="{7BEEA341-586D-B048-35BC-9616BE85A2D8}"/>
              </a:ext>
            </a:extLst>
          </p:cNvPr>
          <p:cNvSpPr>
            <a:spLocks noGrp="1"/>
          </p:cNvSpPr>
          <p:nvPr>
            <p:ph sz="quarter" idx="10" hasCustomPrompt="1"/>
          </p:nvPr>
        </p:nvSpPr>
        <p:spPr>
          <a:xfrm>
            <a:off x="17713842" y="0"/>
            <a:ext cx="572570" cy="10287000"/>
          </a:xfrm>
          <a:solidFill>
            <a:schemeClr val="bg1">
              <a:lumMod val="95000"/>
            </a:schemeClr>
          </a:solidFill>
          <a:ln>
            <a:noFill/>
          </a:ln>
        </p:spPr>
        <p:txBody>
          <a:bodyPr/>
          <a:lstStyle>
            <a:lvl1pPr marL="76200" indent="0">
              <a:buNone/>
              <a:defRPr/>
            </a:lvl1pPr>
          </a:lstStyle>
          <a:p>
            <a:pPr lvl="0"/>
            <a:r>
              <a:rPr lang="en-AU" dirty="0"/>
              <a:t>10</a:t>
            </a:r>
          </a:p>
        </p:txBody>
      </p:sp>
    </p:spTree>
    <p:extLst>
      <p:ext uri="{BB962C8B-B14F-4D97-AF65-F5344CB8AC3E}">
        <p14:creationId xmlns:p14="http://schemas.microsoft.com/office/powerpoint/2010/main" val="612264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FIRST_SLIDE_LAYOUT" preserve="1" userDrawn="1">
  <p:cSld name="1_FIRST_SLIDE_LAYOUT">
    <p:spTree>
      <p:nvGrpSpPr>
        <p:cNvPr id="1" name="Shape 9"/>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D92FF0AA-4FA1-E149-BB2E-7C66E2894437}"/>
              </a:ext>
            </a:extLst>
          </p:cNvPr>
          <p:cNvGraphicFramePr>
            <a:graphicFrameLocks noChangeAspect="1"/>
          </p:cNvGraphicFramePr>
          <p:nvPr userDrawn="1">
            <p:custDataLst>
              <p:tags r:id="rId2"/>
            </p:custDataLst>
            <p:extLst>
              <p:ext uri="{D42A27DB-BD31-4B8C-83A1-F6EECF244321}">
                <p14:modId xmlns:p14="http://schemas.microsoft.com/office/powerpoint/2010/main" val="5386701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64" name="think-cell Slide" r:id="rId4" imgW="395" imgH="394" progId="TCLayout.ActiveDocument.1">
                  <p:embed/>
                </p:oleObj>
              </mc:Choice>
              <mc:Fallback>
                <p:oleObj name="think-cell Slide" r:id="rId4" imgW="395" imgH="394" progId="TCLayout.ActiveDocument.1">
                  <p:embed/>
                  <p:pic>
                    <p:nvPicPr>
                      <p:cNvPr id="4" name="think-cell data - do not delete" hidden="1">
                        <a:extLst>
                          <a:ext uri="{FF2B5EF4-FFF2-40B4-BE49-F238E27FC236}">
                            <a16:creationId xmlns:a16="http://schemas.microsoft.com/office/drawing/2014/main" id="{D92FF0AA-4FA1-E149-BB2E-7C66E289443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background_block">
            <a:extLst>
              <a:ext uri="{FF2B5EF4-FFF2-40B4-BE49-F238E27FC236}">
                <a16:creationId xmlns:a16="http://schemas.microsoft.com/office/drawing/2014/main" id="{F0D864B0-BB80-85B4-6D20-14E6EB4829E4}"/>
              </a:ext>
            </a:extLst>
          </p:cNvPr>
          <p:cNvSpPr>
            <a:spLocks noGrp="1"/>
          </p:cNvSpPr>
          <p:nvPr>
            <p:ph sz="quarter" idx="10" hasCustomPrompt="1"/>
          </p:nvPr>
        </p:nvSpPr>
        <p:spPr>
          <a:xfrm>
            <a:off x="0" y="0"/>
            <a:ext cx="18288000" cy="10287000"/>
          </a:xfrm>
          <a:solidFill>
            <a:schemeClr val="bg1">
              <a:lumMod val="95000"/>
            </a:schemeClr>
          </a:solidFill>
          <a:ln>
            <a:noFill/>
          </a:ln>
        </p:spPr>
        <p:txBody>
          <a:bodyPr/>
          <a:lstStyle>
            <a:lvl1pPr marL="76200" indent="0">
              <a:buNone/>
              <a:defRPr/>
            </a:lvl1pPr>
          </a:lstStyle>
          <a:p>
            <a:pPr lvl="0"/>
            <a:r>
              <a:rPr lang="en-AU" dirty="0"/>
              <a:t>10</a:t>
            </a:r>
          </a:p>
        </p:txBody>
      </p:sp>
      <p:sp>
        <p:nvSpPr>
          <p:cNvPr id="2" name="logo">
            <a:extLst>
              <a:ext uri="{FF2B5EF4-FFF2-40B4-BE49-F238E27FC236}">
                <a16:creationId xmlns:a16="http://schemas.microsoft.com/office/drawing/2014/main" id="{A773960F-5BCD-9B71-8C77-4E720F5358F1}"/>
              </a:ext>
            </a:extLst>
          </p:cNvPr>
          <p:cNvSpPr>
            <a:spLocks noGrp="1"/>
          </p:cNvSpPr>
          <p:nvPr>
            <p:ph type="pic" idx="2" hasCustomPrompt="1"/>
          </p:nvPr>
        </p:nvSpPr>
        <p:spPr>
          <a:xfrm>
            <a:off x="15544800" y="1028700"/>
            <a:ext cx="1824125" cy="1679331"/>
          </a:xfrm>
          <a:prstGeom prst="rect">
            <a:avLst/>
          </a:prstGeom>
          <a:noFill/>
          <a:ln>
            <a:noFill/>
          </a:ln>
        </p:spPr>
        <p:txBody>
          <a:bodyPr/>
          <a:lstStyle>
            <a:lvl1pPr marL="76200" indent="0">
              <a:buNone/>
              <a:defRPr/>
            </a:lvl1pPr>
          </a:lstStyle>
          <a:p>
            <a:r>
              <a:rPr lang="en-US" dirty="0"/>
              <a:t>2</a:t>
            </a:r>
          </a:p>
        </p:txBody>
      </p:sp>
      <p:sp>
        <p:nvSpPr>
          <p:cNvPr id="5" name="heading">
            <a:extLst>
              <a:ext uri="{FF2B5EF4-FFF2-40B4-BE49-F238E27FC236}">
                <a16:creationId xmlns:a16="http://schemas.microsoft.com/office/drawing/2014/main" id="{95DCF182-B604-EEF0-2FEE-71E45D8CE067}"/>
              </a:ext>
            </a:extLst>
          </p:cNvPr>
          <p:cNvSpPr txBox="1">
            <a:spLocks noGrp="1"/>
          </p:cNvSpPr>
          <p:nvPr>
            <p:ph type="title" hasCustomPrompt="1"/>
          </p:nvPr>
        </p:nvSpPr>
        <p:spPr>
          <a:xfrm>
            <a:off x="2109652" y="2882068"/>
            <a:ext cx="14068696" cy="1808700"/>
          </a:xfrm>
          <a:prstGeom prst="rect">
            <a:avLst/>
          </a:prstGeom>
        </p:spPr>
        <p:txBody>
          <a:bodyPr spcFirstLastPara="1" wrap="square" lIns="0" tIns="91425" rIns="91425" bIns="91425" anchor="t" anchorCtr="0">
            <a:noAutofit/>
          </a:bodyPr>
          <a:lstStyle>
            <a:lvl1pPr lvl="0" algn="ctr" rtl="0">
              <a:spcBef>
                <a:spcPts val="0"/>
              </a:spcBef>
              <a:spcAft>
                <a:spcPts val="0"/>
              </a:spcAft>
              <a:buClr>
                <a:schemeClr val="lt1"/>
              </a:buClr>
              <a:buSzPts val="9600"/>
              <a:buNone/>
              <a:defRPr sz="11500">
                <a:solidFill>
                  <a:schemeClr val="tx1"/>
                </a:solidFill>
                <a:latin typeface="Calibri" panose="020F0502020204030204" pitchFamily="34" charset="0"/>
                <a:cs typeface="Calibri" panose="020F0502020204030204" pitchFamily="34" charset="0"/>
              </a:defRPr>
            </a:lvl1pPr>
            <a:lvl2pPr lvl="1" rtl="0">
              <a:spcBef>
                <a:spcPts val="0"/>
              </a:spcBef>
              <a:spcAft>
                <a:spcPts val="0"/>
              </a:spcAft>
              <a:buSzPts val="1400"/>
              <a:buFont typeface="Roboto Light"/>
              <a:buNone/>
              <a:defRPr>
                <a:latin typeface="Roboto Light"/>
                <a:ea typeface="Roboto Light"/>
                <a:cs typeface="Roboto Light"/>
                <a:sym typeface="Roboto Light"/>
              </a:defRPr>
            </a:lvl2pPr>
            <a:lvl3pPr lvl="2" rtl="0">
              <a:spcBef>
                <a:spcPts val="0"/>
              </a:spcBef>
              <a:spcAft>
                <a:spcPts val="0"/>
              </a:spcAft>
              <a:buSzPts val="1400"/>
              <a:buFont typeface="Roboto Light"/>
              <a:buNone/>
              <a:defRPr>
                <a:latin typeface="Roboto Light"/>
                <a:ea typeface="Roboto Light"/>
                <a:cs typeface="Roboto Light"/>
                <a:sym typeface="Roboto Light"/>
              </a:defRPr>
            </a:lvl3pPr>
            <a:lvl4pPr lvl="3" rtl="0">
              <a:spcBef>
                <a:spcPts val="0"/>
              </a:spcBef>
              <a:spcAft>
                <a:spcPts val="0"/>
              </a:spcAft>
              <a:buSzPts val="1400"/>
              <a:buFont typeface="Roboto Light"/>
              <a:buNone/>
              <a:defRPr>
                <a:latin typeface="Roboto Light"/>
                <a:ea typeface="Roboto Light"/>
                <a:cs typeface="Roboto Light"/>
                <a:sym typeface="Roboto Light"/>
              </a:defRPr>
            </a:lvl4pPr>
            <a:lvl5pPr lvl="4" rtl="0">
              <a:spcBef>
                <a:spcPts val="0"/>
              </a:spcBef>
              <a:spcAft>
                <a:spcPts val="0"/>
              </a:spcAft>
              <a:buSzPts val="1400"/>
              <a:buFont typeface="Roboto Light"/>
              <a:buNone/>
              <a:defRPr>
                <a:latin typeface="Roboto Light"/>
                <a:ea typeface="Roboto Light"/>
                <a:cs typeface="Roboto Light"/>
                <a:sym typeface="Roboto Light"/>
              </a:defRPr>
            </a:lvl5pPr>
            <a:lvl6pPr lvl="5" rtl="0">
              <a:spcBef>
                <a:spcPts val="0"/>
              </a:spcBef>
              <a:spcAft>
                <a:spcPts val="0"/>
              </a:spcAft>
              <a:buSzPts val="1400"/>
              <a:buFont typeface="Roboto Light"/>
              <a:buNone/>
              <a:defRPr>
                <a:latin typeface="Roboto Light"/>
                <a:ea typeface="Roboto Light"/>
                <a:cs typeface="Roboto Light"/>
                <a:sym typeface="Roboto Light"/>
              </a:defRPr>
            </a:lvl6pPr>
            <a:lvl7pPr lvl="6" rtl="0">
              <a:spcBef>
                <a:spcPts val="0"/>
              </a:spcBef>
              <a:spcAft>
                <a:spcPts val="0"/>
              </a:spcAft>
              <a:buSzPts val="1400"/>
              <a:buFont typeface="Roboto Light"/>
              <a:buNone/>
              <a:defRPr>
                <a:latin typeface="Roboto Light"/>
                <a:ea typeface="Roboto Light"/>
                <a:cs typeface="Roboto Light"/>
                <a:sym typeface="Roboto Light"/>
              </a:defRPr>
            </a:lvl7pPr>
            <a:lvl8pPr lvl="7" rtl="0">
              <a:spcBef>
                <a:spcPts val="0"/>
              </a:spcBef>
              <a:spcAft>
                <a:spcPts val="0"/>
              </a:spcAft>
              <a:buSzPts val="1400"/>
              <a:buFont typeface="Roboto Light"/>
              <a:buNone/>
              <a:defRPr>
                <a:latin typeface="Roboto Light"/>
                <a:ea typeface="Roboto Light"/>
                <a:cs typeface="Roboto Light"/>
                <a:sym typeface="Roboto Light"/>
              </a:defRPr>
            </a:lvl8pPr>
            <a:lvl9pPr lvl="8" rtl="0">
              <a:spcBef>
                <a:spcPts val="0"/>
              </a:spcBef>
              <a:spcAft>
                <a:spcPts val="0"/>
              </a:spcAft>
              <a:buSzPts val="1400"/>
              <a:buFont typeface="Roboto Light"/>
              <a:buNone/>
              <a:defRPr>
                <a:latin typeface="Roboto Light"/>
                <a:ea typeface="Roboto Light"/>
                <a:cs typeface="Roboto Light"/>
                <a:sym typeface="Roboto Light"/>
              </a:defRPr>
            </a:lvl9pPr>
          </a:lstStyle>
          <a:p>
            <a:r>
              <a:rPr lang="en-AU" dirty="0"/>
              <a:t>Smart Slides</a:t>
            </a:r>
            <a:endParaRPr dirty="0"/>
          </a:p>
        </p:txBody>
      </p:sp>
      <p:sp>
        <p:nvSpPr>
          <p:cNvPr id="6" name="content">
            <a:extLst>
              <a:ext uri="{FF2B5EF4-FFF2-40B4-BE49-F238E27FC236}">
                <a16:creationId xmlns:a16="http://schemas.microsoft.com/office/drawing/2014/main" id="{54938CA8-0274-0498-1064-D46F9913D54D}"/>
              </a:ext>
            </a:extLst>
          </p:cNvPr>
          <p:cNvSpPr txBox="1">
            <a:spLocks noGrp="1"/>
          </p:cNvSpPr>
          <p:nvPr>
            <p:ph type="body" idx="1" hasCustomPrompt="1"/>
          </p:nvPr>
        </p:nvSpPr>
        <p:spPr>
          <a:xfrm>
            <a:off x="2109652" y="4823012"/>
            <a:ext cx="14044090" cy="4435288"/>
          </a:xfrm>
          <a:prstGeom prst="rect">
            <a:avLst/>
          </a:prstGeom>
          <a:noFill/>
          <a:ln>
            <a:noFill/>
          </a:ln>
        </p:spPr>
        <p:txBody>
          <a:bodyPr spcFirstLastPara="1" wrap="square" lIns="91425" tIns="91425" rIns="91425" bIns="91425" anchor="t" anchorCtr="0">
            <a:normAutofit/>
          </a:bodyPr>
          <a:lstStyle>
            <a:lvl1pPr marL="0" lvl="0" indent="0" algn="ctr" rtl="0">
              <a:spcBef>
                <a:spcPts val="0"/>
              </a:spcBef>
              <a:spcAft>
                <a:spcPts val="0"/>
              </a:spcAft>
              <a:buClr>
                <a:srgbClr val="FFFFFF"/>
              </a:buClr>
              <a:buSzPts val="4800"/>
              <a:buFont typeface="Calibri"/>
              <a:buNone/>
              <a:defRPr sz="4800">
                <a:solidFill>
                  <a:schemeClr val="tx1"/>
                </a:solidFill>
                <a:latin typeface="Calibri" panose="020F0502020204030204" pitchFamily="34" charset="0"/>
                <a:ea typeface="Calibri" panose="020F0502020204030204" pitchFamily="34" charset="0"/>
                <a:cs typeface="Calibri" panose="020F0502020204030204" pitchFamily="34" charset="0"/>
                <a:sym typeface="Calibri"/>
              </a:defRPr>
            </a:lvl1pPr>
            <a:lvl2pPr marL="914400" lvl="1" indent="-533400" rtl="0">
              <a:spcBef>
                <a:spcPts val="0"/>
              </a:spcBef>
              <a:spcAft>
                <a:spcPts val="0"/>
              </a:spcAft>
              <a:buClr>
                <a:srgbClr val="FFFFFF"/>
              </a:buClr>
              <a:buSzPts val="4800"/>
              <a:buFont typeface="Calibri"/>
              <a:buChar char="○"/>
              <a:defRPr sz="4800">
                <a:solidFill>
                  <a:srgbClr val="FFFFFF"/>
                </a:solidFill>
                <a:latin typeface="Calibri"/>
                <a:ea typeface="Calibri"/>
                <a:cs typeface="Calibri"/>
                <a:sym typeface="Calibri"/>
              </a:defRPr>
            </a:lvl2pPr>
            <a:lvl3pPr marL="1371600" lvl="2" indent="-533400" rtl="0">
              <a:spcBef>
                <a:spcPts val="0"/>
              </a:spcBef>
              <a:spcAft>
                <a:spcPts val="0"/>
              </a:spcAft>
              <a:buClr>
                <a:srgbClr val="FFFFFF"/>
              </a:buClr>
              <a:buSzPts val="4800"/>
              <a:buFont typeface="Calibri"/>
              <a:buChar char="■"/>
              <a:defRPr sz="4800">
                <a:solidFill>
                  <a:srgbClr val="FFFFFF"/>
                </a:solidFill>
                <a:latin typeface="Calibri"/>
                <a:ea typeface="Calibri"/>
                <a:cs typeface="Calibri"/>
                <a:sym typeface="Calibri"/>
              </a:defRPr>
            </a:lvl3pPr>
            <a:lvl4pPr marL="1828800" lvl="3" indent="-533400" rtl="0">
              <a:spcBef>
                <a:spcPts val="0"/>
              </a:spcBef>
              <a:spcAft>
                <a:spcPts val="0"/>
              </a:spcAft>
              <a:buClr>
                <a:srgbClr val="FFFFFF"/>
              </a:buClr>
              <a:buSzPts val="4800"/>
              <a:buFont typeface="Calibri"/>
              <a:buChar char="●"/>
              <a:defRPr sz="4800">
                <a:solidFill>
                  <a:srgbClr val="FFFFFF"/>
                </a:solidFill>
                <a:latin typeface="Calibri"/>
                <a:ea typeface="Calibri"/>
                <a:cs typeface="Calibri"/>
                <a:sym typeface="Calibri"/>
              </a:defRPr>
            </a:lvl4pPr>
            <a:lvl5pPr marL="2286000" lvl="4" indent="-533400" rtl="0">
              <a:spcBef>
                <a:spcPts val="0"/>
              </a:spcBef>
              <a:spcAft>
                <a:spcPts val="0"/>
              </a:spcAft>
              <a:buClr>
                <a:srgbClr val="FFFFFF"/>
              </a:buClr>
              <a:buSzPts val="4800"/>
              <a:buFont typeface="Calibri"/>
              <a:buChar char="○"/>
              <a:defRPr sz="4800">
                <a:solidFill>
                  <a:srgbClr val="FFFFFF"/>
                </a:solidFill>
                <a:latin typeface="Calibri"/>
                <a:ea typeface="Calibri"/>
                <a:cs typeface="Calibri"/>
                <a:sym typeface="Calibri"/>
              </a:defRPr>
            </a:lvl5pPr>
            <a:lvl6pPr marL="2743200" lvl="5" indent="-533400" rtl="0">
              <a:spcBef>
                <a:spcPts val="0"/>
              </a:spcBef>
              <a:spcAft>
                <a:spcPts val="0"/>
              </a:spcAft>
              <a:buClr>
                <a:srgbClr val="FFFFFF"/>
              </a:buClr>
              <a:buSzPts val="4800"/>
              <a:buFont typeface="Calibri"/>
              <a:buChar char="■"/>
              <a:defRPr sz="4800">
                <a:solidFill>
                  <a:srgbClr val="FFFFFF"/>
                </a:solidFill>
                <a:latin typeface="Calibri"/>
                <a:ea typeface="Calibri"/>
                <a:cs typeface="Calibri"/>
                <a:sym typeface="Calibri"/>
              </a:defRPr>
            </a:lvl6pPr>
            <a:lvl7pPr marL="3200400" lvl="6" indent="-533400" rtl="0">
              <a:spcBef>
                <a:spcPts val="0"/>
              </a:spcBef>
              <a:spcAft>
                <a:spcPts val="0"/>
              </a:spcAft>
              <a:buClr>
                <a:srgbClr val="FFFFFF"/>
              </a:buClr>
              <a:buSzPts val="4800"/>
              <a:buFont typeface="Calibri"/>
              <a:buChar char="●"/>
              <a:defRPr sz="4800">
                <a:solidFill>
                  <a:srgbClr val="FFFFFF"/>
                </a:solidFill>
                <a:latin typeface="Calibri"/>
                <a:ea typeface="Calibri"/>
                <a:cs typeface="Calibri"/>
                <a:sym typeface="Calibri"/>
              </a:defRPr>
            </a:lvl7pPr>
            <a:lvl8pPr marL="3657600" lvl="7" indent="-533400" rtl="0">
              <a:spcBef>
                <a:spcPts val="0"/>
              </a:spcBef>
              <a:spcAft>
                <a:spcPts val="0"/>
              </a:spcAft>
              <a:buClr>
                <a:srgbClr val="FFFFFF"/>
              </a:buClr>
              <a:buSzPts val="4800"/>
              <a:buFont typeface="Calibri"/>
              <a:buChar char="○"/>
              <a:defRPr sz="4800">
                <a:solidFill>
                  <a:srgbClr val="FFFFFF"/>
                </a:solidFill>
                <a:latin typeface="Calibri"/>
                <a:ea typeface="Calibri"/>
                <a:cs typeface="Calibri"/>
                <a:sym typeface="Calibri"/>
              </a:defRPr>
            </a:lvl8pPr>
            <a:lvl9pPr marL="4114800" lvl="8" indent="-533400" rtl="0">
              <a:spcBef>
                <a:spcPts val="0"/>
              </a:spcBef>
              <a:spcAft>
                <a:spcPts val="0"/>
              </a:spcAft>
              <a:buClr>
                <a:srgbClr val="FFFFFF"/>
              </a:buClr>
              <a:buSzPts val="4800"/>
              <a:buFont typeface="Calibri"/>
              <a:buChar char="■"/>
              <a:defRPr sz="4800">
                <a:solidFill>
                  <a:srgbClr val="FFFFFF"/>
                </a:solidFill>
                <a:latin typeface="Calibri"/>
                <a:ea typeface="Calibri"/>
                <a:cs typeface="Calibri"/>
                <a:sym typeface="Calibri"/>
              </a:defRPr>
            </a:lvl9pPr>
          </a:lstStyle>
          <a:p>
            <a:r>
              <a:rPr lang="en-AU" dirty="0"/>
              <a:t>Make Slides in a flash</a:t>
            </a:r>
            <a:endParaRPr dirty="0"/>
          </a:p>
        </p:txBody>
      </p:sp>
    </p:spTree>
    <p:extLst>
      <p:ext uri="{BB962C8B-B14F-4D97-AF65-F5344CB8AC3E}">
        <p14:creationId xmlns:p14="http://schemas.microsoft.com/office/powerpoint/2010/main" val="1606837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0049">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4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638288915"/>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SIC_LAYOUT" preserve="1" userDrawn="1">
  <p:cSld name="BASIC_LAYOUT">
    <p:spTree>
      <p:nvGrpSpPr>
        <p:cNvPr id="1" name="Shape 15"/>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05F9A914-029A-FACA-89CD-82BDDCAA230A}"/>
              </a:ext>
            </a:extLst>
          </p:cNvPr>
          <p:cNvGraphicFramePr>
            <a:graphicFrameLocks noChangeAspect="1"/>
          </p:cNvGraphicFramePr>
          <p:nvPr userDrawn="1">
            <p:custDataLst>
              <p:tags r:id="rId2"/>
            </p:custDataLst>
            <p:extLst>
              <p:ext uri="{D42A27DB-BD31-4B8C-83A1-F6EECF244321}">
                <p14:modId xmlns:p14="http://schemas.microsoft.com/office/powerpoint/2010/main" val="8908990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12" name="think-cell Slide" r:id="rId4" imgW="395" imgH="394" progId="TCLayout.ActiveDocument.1">
                  <p:embed/>
                </p:oleObj>
              </mc:Choice>
              <mc:Fallback>
                <p:oleObj name="think-cell Slide" r:id="rId4" imgW="395" imgH="394" progId="TCLayout.ActiveDocument.1">
                  <p:embed/>
                  <p:pic>
                    <p:nvPicPr>
                      <p:cNvPr id="2" name="think-cell data - do not delete" hidden="1">
                        <a:extLst>
                          <a:ext uri="{FF2B5EF4-FFF2-40B4-BE49-F238E27FC236}">
                            <a16:creationId xmlns:a16="http://schemas.microsoft.com/office/drawing/2014/main" id="{05F9A914-029A-FACA-89CD-82BDDCAA230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8" name="logo"/>
          <p:cNvSpPr>
            <a:spLocks noGrp="1"/>
          </p:cNvSpPr>
          <p:nvPr>
            <p:ph type="pic" idx="2" hasCustomPrompt="1"/>
          </p:nvPr>
        </p:nvSpPr>
        <p:spPr>
          <a:xfrm>
            <a:off x="15544800" y="1028700"/>
            <a:ext cx="1824125" cy="1679331"/>
          </a:xfrm>
          <a:prstGeom prst="rect">
            <a:avLst/>
          </a:prstGeom>
          <a:noFill/>
          <a:ln>
            <a:noFill/>
          </a:ln>
        </p:spPr>
        <p:txBody>
          <a:bodyPr/>
          <a:lstStyle>
            <a:lvl1pPr marL="76200" indent="0">
              <a:buNone/>
              <a:defRPr/>
            </a:lvl1pPr>
          </a:lstStyle>
          <a:p>
            <a:r>
              <a:rPr lang="en-US" dirty="0"/>
              <a:t>2</a:t>
            </a:r>
          </a:p>
        </p:txBody>
      </p:sp>
      <p:sp>
        <p:nvSpPr>
          <p:cNvPr id="17" name="content"/>
          <p:cNvSpPr txBox="1">
            <a:spLocks noGrp="1"/>
          </p:cNvSpPr>
          <p:nvPr>
            <p:ph type="body" idx="1" hasCustomPrompt="1"/>
          </p:nvPr>
        </p:nvSpPr>
        <p:spPr>
          <a:xfrm>
            <a:off x="919074" y="2277035"/>
            <a:ext cx="13968341" cy="7324190"/>
          </a:xfrm>
          <a:prstGeom prst="rect">
            <a:avLst/>
          </a:prstGeom>
        </p:spPr>
        <p:txBody>
          <a:bodyPr spcFirstLastPara="1" wrap="square" lIns="0" tIns="91425" rIns="91425" bIns="91425" anchor="t" anchorCtr="0">
            <a:normAutofit/>
          </a:bodyPr>
          <a:lstStyle>
            <a:lvl1pPr marL="533400" lvl="0" indent="-457200" rtl="0">
              <a:spcBef>
                <a:spcPts val="0"/>
              </a:spcBef>
              <a:spcAft>
                <a:spcPts val="0"/>
              </a:spcAft>
              <a:buSzPct val="100000"/>
              <a:buFont typeface="Arial" panose="020B0604020202020204" pitchFamily="34" charset="0"/>
              <a:buChar char="•"/>
              <a:defRPr sz="3600">
                <a:latin typeface="Raleway" pitchFamily="2" charset="77"/>
                <a:ea typeface="Raleway" pitchFamily="2" charset="77"/>
                <a:cs typeface="Calibri" panose="020F0502020204030204" pitchFamily="34" charset="0"/>
                <a:sym typeface="Roboto Light"/>
              </a:defRPr>
            </a:lvl1pPr>
            <a:lvl2pPr marL="914400" lvl="1" indent="-381000" rtl="0">
              <a:spcBef>
                <a:spcPts val="0"/>
              </a:spcBef>
              <a:spcAft>
                <a:spcPts val="0"/>
              </a:spcAft>
              <a:buSzPts val="2400"/>
              <a:buFont typeface="Roboto Light"/>
              <a:buChar char="○"/>
              <a:defRPr sz="2400">
                <a:latin typeface="Roboto Light"/>
                <a:ea typeface="Roboto Light"/>
                <a:cs typeface="Roboto Light"/>
                <a:sym typeface="Roboto Light"/>
              </a:defRPr>
            </a:lvl2pPr>
            <a:lvl3pPr marL="1371600" lvl="2" indent="-381000" rtl="0">
              <a:spcBef>
                <a:spcPts val="0"/>
              </a:spcBef>
              <a:spcAft>
                <a:spcPts val="0"/>
              </a:spcAft>
              <a:buSzPts val="2400"/>
              <a:buFont typeface="Roboto Light"/>
              <a:buChar char="■"/>
              <a:defRPr sz="2400">
                <a:latin typeface="Roboto Light"/>
                <a:ea typeface="Roboto Light"/>
                <a:cs typeface="Roboto Light"/>
                <a:sym typeface="Roboto Light"/>
              </a:defRPr>
            </a:lvl3pPr>
            <a:lvl4pPr marL="1828800" lvl="3" indent="-381000" rtl="0">
              <a:spcBef>
                <a:spcPts val="0"/>
              </a:spcBef>
              <a:spcAft>
                <a:spcPts val="0"/>
              </a:spcAft>
              <a:buSzPts val="2400"/>
              <a:buFont typeface="Roboto Light"/>
              <a:buChar char="●"/>
              <a:defRPr sz="2400">
                <a:latin typeface="Roboto Light"/>
                <a:ea typeface="Roboto Light"/>
                <a:cs typeface="Roboto Light"/>
                <a:sym typeface="Roboto Light"/>
              </a:defRPr>
            </a:lvl4pPr>
            <a:lvl5pPr marL="2286000" lvl="4" indent="-381000" rtl="0">
              <a:spcBef>
                <a:spcPts val="0"/>
              </a:spcBef>
              <a:spcAft>
                <a:spcPts val="0"/>
              </a:spcAft>
              <a:buSzPts val="2400"/>
              <a:buFont typeface="Roboto Light"/>
              <a:buChar char="○"/>
              <a:defRPr sz="2400">
                <a:latin typeface="Roboto Light"/>
                <a:ea typeface="Roboto Light"/>
                <a:cs typeface="Roboto Light"/>
                <a:sym typeface="Roboto Light"/>
              </a:defRPr>
            </a:lvl5pPr>
            <a:lvl6pPr marL="2743200" lvl="5" indent="-381000" rtl="0">
              <a:spcBef>
                <a:spcPts val="0"/>
              </a:spcBef>
              <a:spcAft>
                <a:spcPts val="0"/>
              </a:spcAft>
              <a:buSzPts val="2400"/>
              <a:buFont typeface="Roboto Light"/>
              <a:buChar char="■"/>
              <a:defRPr sz="2400">
                <a:latin typeface="Roboto Light"/>
                <a:ea typeface="Roboto Light"/>
                <a:cs typeface="Roboto Light"/>
                <a:sym typeface="Roboto Light"/>
              </a:defRPr>
            </a:lvl6pPr>
            <a:lvl7pPr marL="3200400" lvl="6" indent="-381000" rtl="0">
              <a:spcBef>
                <a:spcPts val="0"/>
              </a:spcBef>
              <a:spcAft>
                <a:spcPts val="0"/>
              </a:spcAft>
              <a:buSzPts val="2400"/>
              <a:buFont typeface="Roboto Light"/>
              <a:buChar char="●"/>
              <a:defRPr sz="2400">
                <a:latin typeface="Roboto Light"/>
                <a:ea typeface="Roboto Light"/>
                <a:cs typeface="Roboto Light"/>
                <a:sym typeface="Roboto Light"/>
              </a:defRPr>
            </a:lvl7pPr>
            <a:lvl8pPr marL="3657600" lvl="7" indent="-381000" rtl="0">
              <a:spcBef>
                <a:spcPts val="0"/>
              </a:spcBef>
              <a:spcAft>
                <a:spcPts val="0"/>
              </a:spcAft>
              <a:buSzPts val="2400"/>
              <a:buFont typeface="Roboto Light"/>
              <a:buChar char="○"/>
              <a:defRPr sz="2400">
                <a:latin typeface="Roboto Light"/>
                <a:ea typeface="Roboto Light"/>
                <a:cs typeface="Roboto Light"/>
                <a:sym typeface="Roboto Light"/>
              </a:defRPr>
            </a:lvl8pPr>
            <a:lvl9pPr marL="4114800" lvl="8" indent="-381000" rtl="0">
              <a:spcBef>
                <a:spcPts val="0"/>
              </a:spcBef>
              <a:spcAft>
                <a:spcPts val="0"/>
              </a:spcAft>
              <a:buSzPts val="2400"/>
              <a:buFont typeface="Roboto Light"/>
              <a:buChar char="■"/>
              <a:defRPr sz="2400">
                <a:latin typeface="Roboto Light"/>
                <a:ea typeface="Roboto Light"/>
                <a:cs typeface="Roboto Light"/>
                <a:sym typeface="Roboto Light"/>
              </a:defRPr>
            </a:lvl9pPr>
          </a:lstStyle>
          <a:p>
            <a:r>
              <a:rPr lang="en-AU" dirty="0"/>
              <a:t>1</a:t>
            </a:r>
            <a:endParaRPr dirty="0"/>
          </a:p>
        </p:txBody>
      </p:sp>
      <p:sp>
        <p:nvSpPr>
          <p:cNvPr id="16" name="heading"/>
          <p:cNvSpPr txBox="1">
            <a:spLocks noGrp="1"/>
          </p:cNvSpPr>
          <p:nvPr>
            <p:ph type="title" hasCustomPrompt="1"/>
          </p:nvPr>
        </p:nvSpPr>
        <p:spPr>
          <a:xfrm>
            <a:off x="931000" y="1028700"/>
            <a:ext cx="13968341" cy="981900"/>
          </a:xfrm>
          <a:prstGeom prst="rect">
            <a:avLst/>
          </a:prstGeom>
        </p:spPr>
        <p:txBody>
          <a:bodyPr spcFirstLastPara="1" wrap="square" lIns="0" tIns="91425" rIns="91425" bIns="91425" anchor="t" anchorCtr="0">
            <a:normAutofit/>
          </a:bodyPr>
          <a:lstStyle>
            <a:lvl1pPr lvl="0" rtl="0">
              <a:spcBef>
                <a:spcPts val="0"/>
              </a:spcBef>
              <a:spcAft>
                <a:spcPts val="0"/>
              </a:spcAft>
              <a:buSzPts val="4000"/>
              <a:buNone/>
              <a:defRPr sz="4600">
                <a:latin typeface="Raleway" pitchFamily="2" charset="77"/>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AU" dirty="0"/>
              <a:t>0</a:t>
            </a:r>
            <a:endParaRPr dirty="0"/>
          </a:p>
        </p:txBody>
      </p:sp>
      <p:sp>
        <p:nvSpPr>
          <p:cNvPr id="3" name="background_block">
            <a:extLst>
              <a:ext uri="{FF2B5EF4-FFF2-40B4-BE49-F238E27FC236}">
                <a16:creationId xmlns:a16="http://schemas.microsoft.com/office/drawing/2014/main" id="{75F89250-7C5B-B1F5-8200-8B8C635D3F33}"/>
              </a:ext>
            </a:extLst>
          </p:cNvPr>
          <p:cNvSpPr>
            <a:spLocks noGrp="1"/>
          </p:cNvSpPr>
          <p:nvPr>
            <p:ph sz="quarter" idx="11" hasCustomPrompt="1"/>
          </p:nvPr>
        </p:nvSpPr>
        <p:spPr>
          <a:xfrm>
            <a:off x="17756372" y="0"/>
            <a:ext cx="531628" cy="10287000"/>
          </a:xfrm>
          <a:solidFill>
            <a:schemeClr val="bg1">
              <a:lumMod val="95000"/>
            </a:schemeClr>
          </a:solidFill>
        </p:spPr>
        <p:txBody>
          <a:bodyPr/>
          <a:lstStyle>
            <a:lvl1pPr marL="76200" indent="0">
              <a:buNone/>
              <a:defRPr/>
            </a:lvl1pPr>
          </a:lstStyle>
          <a:p>
            <a:pPr lvl="0"/>
            <a:r>
              <a:rPr lang="en-AU" dirty="0"/>
              <a:t>10</a:t>
            </a:r>
          </a:p>
        </p:txBody>
      </p:sp>
    </p:spTree>
    <p:extLst>
      <p:ext uri="{BB962C8B-B14F-4D97-AF65-F5344CB8AC3E}">
        <p14:creationId xmlns:p14="http://schemas.microsoft.com/office/powerpoint/2010/main" val="3021358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HALF_WITH_IMAGE_RIGHT" preserve="1" userDrawn="1">
  <p:cSld name="1_HALF_WITH_IMAGE_RIGHT">
    <p:spTree>
      <p:nvGrpSpPr>
        <p:cNvPr id="1" name="Shape 34"/>
        <p:cNvGrpSpPr/>
        <p:nvPr/>
      </p:nvGrpSpPr>
      <p:grpSpPr>
        <a:xfrm>
          <a:off x="0" y="0"/>
          <a:ext cx="0" cy="0"/>
          <a:chOff x="0" y="0"/>
          <a:chExt cx="0" cy="0"/>
        </a:xfrm>
      </p:grpSpPr>
      <p:graphicFrame>
        <p:nvGraphicFramePr>
          <p:cNvPr id="2" name="think-cell data - do not delete">
            <a:extLst>
              <a:ext uri="{FF2B5EF4-FFF2-40B4-BE49-F238E27FC236}">
                <a16:creationId xmlns:a16="http://schemas.microsoft.com/office/drawing/2014/main" id="{1EBEFA8E-76DC-F156-F2C1-98BAF0645D99}"/>
              </a:ext>
            </a:extLst>
          </p:cNvPr>
          <p:cNvGraphicFramePr>
            <a:graphicFrameLocks noChangeAspect="1"/>
          </p:cNvGraphicFramePr>
          <p:nvPr userDrawn="1">
            <p:custDataLst>
              <p:tags r:id="rId2"/>
            </p:custDataLst>
            <p:extLst>
              <p:ext uri="{D42A27DB-BD31-4B8C-83A1-F6EECF244321}">
                <p14:modId xmlns:p14="http://schemas.microsoft.com/office/powerpoint/2010/main" val="31698735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36" name="think-cell Slide" r:id="rId4" imgW="395" imgH="394" progId="TCLayout.ActiveDocument.1">
                  <p:embed/>
                </p:oleObj>
              </mc:Choice>
              <mc:Fallback>
                <p:oleObj name="think-cell Slide" r:id="rId4" imgW="395" imgH="394" progId="TCLayout.ActiveDocument.1">
                  <p:embed/>
                  <p:pic>
                    <p:nvPicPr>
                      <p:cNvPr id="2" name="think-cell data - do not delete">
                        <a:extLst>
                          <a:ext uri="{FF2B5EF4-FFF2-40B4-BE49-F238E27FC236}">
                            <a16:creationId xmlns:a16="http://schemas.microsoft.com/office/drawing/2014/main" id="{1EBEFA8E-76DC-F156-F2C1-98BAF0645D9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7" name="content"/>
          <p:cNvSpPr txBox="1">
            <a:spLocks noGrp="1"/>
          </p:cNvSpPr>
          <p:nvPr>
            <p:ph type="body" idx="1" hasCustomPrompt="1"/>
          </p:nvPr>
        </p:nvSpPr>
        <p:spPr>
          <a:xfrm>
            <a:off x="9879496" y="3708450"/>
            <a:ext cx="7489429" cy="5892750"/>
          </a:xfrm>
          <a:prstGeom prst="rect">
            <a:avLst/>
          </a:prstGeom>
        </p:spPr>
        <p:txBody>
          <a:bodyPr spcFirstLastPara="1" wrap="square" lIns="0" tIns="91425" rIns="91425" bIns="91425" anchor="t" anchorCtr="0">
            <a:normAutofit/>
          </a:bodyPr>
          <a:lstStyle>
            <a:lvl1pPr marL="457200" lvl="0" indent="-381000" rtl="0">
              <a:spcBef>
                <a:spcPts val="0"/>
              </a:spcBef>
              <a:spcAft>
                <a:spcPts val="0"/>
              </a:spcAft>
              <a:buSzPct val="100000"/>
              <a:buFont typeface="Arial" panose="020B0604020202020204" pitchFamily="34" charset="0"/>
              <a:buChar char="•"/>
              <a:defRPr sz="3600">
                <a:latin typeface="Calibri" panose="020F0502020204030204" pitchFamily="34" charset="0"/>
                <a:ea typeface="Calibri" panose="020F0502020204030204" pitchFamily="34" charset="0"/>
                <a:cs typeface="Calibri" panose="020F0502020204030204" pitchFamily="34" charset="0"/>
                <a:sym typeface="Roboto Light"/>
              </a:defRPr>
            </a:lvl1pPr>
            <a:lvl2pPr marL="914400" lvl="1" indent="-381000" rtl="0">
              <a:spcBef>
                <a:spcPts val="0"/>
              </a:spcBef>
              <a:spcAft>
                <a:spcPts val="0"/>
              </a:spcAft>
              <a:buSzPts val="2400"/>
              <a:buFont typeface="Roboto Light"/>
              <a:buChar char="○"/>
              <a:defRPr sz="2400">
                <a:latin typeface="Roboto Light"/>
                <a:ea typeface="Roboto Light"/>
                <a:cs typeface="Roboto Light"/>
                <a:sym typeface="Roboto Light"/>
              </a:defRPr>
            </a:lvl2pPr>
            <a:lvl3pPr marL="1371600" lvl="2" indent="-381000" rtl="0">
              <a:spcBef>
                <a:spcPts val="0"/>
              </a:spcBef>
              <a:spcAft>
                <a:spcPts val="0"/>
              </a:spcAft>
              <a:buSzPts val="2400"/>
              <a:buFont typeface="Roboto Light"/>
              <a:buChar char="■"/>
              <a:defRPr sz="2400">
                <a:latin typeface="Roboto Light"/>
                <a:ea typeface="Roboto Light"/>
                <a:cs typeface="Roboto Light"/>
                <a:sym typeface="Roboto Light"/>
              </a:defRPr>
            </a:lvl3pPr>
            <a:lvl4pPr marL="1828800" lvl="3" indent="-381000" rtl="0">
              <a:spcBef>
                <a:spcPts val="0"/>
              </a:spcBef>
              <a:spcAft>
                <a:spcPts val="0"/>
              </a:spcAft>
              <a:buSzPts val="2400"/>
              <a:buFont typeface="Roboto Light"/>
              <a:buChar char="●"/>
              <a:defRPr sz="2400">
                <a:latin typeface="Roboto Light"/>
                <a:ea typeface="Roboto Light"/>
                <a:cs typeface="Roboto Light"/>
                <a:sym typeface="Roboto Light"/>
              </a:defRPr>
            </a:lvl4pPr>
            <a:lvl5pPr marL="2286000" lvl="4" indent="-381000" rtl="0">
              <a:spcBef>
                <a:spcPts val="0"/>
              </a:spcBef>
              <a:spcAft>
                <a:spcPts val="0"/>
              </a:spcAft>
              <a:buSzPts val="2400"/>
              <a:buFont typeface="Roboto Light"/>
              <a:buChar char="○"/>
              <a:defRPr sz="2400">
                <a:latin typeface="Roboto Light"/>
                <a:ea typeface="Roboto Light"/>
                <a:cs typeface="Roboto Light"/>
                <a:sym typeface="Roboto Light"/>
              </a:defRPr>
            </a:lvl5pPr>
            <a:lvl6pPr marL="2743200" lvl="5" indent="-381000" rtl="0">
              <a:spcBef>
                <a:spcPts val="0"/>
              </a:spcBef>
              <a:spcAft>
                <a:spcPts val="0"/>
              </a:spcAft>
              <a:buSzPts val="2400"/>
              <a:buFont typeface="Roboto Light"/>
              <a:buChar char="■"/>
              <a:defRPr sz="2400">
                <a:latin typeface="Roboto Light"/>
                <a:ea typeface="Roboto Light"/>
                <a:cs typeface="Roboto Light"/>
                <a:sym typeface="Roboto Light"/>
              </a:defRPr>
            </a:lvl6pPr>
            <a:lvl7pPr marL="3200400" lvl="6" indent="-381000" rtl="0">
              <a:spcBef>
                <a:spcPts val="0"/>
              </a:spcBef>
              <a:spcAft>
                <a:spcPts val="0"/>
              </a:spcAft>
              <a:buSzPts val="2400"/>
              <a:buFont typeface="Roboto Light"/>
              <a:buChar char="●"/>
              <a:defRPr sz="2400">
                <a:latin typeface="Roboto Light"/>
                <a:ea typeface="Roboto Light"/>
                <a:cs typeface="Roboto Light"/>
                <a:sym typeface="Roboto Light"/>
              </a:defRPr>
            </a:lvl7pPr>
            <a:lvl8pPr marL="3657600" lvl="7" indent="-381000" rtl="0">
              <a:spcBef>
                <a:spcPts val="0"/>
              </a:spcBef>
              <a:spcAft>
                <a:spcPts val="0"/>
              </a:spcAft>
              <a:buSzPts val="2400"/>
              <a:buFont typeface="Roboto Light"/>
              <a:buChar char="○"/>
              <a:defRPr sz="2400">
                <a:latin typeface="Roboto Light"/>
                <a:ea typeface="Roboto Light"/>
                <a:cs typeface="Roboto Light"/>
                <a:sym typeface="Roboto Light"/>
              </a:defRPr>
            </a:lvl8pPr>
            <a:lvl9pPr marL="4114800" lvl="8" indent="-381000" rtl="0">
              <a:spcBef>
                <a:spcPts val="0"/>
              </a:spcBef>
              <a:spcAft>
                <a:spcPts val="0"/>
              </a:spcAft>
              <a:buSzPts val="2400"/>
              <a:buFont typeface="Roboto Light"/>
              <a:buChar char="■"/>
              <a:defRPr sz="2400">
                <a:latin typeface="Roboto Light"/>
                <a:ea typeface="Roboto Light"/>
                <a:cs typeface="Roboto Light"/>
                <a:sym typeface="Roboto Light"/>
              </a:defRPr>
            </a:lvl9pPr>
          </a:lstStyle>
          <a:p>
            <a:r>
              <a:rPr lang="en-AU" dirty="0"/>
              <a:t>1</a:t>
            </a:r>
            <a:endParaRPr dirty="0"/>
          </a:p>
        </p:txBody>
      </p:sp>
      <p:sp>
        <p:nvSpPr>
          <p:cNvPr id="38" name="heading"/>
          <p:cNvSpPr txBox="1">
            <a:spLocks noGrp="1"/>
          </p:cNvSpPr>
          <p:nvPr>
            <p:ph type="title" hasCustomPrompt="1"/>
          </p:nvPr>
        </p:nvSpPr>
        <p:spPr>
          <a:xfrm>
            <a:off x="9879496" y="2263774"/>
            <a:ext cx="7489429" cy="1444675"/>
          </a:xfrm>
          <a:prstGeom prst="rect">
            <a:avLst/>
          </a:prstGeom>
        </p:spPr>
        <p:txBody>
          <a:bodyPr spcFirstLastPara="1" wrap="square" lIns="0" tIns="91425" rIns="91425" bIns="91425" anchor="t" anchorCtr="0">
            <a:normAutofit/>
          </a:bodyPr>
          <a:lstStyle>
            <a:lvl1pPr lvl="0" rtl="0">
              <a:spcBef>
                <a:spcPts val="0"/>
              </a:spcBef>
              <a:spcAft>
                <a:spcPts val="0"/>
              </a:spcAft>
              <a:buSzPts val="4000"/>
              <a:buNone/>
              <a:defRPr sz="4600">
                <a:latin typeface="Calibri" panose="020F0502020204030204" pitchFamily="34" charset="0"/>
                <a:cs typeface="Calibri" panose="020F0502020204030204" pitchFamily="34" charset="0"/>
              </a:defRPr>
            </a:lvl1pPr>
            <a:lvl2pPr lvl="1" rtl="0">
              <a:spcBef>
                <a:spcPts val="0"/>
              </a:spcBef>
              <a:spcAft>
                <a:spcPts val="0"/>
              </a:spcAft>
              <a:buSzPts val="5300"/>
              <a:buNone/>
              <a:defRPr sz="5300"/>
            </a:lvl2pPr>
            <a:lvl3pPr lvl="2" rtl="0">
              <a:spcBef>
                <a:spcPts val="0"/>
              </a:spcBef>
              <a:spcAft>
                <a:spcPts val="0"/>
              </a:spcAft>
              <a:buSzPts val="5300"/>
              <a:buNone/>
              <a:defRPr sz="5300"/>
            </a:lvl3pPr>
            <a:lvl4pPr lvl="3" rtl="0">
              <a:spcBef>
                <a:spcPts val="0"/>
              </a:spcBef>
              <a:spcAft>
                <a:spcPts val="0"/>
              </a:spcAft>
              <a:buSzPts val="5300"/>
              <a:buNone/>
              <a:defRPr sz="5300"/>
            </a:lvl4pPr>
            <a:lvl5pPr lvl="4" rtl="0">
              <a:spcBef>
                <a:spcPts val="0"/>
              </a:spcBef>
              <a:spcAft>
                <a:spcPts val="0"/>
              </a:spcAft>
              <a:buSzPts val="5300"/>
              <a:buNone/>
              <a:defRPr sz="5300"/>
            </a:lvl5pPr>
            <a:lvl6pPr lvl="5" rtl="0">
              <a:spcBef>
                <a:spcPts val="0"/>
              </a:spcBef>
              <a:spcAft>
                <a:spcPts val="0"/>
              </a:spcAft>
              <a:buSzPts val="5300"/>
              <a:buNone/>
              <a:defRPr sz="5300"/>
            </a:lvl6pPr>
            <a:lvl7pPr lvl="6" rtl="0">
              <a:spcBef>
                <a:spcPts val="0"/>
              </a:spcBef>
              <a:spcAft>
                <a:spcPts val="0"/>
              </a:spcAft>
              <a:buSzPts val="5300"/>
              <a:buNone/>
              <a:defRPr sz="5300"/>
            </a:lvl7pPr>
            <a:lvl8pPr lvl="7" rtl="0">
              <a:spcBef>
                <a:spcPts val="0"/>
              </a:spcBef>
              <a:spcAft>
                <a:spcPts val="0"/>
              </a:spcAft>
              <a:buSzPts val="5300"/>
              <a:buNone/>
              <a:defRPr sz="5300"/>
            </a:lvl8pPr>
            <a:lvl9pPr lvl="8" rtl="0">
              <a:spcBef>
                <a:spcPts val="0"/>
              </a:spcBef>
              <a:spcAft>
                <a:spcPts val="0"/>
              </a:spcAft>
              <a:buSzPts val="5300"/>
              <a:buNone/>
              <a:defRPr sz="5300"/>
            </a:lvl9pPr>
          </a:lstStyle>
          <a:p>
            <a:r>
              <a:rPr lang="en-AU" dirty="0"/>
              <a:t>0</a:t>
            </a:r>
            <a:endParaRPr dirty="0"/>
          </a:p>
        </p:txBody>
      </p:sp>
      <p:sp>
        <p:nvSpPr>
          <p:cNvPr id="3" name="logo">
            <a:extLst>
              <a:ext uri="{FF2B5EF4-FFF2-40B4-BE49-F238E27FC236}">
                <a16:creationId xmlns:a16="http://schemas.microsoft.com/office/drawing/2014/main" id="{0426F7FC-2911-8DC3-44D1-262A322C3C39}"/>
              </a:ext>
            </a:extLst>
          </p:cNvPr>
          <p:cNvSpPr>
            <a:spLocks noGrp="1"/>
          </p:cNvSpPr>
          <p:nvPr>
            <p:ph type="pic" idx="3" hasCustomPrompt="1"/>
          </p:nvPr>
        </p:nvSpPr>
        <p:spPr>
          <a:xfrm>
            <a:off x="16002000" y="638850"/>
            <a:ext cx="1371600" cy="1371900"/>
          </a:xfrm>
          <a:prstGeom prst="rect">
            <a:avLst/>
          </a:prstGeom>
          <a:noFill/>
          <a:ln>
            <a:noFill/>
          </a:ln>
        </p:spPr>
        <p:txBody>
          <a:bodyPr/>
          <a:lstStyle/>
          <a:p>
            <a:r>
              <a:rPr lang="en-US" dirty="0"/>
              <a:t>3</a:t>
            </a:r>
          </a:p>
        </p:txBody>
      </p:sp>
      <p:sp>
        <p:nvSpPr>
          <p:cNvPr id="6" name="background_block">
            <a:extLst>
              <a:ext uri="{FF2B5EF4-FFF2-40B4-BE49-F238E27FC236}">
                <a16:creationId xmlns:a16="http://schemas.microsoft.com/office/drawing/2014/main" id="{E0646940-DA1E-5EA3-E796-448F4439F9B5}"/>
              </a:ext>
            </a:extLst>
          </p:cNvPr>
          <p:cNvSpPr>
            <a:spLocks noGrp="1"/>
          </p:cNvSpPr>
          <p:nvPr>
            <p:ph sz="quarter" idx="10" hasCustomPrompt="1"/>
          </p:nvPr>
        </p:nvSpPr>
        <p:spPr>
          <a:xfrm>
            <a:off x="0" y="0"/>
            <a:ext cx="9113045" cy="10287000"/>
          </a:xfrm>
          <a:solidFill>
            <a:schemeClr val="bg1">
              <a:lumMod val="95000"/>
            </a:schemeClr>
          </a:solidFill>
          <a:ln>
            <a:noFill/>
          </a:ln>
        </p:spPr>
        <p:txBody>
          <a:bodyPr/>
          <a:lstStyle>
            <a:lvl1pPr marL="76200" indent="0">
              <a:buNone/>
              <a:defRPr/>
            </a:lvl1pPr>
          </a:lstStyle>
          <a:p>
            <a:pPr lvl="0"/>
            <a:r>
              <a:rPr lang="en-AU" dirty="0"/>
              <a:t>10</a:t>
            </a:r>
          </a:p>
        </p:txBody>
      </p:sp>
    </p:spTree>
    <p:extLst>
      <p:ext uri="{BB962C8B-B14F-4D97-AF65-F5344CB8AC3E}">
        <p14:creationId xmlns:p14="http://schemas.microsoft.com/office/powerpoint/2010/main" val="19372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HALF_WITH_IMAGE_RIGHT" preserve="1" userDrawn="1">
  <p:cSld name="1_HALF_WITH_IMAGE_RIGHT">
    <p:spTree>
      <p:nvGrpSpPr>
        <p:cNvPr id="1" name="Shape 34"/>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1EBEFA8E-76DC-F156-F2C1-98BAF0645D99}"/>
              </a:ext>
            </a:extLst>
          </p:cNvPr>
          <p:cNvGraphicFramePr>
            <a:graphicFrameLocks noChangeAspect="1"/>
          </p:cNvGraphicFramePr>
          <p:nvPr userDrawn="1">
            <p:custDataLst>
              <p:tags r:id="rId2"/>
            </p:custDataLst>
            <p:extLst>
              <p:ext uri="{D42A27DB-BD31-4B8C-83A1-F6EECF244321}">
                <p14:modId xmlns:p14="http://schemas.microsoft.com/office/powerpoint/2010/main" val="11137757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60" name="think-cell Slide" r:id="rId4" imgW="395" imgH="394" progId="TCLayout.ActiveDocument.1">
                  <p:embed/>
                </p:oleObj>
              </mc:Choice>
              <mc:Fallback>
                <p:oleObj name="think-cell Slide" r:id="rId4" imgW="395" imgH="394" progId="TCLayout.ActiveDocument.1">
                  <p:embed/>
                  <p:pic>
                    <p:nvPicPr>
                      <p:cNvPr id="2" name="think-cell data - do not delete" hidden="1">
                        <a:extLst>
                          <a:ext uri="{FF2B5EF4-FFF2-40B4-BE49-F238E27FC236}">
                            <a16:creationId xmlns:a16="http://schemas.microsoft.com/office/drawing/2014/main" id="{1EBEFA8E-76DC-F156-F2C1-98BAF0645D9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image">
            <a:extLst>
              <a:ext uri="{FF2B5EF4-FFF2-40B4-BE49-F238E27FC236}">
                <a16:creationId xmlns:a16="http://schemas.microsoft.com/office/drawing/2014/main" id="{94B6F339-EBB5-67F5-7B23-40FE42957964}"/>
              </a:ext>
            </a:extLst>
          </p:cNvPr>
          <p:cNvSpPr>
            <a:spLocks noGrp="1"/>
          </p:cNvSpPr>
          <p:nvPr>
            <p:ph type="pic" idx="12" hasCustomPrompt="1"/>
          </p:nvPr>
        </p:nvSpPr>
        <p:spPr>
          <a:xfrm>
            <a:off x="-1" y="6375"/>
            <a:ext cx="18288001" cy="10287000"/>
          </a:xfrm>
          <a:prstGeom prst="rect">
            <a:avLst/>
          </a:prstGeom>
          <a:noFill/>
          <a:ln>
            <a:noFill/>
          </a:ln>
        </p:spPr>
        <p:txBody>
          <a:bodyPr/>
          <a:lstStyle>
            <a:lvl1pPr marL="76200" indent="0">
              <a:buNone/>
              <a:defRPr/>
            </a:lvl1pPr>
          </a:lstStyle>
          <a:p>
            <a:r>
              <a:rPr lang="en-AU" dirty="0"/>
              <a:t>10</a:t>
            </a:r>
          </a:p>
        </p:txBody>
      </p:sp>
      <p:sp>
        <p:nvSpPr>
          <p:cNvPr id="35" name="transparent_block"/>
          <p:cNvSpPr>
            <a:spLocks noGrp="1"/>
          </p:cNvSpPr>
          <p:nvPr>
            <p:ph type="pic" idx="2" hasCustomPrompt="1"/>
          </p:nvPr>
        </p:nvSpPr>
        <p:spPr>
          <a:xfrm>
            <a:off x="1" y="6375"/>
            <a:ext cx="18287999" cy="10287000"/>
          </a:xfrm>
          <a:prstGeom prst="rect">
            <a:avLst/>
          </a:prstGeom>
          <a:noFill/>
          <a:ln>
            <a:noFill/>
          </a:ln>
        </p:spPr>
        <p:txBody>
          <a:bodyPr/>
          <a:lstStyle>
            <a:lvl1pPr marL="76200" indent="0">
              <a:buNone/>
              <a:defRPr/>
            </a:lvl1pPr>
          </a:lstStyle>
          <a:p>
            <a:r>
              <a:rPr lang="en-AU" dirty="0"/>
              <a:t>10</a:t>
            </a:r>
          </a:p>
        </p:txBody>
      </p:sp>
      <p:sp>
        <p:nvSpPr>
          <p:cNvPr id="3" name="logo">
            <a:extLst>
              <a:ext uri="{FF2B5EF4-FFF2-40B4-BE49-F238E27FC236}">
                <a16:creationId xmlns:a16="http://schemas.microsoft.com/office/drawing/2014/main" id="{0426F7FC-2911-8DC3-44D1-262A322C3C39}"/>
              </a:ext>
            </a:extLst>
          </p:cNvPr>
          <p:cNvSpPr>
            <a:spLocks noGrp="1"/>
          </p:cNvSpPr>
          <p:nvPr>
            <p:ph type="pic" idx="3" hasCustomPrompt="1"/>
          </p:nvPr>
        </p:nvSpPr>
        <p:spPr>
          <a:xfrm>
            <a:off x="919163" y="638850"/>
            <a:ext cx="1371600" cy="1371900"/>
          </a:xfrm>
          <a:prstGeom prst="rect">
            <a:avLst/>
          </a:prstGeom>
          <a:noFill/>
          <a:ln>
            <a:noFill/>
          </a:ln>
        </p:spPr>
        <p:txBody>
          <a:bodyPr/>
          <a:lstStyle/>
          <a:p>
            <a:r>
              <a:rPr lang="en-US" dirty="0"/>
              <a:t>2</a:t>
            </a:r>
          </a:p>
        </p:txBody>
      </p:sp>
      <p:sp>
        <p:nvSpPr>
          <p:cNvPr id="6" name="image_attribution">
            <a:extLst>
              <a:ext uri="{FF2B5EF4-FFF2-40B4-BE49-F238E27FC236}">
                <a16:creationId xmlns:a16="http://schemas.microsoft.com/office/drawing/2014/main" id="{9EF8EFC7-DE23-07B9-50F1-01C75247A780}"/>
              </a:ext>
            </a:extLst>
          </p:cNvPr>
          <p:cNvSpPr>
            <a:spLocks noGrp="1"/>
          </p:cNvSpPr>
          <p:nvPr>
            <p:ph sz="quarter" idx="11" hasCustomPrompt="1"/>
          </p:nvPr>
        </p:nvSpPr>
        <p:spPr>
          <a:xfrm>
            <a:off x="-1" y="9601200"/>
            <a:ext cx="5133975" cy="679450"/>
          </a:xfrm>
        </p:spPr>
        <p:txBody>
          <a:bodyPr>
            <a:normAutofit/>
          </a:bodyPr>
          <a:lstStyle>
            <a:lvl1pPr marL="76200" indent="0">
              <a:buNone/>
              <a:defRPr sz="1100"/>
            </a:lvl1pPr>
          </a:lstStyle>
          <a:p>
            <a:pPr lvl="0"/>
            <a:r>
              <a:rPr lang="en-US" dirty="0"/>
              <a:t>IMAGE_ATTRIBUTION</a:t>
            </a:r>
          </a:p>
        </p:txBody>
      </p:sp>
      <p:sp>
        <p:nvSpPr>
          <p:cNvPr id="37" name="content"/>
          <p:cNvSpPr txBox="1">
            <a:spLocks noGrp="1"/>
          </p:cNvSpPr>
          <p:nvPr>
            <p:ph type="body" idx="1" hasCustomPrompt="1"/>
          </p:nvPr>
        </p:nvSpPr>
        <p:spPr>
          <a:xfrm>
            <a:off x="2671483" y="5869292"/>
            <a:ext cx="13330518" cy="2759076"/>
          </a:xfrm>
          <a:prstGeom prst="rect">
            <a:avLst/>
          </a:prstGeom>
        </p:spPr>
        <p:txBody>
          <a:bodyPr spcFirstLastPara="1" wrap="square" lIns="0" tIns="91425" rIns="91425" bIns="91425" anchor="t" anchorCtr="0">
            <a:normAutofit/>
          </a:bodyPr>
          <a:lstStyle>
            <a:lvl1pPr marL="76200" lvl="0" indent="0" algn="ctr" rtl="0">
              <a:spcBef>
                <a:spcPts val="0"/>
              </a:spcBef>
              <a:spcAft>
                <a:spcPts val="0"/>
              </a:spcAft>
              <a:buSzPct val="100000"/>
              <a:buFont typeface="Arial" panose="020B0604020202020204" pitchFamily="34" charset="0"/>
              <a:buNone/>
              <a:defRPr sz="3600">
                <a:latin typeface="Calibri" panose="020F0502020204030204" pitchFamily="34" charset="0"/>
                <a:ea typeface="Calibri" panose="020F0502020204030204" pitchFamily="34" charset="0"/>
                <a:cs typeface="Calibri" panose="020F0502020204030204" pitchFamily="34" charset="0"/>
                <a:sym typeface="Roboto Light"/>
              </a:defRPr>
            </a:lvl1pPr>
            <a:lvl2pPr marL="914400" lvl="1" indent="-381000" rtl="0">
              <a:spcBef>
                <a:spcPts val="0"/>
              </a:spcBef>
              <a:spcAft>
                <a:spcPts val="0"/>
              </a:spcAft>
              <a:buSzPts val="2400"/>
              <a:buFont typeface="Roboto Light"/>
              <a:buChar char="○"/>
              <a:defRPr sz="2400">
                <a:latin typeface="Roboto Light"/>
                <a:ea typeface="Roboto Light"/>
                <a:cs typeface="Roboto Light"/>
                <a:sym typeface="Roboto Light"/>
              </a:defRPr>
            </a:lvl2pPr>
            <a:lvl3pPr marL="1371600" lvl="2" indent="-381000" rtl="0">
              <a:spcBef>
                <a:spcPts val="0"/>
              </a:spcBef>
              <a:spcAft>
                <a:spcPts val="0"/>
              </a:spcAft>
              <a:buSzPts val="2400"/>
              <a:buFont typeface="Roboto Light"/>
              <a:buChar char="■"/>
              <a:defRPr sz="2400">
                <a:latin typeface="Roboto Light"/>
                <a:ea typeface="Roboto Light"/>
                <a:cs typeface="Roboto Light"/>
                <a:sym typeface="Roboto Light"/>
              </a:defRPr>
            </a:lvl3pPr>
            <a:lvl4pPr marL="1828800" lvl="3" indent="-381000" rtl="0">
              <a:spcBef>
                <a:spcPts val="0"/>
              </a:spcBef>
              <a:spcAft>
                <a:spcPts val="0"/>
              </a:spcAft>
              <a:buSzPts val="2400"/>
              <a:buFont typeface="Roboto Light"/>
              <a:buChar char="●"/>
              <a:defRPr sz="2400">
                <a:latin typeface="Roboto Light"/>
                <a:ea typeface="Roboto Light"/>
                <a:cs typeface="Roboto Light"/>
                <a:sym typeface="Roboto Light"/>
              </a:defRPr>
            </a:lvl4pPr>
            <a:lvl5pPr marL="2286000" lvl="4" indent="-381000" rtl="0">
              <a:spcBef>
                <a:spcPts val="0"/>
              </a:spcBef>
              <a:spcAft>
                <a:spcPts val="0"/>
              </a:spcAft>
              <a:buSzPts val="2400"/>
              <a:buFont typeface="Roboto Light"/>
              <a:buChar char="○"/>
              <a:defRPr sz="2400">
                <a:latin typeface="Roboto Light"/>
                <a:ea typeface="Roboto Light"/>
                <a:cs typeface="Roboto Light"/>
                <a:sym typeface="Roboto Light"/>
              </a:defRPr>
            </a:lvl5pPr>
            <a:lvl6pPr marL="2743200" lvl="5" indent="-381000" rtl="0">
              <a:spcBef>
                <a:spcPts val="0"/>
              </a:spcBef>
              <a:spcAft>
                <a:spcPts val="0"/>
              </a:spcAft>
              <a:buSzPts val="2400"/>
              <a:buFont typeface="Roboto Light"/>
              <a:buChar char="■"/>
              <a:defRPr sz="2400">
                <a:latin typeface="Roboto Light"/>
                <a:ea typeface="Roboto Light"/>
                <a:cs typeface="Roboto Light"/>
                <a:sym typeface="Roboto Light"/>
              </a:defRPr>
            </a:lvl6pPr>
            <a:lvl7pPr marL="3200400" lvl="6" indent="-381000" rtl="0">
              <a:spcBef>
                <a:spcPts val="0"/>
              </a:spcBef>
              <a:spcAft>
                <a:spcPts val="0"/>
              </a:spcAft>
              <a:buSzPts val="2400"/>
              <a:buFont typeface="Roboto Light"/>
              <a:buChar char="●"/>
              <a:defRPr sz="2400">
                <a:latin typeface="Roboto Light"/>
                <a:ea typeface="Roboto Light"/>
                <a:cs typeface="Roboto Light"/>
                <a:sym typeface="Roboto Light"/>
              </a:defRPr>
            </a:lvl7pPr>
            <a:lvl8pPr marL="3657600" lvl="7" indent="-381000" rtl="0">
              <a:spcBef>
                <a:spcPts val="0"/>
              </a:spcBef>
              <a:spcAft>
                <a:spcPts val="0"/>
              </a:spcAft>
              <a:buSzPts val="2400"/>
              <a:buFont typeface="Roboto Light"/>
              <a:buChar char="○"/>
              <a:defRPr sz="2400">
                <a:latin typeface="Roboto Light"/>
                <a:ea typeface="Roboto Light"/>
                <a:cs typeface="Roboto Light"/>
                <a:sym typeface="Roboto Light"/>
              </a:defRPr>
            </a:lvl8pPr>
            <a:lvl9pPr marL="4114800" lvl="8" indent="-381000" rtl="0">
              <a:spcBef>
                <a:spcPts val="0"/>
              </a:spcBef>
              <a:spcAft>
                <a:spcPts val="0"/>
              </a:spcAft>
              <a:buSzPts val="2400"/>
              <a:buFont typeface="Roboto Light"/>
              <a:buChar char="■"/>
              <a:defRPr sz="2400">
                <a:latin typeface="Roboto Light"/>
                <a:ea typeface="Roboto Light"/>
                <a:cs typeface="Roboto Light"/>
                <a:sym typeface="Roboto Light"/>
              </a:defRPr>
            </a:lvl9pPr>
          </a:lstStyle>
          <a:p>
            <a:r>
              <a:rPr lang="en-AU" dirty="0"/>
              <a:t>1</a:t>
            </a:r>
            <a:endParaRPr dirty="0"/>
          </a:p>
        </p:txBody>
      </p:sp>
      <p:sp>
        <p:nvSpPr>
          <p:cNvPr id="38" name="heading"/>
          <p:cNvSpPr txBox="1">
            <a:spLocks noGrp="1"/>
          </p:cNvSpPr>
          <p:nvPr>
            <p:ph type="title" hasCustomPrompt="1"/>
          </p:nvPr>
        </p:nvSpPr>
        <p:spPr>
          <a:xfrm>
            <a:off x="2671482" y="2263775"/>
            <a:ext cx="13330518" cy="2879726"/>
          </a:xfrm>
          <a:prstGeom prst="rect">
            <a:avLst/>
          </a:prstGeom>
        </p:spPr>
        <p:txBody>
          <a:bodyPr spcFirstLastPara="1" wrap="square" lIns="0" tIns="91425" rIns="91425" bIns="91425" anchor="t" anchorCtr="0">
            <a:normAutofit/>
          </a:bodyPr>
          <a:lstStyle>
            <a:lvl1pPr lvl="0" algn="ctr" rtl="0">
              <a:spcBef>
                <a:spcPts val="0"/>
              </a:spcBef>
              <a:spcAft>
                <a:spcPts val="0"/>
              </a:spcAft>
              <a:buSzPts val="4000"/>
              <a:buNone/>
              <a:defRPr sz="8800">
                <a:latin typeface="Calibri" panose="020F0502020204030204" pitchFamily="34" charset="0"/>
                <a:cs typeface="Calibri" panose="020F0502020204030204" pitchFamily="34" charset="0"/>
              </a:defRPr>
            </a:lvl1pPr>
            <a:lvl2pPr lvl="1" rtl="0">
              <a:spcBef>
                <a:spcPts val="0"/>
              </a:spcBef>
              <a:spcAft>
                <a:spcPts val="0"/>
              </a:spcAft>
              <a:buSzPts val="5300"/>
              <a:buNone/>
              <a:defRPr sz="5300"/>
            </a:lvl2pPr>
            <a:lvl3pPr lvl="2" rtl="0">
              <a:spcBef>
                <a:spcPts val="0"/>
              </a:spcBef>
              <a:spcAft>
                <a:spcPts val="0"/>
              </a:spcAft>
              <a:buSzPts val="5300"/>
              <a:buNone/>
              <a:defRPr sz="5300"/>
            </a:lvl3pPr>
            <a:lvl4pPr lvl="3" rtl="0">
              <a:spcBef>
                <a:spcPts val="0"/>
              </a:spcBef>
              <a:spcAft>
                <a:spcPts val="0"/>
              </a:spcAft>
              <a:buSzPts val="5300"/>
              <a:buNone/>
              <a:defRPr sz="5300"/>
            </a:lvl4pPr>
            <a:lvl5pPr lvl="4" rtl="0">
              <a:spcBef>
                <a:spcPts val="0"/>
              </a:spcBef>
              <a:spcAft>
                <a:spcPts val="0"/>
              </a:spcAft>
              <a:buSzPts val="5300"/>
              <a:buNone/>
              <a:defRPr sz="5300"/>
            </a:lvl5pPr>
            <a:lvl6pPr lvl="5" rtl="0">
              <a:spcBef>
                <a:spcPts val="0"/>
              </a:spcBef>
              <a:spcAft>
                <a:spcPts val="0"/>
              </a:spcAft>
              <a:buSzPts val="5300"/>
              <a:buNone/>
              <a:defRPr sz="5300"/>
            </a:lvl6pPr>
            <a:lvl7pPr lvl="6" rtl="0">
              <a:spcBef>
                <a:spcPts val="0"/>
              </a:spcBef>
              <a:spcAft>
                <a:spcPts val="0"/>
              </a:spcAft>
              <a:buSzPts val="5300"/>
              <a:buNone/>
              <a:defRPr sz="5300"/>
            </a:lvl7pPr>
            <a:lvl8pPr lvl="7" rtl="0">
              <a:spcBef>
                <a:spcPts val="0"/>
              </a:spcBef>
              <a:spcAft>
                <a:spcPts val="0"/>
              </a:spcAft>
              <a:buSzPts val="5300"/>
              <a:buNone/>
              <a:defRPr sz="5300"/>
            </a:lvl8pPr>
            <a:lvl9pPr lvl="8" rtl="0">
              <a:spcBef>
                <a:spcPts val="0"/>
              </a:spcBef>
              <a:spcAft>
                <a:spcPts val="0"/>
              </a:spcAft>
              <a:buSzPts val="5300"/>
              <a:buNone/>
              <a:defRPr sz="5300"/>
            </a:lvl9pPr>
          </a:lstStyle>
          <a:p>
            <a:r>
              <a:rPr lang="en-AU" dirty="0"/>
              <a:t>0</a:t>
            </a:r>
            <a:endParaRPr dirty="0"/>
          </a:p>
        </p:txBody>
      </p:sp>
    </p:spTree>
    <p:extLst>
      <p:ext uri="{BB962C8B-B14F-4D97-AF65-F5344CB8AC3E}">
        <p14:creationId xmlns:p14="http://schemas.microsoft.com/office/powerpoint/2010/main" val="2720173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FIRST_SLIDE_LAYOUT" preserve="1" userDrawn="1">
  <p:cSld name="1_FIRST_SLIDE_LAYOUT">
    <p:spTree>
      <p:nvGrpSpPr>
        <p:cNvPr id="1" name="Shape 9"/>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D92FF0AA-4FA1-E149-BB2E-7C66E2894437}"/>
              </a:ext>
            </a:extLst>
          </p:cNvPr>
          <p:cNvGraphicFramePr>
            <a:graphicFrameLocks noChangeAspect="1"/>
          </p:cNvGraphicFramePr>
          <p:nvPr userDrawn="1">
            <p:custDataLst>
              <p:tags r:id="rId2"/>
            </p:custDataLst>
            <p:extLst>
              <p:ext uri="{D42A27DB-BD31-4B8C-83A1-F6EECF244321}">
                <p14:modId xmlns:p14="http://schemas.microsoft.com/office/powerpoint/2010/main" val="5386701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84" name="think-cell Slide" r:id="rId4" imgW="395" imgH="394" progId="TCLayout.ActiveDocument.1">
                  <p:embed/>
                </p:oleObj>
              </mc:Choice>
              <mc:Fallback>
                <p:oleObj name="think-cell Slide" r:id="rId4" imgW="395" imgH="394" progId="TCLayout.ActiveDocument.1">
                  <p:embed/>
                  <p:pic>
                    <p:nvPicPr>
                      <p:cNvPr id="4" name="think-cell data - do not delete" hidden="1">
                        <a:extLst>
                          <a:ext uri="{FF2B5EF4-FFF2-40B4-BE49-F238E27FC236}">
                            <a16:creationId xmlns:a16="http://schemas.microsoft.com/office/drawing/2014/main" id="{D92FF0AA-4FA1-E149-BB2E-7C66E289443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background_block">
            <a:extLst>
              <a:ext uri="{FF2B5EF4-FFF2-40B4-BE49-F238E27FC236}">
                <a16:creationId xmlns:a16="http://schemas.microsoft.com/office/drawing/2014/main" id="{F0D864B0-BB80-85B4-6D20-14E6EB4829E4}"/>
              </a:ext>
            </a:extLst>
          </p:cNvPr>
          <p:cNvSpPr>
            <a:spLocks noGrp="1"/>
          </p:cNvSpPr>
          <p:nvPr>
            <p:ph sz="quarter" idx="10" hasCustomPrompt="1"/>
          </p:nvPr>
        </p:nvSpPr>
        <p:spPr>
          <a:xfrm>
            <a:off x="9862458" y="0"/>
            <a:ext cx="5055325" cy="10287000"/>
          </a:xfrm>
          <a:solidFill>
            <a:schemeClr val="bg1">
              <a:lumMod val="95000"/>
            </a:schemeClr>
          </a:solidFill>
          <a:ln>
            <a:noFill/>
          </a:ln>
        </p:spPr>
        <p:txBody>
          <a:bodyPr/>
          <a:lstStyle>
            <a:lvl1pPr marL="76200" indent="0">
              <a:buNone/>
              <a:defRPr/>
            </a:lvl1pPr>
          </a:lstStyle>
          <a:p>
            <a:pPr lvl="0"/>
            <a:r>
              <a:rPr lang="en-AU" dirty="0"/>
              <a:t>10</a:t>
            </a:r>
          </a:p>
        </p:txBody>
      </p:sp>
      <p:sp>
        <p:nvSpPr>
          <p:cNvPr id="5" name="heading">
            <a:extLst>
              <a:ext uri="{FF2B5EF4-FFF2-40B4-BE49-F238E27FC236}">
                <a16:creationId xmlns:a16="http://schemas.microsoft.com/office/drawing/2014/main" id="{95DCF182-B604-EEF0-2FEE-71E45D8CE067}"/>
              </a:ext>
            </a:extLst>
          </p:cNvPr>
          <p:cNvSpPr txBox="1">
            <a:spLocks noGrp="1"/>
          </p:cNvSpPr>
          <p:nvPr>
            <p:ph type="title" hasCustomPrompt="1"/>
          </p:nvPr>
        </p:nvSpPr>
        <p:spPr>
          <a:xfrm>
            <a:off x="929401" y="2011363"/>
            <a:ext cx="8214600" cy="1417637"/>
          </a:xfrm>
          <a:prstGeom prst="rect">
            <a:avLst/>
          </a:prstGeom>
        </p:spPr>
        <p:txBody>
          <a:bodyPr spcFirstLastPara="1" wrap="square" lIns="0" tIns="91425" rIns="91425" bIns="91425" anchor="t" anchorCtr="0">
            <a:normAutofit/>
          </a:bodyPr>
          <a:lstStyle>
            <a:lvl1pPr lvl="0" rtl="0">
              <a:spcBef>
                <a:spcPts val="0"/>
              </a:spcBef>
              <a:spcAft>
                <a:spcPts val="0"/>
              </a:spcAft>
              <a:buClr>
                <a:schemeClr val="lt1"/>
              </a:buClr>
              <a:buSzPts val="9600"/>
              <a:buNone/>
              <a:defRPr sz="4600">
                <a:solidFill>
                  <a:schemeClr val="tx1"/>
                </a:solidFill>
                <a:latin typeface="Calibri" panose="020F0502020204030204" pitchFamily="34" charset="0"/>
                <a:cs typeface="Calibri" panose="020F0502020204030204" pitchFamily="34" charset="0"/>
              </a:defRPr>
            </a:lvl1pPr>
            <a:lvl2pPr lvl="1" rtl="0">
              <a:spcBef>
                <a:spcPts val="0"/>
              </a:spcBef>
              <a:spcAft>
                <a:spcPts val="0"/>
              </a:spcAft>
              <a:buSzPts val="1400"/>
              <a:buFont typeface="Roboto Light"/>
              <a:buNone/>
              <a:defRPr>
                <a:latin typeface="Roboto Light"/>
                <a:ea typeface="Roboto Light"/>
                <a:cs typeface="Roboto Light"/>
                <a:sym typeface="Roboto Light"/>
              </a:defRPr>
            </a:lvl2pPr>
            <a:lvl3pPr lvl="2" rtl="0">
              <a:spcBef>
                <a:spcPts val="0"/>
              </a:spcBef>
              <a:spcAft>
                <a:spcPts val="0"/>
              </a:spcAft>
              <a:buSzPts val="1400"/>
              <a:buFont typeface="Roboto Light"/>
              <a:buNone/>
              <a:defRPr>
                <a:latin typeface="Roboto Light"/>
                <a:ea typeface="Roboto Light"/>
                <a:cs typeface="Roboto Light"/>
                <a:sym typeface="Roboto Light"/>
              </a:defRPr>
            </a:lvl3pPr>
            <a:lvl4pPr lvl="3" rtl="0">
              <a:spcBef>
                <a:spcPts val="0"/>
              </a:spcBef>
              <a:spcAft>
                <a:spcPts val="0"/>
              </a:spcAft>
              <a:buSzPts val="1400"/>
              <a:buFont typeface="Roboto Light"/>
              <a:buNone/>
              <a:defRPr>
                <a:latin typeface="Roboto Light"/>
                <a:ea typeface="Roboto Light"/>
                <a:cs typeface="Roboto Light"/>
                <a:sym typeface="Roboto Light"/>
              </a:defRPr>
            </a:lvl4pPr>
            <a:lvl5pPr lvl="4" rtl="0">
              <a:spcBef>
                <a:spcPts val="0"/>
              </a:spcBef>
              <a:spcAft>
                <a:spcPts val="0"/>
              </a:spcAft>
              <a:buSzPts val="1400"/>
              <a:buFont typeface="Roboto Light"/>
              <a:buNone/>
              <a:defRPr>
                <a:latin typeface="Roboto Light"/>
                <a:ea typeface="Roboto Light"/>
                <a:cs typeface="Roboto Light"/>
                <a:sym typeface="Roboto Light"/>
              </a:defRPr>
            </a:lvl5pPr>
            <a:lvl6pPr lvl="5" rtl="0">
              <a:spcBef>
                <a:spcPts val="0"/>
              </a:spcBef>
              <a:spcAft>
                <a:spcPts val="0"/>
              </a:spcAft>
              <a:buSzPts val="1400"/>
              <a:buFont typeface="Roboto Light"/>
              <a:buNone/>
              <a:defRPr>
                <a:latin typeface="Roboto Light"/>
                <a:ea typeface="Roboto Light"/>
                <a:cs typeface="Roboto Light"/>
                <a:sym typeface="Roboto Light"/>
              </a:defRPr>
            </a:lvl6pPr>
            <a:lvl7pPr lvl="6" rtl="0">
              <a:spcBef>
                <a:spcPts val="0"/>
              </a:spcBef>
              <a:spcAft>
                <a:spcPts val="0"/>
              </a:spcAft>
              <a:buSzPts val="1400"/>
              <a:buFont typeface="Roboto Light"/>
              <a:buNone/>
              <a:defRPr>
                <a:latin typeface="Roboto Light"/>
                <a:ea typeface="Roboto Light"/>
                <a:cs typeface="Roboto Light"/>
                <a:sym typeface="Roboto Light"/>
              </a:defRPr>
            </a:lvl7pPr>
            <a:lvl8pPr lvl="7" rtl="0">
              <a:spcBef>
                <a:spcPts val="0"/>
              </a:spcBef>
              <a:spcAft>
                <a:spcPts val="0"/>
              </a:spcAft>
              <a:buSzPts val="1400"/>
              <a:buFont typeface="Roboto Light"/>
              <a:buNone/>
              <a:defRPr>
                <a:latin typeface="Roboto Light"/>
                <a:ea typeface="Roboto Light"/>
                <a:cs typeface="Roboto Light"/>
                <a:sym typeface="Roboto Light"/>
              </a:defRPr>
            </a:lvl8pPr>
            <a:lvl9pPr lvl="8" rtl="0">
              <a:spcBef>
                <a:spcPts val="0"/>
              </a:spcBef>
              <a:spcAft>
                <a:spcPts val="0"/>
              </a:spcAft>
              <a:buSzPts val="1400"/>
              <a:buFont typeface="Roboto Light"/>
              <a:buNone/>
              <a:defRPr>
                <a:latin typeface="Roboto Light"/>
                <a:ea typeface="Roboto Light"/>
                <a:cs typeface="Roboto Light"/>
                <a:sym typeface="Roboto Light"/>
              </a:defRPr>
            </a:lvl9pPr>
          </a:lstStyle>
          <a:p>
            <a:r>
              <a:rPr lang="en-AU" dirty="0"/>
              <a:t>0</a:t>
            </a:r>
            <a:endParaRPr dirty="0"/>
          </a:p>
        </p:txBody>
      </p:sp>
      <p:sp>
        <p:nvSpPr>
          <p:cNvPr id="6" name="content">
            <a:extLst>
              <a:ext uri="{FF2B5EF4-FFF2-40B4-BE49-F238E27FC236}">
                <a16:creationId xmlns:a16="http://schemas.microsoft.com/office/drawing/2014/main" id="{54938CA8-0274-0498-1064-D46F9913D54D}"/>
              </a:ext>
            </a:extLst>
          </p:cNvPr>
          <p:cNvSpPr txBox="1">
            <a:spLocks noGrp="1"/>
          </p:cNvSpPr>
          <p:nvPr>
            <p:ph type="body" idx="1" hasCustomPrompt="1"/>
          </p:nvPr>
        </p:nvSpPr>
        <p:spPr>
          <a:xfrm>
            <a:off x="929401" y="3747247"/>
            <a:ext cx="8214600" cy="5002306"/>
          </a:xfrm>
          <a:prstGeom prst="rect">
            <a:avLst/>
          </a:prstGeom>
          <a:noFill/>
          <a:ln>
            <a:noFill/>
          </a:ln>
        </p:spPr>
        <p:txBody>
          <a:bodyPr spcFirstLastPara="1" wrap="square" lIns="91425" tIns="91425" rIns="91425" bIns="91425" anchor="t" anchorCtr="0">
            <a:normAutofit/>
          </a:bodyPr>
          <a:lstStyle>
            <a:lvl1pPr marL="571500" lvl="0" indent="-571500" rtl="0">
              <a:spcBef>
                <a:spcPts val="0"/>
              </a:spcBef>
              <a:spcAft>
                <a:spcPts val="0"/>
              </a:spcAft>
              <a:buClr>
                <a:schemeClr val="tx1"/>
              </a:buClr>
              <a:buSzPct val="100000"/>
              <a:buFont typeface="Arial" panose="020B0604020202020204" pitchFamily="34" charset="0"/>
              <a:buChar char="•"/>
              <a:defRPr sz="3600">
                <a:solidFill>
                  <a:schemeClr val="tx1"/>
                </a:solidFill>
                <a:latin typeface="Calibri" panose="020F0502020204030204" pitchFamily="34" charset="0"/>
                <a:ea typeface="Calibri" panose="020F0502020204030204" pitchFamily="34" charset="0"/>
                <a:cs typeface="Calibri" panose="020F0502020204030204" pitchFamily="34" charset="0"/>
                <a:sym typeface="Calibri"/>
              </a:defRPr>
            </a:lvl1pPr>
            <a:lvl2pPr marL="914400" lvl="1" indent="-533400" rtl="0">
              <a:spcBef>
                <a:spcPts val="0"/>
              </a:spcBef>
              <a:spcAft>
                <a:spcPts val="0"/>
              </a:spcAft>
              <a:buClr>
                <a:srgbClr val="FFFFFF"/>
              </a:buClr>
              <a:buSzPts val="4800"/>
              <a:buFont typeface="Calibri"/>
              <a:buChar char="○"/>
              <a:defRPr sz="4800">
                <a:solidFill>
                  <a:srgbClr val="FFFFFF"/>
                </a:solidFill>
                <a:latin typeface="Calibri"/>
                <a:ea typeface="Calibri"/>
                <a:cs typeface="Calibri"/>
                <a:sym typeface="Calibri"/>
              </a:defRPr>
            </a:lvl2pPr>
            <a:lvl3pPr marL="1371600" lvl="2" indent="-533400" rtl="0">
              <a:spcBef>
                <a:spcPts val="0"/>
              </a:spcBef>
              <a:spcAft>
                <a:spcPts val="0"/>
              </a:spcAft>
              <a:buClr>
                <a:srgbClr val="FFFFFF"/>
              </a:buClr>
              <a:buSzPts val="4800"/>
              <a:buFont typeface="Calibri"/>
              <a:buChar char="■"/>
              <a:defRPr sz="4800">
                <a:solidFill>
                  <a:srgbClr val="FFFFFF"/>
                </a:solidFill>
                <a:latin typeface="Calibri"/>
                <a:ea typeface="Calibri"/>
                <a:cs typeface="Calibri"/>
                <a:sym typeface="Calibri"/>
              </a:defRPr>
            </a:lvl3pPr>
            <a:lvl4pPr marL="1828800" lvl="3" indent="-533400" rtl="0">
              <a:spcBef>
                <a:spcPts val="0"/>
              </a:spcBef>
              <a:spcAft>
                <a:spcPts val="0"/>
              </a:spcAft>
              <a:buClr>
                <a:srgbClr val="FFFFFF"/>
              </a:buClr>
              <a:buSzPts val="4800"/>
              <a:buFont typeface="Calibri"/>
              <a:buChar char="●"/>
              <a:defRPr sz="4800">
                <a:solidFill>
                  <a:srgbClr val="FFFFFF"/>
                </a:solidFill>
                <a:latin typeface="Calibri"/>
                <a:ea typeface="Calibri"/>
                <a:cs typeface="Calibri"/>
                <a:sym typeface="Calibri"/>
              </a:defRPr>
            </a:lvl4pPr>
            <a:lvl5pPr marL="2286000" lvl="4" indent="-533400" rtl="0">
              <a:spcBef>
                <a:spcPts val="0"/>
              </a:spcBef>
              <a:spcAft>
                <a:spcPts val="0"/>
              </a:spcAft>
              <a:buClr>
                <a:srgbClr val="FFFFFF"/>
              </a:buClr>
              <a:buSzPts val="4800"/>
              <a:buFont typeface="Calibri"/>
              <a:buChar char="○"/>
              <a:defRPr sz="4800">
                <a:solidFill>
                  <a:srgbClr val="FFFFFF"/>
                </a:solidFill>
                <a:latin typeface="Calibri"/>
                <a:ea typeface="Calibri"/>
                <a:cs typeface="Calibri"/>
                <a:sym typeface="Calibri"/>
              </a:defRPr>
            </a:lvl5pPr>
            <a:lvl6pPr marL="2743200" lvl="5" indent="-533400" rtl="0">
              <a:spcBef>
                <a:spcPts val="0"/>
              </a:spcBef>
              <a:spcAft>
                <a:spcPts val="0"/>
              </a:spcAft>
              <a:buClr>
                <a:srgbClr val="FFFFFF"/>
              </a:buClr>
              <a:buSzPts val="4800"/>
              <a:buFont typeface="Calibri"/>
              <a:buChar char="■"/>
              <a:defRPr sz="4800">
                <a:solidFill>
                  <a:srgbClr val="FFFFFF"/>
                </a:solidFill>
                <a:latin typeface="Calibri"/>
                <a:ea typeface="Calibri"/>
                <a:cs typeface="Calibri"/>
                <a:sym typeface="Calibri"/>
              </a:defRPr>
            </a:lvl6pPr>
            <a:lvl7pPr marL="3200400" lvl="6" indent="-533400" rtl="0">
              <a:spcBef>
                <a:spcPts val="0"/>
              </a:spcBef>
              <a:spcAft>
                <a:spcPts val="0"/>
              </a:spcAft>
              <a:buClr>
                <a:srgbClr val="FFFFFF"/>
              </a:buClr>
              <a:buSzPts val="4800"/>
              <a:buFont typeface="Calibri"/>
              <a:buChar char="●"/>
              <a:defRPr sz="4800">
                <a:solidFill>
                  <a:srgbClr val="FFFFFF"/>
                </a:solidFill>
                <a:latin typeface="Calibri"/>
                <a:ea typeface="Calibri"/>
                <a:cs typeface="Calibri"/>
                <a:sym typeface="Calibri"/>
              </a:defRPr>
            </a:lvl7pPr>
            <a:lvl8pPr marL="3657600" lvl="7" indent="-533400" rtl="0">
              <a:spcBef>
                <a:spcPts val="0"/>
              </a:spcBef>
              <a:spcAft>
                <a:spcPts val="0"/>
              </a:spcAft>
              <a:buClr>
                <a:srgbClr val="FFFFFF"/>
              </a:buClr>
              <a:buSzPts val="4800"/>
              <a:buFont typeface="Calibri"/>
              <a:buChar char="○"/>
              <a:defRPr sz="4800">
                <a:solidFill>
                  <a:srgbClr val="FFFFFF"/>
                </a:solidFill>
                <a:latin typeface="Calibri"/>
                <a:ea typeface="Calibri"/>
                <a:cs typeface="Calibri"/>
                <a:sym typeface="Calibri"/>
              </a:defRPr>
            </a:lvl8pPr>
            <a:lvl9pPr marL="4114800" lvl="8" indent="-533400" rtl="0">
              <a:spcBef>
                <a:spcPts val="0"/>
              </a:spcBef>
              <a:spcAft>
                <a:spcPts val="0"/>
              </a:spcAft>
              <a:buClr>
                <a:srgbClr val="FFFFFF"/>
              </a:buClr>
              <a:buSzPts val="4800"/>
              <a:buFont typeface="Calibri"/>
              <a:buChar char="■"/>
              <a:defRPr sz="4800">
                <a:solidFill>
                  <a:srgbClr val="FFFFFF"/>
                </a:solidFill>
                <a:latin typeface="Calibri"/>
                <a:ea typeface="Calibri"/>
                <a:cs typeface="Calibri"/>
                <a:sym typeface="Calibri"/>
              </a:defRPr>
            </a:lvl9pPr>
          </a:lstStyle>
          <a:p>
            <a:r>
              <a:rPr lang="en-AU" dirty="0"/>
              <a:t>1</a:t>
            </a:r>
            <a:endParaRPr dirty="0"/>
          </a:p>
        </p:txBody>
      </p:sp>
      <p:sp>
        <p:nvSpPr>
          <p:cNvPr id="7" name="logo">
            <a:extLst>
              <a:ext uri="{FF2B5EF4-FFF2-40B4-BE49-F238E27FC236}">
                <a16:creationId xmlns:a16="http://schemas.microsoft.com/office/drawing/2014/main" id="{3097672A-5659-5B5F-6D5C-F22FA04F334D}"/>
              </a:ext>
            </a:extLst>
          </p:cNvPr>
          <p:cNvSpPr>
            <a:spLocks noGrp="1"/>
          </p:cNvSpPr>
          <p:nvPr>
            <p:ph type="pic" idx="2" hasCustomPrompt="1"/>
          </p:nvPr>
        </p:nvSpPr>
        <p:spPr>
          <a:xfrm>
            <a:off x="15544800" y="1027450"/>
            <a:ext cx="1828950" cy="1808700"/>
          </a:xfrm>
          <a:prstGeom prst="rect">
            <a:avLst/>
          </a:prstGeom>
          <a:noFill/>
          <a:ln>
            <a:noFill/>
          </a:ln>
        </p:spPr>
        <p:txBody>
          <a:bodyPr/>
          <a:lstStyle>
            <a:lvl1pPr marL="76200" indent="0">
              <a:buNone/>
              <a:defRPr/>
            </a:lvl1pPr>
          </a:lstStyle>
          <a:p>
            <a:r>
              <a:rPr lang="en-US" dirty="0"/>
              <a:t>2</a:t>
            </a:r>
          </a:p>
        </p:txBody>
      </p:sp>
      <p:sp>
        <p:nvSpPr>
          <p:cNvPr id="2" name="image_attribution">
            <a:extLst>
              <a:ext uri="{FF2B5EF4-FFF2-40B4-BE49-F238E27FC236}">
                <a16:creationId xmlns:a16="http://schemas.microsoft.com/office/drawing/2014/main" id="{4FAB3CEC-34D5-F8C2-2849-CD522F40C825}"/>
              </a:ext>
            </a:extLst>
          </p:cNvPr>
          <p:cNvSpPr>
            <a:spLocks noGrp="1"/>
          </p:cNvSpPr>
          <p:nvPr>
            <p:ph sz="quarter" idx="11" hasCustomPrompt="1"/>
          </p:nvPr>
        </p:nvSpPr>
        <p:spPr>
          <a:xfrm>
            <a:off x="9862458" y="9601200"/>
            <a:ext cx="5055325" cy="679450"/>
          </a:xfrm>
        </p:spPr>
        <p:txBody>
          <a:bodyPr>
            <a:normAutofit/>
          </a:bodyPr>
          <a:lstStyle>
            <a:lvl1pPr marL="76200" indent="0">
              <a:buNone/>
              <a:defRPr sz="1100"/>
            </a:lvl1pPr>
          </a:lstStyle>
          <a:p>
            <a:pPr lvl="0"/>
            <a:r>
              <a:rPr lang="en-US" dirty="0"/>
              <a:t>IMAGE_ATTRIBUTION</a:t>
            </a:r>
          </a:p>
        </p:txBody>
      </p:sp>
    </p:spTree>
    <p:extLst>
      <p:ext uri="{BB962C8B-B14F-4D97-AF65-F5344CB8AC3E}">
        <p14:creationId xmlns:p14="http://schemas.microsoft.com/office/powerpoint/2010/main" val="7760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0049">
          <p15:clr>
            <a:srgbClr val="E46962"/>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SIC_LAYOUT" preserve="1" userDrawn="1">
  <p:cSld name="1_BASIC_LAYOUT">
    <p:spTree>
      <p:nvGrpSpPr>
        <p:cNvPr id="1" name="Shape 15"/>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05F9A914-029A-FACA-89CD-82BDDCAA230A}"/>
              </a:ext>
            </a:extLst>
          </p:cNvPr>
          <p:cNvGraphicFramePr>
            <a:graphicFrameLocks noChangeAspect="1"/>
          </p:cNvGraphicFramePr>
          <p:nvPr userDrawn="1">
            <p:custDataLst>
              <p:tags r:id="rId2"/>
            </p:custDataLst>
            <p:extLst>
              <p:ext uri="{D42A27DB-BD31-4B8C-83A1-F6EECF244321}">
                <p14:modId xmlns:p14="http://schemas.microsoft.com/office/powerpoint/2010/main" val="8908990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08" name="think-cell Slide" r:id="rId4" imgW="395" imgH="394" progId="TCLayout.ActiveDocument.1">
                  <p:embed/>
                </p:oleObj>
              </mc:Choice>
              <mc:Fallback>
                <p:oleObj name="think-cell Slide" r:id="rId4" imgW="395" imgH="394" progId="TCLayout.ActiveDocument.1">
                  <p:embed/>
                  <p:pic>
                    <p:nvPicPr>
                      <p:cNvPr id="2" name="think-cell data - do not delete" hidden="1">
                        <a:extLst>
                          <a:ext uri="{FF2B5EF4-FFF2-40B4-BE49-F238E27FC236}">
                            <a16:creationId xmlns:a16="http://schemas.microsoft.com/office/drawing/2014/main" id="{05F9A914-029A-FACA-89CD-82BDDCAA230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heading"/>
          <p:cNvSpPr txBox="1">
            <a:spLocks noGrp="1"/>
          </p:cNvSpPr>
          <p:nvPr>
            <p:ph type="title" hasCustomPrompt="1"/>
          </p:nvPr>
        </p:nvSpPr>
        <p:spPr>
          <a:xfrm>
            <a:off x="4831491" y="3207472"/>
            <a:ext cx="6499897" cy="1929653"/>
          </a:xfrm>
          <a:prstGeom prst="rect">
            <a:avLst/>
          </a:prstGeom>
        </p:spPr>
        <p:txBody>
          <a:bodyPr spcFirstLastPara="1" wrap="square" lIns="0" tIns="91425" rIns="91425" bIns="91425" anchor="t" anchorCtr="0">
            <a:normAutofit/>
          </a:bodyPr>
          <a:lstStyle>
            <a:lvl1pPr lvl="0" rtl="0">
              <a:spcBef>
                <a:spcPts val="0"/>
              </a:spcBef>
              <a:spcAft>
                <a:spcPts val="0"/>
              </a:spcAft>
              <a:buSzPts val="4000"/>
              <a:buNone/>
              <a:defRPr sz="4600">
                <a:latin typeface="Calibri" panose="020F0502020204030204" pitchFamily="34" charset="0"/>
                <a:cs typeface="Calibri" panose="020F0502020204030204" pitchFamily="34" charset="0"/>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AU" dirty="0"/>
              <a:t>0</a:t>
            </a:r>
            <a:endParaRPr dirty="0"/>
          </a:p>
        </p:txBody>
      </p:sp>
      <p:sp>
        <p:nvSpPr>
          <p:cNvPr id="17" name="content"/>
          <p:cNvSpPr txBox="1">
            <a:spLocks noGrp="1"/>
          </p:cNvSpPr>
          <p:nvPr>
            <p:ph type="body" idx="1" hasCustomPrompt="1"/>
          </p:nvPr>
        </p:nvSpPr>
        <p:spPr>
          <a:xfrm>
            <a:off x="4831492" y="5149875"/>
            <a:ext cx="6499896" cy="4457725"/>
          </a:xfrm>
          <a:prstGeom prst="rect">
            <a:avLst/>
          </a:prstGeom>
        </p:spPr>
        <p:txBody>
          <a:bodyPr spcFirstLastPara="1" wrap="square" lIns="0" tIns="91425" rIns="91425" bIns="91425" anchor="t" anchorCtr="0">
            <a:normAutofit/>
          </a:bodyPr>
          <a:lstStyle>
            <a:lvl1pPr marL="533400" lvl="0" indent="-457200" rtl="0">
              <a:spcBef>
                <a:spcPts val="0"/>
              </a:spcBef>
              <a:spcAft>
                <a:spcPts val="0"/>
              </a:spcAft>
              <a:buSzPct val="100000"/>
              <a:buFont typeface="Arial" panose="020B0604020202020204" pitchFamily="34" charset="0"/>
              <a:buChar char="•"/>
              <a:defRPr sz="3600">
                <a:latin typeface="Calibri" panose="020F0502020204030204" pitchFamily="34" charset="0"/>
                <a:ea typeface="Calibri" panose="020F0502020204030204" pitchFamily="34" charset="0"/>
                <a:cs typeface="Calibri" panose="020F0502020204030204" pitchFamily="34" charset="0"/>
                <a:sym typeface="Roboto Light"/>
              </a:defRPr>
            </a:lvl1pPr>
            <a:lvl2pPr marL="914400" lvl="1" indent="-381000" rtl="0">
              <a:spcBef>
                <a:spcPts val="0"/>
              </a:spcBef>
              <a:spcAft>
                <a:spcPts val="0"/>
              </a:spcAft>
              <a:buSzPts val="2400"/>
              <a:buFont typeface="Roboto Light"/>
              <a:buChar char="○"/>
              <a:defRPr sz="2400">
                <a:latin typeface="Roboto Light"/>
                <a:ea typeface="Roboto Light"/>
                <a:cs typeface="Roboto Light"/>
                <a:sym typeface="Roboto Light"/>
              </a:defRPr>
            </a:lvl2pPr>
            <a:lvl3pPr marL="1371600" lvl="2" indent="-381000" rtl="0">
              <a:spcBef>
                <a:spcPts val="0"/>
              </a:spcBef>
              <a:spcAft>
                <a:spcPts val="0"/>
              </a:spcAft>
              <a:buSzPts val="2400"/>
              <a:buFont typeface="Roboto Light"/>
              <a:buChar char="■"/>
              <a:defRPr sz="2400">
                <a:latin typeface="Roboto Light"/>
                <a:ea typeface="Roboto Light"/>
                <a:cs typeface="Roboto Light"/>
                <a:sym typeface="Roboto Light"/>
              </a:defRPr>
            </a:lvl3pPr>
            <a:lvl4pPr marL="1828800" lvl="3" indent="-381000" rtl="0">
              <a:spcBef>
                <a:spcPts val="0"/>
              </a:spcBef>
              <a:spcAft>
                <a:spcPts val="0"/>
              </a:spcAft>
              <a:buSzPts val="2400"/>
              <a:buFont typeface="Roboto Light"/>
              <a:buChar char="●"/>
              <a:defRPr sz="2400">
                <a:latin typeface="Roboto Light"/>
                <a:ea typeface="Roboto Light"/>
                <a:cs typeface="Roboto Light"/>
                <a:sym typeface="Roboto Light"/>
              </a:defRPr>
            </a:lvl4pPr>
            <a:lvl5pPr marL="2286000" lvl="4" indent="-381000" rtl="0">
              <a:spcBef>
                <a:spcPts val="0"/>
              </a:spcBef>
              <a:spcAft>
                <a:spcPts val="0"/>
              </a:spcAft>
              <a:buSzPts val="2400"/>
              <a:buFont typeface="Roboto Light"/>
              <a:buChar char="○"/>
              <a:defRPr sz="2400">
                <a:latin typeface="Roboto Light"/>
                <a:ea typeface="Roboto Light"/>
                <a:cs typeface="Roboto Light"/>
                <a:sym typeface="Roboto Light"/>
              </a:defRPr>
            </a:lvl5pPr>
            <a:lvl6pPr marL="2743200" lvl="5" indent="-381000" rtl="0">
              <a:spcBef>
                <a:spcPts val="0"/>
              </a:spcBef>
              <a:spcAft>
                <a:spcPts val="0"/>
              </a:spcAft>
              <a:buSzPts val="2400"/>
              <a:buFont typeface="Roboto Light"/>
              <a:buChar char="■"/>
              <a:defRPr sz="2400">
                <a:latin typeface="Roboto Light"/>
                <a:ea typeface="Roboto Light"/>
                <a:cs typeface="Roboto Light"/>
                <a:sym typeface="Roboto Light"/>
              </a:defRPr>
            </a:lvl6pPr>
            <a:lvl7pPr marL="3200400" lvl="6" indent="-381000" rtl="0">
              <a:spcBef>
                <a:spcPts val="0"/>
              </a:spcBef>
              <a:spcAft>
                <a:spcPts val="0"/>
              </a:spcAft>
              <a:buSzPts val="2400"/>
              <a:buFont typeface="Roboto Light"/>
              <a:buChar char="●"/>
              <a:defRPr sz="2400">
                <a:latin typeface="Roboto Light"/>
                <a:ea typeface="Roboto Light"/>
                <a:cs typeface="Roboto Light"/>
                <a:sym typeface="Roboto Light"/>
              </a:defRPr>
            </a:lvl7pPr>
            <a:lvl8pPr marL="3657600" lvl="7" indent="-381000" rtl="0">
              <a:spcBef>
                <a:spcPts val="0"/>
              </a:spcBef>
              <a:spcAft>
                <a:spcPts val="0"/>
              </a:spcAft>
              <a:buSzPts val="2400"/>
              <a:buFont typeface="Roboto Light"/>
              <a:buChar char="○"/>
              <a:defRPr sz="2400">
                <a:latin typeface="Roboto Light"/>
                <a:ea typeface="Roboto Light"/>
                <a:cs typeface="Roboto Light"/>
                <a:sym typeface="Roboto Light"/>
              </a:defRPr>
            </a:lvl8pPr>
            <a:lvl9pPr marL="4114800" lvl="8" indent="-381000" rtl="0">
              <a:spcBef>
                <a:spcPts val="0"/>
              </a:spcBef>
              <a:spcAft>
                <a:spcPts val="0"/>
              </a:spcAft>
              <a:buSzPts val="2400"/>
              <a:buFont typeface="Roboto Light"/>
              <a:buChar char="■"/>
              <a:defRPr sz="2400">
                <a:latin typeface="Roboto Light"/>
                <a:ea typeface="Roboto Light"/>
                <a:cs typeface="Roboto Light"/>
                <a:sym typeface="Roboto Light"/>
              </a:defRPr>
            </a:lvl9pPr>
          </a:lstStyle>
          <a:p>
            <a:r>
              <a:rPr lang="en-AU" dirty="0"/>
              <a:t>1</a:t>
            </a:r>
            <a:endParaRPr dirty="0"/>
          </a:p>
        </p:txBody>
      </p:sp>
      <p:sp>
        <p:nvSpPr>
          <p:cNvPr id="18" name="logo"/>
          <p:cNvSpPr>
            <a:spLocks noGrp="1"/>
          </p:cNvSpPr>
          <p:nvPr>
            <p:ph type="pic" idx="2"/>
          </p:nvPr>
        </p:nvSpPr>
        <p:spPr>
          <a:xfrm>
            <a:off x="4831491" y="1028700"/>
            <a:ext cx="1371600" cy="1371900"/>
          </a:xfrm>
          <a:prstGeom prst="rect">
            <a:avLst/>
          </a:prstGeom>
          <a:noFill/>
          <a:ln>
            <a:noFill/>
          </a:ln>
        </p:spPr>
      </p:sp>
      <p:sp>
        <p:nvSpPr>
          <p:cNvPr id="3" name="image">
            <a:extLst>
              <a:ext uri="{FF2B5EF4-FFF2-40B4-BE49-F238E27FC236}">
                <a16:creationId xmlns:a16="http://schemas.microsoft.com/office/drawing/2014/main" id="{06D4F85C-9A50-3DC0-80AA-7315DE0FAC40}"/>
              </a:ext>
            </a:extLst>
          </p:cNvPr>
          <p:cNvSpPr>
            <a:spLocks noGrp="1"/>
          </p:cNvSpPr>
          <p:nvPr>
            <p:ph type="pic" idx="10" hasCustomPrompt="1"/>
          </p:nvPr>
        </p:nvSpPr>
        <p:spPr>
          <a:xfrm>
            <a:off x="12239625" y="6375"/>
            <a:ext cx="6048375" cy="10287000"/>
          </a:xfrm>
          <a:prstGeom prst="rect">
            <a:avLst/>
          </a:prstGeom>
          <a:noFill/>
          <a:ln>
            <a:noFill/>
          </a:ln>
        </p:spPr>
        <p:txBody>
          <a:bodyPr/>
          <a:lstStyle>
            <a:lvl1pPr marL="76200" indent="0">
              <a:buNone/>
              <a:defRPr/>
            </a:lvl1pPr>
          </a:lstStyle>
          <a:p>
            <a:r>
              <a:rPr lang="en-AU" dirty="0"/>
              <a:t>2</a:t>
            </a:r>
          </a:p>
        </p:txBody>
      </p:sp>
      <p:sp>
        <p:nvSpPr>
          <p:cNvPr id="4" name="background_block">
            <a:extLst>
              <a:ext uri="{FF2B5EF4-FFF2-40B4-BE49-F238E27FC236}">
                <a16:creationId xmlns:a16="http://schemas.microsoft.com/office/drawing/2014/main" id="{38176A5C-D173-4CE5-8B87-A1D02EA54F99}"/>
              </a:ext>
            </a:extLst>
          </p:cNvPr>
          <p:cNvSpPr>
            <a:spLocks noGrp="1"/>
          </p:cNvSpPr>
          <p:nvPr>
            <p:ph sz="quarter" idx="11" hasCustomPrompt="1"/>
          </p:nvPr>
        </p:nvSpPr>
        <p:spPr>
          <a:xfrm>
            <a:off x="10926" y="0"/>
            <a:ext cx="4094909" cy="10287000"/>
          </a:xfrm>
          <a:solidFill>
            <a:schemeClr val="bg1">
              <a:lumMod val="95000"/>
            </a:schemeClr>
          </a:solidFill>
        </p:spPr>
        <p:txBody>
          <a:bodyPr/>
          <a:lstStyle>
            <a:lvl1pPr marL="76200" indent="0">
              <a:buNone/>
              <a:defRPr/>
            </a:lvl1pPr>
          </a:lstStyle>
          <a:p>
            <a:pPr lvl="0"/>
            <a:r>
              <a:rPr lang="en-AU" dirty="0"/>
              <a:t>10</a:t>
            </a:r>
          </a:p>
        </p:txBody>
      </p:sp>
      <p:sp>
        <p:nvSpPr>
          <p:cNvPr id="6" name="image_attribution">
            <a:extLst>
              <a:ext uri="{FF2B5EF4-FFF2-40B4-BE49-F238E27FC236}">
                <a16:creationId xmlns:a16="http://schemas.microsoft.com/office/drawing/2014/main" id="{27D196E1-1554-1258-960F-5C778357F797}"/>
              </a:ext>
            </a:extLst>
          </p:cNvPr>
          <p:cNvSpPr>
            <a:spLocks noGrp="1"/>
          </p:cNvSpPr>
          <p:nvPr>
            <p:ph sz="quarter" idx="12" hasCustomPrompt="1"/>
          </p:nvPr>
        </p:nvSpPr>
        <p:spPr>
          <a:xfrm>
            <a:off x="12239625" y="9601200"/>
            <a:ext cx="5055325" cy="679450"/>
          </a:xfrm>
        </p:spPr>
        <p:txBody>
          <a:bodyPr>
            <a:normAutofit/>
          </a:bodyPr>
          <a:lstStyle>
            <a:lvl1pPr marL="76200" indent="0">
              <a:buNone/>
              <a:defRPr sz="1100"/>
            </a:lvl1pPr>
          </a:lstStyle>
          <a:p>
            <a:pPr lvl="0"/>
            <a:r>
              <a:rPr lang="en-US" dirty="0"/>
              <a:t>IMAGE_ATTRIBUTION</a:t>
            </a:r>
          </a:p>
        </p:txBody>
      </p:sp>
    </p:spTree>
    <p:extLst>
      <p:ext uri="{BB962C8B-B14F-4D97-AF65-F5344CB8AC3E}">
        <p14:creationId xmlns:p14="http://schemas.microsoft.com/office/powerpoint/2010/main" val="1995845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HALF_WITH_IMAGE_RIGHT" preserve="1" userDrawn="1">
  <p:cSld name="1_HALF_WITH_IMAGE_RIGHT">
    <p:spTree>
      <p:nvGrpSpPr>
        <p:cNvPr id="1" name="Shape 34"/>
        <p:cNvGrpSpPr/>
        <p:nvPr/>
      </p:nvGrpSpPr>
      <p:grpSpPr>
        <a:xfrm>
          <a:off x="0" y="0"/>
          <a:ext cx="0" cy="0"/>
          <a:chOff x="0" y="0"/>
          <a:chExt cx="0" cy="0"/>
        </a:xfrm>
      </p:grpSpPr>
      <p:graphicFrame>
        <p:nvGraphicFramePr>
          <p:cNvPr id="2" name="think-cell data - do not delete">
            <a:extLst>
              <a:ext uri="{FF2B5EF4-FFF2-40B4-BE49-F238E27FC236}">
                <a16:creationId xmlns:a16="http://schemas.microsoft.com/office/drawing/2014/main" id="{1EBEFA8E-76DC-F156-F2C1-98BAF0645D99}"/>
              </a:ext>
            </a:extLst>
          </p:cNvPr>
          <p:cNvGraphicFramePr>
            <a:graphicFrameLocks noChangeAspect="1"/>
          </p:cNvGraphicFramePr>
          <p:nvPr userDrawn="1">
            <p:custDataLst>
              <p:tags r:id="rId2"/>
            </p:custDataLst>
            <p:extLst>
              <p:ext uri="{D42A27DB-BD31-4B8C-83A1-F6EECF244321}">
                <p14:modId xmlns:p14="http://schemas.microsoft.com/office/powerpoint/2010/main" val="4319738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56"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5" name="image"/>
          <p:cNvSpPr>
            <a:spLocks noGrp="1"/>
          </p:cNvSpPr>
          <p:nvPr>
            <p:ph type="pic" idx="2" hasCustomPrompt="1"/>
          </p:nvPr>
        </p:nvSpPr>
        <p:spPr>
          <a:xfrm>
            <a:off x="6119813" y="6375"/>
            <a:ext cx="12168187" cy="10287000"/>
          </a:xfrm>
          <a:prstGeom prst="rect">
            <a:avLst/>
          </a:prstGeom>
          <a:noFill/>
          <a:ln>
            <a:noFill/>
          </a:ln>
        </p:spPr>
        <p:txBody>
          <a:bodyPr/>
          <a:lstStyle>
            <a:lvl1pPr marL="76200" indent="0">
              <a:buNone/>
              <a:defRPr/>
            </a:lvl1pPr>
          </a:lstStyle>
          <a:p>
            <a:r>
              <a:rPr lang="en-AU" dirty="0"/>
              <a:t>3</a:t>
            </a:r>
          </a:p>
        </p:txBody>
      </p:sp>
      <p:sp>
        <p:nvSpPr>
          <p:cNvPr id="37" name="content"/>
          <p:cNvSpPr txBox="1">
            <a:spLocks noGrp="1"/>
          </p:cNvSpPr>
          <p:nvPr>
            <p:ph type="body" idx="1" hasCustomPrompt="1"/>
          </p:nvPr>
        </p:nvSpPr>
        <p:spPr>
          <a:xfrm>
            <a:off x="919075" y="4410635"/>
            <a:ext cx="4624475" cy="5190565"/>
          </a:xfrm>
          <a:prstGeom prst="rect">
            <a:avLst/>
          </a:prstGeom>
        </p:spPr>
        <p:txBody>
          <a:bodyPr spcFirstLastPara="1" wrap="square" lIns="0" tIns="91425" rIns="91425" bIns="91425" anchor="t" anchorCtr="0">
            <a:normAutofit/>
          </a:bodyPr>
          <a:lstStyle>
            <a:lvl1pPr marL="457200" lvl="0" indent="-381000" rtl="0">
              <a:spcBef>
                <a:spcPts val="0"/>
              </a:spcBef>
              <a:spcAft>
                <a:spcPts val="0"/>
              </a:spcAft>
              <a:buSzPct val="100000"/>
              <a:buFont typeface="Arial" panose="020B0604020202020204" pitchFamily="34" charset="0"/>
              <a:buChar char="•"/>
              <a:defRPr sz="3600">
                <a:latin typeface="Calibri" panose="020F0502020204030204" pitchFamily="34" charset="0"/>
                <a:ea typeface="Calibri" panose="020F0502020204030204" pitchFamily="34" charset="0"/>
                <a:cs typeface="Calibri" panose="020F0502020204030204" pitchFamily="34" charset="0"/>
                <a:sym typeface="Roboto Light"/>
              </a:defRPr>
            </a:lvl1pPr>
            <a:lvl2pPr marL="914400" lvl="1" indent="-381000" rtl="0">
              <a:spcBef>
                <a:spcPts val="0"/>
              </a:spcBef>
              <a:spcAft>
                <a:spcPts val="0"/>
              </a:spcAft>
              <a:buSzPts val="2400"/>
              <a:buFont typeface="Roboto Light"/>
              <a:buChar char="○"/>
              <a:defRPr sz="2400">
                <a:latin typeface="Roboto Light"/>
                <a:ea typeface="Roboto Light"/>
                <a:cs typeface="Roboto Light"/>
                <a:sym typeface="Roboto Light"/>
              </a:defRPr>
            </a:lvl2pPr>
            <a:lvl3pPr marL="1371600" lvl="2" indent="-381000" rtl="0">
              <a:spcBef>
                <a:spcPts val="0"/>
              </a:spcBef>
              <a:spcAft>
                <a:spcPts val="0"/>
              </a:spcAft>
              <a:buSzPts val="2400"/>
              <a:buFont typeface="Roboto Light"/>
              <a:buChar char="■"/>
              <a:defRPr sz="2400">
                <a:latin typeface="Roboto Light"/>
                <a:ea typeface="Roboto Light"/>
                <a:cs typeface="Roboto Light"/>
                <a:sym typeface="Roboto Light"/>
              </a:defRPr>
            </a:lvl3pPr>
            <a:lvl4pPr marL="1828800" lvl="3" indent="-381000" rtl="0">
              <a:spcBef>
                <a:spcPts val="0"/>
              </a:spcBef>
              <a:spcAft>
                <a:spcPts val="0"/>
              </a:spcAft>
              <a:buSzPts val="2400"/>
              <a:buFont typeface="Roboto Light"/>
              <a:buChar char="●"/>
              <a:defRPr sz="2400">
                <a:latin typeface="Roboto Light"/>
                <a:ea typeface="Roboto Light"/>
                <a:cs typeface="Roboto Light"/>
                <a:sym typeface="Roboto Light"/>
              </a:defRPr>
            </a:lvl4pPr>
            <a:lvl5pPr marL="2286000" lvl="4" indent="-381000" rtl="0">
              <a:spcBef>
                <a:spcPts val="0"/>
              </a:spcBef>
              <a:spcAft>
                <a:spcPts val="0"/>
              </a:spcAft>
              <a:buSzPts val="2400"/>
              <a:buFont typeface="Roboto Light"/>
              <a:buChar char="○"/>
              <a:defRPr sz="2400">
                <a:latin typeface="Roboto Light"/>
                <a:ea typeface="Roboto Light"/>
                <a:cs typeface="Roboto Light"/>
                <a:sym typeface="Roboto Light"/>
              </a:defRPr>
            </a:lvl5pPr>
            <a:lvl6pPr marL="2743200" lvl="5" indent="-381000" rtl="0">
              <a:spcBef>
                <a:spcPts val="0"/>
              </a:spcBef>
              <a:spcAft>
                <a:spcPts val="0"/>
              </a:spcAft>
              <a:buSzPts val="2400"/>
              <a:buFont typeface="Roboto Light"/>
              <a:buChar char="■"/>
              <a:defRPr sz="2400">
                <a:latin typeface="Roboto Light"/>
                <a:ea typeface="Roboto Light"/>
                <a:cs typeface="Roboto Light"/>
                <a:sym typeface="Roboto Light"/>
              </a:defRPr>
            </a:lvl6pPr>
            <a:lvl7pPr marL="3200400" lvl="6" indent="-381000" rtl="0">
              <a:spcBef>
                <a:spcPts val="0"/>
              </a:spcBef>
              <a:spcAft>
                <a:spcPts val="0"/>
              </a:spcAft>
              <a:buSzPts val="2400"/>
              <a:buFont typeface="Roboto Light"/>
              <a:buChar char="●"/>
              <a:defRPr sz="2400">
                <a:latin typeface="Roboto Light"/>
                <a:ea typeface="Roboto Light"/>
                <a:cs typeface="Roboto Light"/>
                <a:sym typeface="Roboto Light"/>
              </a:defRPr>
            </a:lvl7pPr>
            <a:lvl8pPr marL="3657600" lvl="7" indent="-381000" rtl="0">
              <a:spcBef>
                <a:spcPts val="0"/>
              </a:spcBef>
              <a:spcAft>
                <a:spcPts val="0"/>
              </a:spcAft>
              <a:buSzPts val="2400"/>
              <a:buFont typeface="Roboto Light"/>
              <a:buChar char="○"/>
              <a:defRPr sz="2400">
                <a:latin typeface="Roboto Light"/>
                <a:ea typeface="Roboto Light"/>
                <a:cs typeface="Roboto Light"/>
                <a:sym typeface="Roboto Light"/>
              </a:defRPr>
            </a:lvl8pPr>
            <a:lvl9pPr marL="4114800" lvl="8" indent="-381000" rtl="0">
              <a:spcBef>
                <a:spcPts val="0"/>
              </a:spcBef>
              <a:spcAft>
                <a:spcPts val="0"/>
              </a:spcAft>
              <a:buSzPts val="2400"/>
              <a:buFont typeface="Roboto Light"/>
              <a:buChar char="■"/>
              <a:defRPr sz="2400">
                <a:latin typeface="Roboto Light"/>
                <a:ea typeface="Roboto Light"/>
                <a:cs typeface="Roboto Light"/>
                <a:sym typeface="Roboto Light"/>
              </a:defRPr>
            </a:lvl9pPr>
          </a:lstStyle>
          <a:p>
            <a:r>
              <a:rPr lang="en-AU" dirty="0"/>
              <a:t>1</a:t>
            </a:r>
            <a:endParaRPr dirty="0"/>
          </a:p>
        </p:txBody>
      </p:sp>
      <p:sp>
        <p:nvSpPr>
          <p:cNvPr id="38" name="heading"/>
          <p:cNvSpPr txBox="1">
            <a:spLocks noGrp="1"/>
          </p:cNvSpPr>
          <p:nvPr>
            <p:ph type="title" hasCustomPrompt="1"/>
          </p:nvPr>
        </p:nvSpPr>
        <p:spPr>
          <a:xfrm>
            <a:off x="919075" y="2263775"/>
            <a:ext cx="4624475" cy="2146859"/>
          </a:xfrm>
          <a:prstGeom prst="rect">
            <a:avLst/>
          </a:prstGeom>
        </p:spPr>
        <p:txBody>
          <a:bodyPr spcFirstLastPara="1" wrap="square" lIns="0" tIns="91425" rIns="91425" bIns="91425" anchor="t" anchorCtr="0">
            <a:normAutofit/>
          </a:bodyPr>
          <a:lstStyle>
            <a:lvl1pPr lvl="0" rtl="0">
              <a:spcBef>
                <a:spcPts val="0"/>
              </a:spcBef>
              <a:spcAft>
                <a:spcPts val="0"/>
              </a:spcAft>
              <a:buSzPts val="4000"/>
              <a:buNone/>
              <a:defRPr sz="4600">
                <a:latin typeface="Calibri" panose="020F0502020204030204" pitchFamily="34" charset="0"/>
                <a:cs typeface="Calibri" panose="020F0502020204030204" pitchFamily="34" charset="0"/>
              </a:defRPr>
            </a:lvl1pPr>
            <a:lvl2pPr lvl="1" rtl="0">
              <a:spcBef>
                <a:spcPts val="0"/>
              </a:spcBef>
              <a:spcAft>
                <a:spcPts val="0"/>
              </a:spcAft>
              <a:buSzPts val="5300"/>
              <a:buNone/>
              <a:defRPr sz="5300"/>
            </a:lvl2pPr>
            <a:lvl3pPr lvl="2" rtl="0">
              <a:spcBef>
                <a:spcPts val="0"/>
              </a:spcBef>
              <a:spcAft>
                <a:spcPts val="0"/>
              </a:spcAft>
              <a:buSzPts val="5300"/>
              <a:buNone/>
              <a:defRPr sz="5300"/>
            </a:lvl3pPr>
            <a:lvl4pPr lvl="3" rtl="0">
              <a:spcBef>
                <a:spcPts val="0"/>
              </a:spcBef>
              <a:spcAft>
                <a:spcPts val="0"/>
              </a:spcAft>
              <a:buSzPts val="5300"/>
              <a:buNone/>
              <a:defRPr sz="5300"/>
            </a:lvl4pPr>
            <a:lvl5pPr lvl="4" rtl="0">
              <a:spcBef>
                <a:spcPts val="0"/>
              </a:spcBef>
              <a:spcAft>
                <a:spcPts val="0"/>
              </a:spcAft>
              <a:buSzPts val="5300"/>
              <a:buNone/>
              <a:defRPr sz="5300"/>
            </a:lvl5pPr>
            <a:lvl6pPr lvl="5" rtl="0">
              <a:spcBef>
                <a:spcPts val="0"/>
              </a:spcBef>
              <a:spcAft>
                <a:spcPts val="0"/>
              </a:spcAft>
              <a:buSzPts val="5300"/>
              <a:buNone/>
              <a:defRPr sz="5300"/>
            </a:lvl6pPr>
            <a:lvl7pPr lvl="6" rtl="0">
              <a:spcBef>
                <a:spcPts val="0"/>
              </a:spcBef>
              <a:spcAft>
                <a:spcPts val="0"/>
              </a:spcAft>
              <a:buSzPts val="5300"/>
              <a:buNone/>
              <a:defRPr sz="5300"/>
            </a:lvl7pPr>
            <a:lvl8pPr lvl="7" rtl="0">
              <a:spcBef>
                <a:spcPts val="0"/>
              </a:spcBef>
              <a:spcAft>
                <a:spcPts val="0"/>
              </a:spcAft>
              <a:buSzPts val="5300"/>
              <a:buNone/>
              <a:defRPr sz="5300"/>
            </a:lvl8pPr>
            <a:lvl9pPr lvl="8" rtl="0">
              <a:spcBef>
                <a:spcPts val="0"/>
              </a:spcBef>
              <a:spcAft>
                <a:spcPts val="0"/>
              </a:spcAft>
              <a:buSzPts val="5300"/>
              <a:buNone/>
              <a:defRPr sz="5300"/>
            </a:lvl9pPr>
          </a:lstStyle>
          <a:p>
            <a:r>
              <a:rPr lang="en-AU" dirty="0"/>
              <a:t>0</a:t>
            </a:r>
            <a:endParaRPr dirty="0"/>
          </a:p>
        </p:txBody>
      </p:sp>
      <p:sp>
        <p:nvSpPr>
          <p:cNvPr id="3" name="logo">
            <a:extLst>
              <a:ext uri="{FF2B5EF4-FFF2-40B4-BE49-F238E27FC236}">
                <a16:creationId xmlns:a16="http://schemas.microsoft.com/office/drawing/2014/main" id="{0426F7FC-2911-8DC3-44D1-262A322C3C39}"/>
              </a:ext>
            </a:extLst>
          </p:cNvPr>
          <p:cNvSpPr>
            <a:spLocks noGrp="1"/>
          </p:cNvSpPr>
          <p:nvPr>
            <p:ph type="pic" idx="3" hasCustomPrompt="1"/>
          </p:nvPr>
        </p:nvSpPr>
        <p:spPr>
          <a:xfrm>
            <a:off x="919163" y="638850"/>
            <a:ext cx="1371600" cy="1371900"/>
          </a:xfrm>
          <a:prstGeom prst="rect">
            <a:avLst/>
          </a:prstGeom>
          <a:noFill/>
          <a:ln>
            <a:noFill/>
          </a:ln>
        </p:spPr>
        <p:txBody>
          <a:bodyPr/>
          <a:lstStyle/>
          <a:p>
            <a:r>
              <a:rPr lang="en-US" dirty="0"/>
              <a:t>2</a:t>
            </a:r>
          </a:p>
        </p:txBody>
      </p:sp>
      <p:sp>
        <p:nvSpPr>
          <p:cNvPr id="4" name="image_attribution">
            <a:extLst>
              <a:ext uri="{FF2B5EF4-FFF2-40B4-BE49-F238E27FC236}">
                <a16:creationId xmlns:a16="http://schemas.microsoft.com/office/drawing/2014/main" id="{21B0C253-932F-B3BD-E206-97C92A0A7EAC}"/>
              </a:ext>
            </a:extLst>
          </p:cNvPr>
          <p:cNvSpPr>
            <a:spLocks noGrp="1"/>
          </p:cNvSpPr>
          <p:nvPr>
            <p:ph sz="quarter" idx="11" hasCustomPrompt="1"/>
          </p:nvPr>
        </p:nvSpPr>
        <p:spPr>
          <a:xfrm>
            <a:off x="6119813" y="9601200"/>
            <a:ext cx="5133975" cy="679450"/>
          </a:xfrm>
        </p:spPr>
        <p:txBody>
          <a:bodyPr>
            <a:normAutofit/>
          </a:bodyPr>
          <a:lstStyle>
            <a:lvl1pPr marL="76200" indent="0">
              <a:buNone/>
              <a:defRPr sz="1100"/>
            </a:lvl1pPr>
          </a:lstStyle>
          <a:p>
            <a:pPr lvl="0"/>
            <a:r>
              <a:rPr lang="en-US" dirty="0"/>
              <a:t>IMAGE_ATTRIBUTION</a:t>
            </a:r>
          </a:p>
        </p:txBody>
      </p:sp>
    </p:spTree>
    <p:extLst>
      <p:ext uri="{BB962C8B-B14F-4D97-AF65-F5344CB8AC3E}">
        <p14:creationId xmlns:p14="http://schemas.microsoft.com/office/powerpoint/2010/main" val="2899320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HALF_WITH_IMAGE_RIGHT" preserve="1" userDrawn="1">
  <p:cSld name="1_HALF_WITH_IMAGE_RIGHT">
    <p:spTree>
      <p:nvGrpSpPr>
        <p:cNvPr id="1" name="Shape 34"/>
        <p:cNvGrpSpPr/>
        <p:nvPr/>
      </p:nvGrpSpPr>
      <p:grpSpPr>
        <a:xfrm>
          <a:off x="0" y="0"/>
          <a:ext cx="0" cy="0"/>
          <a:chOff x="0" y="0"/>
          <a:chExt cx="0" cy="0"/>
        </a:xfrm>
      </p:grpSpPr>
      <p:sp>
        <p:nvSpPr>
          <p:cNvPr id="5" name="background_block">
            <a:extLst>
              <a:ext uri="{FF2B5EF4-FFF2-40B4-BE49-F238E27FC236}">
                <a16:creationId xmlns:a16="http://schemas.microsoft.com/office/drawing/2014/main" id="{A1C84CE4-FE6A-F2C4-A6BC-618800B8832A}"/>
              </a:ext>
            </a:extLst>
          </p:cNvPr>
          <p:cNvSpPr>
            <a:spLocks noGrp="1"/>
          </p:cNvSpPr>
          <p:nvPr>
            <p:ph sz="quarter" idx="10"/>
          </p:nvPr>
        </p:nvSpPr>
        <p:spPr>
          <a:xfrm>
            <a:off x="0" y="5143500"/>
            <a:ext cx="12239625" cy="5143500"/>
          </a:xfrm>
          <a:solidFill>
            <a:schemeClr val="bg1">
              <a:lumMod val="95000"/>
            </a:schemeClr>
          </a:solidFill>
        </p:spPr>
        <p:txBody>
          <a:bodyPr/>
          <a:lstStyle>
            <a:lvl1pPr marL="76200" indent="0">
              <a:buNone/>
              <a:defRPr/>
            </a:lvl1pPr>
          </a:lstStyle>
          <a:p>
            <a:pPr lvl="0"/>
            <a:endParaRPr lang="en-US" dirty="0"/>
          </a:p>
        </p:txBody>
      </p:sp>
      <p:graphicFrame>
        <p:nvGraphicFramePr>
          <p:cNvPr id="2" name="think-cell data - do not delete" hidden="1">
            <a:extLst>
              <a:ext uri="{FF2B5EF4-FFF2-40B4-BE49-F238E27FC236}">
                <a16:creationId xmlns:a16="http://schemas.microsoft.com/office/drawing/2014/main" id="{1EBEFA8E-76DC-F156-F2C1-98BAF0645D99}"/>
              </a:ext>
            </a:extLst>
          </p:cNvPr>
          <p:cNvGraphicFramePr>
            <a:graphicFrameLocks noChangeAspect="1"/>
          </p:cNvGraphicFramePr>
          <p:nvPr userDrawn="1">
            <p:custDataLst>
              <p:tags r:id="rId2"/>
            </p:custDataLst>
            <p:extLst>
              <p:ext uri="{D42A27DB-BD31-4B8C-83A1-F6EECF244321}">
                <p14:modId xmlns:p14="http://schemas.microsoft.com/office/powerpoint/2010/main" val="11137757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80" name="think-cell Slide" r:id="rId4" imgW="395" imgH="394" progId="TCLayout.ActiveDocument.1">
                  <p:embed/>
                </p:oleObj>
              </mc:Choice>
              <mc:Fallback>
                <p:oleObj name="think-cell Slide" r:id="rId4" imgW="395" imgH="394" progId="TCLayout.ActiveDocument.1">
                  <p:embed/>
                  <p:pic>
                    <p:nvPicPr>
                      <p:cNvPr id="2" name="think-cell data - do not delete" hidden="1">
                        <a:extLst>
                          <a:ext uri="{FF2B5EF4-FFF2-40B4-BE49-F238E27FC236}">
                            <a16:creationId xmlns:a16="http://schemas.microsoft.com/office/drawing/2014/main" id="{1EBEFA8E-76DC-F156-F2C1-98BAF0645D9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5" name="image"/>
          <p:cNvSpPr>
            <a:spLocks noGrp="1"/>
          </p:cNvSpPr>
          <p:nvPr>
            <p:ph type="pic" idx="2"/>
          </p:nvPr>
        </p:nvSpPr>
        <p:spPr>
          <a:xfrm>
            <a:off x="12239624" y="6375"/>
            <a:ext cx="6048375" cy="10287000"/>
          </a:xfrm>
          <a:prstGeom prst="rect">
            <a:avLst/>
          </a:prstGeom>
          <a:noFill/>
          <a:ln>
            <a:noFill/>
          </a:ln>
        </p:spPr>
        <p:txBody>
          <a:bodyPr/>
          <a:lstStyle>
            <a:lvl1pPr marL="76200" indent="0">
              <a:buNone/>
              <a:defRPr/>
            </a:lvl1pPr>
          </a:lstStyle>
          <a:p>
            <a:endParaRPr lang="en-AU" dirty="0"/>
          </a:p>
        </p:txBody>
      </p:sp>
      <p:sp>
        <p:nvSpPr>
          <p:cNvPr id="37" name="content"/>
          <p:cNvSpPr txBox="1">
            <a:spLocks noGrp="1"/>
          </p:cNvSpPr>
          <p:nvPr>
            <p:ph type="body" idx="1"/>
          </p:nvPr>
        </p:nvSpPr>
        <p:spPr>
          <a:xfrm>
            <a:off x="919074" y="5865222"/>
            <a:ext cx="10393359" cy="3735977"/>
          </a:xfrm>
          <a:prstGeom prst="rect">
            <a:avLst/>
          </a:prstGeom>
        </p:spPr>
        <p:txBody>
          <a:bodyPr spcFirstLastPara="1" wrap="square" lIns="0" tIns="91425" rIns="91425" bIns="91425" anchor="t" anchorCtr="0">
            <a:normAutofit/>
          </a:bodyPr>
          <a:lstStyle>
            <a:lvl1pPr marL="457200" lvl="0" indent="-381000" rtl="0">
              <a:spcBef>
                <a:spcPts val="0"/>
              </a:spcBef>
              <a:spcAft>
                <a:spcPts val="0"/>
              </a:spcAft>
              <a:buSzPts val="2400"/>
              <a:buFont typeface="Roboto Light"/>
              <a:buChar char="●"/>
              <a:defRPr sz="3600">
                <a:latin typeface="Calibri" panose="020F0502020204030204" pitchFamily="34" charset="0"/>
                <a:ea typeface="Calibri" panose="020F0502020204030204" pitchFamily="34" charset="0"/>
                <a:cs typeface="Calibri" panose="020F0502020204030204" pitchFamily="34" charset="0"/>
                <a:sym typeface="Roboto Light"/>
              </a:defRPr>
            </a:lvl1pPr>
            <a:lvl2pPr marL="914400" lvl="1" indent="-381000" rtl="0">
              <a:spcBef>
                <a:spcPts val="0"/>
              </a:spcBef>
              <a:spcAft>
                <a:spcPts val="0"/>
              </a:spcAft>
              <a:buSzPts val="2400"/>
              <a:buFont typeface="Roboto Light"/>
              <a:buChar char="○"/>
              <a:defRPr sz="2400">
                <a:latin typeface="Roboto Light"/>
                <a:ea typeface="Roboto Light"/>
                <a:cs typeface="Roboto Light"/>
                <a:sym typeface="Roboto Light"/>
              </a:defRPr>
            </a:lvl2pPr>
            <a:lvl3pPr marL="1371600" lvl="2" indent="-381000" rtl="0">
              <a:spcBef>
                <a:spcPts val="0"/>
              </a:spcBef>
              <a:spcAft>
                <a:spcPts val="0"/>
              </a:spcAft>
              <a:buSzPts val="2400"/>
              <a:buFont typeface="Roboto Light"/>
              <a:buChar char="■"/>
              <a:defRPr sz="2400">
                <a:latin typeface="Roboto Light"/>
                <a:ea typeface="Roboto Light"/>
                <a:cs typeface="Roboto Light"/>
                <a:sym typeface="Roboto Light"/>
              </a:defRPr>
            </a:lvl3pPr>
            <a:lvl4pPr marL="1828800" lvl="3" indent="-381000" rtl="0">
              <a:spcBef>
                <a:spcPts val="0"/>
              </a:spcBef>
              <a:spcAft>
                <a:spcPts val="0"/>
              </a:spcAft>
              <a:buSzPts val="2400"/>
              <a:buFont typeface="Roboto Light"/>
              <a:buChar char="●"/>
              <a:defRPr sz="2400">
                <a:latin typeface="Roboto Light"/>
                <a:ea typeface="Roboto Light"/>
                <a:cs typeface="Roboto Light"/>
                <a:sym typeface="Roboto Light"/>
              </a:defRPr>
            </a:lvl4pPr>
            <a:lvl5pPr marL="2286000" lvl="4" indent="-381000" rtl="0">
              <a:spcBef>
                <a:spcPts val="0"/>
              </a:spcBef>
              <a:spcAft>
                <a:spcPts val="0"/>
              </a:spcAft>
              <a:buSzPts val="2400"/>
              <a:buFont typeface="Roboto Light"/>
              <a:buChar char="○"/>
              <a:defRPr sz="2400">
                <a:latin typeface="Roboto Light"/>
                <a:ea typeface="Roboto Light"/>
                <a:cs typeface="Roboto Light"/>
                <a:sym typeface="Roboto Light"/>
              </a:defRPr>
            </a:lvl5pPr>
            <a:lvl6pPr marL="2743200" lvl="5" indent="-381000" rtl="0">
              <a:spcBef>
                <a:spcPts val="0"/>
              </a:spcBef>
              <a:spcAft>
                <a:spcPts val="0"/>
              </a:spcAft>
              <a:buSzPts val="2400"/>
              <a:buFont typeface="Roboto Light"/>
              <a:buChar char="■"/>
              <a:defRPr sz="2400">
                <a:latin typeface="Roboto Light"/>
                <a:ea typeface="Roboto Light"/>
                <a:cs typeface="Roboto Light"/>
                <a:sym typeface="Roboto Light"/>
              </a:defRPr>
            </a:lvl6pPr>
            <a:lvl7pPr marL="3200400" lvl="6" indent="-381000" rtl="0">
              <a:spcBef>
                <a:spcPts val="0"/>
              </a:spcBef>
              <a:spcAft>
                <a:spcPts val="0"/>
              </a:spcAft>
              <a:buSzPts val="2400"/>
              <a:buFont typeface="Roboto Light"/>
              <a:buChar char="●"/>
              <a:defRPr sz="2400">
                <a:latin typeface="Roboto Light"/>
                <a:ea typeface="Roboto Light"/>
                <a:cs typeface="Roboto Light"/>
                <a:sym typeface="Roboto Light"/>
              </a:defRPr>
            </a:lvl7pPr>
            <a:lvl8pPr marL="3657600" lvl="7" indent="-381000" rtl="0">
              <a:spcBef>
                <a:spcPts val="0"/>
              </a:spcBef>
              <a:spcAft>
                <a:spcPts val="0"/>
              </a:spcAft>
              <a:buSzPts val="2400"/>
              <a:buFont typeface="Roboto Light"/>
              <a:buChar char="○"/>
              <a:defRPr sz="2400">
                <a:latin typeface="Roboto Light"/>
                <a:ea typeface="Roboto Light"/>
                <a:cs typeface="Roboto Light"/>
                <a:sym typeface="Roboto Light"/>
              </a:defRPr>
            </a:lvl8pPr>
            <a:lvl9pPr marL="4114800" lvl="8" indent="-381000" rtl="0">
              <a:spcBef>
                <a:spcPts val="0"/>
              </a:spcBef>
              <a:spcAft>
                <a:spcPts val="0"/>
              </a:spcAft>
              <a:buSzPts val="2400"/>
              <a:buFont typeface="Roboto Light"/>
              <a:buChar char="■"/>
              <a:defRPr sz="2400">
                <a:latin typeface="Roboto Light"/>
                <a:ea typeface="Roboto Light"/>
                <a:cs typeface="Roboto Light"/>
                <a:sym typeface="Roboto Light"/>
              </a:defRPr>
            </a:lvl9pPr>
          </a:lstStyle>
          <a:p>
            <a:endParaRPr dirty="0"/>
          </a:p>
        </p:txBody>
      </p:sp>
      <p:sp>
        <p:nvSpPr>
          <p:cNvPr id="38" name="heading"/>
          <p:cNvSpPr txBox="1">
            <a:spLocks noGrp="1"/>
          </p:cNvSpPr>
          <p:nvPr>
            <p:ph type="title"/>
          </p:nvPr>
        </p:nvSpPr>
        <p:spPr>
          <a:xfrm>
            <a:off x="919075" y="2263775"/>
            <a:ext cx="10393358" cy="2193924"/>
          </a:xfrm>
          <a:prstGeom prst="rect">
            <a:avLst/>
          </a:prstGeom>
        </p:spPr>
        <p:txBody>
          <a:bodyPr spcFirstLastPara="1" wrap="square" lIns="0" tIns="91425" rIns="91425" bIns="91425" anchor="t" anchorCtr="0">
            <a:normAutofit/>
          </a:bodyPr>
          <a:lstStyle>
            <a:lvl1pPr lvl="0" rtl="0">
              <a:spcBef>
                <a:spcPts val="0"/>
              </a:spcBef>
              <a:spcAft>
                <a:spcPts val="0"/>
              </a:spcAft>
              <a:buSzPts val="4000"/>
              <a:buNone/>
              <a:defRPr sz="4600">
                <a:latin typeface="Calibri" panose="020F0502020204030204" pitchFamily="34" charset="0"/>
                <a:cs typeface="Calibri" panose="020F0502020204030204" pitchFamily="34" charset="0"/>
              </a:defRPr>
            </a:lvl1pPr>
            <a:lvl2pPr lvl="1" rtl="0">
              <a:spcBef>
                <a:spcPts val="0"/>
              </a:spcBef>
              <a:spcAft>
                <a:spcPts val="0"/>
              </a:spcAft>
              <a:buSzPts val="5300"/>
              <a:buNone/>
              <a:defRPr sz="5300"/>
            </a:lvl2pPr>
            <a:lvl3pPr lvl="2" rtl="0">
              <a:spcBef>
                <a:spcPts val="0"/>
              </a:spcBef>
              <a:spcAft>
                <a:spcPts val="0"/>
              </a:spcAft>
              <a:buSzPts val="5300"/>
              <a:buNone/>
              <a:defRPr sz="5300"/>
            </a:lvl3pPr>
            <a:lvl4pPr lvl="3" rtl="0">
              <a:spcBef>
                <a:spcPts val="0"/>
              </a:spcBef>
              <a:spcAft>
                <a:spcPts val="0"/>
              </a:spcAft>
              <a:buSzPts val="5300"/>
              <a:buNone/>
              <a:defRPr sz="5300"/>
            </a:lvl4pPr>
            <a:lvl5pPr lvl="4" rtl="0">
              <a:spcBef>
                <a:spcPts val="0"/>
              </a:spcBef>
              <a:spcAft>
                <a:spcPts val="0"/>
              </a:spcAft>
              <a:buSzPts val="5300"/>
              <a:buNone/>
              <a:defRPr sz="5300"/>
            </a:lvl5pPr>
            <a:lvl6pPr lvl="5" rtl="0">
              <a:spcBef>
                <a:spcPts val="0"/>
              </a:spcBef>
              <a:spcAft>
                <a:spcPts val="0"/>
              </a:spcAft>
              <a:buSzPts val="5300"/>
              <a:buNone/>
              <a:defRPr sz="5300"/>
            </a:lvl6pPr>
            <a:lvl7pPr lvl="6" rtl="0">
              <a:spcBef>
                <a:spcPts val="0"/>
              </a:spcBef>
              <a:spcAft>
                <a:spcPts val="0"/>
              </a:spcAft>
              <a:buSzPts val="5300"/>
              <a:buNone/>
              <a:defRPr sz="5300"/>
            </a:lvl7pPr>
            <a:lvl8pPr lvl="7" rtl="0">
              <a:spcBef>
                <a:spcPts val="0"/>
              </a:spcBef>
              <a:spcAft>
                <a:spcPts val="0"/>
              </a:spcAft>
              <a:buSzPts val="5300"/>
              <a:buNone/>
              <a:defRPr sz="5300"/>
            </a:lvl8pPr>
            <a:lvl9pPr lvl="8" rtl="0">
              <a:spcBef>
                <a:spcPts val="0"/>
              </a:spcBef>
              <a:spcAft>
                <a:spcPts val="0"/>
              </a:spcAft>
              <a:buSzPts val="5300"/>
              <a:buNone/>
              <a:defRPr sz="5300"/>
            </a:lvl9pPr>
          </a:lstStyle>
          <a:p>
            <a:endParaRPr dirty="0"/>
          </a:p>
        </p:txBody>
      </p:sp>
      <p:sp>
        <p:nvSpPr>
          <p:cNvPr id="3" name="logo">
            <a:extLst>
              <a:ext uri="{FF2B5EF4-FFF2-40B4-BE49-F238E27FC236}">
                <a16:creationId xmlns:a16="http://schemas.microsoft.com/office/drawing/2014/main" id="{0426F7FC-2911-8DC3-44D1-262A322C3C39}"/>
              </a:ext>
            </a:extLst>
          </p:cNvPr>
          <p:cNvSpPr>
            <a:spLocks noGrp="1"/>
          </p:cNvSpPr>
          <p:nvPr>
            <p:ph type="pic" idx="3"/>
          </p:nvPr>
        </p:nvSpPr>
        <p:spPr>
          <a:xfrm>
            <a:off x="919163" y="638850"/>
            <a:ext cx="1371600" cy="1371900"/>
          </a:xfrm>
          <a:prstGeom prst="rect">
            <a:avLst/>
          </a:prstGeom>
          <a:noFill/>
          <a:ln>
            <a:noFill/>
          </a:ln>
        </p:spPr>
      </p:sp>
      <p:sp>
        <p:nvSpPr>
          <p:cNvPr id="4" name="image_attribution">
            <a:extLst>
              <a:ext uri="{FF2B5EF4-FFF2-40B4-BE49-F238E27FC236}">
                <a16:creationId xmlns:a16="http://schemas.microsoft.com/office/drawing/2014/main" id="{5883D0F6-2B8F-8E60-1AD0-C2C9565B7E93}"/>
              </a:ext>
            </a:extLst>
          </p:cNvPr>
          <p:cNvSpPr>
            <a:spLocks noGrp="1"/>
          </p:cNvSpPr>
          <p:nvPr>
            <p:ph sz="quarter" idx="11" hasCustomPrompt="1"/>
          </p:nvPr>
        </p:nvSpPr>
        <p:spPr>
          <a:xfrm>
            <a:off x="12239625" y="9601200"/>
            <a:ext cx="5133975" cy="679450"/>
          </a:xfrm>
        </p:spPr>
        <p:txBody>
          <a:bodyPr>
            <a:normAutofit/>
          </a:bodyPr>
          <a:lstStyle>
            <a:lvl1pPr marL="76200" indent="0">
              <a:buNone/>
              <a:defRPr sz="1100"/>
            </a:lvl1pPr>
          </a:lstStyle>
          <a:p>
            <a:pPr lvl="0"/>
            <a:r>
              <a:rPr lang="en-US" dirty="0"/>
              <a:t>IMAGE_ATTRIBUTION</a:t>
            </a:r>
          </a:p>
        </p:txBody>
      </p:sp>
    </p:spTree>
    <p:extLst>
      <p:ext uri="{BB962C8B-B14F-4D97-AF65-F5344CB8AC3E}">
        <p14:creationId xmlns:p14="http://schemas.microsoft.com/office/powerpoint/2010/main" val="1977878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HALF_WITH_IMAGE_RIGHT" preserve="1" userDrawn="1">
  <p:cSld name="1_HALF_WITH_IMAGE_RIGHT">
    <p:spTree>
      <p:nvGrpSpPr>
        <p:cNvPr id="1" name="Shape 34"/>
        <p:cNvGrpSpPr/>
        <p:nvPr/>
      </p:nvGrpSpPr>
      <p:grpSpPr>
        <a:xfrm>
          <a:off x="0" y="0"/>
          <a:ext cx="0" cy="0"/>
          <a:chOff x="0" y="0"/>
          <a:chExt cx="0" cy="0"/>
        </a:xfrm>
      </p:grpSpPr>
      <p:sp>
        <p:nvSpPr>
          <p:cNvPr id="5" name="background_block">
            <a:extLst>
              <a:ext uri="{FF2B5EF4-FFF2-40B4-BE49-F238E27FC236}">
                <a16:creationId xmlns:a16="http://schemas.microsoft.com/office/drawing/2014/main" id="{A1C84CE4-FE6A-F2C4-A6BC-618800B8832A}"/>
              </a:ext>
            </a:extLst>
          </p:cNvPr>
          <p:cNvSpPr>
            <a:spLocks noGrp="1"/>
          </p:cNvSpPr>
          <p:nvPr>
            <p:ph sz="quarter" idx="10"/>
          </p:nvPr>
        </p:nvSpPr>
        <p:spPr>
          <a:xfrm>
            <a:off x="0" y="5143500"/>
            <a:ext cx="18287999" cy="5143500"/>
          </a:xfrm>
          <a:solidFill>
            <a:schemeClr val="bg1">
              <a:lumMod val="95000"/>
            </a:schemeClr>
          </a:solidFill>
        </p:spPr>
        <p:txBody>
          <a:bodyPr/>
          <a:lstStyle>
            <a:lvl1pPr marL="76200" indent="0">
              <a:buNone/>
              <a:defRPr/>
            </a:lvl1pPr>
          </a:lstStyle>
          <a:p>
            <a:pPr lvl="0"/>
            <a:endParaRPr lang="en-US" dirty="0"/>
          </a:p>
        </p:txBody>
      </p:sp>
      <p:graphicFrame>
        <p:nvGraphicFramePr>
          <p:cNvPr id="2" name="think-cell data - do not delete" hidden="1">
            <a:extLst>
              <a:ext uri="{FF2B5EF4-FFF2-40B4-BE49-F238E27FC236}">
                <a16:creationId xmlns:a16="http://schemas.microsoft.com/office/drawing/2014/main" id="{1EBEFA8E-76DC-F156-F2C1-98BAF0645D99}"/>
              </a:ext>
            </a:extLst>
          </p:cNvPr>
          <p:cNvGraphicFramePr>
            <a:graphicFrameLocks noChangeAspect="1"/>
          </p:cNvGraphicFramePr>
          <p:nvPr userDrawn="1">
            <p:custDataLst>
              <p:tags r:id="rId2"/>
            </p:custDataLst>
            <p:extLst>
              <p:ext uri="{D42A27DB-BD31-4B8C-83A1-F6EECF244321}">
                <p14:modId xmlns:p14="http://schemas.microsoft.com/office/powerpoint/2010/main" val="11137757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04" name="think-cell Slide" r:id="rId4" imgW="395" imgH="394" progId="TCLayout.ActiveDocument.1">
                  <p:embed/>
                </p:oleObj>
              </mc:Choice>
              <mc:Fallback>
                <p:oleObj name="think-cell Slide" r:id="rId4" imgW="395" imgH="394" progId="TCLayout.ActiveDocument.1">
                  <p:embed/>
                  <p:pic>
                    <p:nvPicPr>
                      <p:cNvPr id="2" name="think-cell data - do not delete" hidden="1">
                        <a:extLst>
                          <a:ext uri="{FF2B5EF4-FFF2-40B4-BE49-F238E27FC236}">
                            <a16:creationId xmlns:a16="http://schemas.microsoft.com/office/drawing/2014/main" id="{1EBEFA8E-76DC-F156-F2C1-98BAF0645D9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5" name="image"/>
          <p:cNvSpPr>
            <a:spLocks noGrp="1"/>
          </p:cNvSpPr>
          <p:nvPr>
            <p:ph type="pic" idx="2"/>
          </p:nvPr>
        </p:nvSpPr>
        <p:spPr>
          <a:xfrm>
            <a:off x="12239624" y="6375"/>
            <a:ext cx="6048375" cy="5137125"/>
          </a:xfrm>
          <a:prstGeom prst="rect">
            <a:avLst/>
          </a:prstGeom>
          <a:noFill/>
          <a:ln>
            <a:noFill/>
          </a:ln>
        </p:spPr>
        <p:txBody>
          <a:bodyPr/>
          <a:lstStyle>
            <a:lvl1pPr marL="76200" indent="0">
              <a:buNone/>
              <a:defRPr/>
            </a:lvl1pPr>
          </a:lstStyle>
          <a:p>
            <a:endParaRPr lang="en-AU" dirty="0"/>
          </a:p>
        </p:txBody>
      </p:sp>
      <p:sp>
        <p:nvSpPr>
          <p:cNvPr id="37" name="content"/>
          <p:cNvSpPr txBox="1">
            <a:spLocks noGrp="1"/>
          </p:cNvSpPr>
          <p:nvPr>
            <p:ph type="body" idx="1"/>
          </p:nvPr>
        </p:nvSpPr>
        <p:spPr>
          <a:xfrm>
            <a:off x="919074" y="5865222"/>
            <a:ext cx="10393359" cy="3735977"/>
          </a:xfrm>
          <a:prstGeom prst="rect">
            <a:avLst/>
          </a:prstGeom>
        </p:spPr>
        <p:txBody>
          <a:bodyPr spcFirstLastPara="1" wrap="square" lIns="0" tIns="91425" rIns="91425" bIns="91425" anchor="t" anchorCtr="0">
            <a:normAutofit/>
          </a:bodyPr>
          <a:lstStyle>
            <a:lvl1pPr marL="457200" lvl="0" indent="-381000" rtl="0">
              <a:spcBef>
                <a:spcPts val="0"/>
              </a:spcBef>
              <a:spcAft>
                <a:spcPts val="0"/>
              </a:spcAft>
              <a:buSzPts val="2400"/>
              <a:buFont typeface="Roboto Light"/>
              <a:buChar char="●"/>
              <a:defRPr sz="3600">
                <a:latin typeface="Calibri" panose="020F0502020204030204" pitchFamily="34" charset="0"/>
                <a:ea typeface="Calibri" panose="020F0502020204030204" pitchFamily="34" charset="0"/>
                <a:cs typeface="Calibri" panose="020F0502020204030204" pitchFamily="34" charset="0"/>
                <a:sym typeface="Roboto Light"/>
              </a:defRPr>
            </a:lvl1pPr>
            <a:lvl2pPr marL="914400" lvl="1" indent="-381000" rtl="0">
              <a:spcBef>
                <a:spcPts val="0"/>
              </a:spcBef>
              <a:spcAft>
                <a:spcPts val="0"/>
              </a:spcAft>
              <a:buSzPts val="2400"/>
              <a:buFont typeface="Roboto Light"/>
              <a:buChar char="○"/>
              <a:defRPr sz="2400">
                <a:latin typeface="Roboto Light"/>
                <a:ea typeface="Roboto Light"/>
                <a:cs typeface="Roboto Light"/>
                <a:sym typeface="Roboto Light"/>
              </a:defRPr>
            </a:lvl2pPr>
            <a:lvl3pPr marL="1371600" lvl="2" indent="-381000" rtl="0">
              <a:spcBef>
                <a:spcPts val="0"/>
              </a:spcBef>
              <a:spcAft>
                <a:spcPts val="0"/>
              </a:spcAft>
              <a:buSzPts val="2400"/>
              <a:buFont typeface="Roboto Light"/>
              <a:buChar char="■"/>
              <a:defRPr sz="2400">
                <a:latin typeface="Roboto Light"/>
                <a:ea typeface="Roboto Light"/>
                <a:cs typeface="Roboto Light"/>
                <a:sym typeface="Roboto Light"/>
              </a:defRPr>
            </a:lvl3pPr>
            <a:lvl4pPr marL="1828800" lvl="3" indent="-381000" rtl="0">
              <a:spcBef>
                <a:spcPts val="0"/>
              </a:spcBef>
              <a:spcAft>
                <a:spcPts val="0"/>
              </a:spcAft>
              <a:buSzPts val="2400"/>
              <a:buFont typeface="Roboto Light"/>
              <a:buChar char="●"/>
              <a:defRPr sz="2400">
                <a:latin typeface="Roboto Light"/>
                <a:ea typeface="Roboto Light"/>
                <a:cs typeface="Roboto Light"/>
                <a:sym typeface="Roboto Light"/>
              </a:defRPr>
            </a:lvl4pPr>
            <a:lvl5pPr marL="2286000" lvl="4" indent="-381000" rtl="0">
              <a:spcBef>
                <a:spcPts val="0"/>
              </a:spcBef>
              <a:spcAft>
                <a:spcPts val="0"/>
              </a:spcAft>
              <a:buSzPts val="2400"/>
              <a:buFont typeface="Roboto Light"/>
              <a:buChar char="○"/>
              <a:defRPr sz="2400">
                <a:latin typeface="Roboto Light"/>
                <a:ea typeface="Roboto Light"/>
                <a:cs typeface="Roboto Light"/>
                <a:sym typeface="Roboto Light"/>
              </a:defRPr>
            </a:lvl5pPr>
            <a:lvl6pPr marL="2743200" lvl="5" indent="-381000" rtl="0">
              <a:spcBef>
                <a:spcPts val="0"/>
              </a:spcBef>
              <a:spcAft>
                <a:spcPts val="0"/>
              </a:spcAft>
              <a:buSzPts val="2400"/>
              <a:buFont typeface="Roboto Light"/>
              <a:buChar char="■"/>
              <a:defRPr sz="2400">
                <a:latin typeface="Roboto Light"/>
                <a:ea typeface="Roboto Light"/>
                <a:cs typeface="Roboto Light"/>
                <a:sym typeface="Roboto Light"/>
              </a:defRPr>
            </a:lvl6pPr>
            <a:lvl7pPr marL="3200400" lvl="6" indent="-381000" rtl="0">
              <a:spcBef>
                <a:spcPts val="0"/>
              </a:spcBef>
              <a:spcAft>
                <a:spcPts val="0"/>
              </a:spcAft>
              <a:buSzPts val="2400"/>
              <a:buFont typeface="Roboto Light"/>
              <a:buChar char="●"/>
              <a:defRPr sz="2400">
                <a:latin typeface="Roboto Light"/>
                <a:ea typeface="Roboto Light"/>
                <a:cs typeface="Roboto Light"/>
                <a:sym typeface="Roboto Light"/>
              </a:defRPr>
            </a:lvl7pPr>
            <a:lvl8pPr marL="3657600" lvl="7" indent="-381000" rtl="0">
              <a:spcBef>
                <a:spcPts val="0"/>
              </a:spcBef>
              <a:spcAft>
                <a:spcPts val="0"/>
              </a:spcAft>
              <a:buSzPts val="2400"/>
              <a:buFont typeface="Roboto Light"/>
              <a:buChar char="○"/>
              <a:defRPr sz="2400">
                <a:latin typeface="Roboto Light"/>
                <a:ea typeface="Roboto Light"/>
                <a:cs typeface="Roboto Light"/>
                <a:sym typeface="Roboto Light"/>
              </a:defRPr>
            </a:lvl8pPr>
            <a:lvl9pPr marL="4114800" lvl="8" indent="-381000" rtl="0">
              <a:spcBef>
                <a:spcPts val="0"/>
              </a:spcBef>
              <a:spcAft>
                <a:spcPts val="0"/>
              </a:spcAft>
              <a:buSzPts val="2400"/>
              <a:buFont typeface="Roboto Light"/>
              <a:buChar char="■"/>
              <a:defRPr sz="2400">
                <a:latin typeface="Roboto Light"/>
                <a:ea typeface="Roboto Light"/>
                <a:cs typeface="Roboto Light"/>
                <a:sym typeface="Roboto Light"/>
              </a:defRPr>
            </a:lvl9pPr>
          </a:lstStyle>
          <a:p>
            <a:endParaRPr dirty="0"/>
          </a:p>
        </p:txBody>
      </p:sp>
      <p:sp>
        <p:nvSpPr>
          <p:cNvPr id="38" name="heading"/>
          <p:cNvSpPr txBox="1">
            <a:spLocks noGrp="1"/>
          </p:cNvSpPr>
          <p:nvPr>
            <p:ph type="title"/>
          </p:nvPr>
        </p:nvSpPr>
        <p:spPr>
          <a:xfrm>
            <a:off x="919075" y="2263775"/>
            <a:ext cx="10393358" cy="2193924"/>
          </a:xfrm>
          <a:prstGeom prst="rect">
            <a:avLst/>
          </a:prstGeom>
        </p:spPr>
        <p:txBody>
          <a:bodyPr spcFirstLastPara="1" wrap="square" lIns="0" tIns="91425" rIns="91425" bIns="91425" anchor="t" anchorCtr="0">
            <a:normAutofit/>
          </a:bodyPr>
          <a:lstStyle>
            <a:lvl1pPr lvl="0" rtl="0">
              <a:spcBef>
                <a:spcPts val="0"/>
              </a:spcBef>
              <a:spcAft>
                <a:spcPts val="0"/>
              </a:spcAft>
              <a:buSzPts val="4000"/>
              <a:buNone/>
              <a:defRPr sz="4600">
                <a:latin typeface="Calibri" panose="020F0502020204030204" pitchFamily="34" charset="0"/>
                <a:cs typeface="Calibri" panose="020F0502020204030204" pitchFamily="34" charset="0"/>
              </a:defRPr>
            </a:lvl1pPr>
            <a:lvl2pPr lvl="1" rtl="0">
              <a:spcBef>
                <a:spcPts val="0"/>
              </a:spcBef>
              <a:spcAft>
                <a:spcPts val="0"/>
              </a:spcAft>
              <a:buSzPts val="5300"/>
              <a:buNone/>
              <a:defRPr sz="5300"/>
            </a:lvl2pPr>
            <a:lvl3pPr lvl="2" rtl="0">
              <a:spcBef>
                <a:spcPts val="0"/>
              </a:spcBef>
              <a:spcAft>
                <a:spcPts val="0"/>
              </a:spcAft>
              <a:buSzPts val="5300"/>
              <a:buNone/>
              <a:defRPr sz="5300"/>
            </a:lvl3pPr>
            <a:lvl4pPr lvl="3" rtl="0">
              <a:spcBef>
                <a:spcPts val="0"/>
              </a:spcBef>
              <a:spcAft>
                <a:spcPts val="0"/>
              </a:spcAft>
              <a:buSzPts val="5300"/>
              <a:buNone/>
              <a:defRPr sz="5300"/>
            </a:lvl4pPr>
            <a:lvl5pPr lvl="4" rtl="0">
              <a:spcBef>
                <a:spcPts val="0"/>
              </a:spcBef>
              <a:spcAft>
                <a:spcPts val="0"/>
              </a:spcAft>
              <a:buSzPts val="5300"/>
              <a:buNone/>
              <a:defRPr sz="5300"/>
            </a:lvl5pPr>
            <a:lvl6pPr lvl="5" rtl="0">
              <a:spcBef>
                <a:spcPts val="0"/>
              </a:spcBef>
              <a:spcAft>
                <a:spcPts val="0"/>
              </a:spcAft>
              <a:buSzPts val="5300"/>
              <a:buNone/>
              <a:defRPr sz="5300"/>
            </a:lvl6pPr>
            <a:lvl7pPr lvl="6" rtl="0">
              <a:spcBef>
                <a:spcPts val="0"/>
              </a:spcBef>
              <a:spcAft>
                <a:spcPts val="0"/>
              </a:spcAft>
              <a:buSzPts val="5300"/>
              <a:buNone/>
              <a:defRPr sz="5300"/>
            </a:lvl7pPr>
            <a:lvl8pPr lvl="7" rtl="0">
              <a:spcBef>
                <a:spcPts val="0"/>
              </a:spcBef>
              <a:spcAft>
                <a:spcPts val="0"/>
              </a:spcAft>
              <a:buSzPts val="5300"/>
              <a:buNone/>
              <a:defRPr sz="5300"/>
            </a:lvl8pPr>
            <a:lvl9pPr lvl="8" rtl="0">
              <a:spcBef>
                <a:spcPts val="0"/>
              </a:spcBef>
              <a:spcAft>
                <a:spcPts val="0"/>
              </a:spcAft>
              <a:buSzPts val="5300"/>
              <a:buNone/>
              <a:defRPr sz="5300"/>
            </a:lvl9pPr>
          </a:lstStyle>
          <a:p>
            <a:endParaRPr dirty="0"/>
          </a:p>
        </p:txBody>
      </p:sp>
      <p:sp>
        <p:nvSpPr>
          <p:cNvPr id="3" name="logo">
            <a:extLst>
              <a:ext uri="{FF2B5EF4-FFF2-40B4-BE49-F238E27FC236}">
                <a16:creationId xmlns:a16="http://schemas.microsoft.com/office/drawing/2014/main" id="{0426F7FC-2911-8DC3-44D1-262A322C3C39}"/>
              </a:ext>
            </a:extLst>
          </p:cNvPr>
          <p:cNvSpPr>
            <a:spLocks noGrp="1"/>
          </p:cNvSpPr>
          <p:nvPr>
            <p:ph type="pic" idx="3"/>
          </p:nvPr>
        </p:nvSpPr>
        <p:spPr>
          <a:xfrm>
            <a:off x="919163" y="638850"/>
            <a:ext cx="1371600" cy="1371900"/>
          </a:xfrm>
          <a:prstGeom prst="rect">
            <a:avLst/>
          </a:prstGeom>
          <a:noFill/>
          <a:ln>
            <a:noFill/>
          </a:ln>
        </p:spPr>
      </p:sp>
      <p:sp>
        <p:nvSpPr>
          <p:cNvPr id="4" name="image_attribution">
            <a:extLst>
              <a:ext uri="{FF2B5EF4-FFF2-40B4-BE49-F238E27FC236}">
                <a16:creationId xmlns:a16="http://schemas.microsoft.com/office/drawing/2014/main" id="{5883D0F6-2B8F-8E60-1AD0-C2C9565B7E93}"/>
              </a:ext>
            </a:extLst>
          </p:cNvPr>
          <p:cNvSpPr>
            <a:spLocks noGrp="1"/>
          </p:cNvSpPr>
          <p:nvPr>
            <p:ph sz="quarter" idx="11" hasCustomPrompt="1"/>
          </p:nvPr>
        </p:nvSpPr>
        <p:spPr>
          <a:xfrm>
            <a:off x="12239625" y="9601200"/>
            <a:ext cx="5133975" cy="679450"/>
          </a:xfrm>
        </p:spPr>
        <p:txBody>
          <a:bodyPr>
            <a:normAutofit/>
          </a:bodyPr>
          <a:lstStyle>
            <a:lvl1pPr marL="76200" indent="0">
              <a:buNone/>
              <a:defRPr sz="1100"/>
            </a:lvl1pPr>
          </a:lstStyle>
          <a:p>
            <a:pPr lvl="0"/>
            <a:r>
              <a:rPr lang="en-US" dirty="0"/>
              <a:t>IMAGE_ATTRIBUTION</a:t>
            </a:r>
          </a:p>
        </p:txBody>
      </p:sp>
    </p:spTree>
    <p:extLst>
      <p:ext uri="{BB962C8B-B14F-4D97-AF65-F5344CB8AC3E}">
        <p14:creationId xmlns:p14="http://schemas.microsoft.com/office/powerpoint/2010/main" val="2065557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HALF_WITH_IMAGE_RIGHT" preserve="1" userDrawn="1">
  <p:cSld name="1_HALF_WITH_IMAGE_RIGHT">
    <p:spTree>
      <p:nvGrpSpPr>
        <p:cNvPr id="1" name="Shape 34"/>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1EBEFA8E-76DC-F156-F2C1-98BAF0645D99}"/>
              </a:ext>
            </a:extLst>
          </p:cNvPr>
          <p:cNvGraphicFramePr>
            <a:graphicFrameLocks noChangeAspect="1"/>
          </p:cNvGraphicFramePr>
          <p:nvPr userDrawn="1">
            <p:custDataLst>
              <p:tags r:id="rId2"/>
            </p:custDataLst>
            <p:extLst>
              <p:ext uri="{D42A27DB-BD31-4B8C-83A1-F6EECF244321}">
                <p14:modId xmlns:p14="http://schemas.microsoft.com/office/powerpoint/2010/main" val="24511273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28" name="think-cell Slide" r:id="rId4" imgW="395" imgH="394" progId="TCLayout.ActiveDocument.1">
                  <p:embed/>
                </p:oleObj>
              </mc:Choice>
              <mc:Fallback>
                <p:oleObj name="think-cell Slide" r:id="rId4" imgW="395" imgH="394" progId="TCLayout.ActiveDocument.1">
                  <p:embed/>
                  <p:pic>
                    <p:nvPicPr>
                      <p:cNvPr id="2" name="think-cell data - do not delete" hidden="1">
                        <a:extLst>
                          <a:ext uri="{FF2B5EF4-FFF2-40B4-BE49-F238E27FC236}">
                            <a16:creationId xmlns:a16="http://schemas.microsoft.com/office/drawing/2014/main" id="{1EBEFA8E-76DC-F156-F2C1-98BAF0645D9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5" name="image"/>
          <p:cNvSpPr>
            <a:spLocks noGrp="1"/>
          </p:cNvSpPr>
          <p:nvPr>
            <p:ph type="pic" idx="2"/>
          </p:nvPr>
        </p:nvSpPr>
        <p:spPr>
          <a:xfrm>
            <a:off x="-30955" y="6375"/>
            <a:ext cx="12270580" cy="10287000"/>
          </a:xfrm>
          <a:prstGeom prst="rect">
            <a:avLst/>
          </a:prstGeom>
          <a:noFill/>
          <a:ln>
            <a:noFill/>
          </a:ln>
        </p:spPr>
        <p:txBody>
          <a:bodyPr/>
          <a:lstStyle>
            <a:lvl1pPr marL="76200" indent="0">
              <a:buNone/>
              <a:defRPr/>
            </a:lvl1pPr>
          </a:lstStyle>
          <a:p>
            <a:endParaRPr lang="en-AU" dirty="0"/>
          </a:p>
        </p:txBody>
      </p:sp>
      <p:sp>
        <p:nvSpPr>
          <p:cNvPr id="37" name="content"/>
          <p:cNvSpPr txBox="1">
            <a:spLocks noGrp="1"/>
          </p:cNvSpPr>
          <p:nvPr>
            <p:ph type="body" idx="1"/>
          </p:nvPr>
        </p:nvSpPr>
        <p:spPr>
          <a:xfrm>
            <a:off x="12744450" y="4428564"/>
            <a:ext cx="4624475" cy="5172635"/>
          </a:xfrm>
          <a:prstGeom prst="rect">
            <a:avLst/>
          </a:prstGeom>
        </p:spPr>
        <p:txBody>
          <a:bodyPr spcFirstLastPara="1" wrap="square" lIns="0" tIns="91425" rIns="91425" bIns="91425" anchor="t" anchorCtr="0">
            <a:normAutofit/>
          </a:bodyPr>
          <a:lstStyle>
            <a:lvl1pPr marL="457200" lvl="0" indent="-381000" rtl="0">
              <a:spcBef>
                <a:spcPts val="0"/>
              </a:spcBef>
              <a:spcAft>
                <a:spcPts val="0"/>
              </a:spcAft>
              <a:buSzPct val="100000"/>
              <a:buFont typeface="Arial" panose="020B0604020202020204" pitchFamily="34" charset="0"/>
              <a:buChar char="•"/>
              <a:defRPr sz="3600">
                <a:latin typeface="Calibri" panose="020F0502020204030204" pitchFamily="34" charset="0"/>
                <a:ea typeface="Calibri" panose="020F0502020204030204" pitchFamily="34" charset="0"/>
                <a:cs typeface="Calibri" panose="020F0502020204030204" pitchFamily="34" charset="0"/>
                <a:sym typeface="Roboto Light"/>
              </a:defRPr>
            </a:lvl1pPr>
            <a:lvl2pPr marL="914400" lvl="1" indent="-381000" rtl="0">
              <a:spcBef>
                <a:spcPts val="0"/>
              </a:spcBef>
              <a:spcAft>
                <a:spcPts val="0"/>
              </a:spcAft>
              <a:buSzPts val="2400"/>
              <a:buFont typeface="Roboto Light"/>
              <a:buChar char="○"/>
              <a:defRPr sz="2400">
                <a:latin typeface="Roboto Light"/>
                <a:ea typeface="Roboto Light"/>
                <a:cs typeface="Roboto Light"/>
                <a:sym typeface="Roboto Light"/>
              </a:defRPr>
            </a:lvl2pPr>
            <a:lvl3pPr marL="1371600" lvl="2" indent="-381000" rtl="0">
              <a:spcBef>
                <a:spcPts val="0"/>
              </a:spcBef>
              <a:spcAft>
                <a:spcPts val="0"/>
              </a:spcAft>
              <a:buSzPts val="2400"/>
              <a:buFont typeface="Roboto Light"/>
              <a:buChar char="■"/>
              <a:defRPr sz="2400">
                <a:latin typeface="Roboto Light"/>
                <a:ea typeface="Roboto Light"/>
                <a:cs typeface="Roboto Light"/>
                <a:sym typeface="Roboto Light"/>
              </a:defRPr>
            </a:lvl3pPr>
            <a:lvl4pPr marL="1828800" lvl="3" indent="-381000" rtl="0">
              <a:spcBef>
                <a:spcPts val="0"/>
              </a:spcBef>
              <a:spcAft>
                <a:spcPts val="0"/>
              </a:spcAft>
              <a:buSzPts val="2400"/>
              <a:buFont typeface="Roboto Light"/>
              <a:buChar char="●"/>
              <a:defRPr sz="2400">
                <a:latin typeface="Roboto Light"/>
                <a:ea typeface="Roboto Light"/>
                <a:cs typeface="Roboto Light"/>
                <a:sym typeface="Roboto Light"/>
              </a:defRPr>
            </a:lvl4pPr>
            <a:lvl5pPr marL="2286000" lvl="4" indent="-381000" rtl="0">
              <a:spcBef>
                <a:spcPts val="0"/>
              </a:spcBef>
              <a:spcAft>
                <a:spcPts val="0"/>
              </a:spcAft>
              <a:buSzPts val="2400"/>
              <a:buFont typeface="Roboto Light"/>
              <a:buChar char="○"/>
              <a:defRPr sz="2400">
                <a:latin typeface="Roboto Light"/>
                <a:ea typeface="Roboto Light"/>
                <a:cs typeface="Roboto Light"/>
                <a:sym typeface="Roboto Light"/>
              </a:defRPr>
            </a:lvl5pPr>
            <a:lvl6pPr marL="2743200" lvl="5" indent="-381000" rtl="0">
              <a:spcBef>
                <a:spcPts val="0"/>
              </a:spcBef>
              <a:spcAft>
                <a:spcPts val="0"/>
              </a:spcAft>
              <a:buSzPts val="2400"/>
              <a:buFont typeface="Roboto Light"/>
              <a:buChar char="■"/>
              <a:defRPr sz="2400">
                <a:latin typeface="Roboto Light"/>
                <a:ea typeface="Roboto Light"/>
                <a:cs typeface="Roboto Light"/>
                <a:sym typeface="Roboto Light"/>
              </a:defRPr>
            </a:lvl6pPr>
            <a:lvl7pPr marL="3200400" lvl="6" indent="-381000" rtl="0">
              <a:spcBef>
                <a:spcPts val="0"/>
              </a:spcBef>
              <a:spcAft>
                <a:spcPts val="0"/>
              </a:spcAft>
              <a:buSzPts val="2400"/>
              <a:buFont typeface="Roboto Light"/>
              <a:buChar char="●"/>
              <a:defRPr sz="2400">
                <a:latin typeface="Roboto Light"/>
                <a:ea typeface="Roboto Light"/>
                <a:cs typeface="Roboto Light"/>
                <a:sym typeface="Roboto Light"/>
              </a:defRPr>
            </a:lvl7pPr>
            <a:lvl8pPr marL="3657600" lvl="7" indent="-381000" rtl="0">
              <a:spcBef>
                <a:spcPts val="0"/>
              </a:spcBef>
              <a:spcAft>
                <a:spcPts val="0"/>
              </a:spcAft>
              <a:buSzPts val="2400"/>
              <a:buFont typeface="Roboto Light"/>
              <a:buChar char="○"/>
              <a:defRPr sz="2400">
                <a:latin typeface="Roboto Light"/>
                <a:ea typeface="Roboto Light"/>
                <a:cs typeface="Roboto Light"/>
                <a:sym typeface="Roboto Light"/>
              </a:defRPr>
            </a:lvl8pPr>
            <a:lvl9pPr marL="4114800" lvl="8" indent="-381000" rtl="0">
              <a:spcBef>
                <a:spcPts val="0"/>
              </a:spcBef>
              <a:spcAft>
                <a:spcPts val="0"/>
              </a:spcAft>
              <a:buSzPts val="2400"/>
              <a:buFont typeface="Roboto Light"/>
              <a:buChar char="■"/>
              <a:defRPr sz="2400">
                <a:latin typeface="Roboto Light"/>
                <a:ea typeface="Roboto Light"/>
                <a:cs typeface="Roboto Light"/>
                <a:sym typeface="Roboto Light"/>
              </a:defRPr>
            </a:lvl9pPr>
          </a:lstStyle>
          <a:p>
            <a:endParaRPr dirty="0"/>
          </a:p>
        </p:txBody>
      </p:sp>
      <p:sp>
        <p:nvSpPr>
          <p:cNvPr id="38" name="heading"/>
          <p:cNvSpPr txBox="1">
            <a:spLocks noGrp="1"/>
          </p:cNvSpPr>
          <p:nvPr>
            <p:ph type="title"/>
          </p:nvPr>
        </p:nvSpPr>
        <p:spPr>
          <a:xfrm>
            <a:off x="12744450" y="2263775"/>
            <a:ext cx="4624475" cy="2164788"/>
          </a:xfrm>
          <a:prstGeom prst="rect">
            <a:avLst/>
          </a:prstGeom>
        </p:spPr>
        <p:txBody>
          <a:bodyPr spcFirstLastPara="1" wrap="square" lIns="0" tIns="91425" rIns="91425" bIns="91425" anchor="t" anchorCtr="0">
            <a:normAutofit/>
          </a:bodyPr>
          <a:lstStyle>
            <a:lvl1pPr lvl="0" rtl="0">
              <a:spcBef>
                <a:spcPts val="0"/>
              </a:spcBef>
              <a:spcAft>
                <a:spcPts val="0"/>
              </a:spcAft>
              <a:buSzPts val="4000"/>
              <a:buNone/>
              <a:defRPr sz="4600">
                <a:latin typeface="Calibri" panose="020F0502020204030204" pitchFamily="34" charset="0"/>
                <a:cs typeface="Calibri" panose="020F0502020204030204" pitchFamily="34" charset="0"/>
              </a:defRPr>
            </a:lvl1pPr>
            <a:lvl2pPr lvl="1" rtl="0">
              <a:spcBef>
                <a:spcPts val="0"/>
              </a:spcBef>
              <a:spcAft>
                <a:spcPts val="0"/>
              </a:spcAft>
              <a:buSzPts val="5300"/>
              <a:buNone/>
              <a:defRPr sz="5300"/>
            </a:lvl2pPr>
            <a:lvl3pPr lvl="2" rtl="0">
              <a:spcBef>
                <a:spcPts val="0"/>
              </a:spcBef>
              <a:spcAft>
                <a:spcPts val="0"/>
              </a:spcAft>
              <a:buSzPts val="5300"/>
              <a:buNone/>
              <a:defRPr sz="5300"/>
            </a:lvl3pPr>
            <a:lvl4pPr lvl="3" rtl="0">
              <a:spcBef>
                <a:spcPts val="0"/>
              </a:spcBef>
              <a:spcAft>
                <a:spcPts val="0"/>
              </a:spcAft>
              <a:buSzPts val="5300"/>
              <a:buNone/>
              <a:defRPr sz="5300"/>
            </a:lvl4pPr>
            <a:lvl5pPr lvl="4" rtl="0">
              <a:spcBef>
                <a:spcPts val="0"/>
              </a:spcBef>
              <a:spcAft>
                <a:spcPts val="0"/>
              </a:spcAft>
              <a:buSzPts val="5300"/>
              <a:buNone/>
              <a:defRPr sz="5300"/>
            </a:lvl5pPr>
            <a:lvl6pPr lvl="5" rtl="0">
              <a:spcBef>
                <a:spcPts val="0"/>
              </a:spcBef>
              <a:spcAft>
                <a:spcPts val="0"/>
              </a:spcAft>
              <a:buSzPts val="5300"/>
              <a:buNone/>
              <a:defRPr sz="5300"/>
            </a:lvl6pPr>
            <a:lvl7pPr lvl="6" rtl="0">
              <a:spcBef>
                <a:spcPts val="0"/>
              </a:spcBef>
              <a:spcAft>
                <a:spcPts val="0"/>
              </a:spcAft>
              <a:buSzPts val="5300"/>
              <a:buNone/>
              <a:defRPr sz="5300"/>
            </a:lvl7pPr>
            <a:lvl8pPr lvl="7" rtl="0">
              <a:spcBef>
                <a:spcPts val="0"/>
              </a:spcBef>
              <a:spcAft>
                <a:spcPts val="0"/>
              </a:spcAft>
              <a:buSzPts val="5300"/>
              <a:buNone/>
              <a:defRPr sz="5300"/>
            </a:lvl8pPr>
            <a:lvl9pPr lvl="8" rtl="0">
              <a:spcBef>
                <a:spcPts val="0"/>
              </a:spcBef>
              <a:spcAft>
                <a:spcPts val="0"/>
              </a:spcAft>
              <a:buSzPts val="5300"/>
              <a:buNone/>
              <a:defRPr sz="5300"/>
            </a:lvl9pPr>
          </a:lstStyle>
          <a:p>
            <a:endParaRPr dirty="0"/>
          </a:p>
        </p:txBody>
      </p:sp>
      <p:sp>
        <p:nvSpPr>
          <p:cNvPr id="3" name="logo">
            <a:extLst>
              <a:ext uri="{FF2B5EF4-FFF2-40B4-BE49-F238E27FC236}">
                <a16:creationId xmlns:a16="http://schemas.microsoft.com/office/drawing/2014/main" id="{0426F7FC-2911-8DC3-44D1-262A322C3C39}"/>
              </a:ext>
            </a:extLst>
          </p:cNvPr>
          <p:cNvSpPr>
            <a:spLocks noGrp="1"/>
          </p:cNvSpPr>
          <p:nvPr>
            <p:ph type="pic" idx="3"/>
          </p:nvPr>
        </p:nvSpPr>
        <p:spPr>
          <a:xfrm>
            <a:off x="15997325" y="638850"/>
            <a:ext cx="1371600" cy="1371900"/>
          </a:xfrm>
          <a:prstGeom prst="rect">
            <a:avLst/>
          </a:prstGeom>
          <a:noFill/>
          <a:ln>
            <a:noFill/>
          </a:ln>
        </p:spPr>
      </p:sp>
      <p:sp>
        <p:nvSpPr>
          <p:cNvPr id="4" name="image_attribution">
            <a:extLst>
              <a:ext uri="{FF2B5EF4-FFF2-40B4-BE49-F238E27FC236}">
                <a16:creationId xmlns:a16="http://schemas.microsoft.com/office/drawing/2014/main" id="{6A16B800-55C2-CFB0-4AA2-3CBB648B98D9}"/>
              </a:ext>
            </a:extLst>
          </p:cNvPr>
          <p:cNvSpPr>
            <a:spLocks noGrp="1"/>
          </p:cNvSpPr>
          <p:nvPr>
            <p:ph sz="quarter" idx="11" hasCustomPrompt="1"/>
          </p:nvPr>
        </p:nvSpPr>
        <p:spPr>
          <a:xfrm>
            <a:off x="0" y="9601200"/>
            <a:ext cx="5133975" cy="679450"/>
          </a:xfrm>
        </p:spPr>
        <p:txBody>
          <a:bodyPr>
            <a:normAutofit/>
          </a:bodyPr>
          <a:lstStyle>
            <a:lvl1pPr marL="76200" indent="0">
              <a:buNone/>
              <a:defRPr sz="1100"/>
            </a:lvl1pPr>
          </a:lstStyle>
          <a:p>
            <a:pPr lvl="0"/>
            <a:r>
              <a:rPr lang="en-US" dirty="0"/>
              <a:t>IMAGE_ATTRIBUTION</a:t>
            </a:r>
          </a:p>
        </p:txBody>
      </p:sp>
    </p:spTree>
    <p:extLst>
      <p:ext uri="{BB962C8B-B14F-4D97-AF65-F5344CB8AC3E}">
        <p14:creationId xmlns:p14="http://schemas.microsoft.com/office/powerpoint/2010/main" val="2166048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SIC_LAYOUT" preserve="1" userDrawn="1">
  <p:cSld name="1_BASIC_LAYOUT">
    <p:spTree>
      <p:nvGrpSpPr>
        <p:cNvPr id="1" name="Shape 15"/>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477E95E2-5F9A-CB34-90F6-EF198646E618}"/>
              </a:ext>
            </a:extLst>
          </p:cNvPr>
          <p:cNvGraphicFramePr>
            <a:graphicFrameLocks noChangeAspect="1"/>
          </p:cNvGraphicFramePr>
          <p:nvPr userDrawn="1">
            <p:custDataLst>
              <p:tags r:id="rId2"/>
            </p:custDataLst>
            <p:extLst>
              <p:ext uri="{D42A27DB-BD31-4B8C-83A1-F6EECF244321}">
                <p14:modId xmlns:p14="http://schemas.microsoft.com/office/powerpoint/2010/main" val="39807941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76"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8" name="logo"/>
          <p:cNvSpPr>
            <a:spLocks noGrp="1"/>
          </p:cNvSpPr>
          <p:nvPr>
            <p:ph type="pic" idx="2" hasCustomPrompt="1"/>
          </p:nvPr>
        </p:nvSpPr>
        <p:spPr>
          <a:xfrm>
            <a:off x="16002000" y="1027450"/>
            <a:ext cx="1371600" cy="1371900"/>
          </a:xfrm>
          <a:prstGeom prst="rect">
            <a:avLst/>
          </a:prstGeom>
          <a:noFill/>
          <a:ln>
            <a:noFill/>
          </a:ln>
        </p:spPr>
        <p:txBody>
          <a:bodyPr/>
          <a:lstStyle/>
          <a:p>
            <a:r>
              <a:rPr lang="en-US" dirty="0"/>
              <a:t>20</a:t>
            </a:r>
          </a:p>
        </p:txBody>
      </p:sp>
      <p:sp>
        <p:nvSpPr>
          <p:cNvPr id="22" name="background_block">
            <a:extLst>
              <a:ext uri="{FF2B5EF4-FFF2-40B4-BE49-F238E27FC236}">
                <a16:creationId xmlns:a16="http://schemas.microsoft.com/office/drawing/2014/main" id="{D41494DB-BB2C-1488-7FA7-14252B9BB5EA}"/>
              </a:ext>
            </a:extLst>
          </p:cNvPr>
          <p:cNvSpPr>
            <a:spLocks noGrp="1"/>
          </p:cNvSpPr>
          <p:nvPr>
            <p:ph sz="quarter" idx="18"/>
          </p:nvPr>
        </p:nvSpPr>
        <p:spPr>
          <a:xfrm>
            <a:off x="0" y="9601200"/>
            <a:ext cx="18288000" cy="685799"/>
          </a:xfrm>
          <a:solidFill>
            <a:schemeClr val="bg1">
              <a:lumMod val="95000"/>
            </a:schemeClr>
          </a:solidFill>
          <a:ln>
            <a:noFill/>
          </a:ln>
        </p:spPr>
        <p:txBody>
          <a:bodyPr/>
          <a:lstStyle>
            <a:lvl1pPr marL="76200" indent="0">
              <a:buNone/>
              <a:defRPr/>
            </a:lvl1pPr>
          </a:lstStyle>
          <a:p>
            <a:pPr lvl="0"/>
            <a:endParaRPr lang="en-AU" dirty="0"/>
          </a:p>
        </p:txBody>
      </p:sp>
      <p:sp>
        <p:nvSpPr>
          <p:cNvPr id="25" name="content_3">
            <a:extLst>
              <a:ext uri="{FF2B5EF4-FFF2-40B4-BE49-F238E27FC236}">
                <a16:creationId xmlns:a16="http://schemas.microsoft.com/office/drawing/2014/main" id="{A0A92251-08F7-740D-70BE-AE9F66EC98FA}"/>
              </a:ext>
            </a:extLst>
          </p:cNvPr>
          <p:cNvSpPr txBox="1">
            <a:spLocks noGrp="1"/>
          </p:cNvSpPr>
          <p:nvPr>
            <p:ph type="body" idx="21" hasCustomPrompt="1"/>
          </p:nvPr>
        </p:nvSpPr>
        <p:spPr>
          <a:xfrm>
            <a:off x="11357186" y="5143500"/>
            <a:ext cx="4656225" cy="3596463"/>
          </a:xfrm>
          <a:prstGeom prst="rect">
            <a:avLst/>
          </a:prstGeom>
          <a:solidFill>
            <a:schemeClr val="bg1"/>
          </a:solidFill>
          <a:effectLst>
            <a:outerShdw blurRad="50800" dist="38100" dir="2700000" algn="tl" rotWithShape="0">
              <a:prstClr val="black">
                <a:alpha val="40000"/>
              </a:prstClr>
            </a:outerShdw>
          </a:effectLst>
        </p:spPr>
        <p:txBody>
          <a:bodyPr spcFirstLastPara="1" wrap="square" lIns="0" tIns="91425" rIns="91425" bIns="91425" anchor="t" anchorCtr="0">
            <a:normAutofit/>
          </a:bodyPr>
          <a:lstStyle>
            <a:lvl1pPr marL="457200" lvl="0" indent="-381000" rtl="0">
              <a:spcBef>
                <a:spcPts val="0"/>
              </a:spcBef>
              <a:spcAft>
                <a:spcPts val="0"/>
              </a:spcAft>
              <a:buSzPts val="2400"/>
              <a:buFont typeface="Roboto Light"/>
              <a:buChar char="●"/>
              <a:defRPr sz="2400">
                <a:latin typeface="Calibri" panose="020F0502020204030204" pitchFamily="34" charset="0"/>
                <a:ea typeface="Calibri" panose="020F0502020204030204" pitchFamily="34" charset="0"/>
                <a:cs typeface="Calibri" panose="020F0502020204030204" pitchFamily="34" charset="0"/>
                <a:sym typeface="Roboto Light"/>
              </a:defRPr>
            </a:lvl1pPr>
            <a:lvl2pPr marL="914400" lvl="1" indent="-381000" rtl="0">
              <a:spcBef>
                <a:spcPts val="0"/>
              </a:spcBef>
              <a:spcAft>
                <a:spcPts val="0"/>
              </a:spcAft>
              <a:buSzPts val="2400"/>
              <a:buFont typeface="Roboto Light"/>
              <a:buChar char="○"/>
              <a:defRPr sz="2400">
                <a:latin typeface="Roboto Light"/>
                <a:ea typeface="Roboto Light"/>
                <a:cs typeface="Roboto Light"/>
                <a:sym typeface="Roboto Light"/>
              </a:defRPr>
            </a:lvl2pPr>
            <a:lvl3pPr marL="1371600" lvl="2" indent="-381000" rtl="0">
              <a:spcBef>
                <a:spcPts val="0"/>
              </a:spcBef>
              <a:spcAft>
                <a:spcPts val="0"/>
              </a:spcAft>
              <a:buSzPts val="2400"/>
              <a:buFont typeface="Roboto Light"/>
              <a:buChar char="■"/>
              <a:defRPr sz="2400">
                <a:latin typeface="Roboto Light"/>
                <a:ea typeface="Roboto Light"/>
                <a:cs typeface="Roboto Light"/>
                <a:sym typeface="Roboto Light"/>
              </a:defRPr>
            </a:lvl3pPr>
            <a:lvl4pPr marL="1828800" lvl="3" indent="-381000" rtl="0">
              <a:spcBef>
                <a:spcPts val="0"/>
              </a:spcBef>
              <a:spcAft>
                <a:spcPts val="0"/>
              </a:spcAft>
              <a:buSzPts val="2400"/>
              <a:buFont typeface="Roboto Light"/>
              <a:buChar char="●"/>
              <a:defRPr sz="2400">
                <a:latin typeface="Roboto Light"/>
                <a:ea typeface="Roboto Light"/>
                <a:cs typeface="Roboto Light"/>
                <a:sym typeface="Roboto Light"/>
              </a:defRPr>
            </a:lvl4pPr>
            <a:lvl5pPr marL="2286000" lvl="4" indent="-381000" rtl="0">
              <a:spcBef>
                <a:spcPts val="0"/>
              </a:spcBef>
              <a:spcAft>
                <a:spcPts val="0"/>
              </a:spcAft>
              <a:buSzPts val="2400"/>
              <a:buFont typeface="Roboto Light"/>
              <a:buChar char="○"/>
              <a:defRPr sz="2400">
                <a:latin typeface="Roboto Light"/>
                <a:ea typeface="Roboto Light"/>
                <a:cs typeface="Roboto Light"/>
                <a:sym typeface="Roboto Light"/>
              </a:defRPr>
            </a:lvl5pPr>
            <a:lvl6pPr marL="2743200" lvl="5" indent="-381000" rtl="0">
              <a:spcBef>
                <a:spcPts val="0"/>
              </a:spcBef>
              <a:spcAft>
                <a:spcPts val="0"/>
              </a:spcAft>
              <a:buSzPts val="2400"/>
              <a:buFont typeface="Roboto Light"/>
              <a:buChar char="■"/>
              <a:defRPr sz="2400">
                <a:latin typeface="Roboto Light"/>
                <a:ea typeface="Roboto Light"/>
                <a:cs typeface="Roboto Light"/>
                <a:sym typeface="Roboto Light"/>
              </a:defRPr>
            </a:lvl6pPr>
            <a:lvl7pPr marL="3200400" lvl="6" indent="-381000" rtl="0">
              <a:spcBef>
                <a:spcPts val="0"/>
              </a:spcBef>
              <a:spcAft>
                <a:spcPts val="0"/>
              </a:spcAft>
              <a:buSzPts val="2400"/>
              <a:buFont typeface="Roboto Light"/>
              <a:buChar char="●"/>
              <a:defRPr sz="2400">
                <a:latin typeface="Roboto Light"/>
                <a:ea typeface="Roboto Light"/>
                <a:cs typeface="Roboto Light"/>
                <a:sym typeface="Roboto Light"/>
              </a:defRPr>
            </a:lvl7pPr>
            <a:lvl8pPr marL="3657600" lvl="7" indent="-381000" rtl="0">
              <a:spcBef>
                <a:spcPts val="0"/>
              </a:spcBef>
              <a:spcAft>
                <a:spcPts val="0"/>
              </a:spcAft>
              <a:buSzPts val="2400"/>
              <a:buFont typeface="Roboto Light"/>
              <a:buChar char="○"/>
              <a:defRPr sz="2400">
                <a:latin typeface="Roboto Light"/>
                <a:ea typeface="Roboto Light"/>
                <a:cs typeface="Roboto Light"/>
                <a:sym typeface="Roboto Light"/>
              </a:defRPr>
            </a:lvl8pPr>
            <a:lvl9pPr marL="4114800" lvl="8" indent="-381000" rtl="0">
              <a:spcBef>
                <a:spcPts val="0"/>
              </a:spcBef>
              <a:spcAft>
                <a:spcPts val="0"/>
              </a:spcAft>
              <a:buSzPts val="2400"/>
              <a:buFont typeface="Roboto Light"/>
              <a:buChar char="■"/>
              <a:defRPr sz="2400">
                <a:latin typeface="Roboto Light"/>
                <a:ea typeface="Roboto Light"/>
                <a:cs typeface="Roboto Light"/>
                <a:sym typeface="Roboto Light"/>
              </a:defRPr>
            </a:lvl9pPr>
          </a:lstStyle>
          <a:p>
            <a:r>
              <a:rPr lang="en-AU" dirty="0"/>
              <a:t>21</a:t>
            </a:r>
            <a:endParaRPr dirty="0"/>
          </a:p>
        </p:txBody>
      </p:sp>
      <p:sp>
        <p:nvSpPr>
          <p:cNvPr id="26" name="image_3">
            <a:extLst>
              <a:ext uri="{FF2B5EF4-FFF2-40B4-BE49-F238E27FC236}">
                <a16:creationId xmlns:a16="http://schemas.microsoft.com/office/drawing/2014/main" id="{989A4AD0-78D2-7CB1-A52C-254E41F679FA}"/>
              </a:ext>
            </a:extLst>
          </p:cNvPr>
          <p:cNvSpPr>
            <a:spLocks noGrp="1"/>
          </p:cNvSpPr>
          <p:nvPr>
            <p:ph type="pic" sz="quarter" idx="22" hasCustomPrompt="1"/>
          </p:nvPr>
        </p:nvSpPr>
        <p:spPr>
          <a:xfrm>
            <a:off x="12661779" y="2553531"/>
            <a:ext cx="2047037" cy="2047037"/>
          </a:xfrm>
          <a:prstGeom prst="ellipse">
            <a:avLst/>
          </a:prstGeom>
        </p:spPr>
        <p:txBody>
          <a:bodyPr/>
          <a:lstStyle/>
          <a:p>
            <a:r>
              <a:rPr lang="en-AU" dirty="0"/>
              <a:t>18</a:t>
            </a:r>
          </a:p>
        </p:txBody>
      </p:sp>
      <p:sp>
        <p:nvSpPr>
          <p:cNvPr id="23" name="content_2">
            <a:extLst>
              <a:ext uri="{FF2B5EF4-FFF2-40B4-BE49-F238E27FC236}">
                <a16:creationId xmlns:a16="http://schemas.microsoft.com/office/drawing/2014/main" id="{32C7D559-D1EE-DBF8-7D21-FD5B68299FB8}"/>
              </a:ext>
            </a:extLst>
          </p:cNvPr>
          <p:cNvSpPr txBox="1">
            <a:spLocks noGrp="1"/>
          </p:cNvSpPr>
          <p:nvPr>
            <p:ph type="body" idx="19" hasCustomPrompt="1"/>
          </p:nvPr>
        </p:nvSpPr>
        <p:spPr>
          <a:xfrm>
            <a:off x="6119813" y="5143500"/>
            <a:ext cx="4656225" cy="3596463"/>
          </a:xfrm>
          <a:prstGeom prst="rect">
            <a:avLst/>
          </a:prstGeom>
          <a:solidFill>
            <a:schemeClr val="bg1"/>
          </a:solidFill>
          <a:effectLst>
            <a:outerShdw blurRad="50800" dist="38100" dir="2700000" algn="tl" rotWithShape="0">
              <a:prstClr val="black">
                <a:alpha val="40000"/>
              </a:prstClr>
            </a:outerShdw>
          </a:effectLst>
        </p:spPr>
        <p:txBody>
          <a:bodyPr spcFirstLastPara="1" wrap="square" lIns="0" tIns="91425" rIns="91425" bIns="91425" anchor="t" anchorCtr="0">
            <a:normAutofit/>
          </a:bodyPr>
          <a:lstStyle>
            <a:lvl1pPr marL="457200" lvl="0" indent="-381000" rtl="0">
              <a:spcBef>
                <a:spcPts val="0"/>
              </a:spcBef>
              <a:spcAft>
                <a:spcPts val="0"/>
              </a:spcAft>
              <a:buSzPts val="2400"/>
              <a:buFont typeface="Roboto Light"/>
              <a:buChar char="●"/>
              <a:defRPr sz="2400">
                <a:latin typeface="Calibri" panose="020F0502020204030204" pitchFamily="34" charset="0"/>
                <a:ea typeface="Calibri" panose="020F0502020204030204" pitchFamily="34" charset="0"/>
                <a:cs typeface="Calibri" panose="020F0502020204030204" pitchFamily="34" charset="0"/>
                <a:sym typeface="Roboto Light"/>
              </a:defRPr>
            </a:lvl1pPr>
            <a:lvl2pPr marL="914400" lvl="1" indent="-381000" rtl="0">
              <a:spcBef>
                <a:spcPts val="0"/>
              </a:spcBef>
              <a:spcAft>
                <a:spcPts val="0"/>
              </a:spcAft>
              <a:buSzPts val="2400"/>
              <a:buFont typeface="Roboto Light"/>
              <a:buChar char="○"/>
              <a:defRPr sz="2400">
                <a:latin typeface="Roboto Light"/>
                <a:ea typeface="Roboto Light"/>
                <a:cs typeface="Roboto Light"/>
                <a:sym typeface="Roboto Light"/>
              </a:defRPr>
            </a:lvl2pPr>
            <a:lvl3pPr marL="1371600" lvl="2" indent="-381000" rtl="0">
              <a:spcBef>
                <a:spcPts val="0"/>
              </a:spcBef>
              <a:spcAft>
                <a:spcPts val="0"/>
              </a:spcAft>
              <a:buSzPts val="2400"/>
              <a:buFont typeface="Roboto Light"/>
              <a:buChar char="■"/>
              <a:defRPr sz="2400">
                <a:latin typeface="Roboto Light"/>
                <a:ea typeface="Roboto Light"/>
                <a:cs typeface="Roboto Light"/>
                <a:sym typeface="Roboto Light"/>
              </a:defRPr>
            </a:lvl3pPr>
            <a:lvl4pPr marL="1828800" lvl="3" indent="-381000" rtl="0">
              <a:spcBef>
                <a:spcPts val="0"/>
              </a:spcBef>
              <a:spcAft>
                <a:spcPts val="0"/>
              </a:spcAft>
              <a:buSzPts val="2400"/>
              <a:buFont typeface="Roboto Light"/>
              <a:buChar char="●"/>
              <a:defRPr sz="2400">
                <a:latin typeface="Roboto Light"/>
                <a:ea typeface="Roboto Light"/>
                <a:cs typeface="Roboto Light"/>
                <a:sym typeface="Roboto Light"/>
              </a:defRPr>
            </a:lvl4pPr>
            <a:lvl5pPr marL="2286000" lvl="4" indent="-381000" rtl="0">
              <a:spcBef>
                <a:spcPts val="0"/>
              </a:spcBef>
              <a:spcAft>
                <a:spcPts val="0"/>
              </a:spcAft>
              <a:buSzPts val="2400"/>
              <a:buFont typeface="Roboto Light"/>
              <a:buChar char="○"/>
              <a:defRPr sz="2400">
                <a:latin typeface="Roboto Light"/>
                <a:ea typeface="Roboto Light"/>
                <a:cs typeface="Roboto Light"/>
                <a:sym typeface="Roboto Light"/>
              </a:defRPr>
            </a:lvl5pPr>
            <a:lvl6pPr marL="2743200" lvl="5" indent="-381000" rtl="0">
              <a:spcBef>
                <a:spcPts val="0"/>
              </a:spcBef>
              <a:spcAft>
                <a:spcPts val="0"/>
              </a:spcAft>
              <a:buSzPts val="2400"/>
              <a:buFont typeface="Roboto Light"/>
              <a:buChar char="■"/>
              <a:defRPr sz="2400">
                <a:latin typeface="Roboto Light"/>
                <a:ea typeface="Roboto Light"/>
                <a:cs typeface="Roboto Light"/>
                <a:sym typeface="Roboto Light"/>
              </a:defRPr>
            </a:lvl6pPr>
            <a:lvl7pPr marL="3200400" lvl="6" indent="-381000" rtl="0">
              <a:spcBef>
                <a:spcPts val="0"/>
              </a:spcBef>
              <a:spcAft>
                <a:spcPts val="0"/>
              </a:spcAft>
              <a:buSzPts val="2400"/>
              <a:buFont typeface="Roboto Light"/>
              <a:buChar char="●"/>
              <a:defRPr sz="2400">
                <a:latin typeface="Roboto Light"/>
                <a:ea typeface="Roboto Light"/>
                <a:cs typeface="Roboto Light"/>
                <a:sym typeface="Roboto Light"/>
              </a:defRPr>
            </a:lvl7pPr>
            <a:lvl8pPr marL="3657600" lvl="7" indent="-381000" rtl="0">
              <a:spcBef>
                <a:spcPts val="0"/>
              </a:spcBef>
              <a:spcAft>
                <a:spcPts val="0"/>
              </a:spcAft>
              <a:buSzPts val="2400"/>
              <a:buFont typeface="Roboto Light"/>
              <a:buChar char="○"/>
              <a:defRPr sz="2400">
                <a:latin typeface="Roboto Light"/>
                <a:ea typeface="Roboto Light"/>
                <a:cs typeface="Roboto Light"/>
                <a:sym typeface="Roboto Light"/>
              </a:defRPr>
            </a:lvl8pPr>
            <a:lvl9pPr marL="4114800" lvl="8" indent="-381000" rtl="0">
              <a:spcBef>
                <a:spcPts val="0"/>
              </a:spcBef>
              <a:spcAft>
                <a:spcPts val="0"/>
              </a:spcAft>
              <a:buSzPts val="2400"/>
              <a:buFont typeface="Roboto Light"/>
              <a:buChar char="■"/>
              <a:defRPr sz="2400">
                <a:latin typeface="Roboto Light"/>
                <a:ea typeface="Roboto Light"/>
                <a:cs typeface="Roboto Light"/>
                <a:sym typeface="Roboto Light"/>
              </a:defRPr>
            </a:lvl9pPr>
          </a:lstStyle>
          <a:p>
            <a:r>
              <a:rPr lang="en-AU" dirty="0"/>
              <a:t>19</a:t>
            </a:r>
            <a:endParaRPr dirty="0"/>
          </a:p>
        </p:txBody>
      </p:sp>
      <p:sp>
        <p:nvSpPr>
          <p:cNvPr id="24" name="image_2">
            <a:extLst>
              <a:ext uri="{FF2B5EF4-FFF2-40B4-BE49-F238E27FC236}">
                <a16:creationId xmlns:a16="http://schemas.microsoft.com/office/drawing/2014/main" id="{15E11F02-F723-E887-1059-7D8B547CC1F7}"/>
              </a:ext>
            </a:extLst>
          </p:cNvPr>
          <p:cNvSpPr>
            <a:spLocks noGrp="1"/>
          </p:cNvSpPr>
          <p:nvPr>
            <p:ph type="pic" sz="quarter" idx="20" hasCustomPrompt="1"/>
          </p:nvPr>
        </p:nvSpPr>
        <p:spPr>
          <a:xfrm>
            <a:off x="7424406" y="2553531"/>
            <a:ext cx="2047037" cy="2047037"/>
          </a:xfrm>
          <a:prstGeom prst="ellipse">
            <a:avLst/>
          </a:prstGeom>
        </p:spPr>
        <p:txBody>
          <a:bodyPr/>
          <a:lstStyle/>
          <a:p>
            <a:r>
              <a:rPr lang="en-AU" dirty="0"/>
              <a:t>12</a:t>
            </a:r>
          </a:p>
        </p:txBody>
      </p:sp>
      <p:sp>
        <p:nvSpPr>
          <p:cNvPr id="17" name="content"/>
          <p:cNvSpPr txBox="1">
            <a:spLocks noGrp="1"/>
          </p:cNvSpPr>
          <p:nvPr>
            <p:ph type="body" idx="1" hasCustomPrompt="1"/>
          </p:nvPr>
        </p:nvSpPr>
        <p:spPr>
          <a:xfrm>
            <a:off x="919075" y="5143500"/>
            <a:ext cx="4656225" cy="3596463"/>
          </a:xfrm>
          <a:prstGeom prst="rect">
            <a:avLst/>
          </a:prstGeom>
          <a:solidFill>
            <a:schemeClr val="bg1"/>
          </a:solidFill>
          <a:effectLst>
            <a:outerShdw blurRad="50800" dist="38100" dir="2700000" algn="tl" rotWithShape="0">
              <a:prstClr val="black">
                <a:alpha val="40000"/>
              </a:prstClr>
            </a:outerShdw>
          </a:effectLst>
        </p:spPr>
        <p:txBody>
          <a:bodyPr spcFirstLastPara="1" wrap="square" lIns="0" tIns="91425" rIns="91425" bIns="91425" anchor="t" anchorCtr="0">
            <a:normAutofit/>
          </a:bodyPr>
          <a:lstStyle>
            <a:lvl1pPr marL="457200" lvl="0" indent="-381000" rtl="0">
              <a:spcBef>
                <a:spcPts val="0"/>
              </a:spcBef>
              <a:spcAft>
                <a:spcPts val="0"/>
              </a:spcAft>
              <a:buSzPts val="2400"/>
              <a:buFont typeface="Roboto Light"/>
              <a:buChar char="●"/>
              <a:defRPr sz="2400">
                <a:latin typeface="Calibri" panose="020F0502020204030204" pitchFamily="34" charset="0"/>
                <a:ea typeface="Calibri" panose="020F0502020204030204" pitchFamily="34" charset="0"/>
                <a:cs typeface="Calibri" panose="020F0502020204030204" pitchFamily="34" charset="0"/>
                <a:sym typeface="Roboto Light"/>
              </a:defRPr>
            </a:lvl1pPr>
            <a:lvl2pPr marL="914400" lvl="1" indent="-381000" rtl="0">
              <a:spcBef>
                <a:spcPts val="0"/>
              </a:spcBef>
              <a:spcAft>
                <a:spcPts val="0"/>
              </a:spcAft>
              <a:buSzPts val="2400"/>
              <a:buFont typeface="Roboto Light"/>
              <a:buChar char="○"/>
              <a:defRPr sz="2400">
                <a:latin typeface="Roboto Light"/>
                <a:ea typeface="Roboto Light"/>
                <a:cs typeface="Roboto Light"/>
                <a:sym typeface="Roboto Light"/>
              </a:defRPr>
            </a:lvl2pPr>
            <a:lvl3pPr marL="1371600" lvl="2" indent="-381000" rtl="0">
              <a:spcBef>
                <a:spcPts val="0"/>
              </a:spcBef>
              <a:spcAft>
                <a:spcPts val="0"/>
              </a:spcAft>
              <a:buSzPts val="2400"/>
              <a:buFont typeface="Roboto Light"/>
              <a:buChar char="■"/>
              <a:defRPr sz="2400">
                <a:latin typeface="Roboto Light"/>
                <a:ea typeface="Roboto Light"/>
                <a:cs typeface="Roboto Light"/>
                <a:sym typeface="Roboto Light"/>
              </a:defRPr>
            </a:lvl3pPr>
            <a:lvl4pPr marL="1828800" lvl="3" indent="-381000" rtl="0">
              <a:spcBef>
                <a:spcPts val="0"/>
              </a:spcBef>
              <a:spcAft>
                <a:spcPts val="0"/>
              </a:spcAft>
              <a:buSzPts val="2400"/>
              <a:buFont typeface="Roboto Light"/>
              <a:buChar char="●"/>
              <a:defRPr sz="2400">
                <a:latin typeface="Roboto Light"/>
                <a:ea typeface="Roboto Light"/>
                <a:cs typeface="Roboto Light"/>
                <a:sym typeface="Roboto Light"/>
              </a:defRPr>
            </a:lvl4pPr>
            <a:lvl5pPr marL="2286000" lvl="4" indent="-381000" rtl="0">
              <a:spcBef>
                <a:spcPts val="0"/>
              </a:spcBef>
              <a:spcAft>
                <a:spcPts val="0"/>
              </a:spcAft>
              <a:buSzPts val="2400"/>
              <a:buFont typeface="Roboto Light"/>
              <a:buChar char="○"/>
              <a:defRPr sz="2400">
                <a:latin typeface="Roboto Light"/>
                <a:ea typeface="Roboto Light"/>
                <a:cs typeface="Roboto Light"/>
                <a:sym typeface="Roboto Light"/>
              </a:defRPr>
            </a:lvl5pPr>
            <a:lvl6pPr marL="2743200" lvl="5" indent="-381000" rtl="0">
              <a:spcBef>
                <a:spcPts val="0"/>
              </a:spcBef>
              <a:spcAft>
                <a:spcPts val="0"/>
              </a:spcAft>
              <a:buSzPts val="2400"/>
              <a:buFont typeface="Roboto Light"/>
              <a:buChar char="■"/>
              <a:defRPr sz="2400">
                <a:latin typeface="Roboto Light"/>
                <a:ea typeface="Roboto Light"/>
                <a:cs typeface="Roboto Light"/>
                <a:sym typeface="Roboto Light"/>
              </a:defRPr>
            </a:lvl6pPr>
            <a:lvl7pPr marL="3200400" lvl="6" indent="-381000" rtl="0">
              <a:spcBef>
                <a:spcPts val="0"/>
              </a:spcBef>
              <a:spcAft>
                <a:spcPts val="0"/>
              </a:spcAft>
              <a:buSzPts val="2400"/>
              <a:buFont typeface="Roboto Light"/>
              <a:buChar char="●"/>
              <a:defRPr sz="2400">
                <a:latin typeface="Roboto Light"/>
                <a:ea typeface="Roboto Light"/>
                <a:cs typeface="Roboto Light"/>
                <a:sym typeface="Roboto Light"/>
              </a:defRPr>
            </a:lvl7pPr>
            <a:lvl8pPr marL="3657600" lvl="7" indent="-381000" rtl="0">
              <a:spcBef>
                <a:spcPts val="0"/>
              </a:spcBef>
              <a:spcAft>
                <a:spcPts val="0"/>
              </a:spcAft>
              <a:buSzPts val="2400"/>
              <a:buFont typeface="Roboto Light"/>
              <a:buChar char="○"/>
              <a:defRPr sz="2400">
                <a:latin typeface="Roboto Light"/>
                <a:ea typeface="Roboto Light"/>
                <a:cs typeface="Roboto Light"/>
                <a:sym typeface="Roboto Light"/>
              </a:defRPr>
            </a:lvl8pPr>
            <a:lvl9pPr marL="4114800" lvl="8" indent="-381000" rtl="0">
              <a:spcBef>
                <a:spcPts val="0"/>
              </a:spcBef>
              <a:spcAft>
                <a:spcPts val="0"/>
              </a:spcAft>
              <a:buSzPts val="2400"/>
              <a:buFont typeface="Roboto Light"/>
              <a:buChar char="■"/>
              <a:defRPr sz="2400">
                <a:latin typeface="Roboto Light"/>
                <a:ea typeface="Roboto Light"/>
                <a:cs typeface="Roboto Light"/>
                <a:sym typeface="Roboto Light"/>
              </a:defRPr>
            </a:lvl9pPr>
          </a:lstStyle>
          <a:p>
            <a:r>
              <a:rPr lang="en-AU" dirty="0"/>
              <a:t>1</a:t>
            </a:r>
            <a:endParaRPr dirty="0"/>
          </a:p>
        </p:txBody>
      </p:sp>
      <p:sp>
        <p:nvSpPr>
          <p:cNvPr id="6" name="image">
            <a:extLst>
              <a:ext uri="{FF2B5EF4-FFF2-40B4-BE49-F238E27FC236}">
                <a16:creationId xmlns:a16="http://schemas.microsoft.com/office/drawing/2014/main" id="{37E3D27C-335F-2A82-45D0-E48FA5C20869}"/>
              </a:ext>
            </a:extLst>
          </p:cNvPr>
          <p:cNvSpPr>
            <a:spLocks noGrp="1"/>
          </p:cNvSpPr>
          <p:nvPr>
            <p:ph type="pic" sz="quarter" idx="12" hasCustomPrompt="1"/>
          </p:nvPr>
        </p:nvSpPr>
        <p:spPr>
          <a:xfrm>
            <a:off x="2223668" y="2553531"/>
            <a:ext cx="2047037" cy="2047037"/>
          </a:xfrm>
          <a:prstGeom prst="ellipse">
            <a:avLst/>
          </a:prstGeom>
        </p:spPr>
        <p:txBody>
          <a:bodyPr/>
          <a:lstStyle/>
          <a:p>
            <a:r>
              <a:rPr lang="en-AU" dirty="0"/>
              <a:t>2</a:t>
            </a:r>
          </a:p>
        </p:txBody>
      </p:sp>
      <p:sp>
        <p:nvSpPr>
          <p:cNvPr id="16" name="heading"/>
          <p:cNvSpPr txBox="1">
            <a:spLocks noGrp="1"/>
          </p:cNvSpPr>
          <p:nvPr>
            <p:ph type="title" hasCustomPrompt="1"/>
          </p:nvPr>
        </p:nvSpPr>
        <p:spPr>
          <a:xfrm>
            <a:off x="931000" y="1028700"/>
            <a:ext cx="14625600" cy="981900"/>
          </a:xfrm>
          <a:prstGeom prst="rect">
            <a:avLst/>
          </a:prstGeom>
        </p:spPr>
        <p:txBody>
          <a:bodyPr spcFirstLastPara="1" wrap="square" lIns="0" tIns="91425" rIns="91425" bIns="91425" anchor="t" anchorCtr="0">
            <a:normAutofit/>
          </a:bodyPr>
          <a:lstStyle>
            <a:lvl1pPr lvl="0" rtl="0">
              <a:spcBef>
                <a:spcPts val="0"/>
              </a:spcBef>
              <a:spcAft>
                <a:spcPts val="0"/>
              </a:spcAft>
              <a:buSzPts val="4000"/>
              <a:buNone/>
              <a:defRPr sz="4000">
                <a:latin typeface="Calibri" panose="020F0502020204030204" pitchFamily="34" charset="0"/>
                <a:cs typeface="Calibri" panose="020F0502020204030204" pitchFamily="34" charset="0"/>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AU" dirty="0"/>
              <a:t>0</a:t>
            </a:r>
            <a:endParaRPr dirty="0"/>
          </a:p>
        </p:txBody>
      </p:sp>
      <p:sp>
        <p:nvSpPr>
          <p:cNvPr id="2" name="image_attribution">
            <a:extLst>
              <a:ext uri="{FF2B5EF4-FFF2-40B4-BE49-F238E27FC236}">
                <a16:creationId xmlns:a16="http://schemas.microsoft.com/office/drawing/2014/main" id="{7D4BB170-9F09-7110-3CD4-AF58BD7B65E6}"/>
              </a:ext>
            </a:extLst>
          </p:cNvPr>
          <p:cNvSpPr>
            <a:spLocks noGrp="1"/>
          </p:cNvSpPr>
          <p:nvPr>
            <p:ph sz="quarter" idx="11" hasCustomPrompt="1"/>
          </p:nvPr>
        </p:nvSpPr>
        <p:spPr>
          <a:xfrm>
            <a:off x="12239625" y="9601200"/>
            <a:ext cx="5133975" cy="679450"/>
          </a:xfrm>
        </p:spPr>
        <p:txBody>
          <a:bodyPr>
            <a:normAutofit/>
          </a:bodyPr>
          <a:lstStyle>
            <a:lvl1pPr marL="76200" indent="0">
              <a:buNone/>
              <a:defRPr sz="1100"/>
            </a:lvl1pPr>
          </a:lstStyle>
          <a:p>
            <a:pPr lvl="0"/>
            <a:r>
              <a:rPr lang="en-US" dirty="0"/>
              <a:t>IMAGE_ATTRIBUTION</a:t>
            </a:r>
          </a:p>
        </p:txBody>
      </p:sp>
    </p:spTree>
    <p:extLst>
      <p:ext uri="{BB962C8B-B14F-4D97-AF65-F5344CB8AC3E}">
        <p14:creationId xmlns:p14="http://schemas.microsoft.com/office/powerpoint/2010/main" val="383720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6003" y="4051301"/>
            <a:ext cx="12895002" cy="2739872"/>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91172"/>
            <a:ext cx="12895002" cy="1290600"/>
          </a:xfrm>
        </p:spPr>
        <p:txBody>
          <a:bodyPr anchor="t"/>
          <a:lstStyle>
            <a:lvl1pPr marL="0" indent="0" algn="l">
              <a:buNone/>
              <a:defRPr sz="30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57593892"/>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SIC_LAYOUT" preserve="1" userDrawn="1">
  <p:cSld name="1_BASIC_LAYOUT">
    <p:spTree>
      <p:nvGrpSpPr>
        <p:cNvPr id="1" name="Shape 15"/>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477E95E2-5F9A-CB34-90F6-EF198646E618}"/>
              </a:ext>
            </a:extLst>
          </p:cNvPr>
          <p:cNvGraphicFramePr>
            <a:graphicFrameLocks noChangeAspect="1"/>
          </p:cNvGraphicFramePr>
          <p:nvPr userDrawn="1">
            <p:custDataLst>
              <p:tags r:id="rId2"/>
            </p:custDataLst>
            <p:extLst>
              <p:ext uri="{D42A27DB-BD31-4B8C-83A1-F6EECF244321}">
                <p14:modId xmlns:p14="http://schemas.microsoft.com/office/powerpoint/2010/main" val="39807941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00" name="think-cell Slide" r:id="rId4" imgW="395" imgH="394" progId="TCLayout.ActiveDocument.1">
                  <p:embed/>
                </p:oleObj>
              </mc:Choice>
              <mc:Fallback>
                <p:oleObj name="think-cell Slide" r:id="rId4" imgW="395" imgH="394" progId="TCLayout.ActiveDocument.1">
                  <p:embed/>
                  <p:pic>
                    <p:nvPicPr>
                      <p:cNvPr id="15" name="think-cell data - do not delete" hidden="1">
                        <a:extLst>
                          <a:ext uri="{FF2B5EF4-FFF2-40B4-BE49-F238E27FC236}">
                            <a16:creationId xmlns:a16="http://schemas.microsoft.com/office/drawing/2014/main" id="{477E95E2-5F9A-CB34-90F6-EF198646E61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8" name="logo"/>
          <p:cNvSpPr>
            <a:spLocks noGrp="1"/>
          </p:cNvSpPr>
          <p:nvPr>
            <p:ph type="pic" idx="2" hasCustomPrompt="1"/>
          </p:nvPr>
        </p:nvSpPr>
        <p:spPr>
          <a:xfrm>
            <a:off x="16002000" y="1027450"/>
            <a:ext cx="1371600" cy="1371900"/>
          </a:xfrm>
          <a:prstGeom prst="rect">
            <a:avLst/>
          </a:prstGeom>
          <a:noFill/>
          <a:ln>
            <a:noFill/>
          </a:ln>
        </p:spPr>
        <p:txBody>
          <a:bodyPr/>
          <a:lstStyle/>
          <a:p>
            <a:r>
              <a:rPr lang="en-US" dirty="0"/>
              <a:t>22</a:t>
            </a:r>
          </a:p>
        </p:txBody>
      </p:sp>
      <p:sp>
        <p:nvSpPr>
          <p:cNvPr id="6" name="image">
            <a:extLst>
              <a:ext uri="{FF2B5EF4-FFF2-40B4-BE49-F238E27FC236}">
                <a16:creationId xmlns:a16="http://schemas.microsoft.com/office/drawing/2014/main" id="{37E3D27C-335F-2A82-45D0-E48FA5C20869}"/>
              </a:ext>
            </a:extLst>
          </p:cNvPr>
          <p:cNvSpPr>
            <a:spLocks noGrp="1"/>
          </p:cNvSpPr>
          <p:nvPr>
            <p:ph type="pic" sz="quarter" idx="12" hasCustomPrompt="1"/>
          </p:nvPr>
        </p:nvSpPr>
        <p:spPr>
          <a:xfrm>
            <a:off x="931000" y="2747907"/>
            <a:ext cx="4656225" cy="2047037"/>
          </a:xfrm>
        </p:spPr>
        <p:txBody>
          <a:bodyPr/>
          <a:lstStyle/>
          <a:p>
            <a:r>
              <a:rPr lang="en-AU" dirty="0"/>
              <a:t>2</a:t>
            </a:r>
          </a:p>
        </p:txBody>
      </p:sp>
      <p:sp>
        <p:nvSpPr>
          <p:cNvPr id="22" name="background_block">
            <a:extLst>
              <a:ext uri="{FF2B5EF4-FFF2-40B4-BE49-F238E27FC236}">
                <a16:creationId xmlns:a16="http://schemas.microsoft.com/office/drawing/2014/main" id="{D41494DB-BB2C-1488-7FA7-14252B9BB5EA}"/>
              </a:ext>
            </a:extLst>
          </p:cNvPr>
          <p:cNvSpPr>
            <a:spLocks noGrp="1"/>
          </p:cNvSpPr>
          <p:nvPr>
            <p:ph sz="quarter" idx="18"/>
          </p:nvPr>
        </p:nvSpPr>
        <p:spPr>
          <a:xfrm>
            <a:off x="0" y="0"/>
            <a:ext cx="361950" cy="10287000"/>
          </a:xfrm>
          <a:solidFill>
            <a:schemeClr val="bg1">
              <a:lumMod val="95000"/>
            </a:schemeClr>
          </a:solidFill>
          <a:ln>
            <a:noFill/>
          </a:ln>
        </p:spPr>
        <p:txBody>
          <a:bodyPr/>
          <a:lstStyle>
            <a:lvl1pPr marL="76200" indent="0">
              <a:buNone/>
              <a:defRPr/>
            </a:lvl1pPr>
          </a:lstStyle>
          <a:p>
            <a:pPr lvl="0"/>
            <a:endParaRPr lang="en-AU" dirty="0"/>
          </a:p>
        </p:txBody>
      </p:sp>
      <p:sp>
        <p:nvSpPr>
          <p:cNvPr id="25" name="content_3">
            <a:extLst>
              <a:ext uri="{FF2B5EF4-FFF2-40B4-BE49-F238E27FC236}">
                <a16:creationId xmlns:a16="http://schemas.microsoft.com/office/drawing/2014/main" id="{A0A92251-08F7-740D-70BE-AE9F66EC98FA}"/>
              </a:ext>
            </a:extLst>
          </p:cNvPr>
          <p:cNvSpPr txBox="1">
            <a:spLocks noGrp="1"/>
          </p:cNvSpPr>
          <p:nvPr>
            <p:ph type="body" idx="21" hasCustomPrompt="1"/>
          </p:nvPr>
        </p:nvSpPr>
        <p:spPr>
          <a:xfrm>
            <a:off x="11357186" y="5143500"/>
            <a:ext cx="4656225" cy="4457724"/>
          </a:xfrm>
          <a:prstGeom prst="rect">
            <a:avLst/>
          </a:prstGeom>
          <a:solidFill>
            <a:schemeClr val="bg1"/>
          </a:solidFill>
          <a:effectLst>
            <a:outerShdw blurRad="50800" dist="38100" dir="2700000" algn="tl" rotWithShape="0">
              <a:prstClr val="black">
                <a:alpha val="40000"/>
              </a:prstClr>
            </a:outerShdw>
          </a:effectLst>
        </p:spPr>
        <p:txBody>
          <a:bodyPr spcFirstLastPara="1" wrap="square" lIns="0" tIns="91425" rIns="91425" bIns="91425" anchor="t" anchorCtr="0">
            <a:normAutofit/>
          </a:bodyPr>
          <a:lstStyle>
            <a:lvl1pPr marL="457200" lvl="0" indent="-381000" rtl="0">
              <a:spcBef>
                <a:spcPts val="0"/>
              </a:spcBef>
              <a:spcAft>
                <a:spcPts val="0"/>
              </a:spcAft>
              <a:buSzPts val="2400"/>
              <a:buFont typeface="Roboto Light"/>
              <a:buChar char="●"/>
              <a:defRPr sz="2400">
                <a:latin typeface="Calibri" panose="020F0502020204030204" pitchFamily="34" charset="0"/>
                <a:ea typeface="Calibri" panose="020F0502020204030204" pitchFamily="34" charset="0"/>
                <a:cs typeface="Calibri" panose="020F0502020204030204" pitchFamily="34" charset="0"/>
                <a:sym typeface="Roboto Light"/>
              </a:defRPr>
            </a:lvl1pPr>
            <a:lvl2pPr marL="914400" lvl="1" indent="-381000" rtl="0">
              <a:spcBef>
                <a:spcPts val="0"/>
              </a:spcBef>
              <a:spcAft>
                <a:spcPts val="0"/>
              </a:spcAft>
              <a:buSzPts val="2400"/>
              <a:buFont typeface="Roboto Light"/>
              <a:buChar char="○"/>
              <a:defRPr sz="2400">
                <a:latin typeface="Roboto Light"/>
                <a:ea typeface="Roboto Light"/>
                <a:cs typeface="Roboto Light"/>
                <a:sym typeface="Roboto Light"/>
              </a:defRPr>
            </a:lvl2pPr>
            <a:lvl3pPr marL="1371600" lvl="2" indent="-381000" rtl="0">
              <a:spcBef>
                <a:spcPts val="0"/>
              </a:spcBef>
              <a:spcAft>
                <a:spcPts val="0"/>
              </a:spcAft>
              <a:buSzPts val="2400"/>
              <a:buFont typeface="Roboto Light"/>
              <a:buChar char="■"/>
              <a:defRPr sz="2400">
                <a:latin typeface="Roboto Light"/>
                <a:ea typeface="Roboto Light"/>
                <a:cs typeface="Roboto Light"/>
                <a:sym typeface="Roboto Light"/>
              </a:defRPr>
            </a:lvl3pPr>
            <a:lvl4pPr marL="1828800" lvl="3" indent="-381000" rtl="0">
              <a:spcBef>
                <a:spcPts val="0"/>
              </a:spcBef>
              <a:spcAft>
                <a:spcPts val="0"/>
              </a:spcAft>
              <a:buSzPts val="2400"/>
              <a:buFont typeface="Roboto Light"/>
              <a:buChar char="●"/>
              <a:defRPr sz="2400">
                <a:latin typeface="Roboto Light"/>
                <a:ea typeface="Roboto Light"/>
                <a:cs typeface="Roboto Light"/>
                <a:sym typeface="Roboto Light"/>
              </a:defRPr>
            </a:lvl4pPr>
            <a:lvl5pPr marL="2286000" lvl="4" indent="-381000" rtl="0">
              <a:spcBef>
                <a:spcPts val="0"/>
              </a:spcBef>
              <a:spcAft>
                <a:spcPts val="0"/>
              </a:spcAft>
              <a:buSzPts val="2400"/>
              <a:buFont typeface="Roboto Light"/>
              <a:buChar char="○"/>
              <a:defRPr sz="2400">
                <a:latin typeface="Roboto Light"/>
                <a:ea typeface="Roboto Light"/>
                <a:cs typeface="Roboto Light"/>
                <a:sym typeface="Roboto Light"/>
              </a:defRPr>
            </a:lvl5pPr>
            <a:lvl6pPr marL="2743200" lvl="5" indent="-381000" rtl="0">
              <a:spcBef>
                <a:spcPts val="0"/>
              </a:spcBef>
              <a:spcAft>
                <a:spcPts val="0"/>
              </a:spcAft>
              <a:buSzPts val="2400"/>
              <a:buFont typeface="Roboto Light"/>
              <a:buChar char="■"/>
              <a:defRPr sz="2400">
                <a:latin typeface="Roboto Light"/>
                <a:ea typeface="Roboto Light"/>
                <a:cs typeface="Roboto Light"/>
                <a:sym typeface="Roboto Light"/>
              </a:defRPr>
            </a:lvl6pPr>
            <a:lvl7pPr marL="3200400" lvl="6" indent="-381000" rtl="0">
              <a:spcBef>
                <a:spcPts val="0"/>
              </a:spcBef>
              <a:spcAft>
                <a:spcPts val="0"/>
              </a:spcAft>
              <a:buSzPts val="2400"/>
              <a:buFont typeface="Roboto Light"/>
              <a:buChar char="●"/>
              <a:defRPr sz="2400">
                <a:latin typeface="Roboto Light"/>
                <a:ea typeface="Roboto Light"/>
                <a:cs typeface="Roboto Light"/>
                <a:sym typeface="Roboto Light"/>
              </a:defRPr>
            </a:lvl7pPr>
            <a:lvl8pPr marL="3657600" lvl="7" indent="-381000" rtl="0">
              <a:spcBef>
                <a:spcPts val="0"/>
              </a:spcBef>
              <a:spcAft>
                <a:spcPts val="0"/>
              </a:spcAft>
              <a:buSzPts val="2400"/>
              <a:buFont typeface="Roboto Light"/>
              <a:buChar char="○"/>
              <a:defRPr sz="2400">
                <a:latin typeface="Roboto Light"/>
                <a:ea typeface="Roboto Light"/>
                <a:cs typeface="Roboto Light"/>
                <a:sym typeface="Roboto Light"/>
              </a:defRPr>
            </a:lvl8pPr>
            <a:lvl9pPr marL="4114800" lvl="8" indent="-381000" rtl="0">
              <a:spcBef>
                <a:spcPts val="0"/>
              </a:spcBef>
              <a:spcAft>
                <a:spcPts val="0"/>
              </a:spcAft>
              <a:buSzPts val="2400"/>
              <a:buFont typeface="Roboto Light"/>
              <a:buChar char="■"/>
              <a:defRPr sz="2400">
                <a:latin typeface="Roboto Light"/>
                <a:ea typeface="Roboto Light"/>
                <a:cs typeface="Roboto Light"/>
                <a:sym typeface="Roboto Light"/>
              </a:defRPr>
            </a:lvl9pPr>
          </a:lstStyle>
          <a:p>
            <a:r>
              <a:rPr lang="en-AU" dirty="0"/>
              <a:t>19</a:t>
            </a:r>
            <a:endParaRPr dirty="0"/>
          </a:p>
        </p:txBody>
      </p:sp>
      <p:sp>
        <p:nvSpPr>
          <p:cNvPr id="26" name="image_3">
            <a:extLst>
              <a:ext uri="{FF2B5EF4-FFF2-40B4-BE49-F238E27FC236}">
                <a16:creationId xmlns:a16="http://schemas.microsoft.com/office/drawing/2014/main" id="{989A4AD0-78D2-7CB1-A52C-254E41F679FA}"/>
              </a:ext>
            </a:extLst>
          </p:cNvPr>
          <p:cNvSpPr>
            <a:spLocks noGrp="1"/>
          </p:cNvSpPr>
          <p:nvPr>
            <p:ph type="pic" sz="quarter" idx="22" hasCustomPrompt="1"/>
          </p:nvPr>
        </p:nvSpPr>
        <p:spPr>
          <a:xfrm>
            <a:off x="11357186" y="2747905"/>
            <a:ext cx="4644814" cy="2047037"/>
          </a:xfrm>
        </p:spPr>
        <p:txBody>
          <a:bodyPr/>
          <a:lstStyle/>
          <a:p>
            <a:r>
              <a:rPr lang="en-AU" dirty="0"/>
              <a:t>18</a:t>
            </a:r>
          </a:p>
        </p:txBody>
      </p:sp>
      <p:sp>
        <p:nvSpPr>
          <p:cNvPr id="23" name="content_2">
            <a:extLst>
              <a:ext uri="{FF2B5EF4-FFF2-40B4-BE49-F238E27FC236}">
                <a16:creationId xmlns:a16="http://schemas.microsoft.com/office/drawing/2014/main" id="{32C7D559-D1EE-DBF8-7D21-FD5B68299FB8}"/>
              </a:ext>
            </a:extLst>
          </p:cNvPr>
          <p:cNvSpPr txBox="1">
            <a:spLocks noGrp="1"/>
          </p:cNvSpPr>
          <p:nvPr>
            <p:ph type="body" idx="19" hasCustomPrompt="1"/>
          </p:nvPr>
        </p:nvSpPr>
        <p:spPr>
          <a:xfrm>
            <a:off x="6119813" y="5143500"/>
            <a:ext cx="4656225" cy="4457724"/>
          </a:xfrm>
          <a:prstGeom prst="rect">
            <a:avLst/>
          </a:prstGeom>
          <a:solidFill>
            <a:schemeClr val="bg1"/>
          </a:solidFill>
          <a:effectLst>
            <a:outerShdw blurRad="50800" dist="38100" dir="2700000" algn="tl" rotWithShape="0">
              <a:prstClr val="black">
                <a:alpha val="40000"/>
              </a:prstClr>
            </a:outerShdw>
          </a:effectLst>
        </p:spPr>
        <p:txBody>
          <a:bodyPr spcFirstLastPara="1" wrap="square" lIns="0" tIns="91425" rIns="91425" bIns="91425" anchor="t" anchorCtr="0">
            <a:normAutofit/>
          </a:bodyPr>
          <a:lstStyle>
            <a:lvl1pPr marL="457200" lvl="0" indent="-381000" rtl="0">
              <a:spcBef>
                <a:spcPts val="0"/>
              </a:spcBef>
              <a:spcAft>
                <a:spcPts val="0"/>
              </a:spcAft>
              <a:buSzPts val="2400"/>
              <a:buFont typeface="Roboto Light"/>
              <a:buChar char="●"/>
              <a:defRPr sz="2400">
                <a:latin typeface="Calibri" panose="020F0502020204030204" pitchFamily="34" charset="0"/>
                <a:ea typeface="Calibri" panose="020F0502020204030204" pitchFamily="34" charset="0"/>
                <a:cs typeface="Calibri" panose="020F0502020204030204" pitchFamily="34" charset="0"/>
                <a:sym typeface="Roboto Light"/>
              </a:defRPr>
            </a:lvl1pPr>
            <a:lvl2pPr marL="914400" lvl="1" indent="-381000" rtl="0">
              <a:spcBef>
                <a:spcPts val="0"/>
              </a:spcBef>
              <a:spcAft>
                <a:spcPts val="0"/>
              </a:spcAft>
              <a:buSzPts val="2400"/>
              <a:buFont typeface="Roboto Light"/>
              <a:buChar char="○"/>
              <a:defRPr sz="2400">
                <a:latin typeface="Roboto Light"/>
                <a:ea typeface="Roboto Light"/>
                <a:cs typeface="Roboto Light"/>
                <a:sym typeface="Roboto Light"/>
              </a:defRPr>
            </a:lvl2pPr>
            <a:lvl3pPr marL="1371600" lvl="2" indent="-381000" rtl="0">
              <a:spcBef>
                <a:spcPts val="0"/>
              </a:spcBef>
              <a:spcAft>
                <a:spcPts val="0"/>
              </a:spcAft>
              <a:buSzPts val="2400"/>
              <a:buFont typeface="Roboto Light"/>
              <a:buChar char="■"/>
              <a:defRPr sz="2400">
                <a:latin typeface="Roboto Light"/>
                <a:ea typeface="Roboto Light"/>
                <a:cs typeface="Roboto Light"/>
                <a:sym typeface="Roboto Light"/>
              </a:defRPr>
            </a:lvl3pPr>
            <a:lvl4pPr marL="1828800" lvl="3" indent="-381000" rtl="0">
              <a:spcBef>
                <a:spcPts val="0"/>
              </a:spcBef>
              <a:spcAft>
                <a:spcPts val="0"/>
              </a:spcAft>
              <a:buSzPts val="2400"/>
              <a:buFont typeface="Roboto Light"/>
              <a:buChar char="●"/>
              <a:defRPr sz="2400">
                <a:latin typeface="Roboto Light"/>
                <a:ea typeface="Roboto Light"/>
                <a:cs typeface="Roboto Light"/>
                <a:sym typeface="Roboto Light"/>
              </a:defRPr>
            </a:lvl4pPr>
            <a:lvl5pPr marL="2286000" lvl="4" indent="-381000" rtl="0">
              <a:spcBef>
                <a:spcPts val="0"/>
              </a:spcBef>
              <a:spcAft>
                <a:spcPts val="0"/>
              </a:spcAft>
              <a:buSzPts val="2400"/>
              <a:buFont typeface="Roboto Light"/>
              <a:buChar char="○"/>
              <a:defRPr sz="2400">
                <a:latin typeface="Roboto Light"/>
                <a:ea typeface="Roboto Light"/>
                <a:cs typeface="Roboto Light"/>
                <a:sym typeface="Roboto Light"/>
              </a:defRPr>
            </a:lvl5pPr>
            <a:lvl6pPr marL="2743200" lvl="5" indent="-381000" rtl="0">
              <a:spcBef>
                <a:spcPts val="0"/>
              </a:spcBef>
              <a:spcAft>
                <a:spcPts val="0"/>
              </a:spcAft>
              <a:buSzPts val="2400"/>
              <a:buFont typeface="Roboto Light"/>
              <a:buChar char="■"/>
              <a:defRPr sz="2400">
                <a:latin typeface="Roboto Light"/>
                <a:ea typeface="Roboto Light"/>
                <a:cs typeface="Roboto Light"/>
                <a:sym typeface="Roboto Light"/>
              </a:defRPr>
            </a:lvl6pPr>
            <a:lvl7pPr marL="3200400" lvl="6" indent="-381000" rtl="0">
              <a:spcBef>
                <a:spcPts val="0"/>
              </a:spcBef>
              <a:spcAft>
                <a:spcPts val="0"/>
              </a:spcAft>
              <a:buSzPts val="2400"/>
              <a:buFont typeface="Roboto Light"/>
              <a:buChar char="●"/>
              <a:defRPr sz="2400">
                <a:latin typeface="Roboto Light"/>
                <a:ea typeface="Roboto Light"/>
                <a:cs typeface="Roboto Light"/>
                <a:sym typeface="Roboto Light"/>
              </a:defRPr>
            </a:lvl7pPr>
            <a:lvl8pPr marL="3657600" lvl="7" indent="-381000" rtl="0">
              <a:spcBef>
                <a:spcPts val="0"/>
              </a:spcBef>
              <a:spcAft>
                <a:spcPts val="0"/>
              </a:spcAft>
              <a:buSzPts val="2400"/>
              <a:buFont typeface="Roboto Light"/>
              <a:buChar char="○"/>
              <a:defRPr sz="2400">
                <a:latin typeface="Roboto Light"/>
                <a:ea typeface="Roboto Light"/>
                <a:cs typeface="Roboto Light"/>
                <a:sym typeface="Roboto Light"/>
              </a:defRPr>
            </a:lvl8pPr>
            <a:lvl9pPr marL="4114800" lvl="8" indent="-381000" rtl="0">
              <a:spcBef>
                <a:spcPts val="0"/>
              </a:spcBef>
              <a:spcAft>
                <a:spcPts val="0"/>
              </a:spcAft>
              <a:buSzPts val="2400"/>
              <a:buFont typeface="Roboto Light"/>
              <a:buChar char="■"/>
              <a:defRPr sz="2400">
                <a:latin typeface="Roboto Light"/>
                <a:ea typeface="Roboto Light"/>
                <a:cs typeface="Roboto Light"/>
                <a:sym typeface="Roboto Light"/>
              </a:defRPr>
            </a:lvl9pPr>
          </a:lstStyle>
          <a:p>
            <a:r>
              <a:rPr lang="en-AU" dirty="0"/>
              <a:t>21</a:t>
            </a:r>
            <a:endParaRPr dirty="0"/>
          </a:p>
        </p:txBody>
      </p:sp>
      <p:sp>
        <p:nvSpPr>
          <p:cNvPr id="24" name="image_2">
            <a:extLst>
              <a:ext uri="{FF2B5EF4-FFF2-40B4-BE49-F238E27FC236}">
                <a16:creationId xmlns:a16="http://schemas.microsoft.com/office/drawing/2014/main" id="{15E11F02-F723-E887-1059-7D8B547CC1F7}"/>
              </a:ext>
            </a:extLst>
          </p:cNvPr>
          <p:cNvSpPr>
            <a:spLocks noGrp="1"/>
          </p:cNvSpPr>
          <p:nvPr>
            <p:ph type="pic" sz="quarter" idx="20" hasCustomPrompt="1"/>
          </p:nvPr>
        </p:nvSpPr>
        <p:spPr>
          <a:xfrm>
            <a:off x="6098390" y="2747906"/>
            <a:ext cx="4677648" cy="2047037"/>
          </a:xfrm>
        </p:spPr>
        <p:txBody>
          <a:bodyPr/>
          <a:lstStyle/>
          <a:p>
            <a:r>
              <a:rPr lang="en-AU" dirty="0"/>
              <a:t>12</a:t>
            </a:r>
          </a:p>
        </p:txBody>
      </p:sp>
      <p:sp>
        <p:nvSpPr>
          <p:cNvPr id="17" name="content"/>
          <p:cNvSpPr txBox="1">
            <a:spLocks noGrp="1"/>
          </p:cNvSpPr>
          <p:nvPr>
            <p:ph type="body" idx="1" hasCustomPrompt="1"/>
          </p:nvPr>
        </p:nvSpPr>
        <p:spPr>
          <a:xfrm>
            <a:off x="919075" y="5143500"/>
            <a:ext cx="4656225" cy="4457724"/>
          </a:xfrm>
          <a:prstGeom prst="rect">
            <a:avLst/>
          </a:prstGeom>
          <a:solidFill>
            <a:schemeClr val="bg1"/>
          </a:solidFill>
          <a:effectLst>
            <a:outerShdw blurRad="50800" dist="38100" dir="2700000" algn="tl" rotWithShape="0">
              <a:prstClr val="black">
                <a:alpha val="40000"/>
              </a:prstClr>
            </a:outerShdw>
          </a:effectLst>
        </p:spPr>
        <p:txBody>
          <a:bodyPr spcFirstLastPara="1" wrap="square" lIns="0" tIns="91425" rIns="91425" bIns="91425" anchor="t" anchorCtr="0">
            <a:normAutofit/>
          </a:bodyPr>
          <a:lstStyle>
            <a:lvl1pPr marL="457200" lvl="0" indent="-381000" rtl="0">
              <a:spcBef>
                <a:spcPts val="0"/>
              </a:spcBef>
              <a:spcAft>
                <a:spcPts val="0"/>
              </a:spcAft>
              <a:buSzPts val="2400"/>
              <a:buFont typeface="Roboto Light"/>
              <a:buChar char="●"/>
              <a:defRPr sz="2400">
                <a:latin typeface="Calibri" panose="020F0502020204030204" pitchFamily="34" charset="0"/>
                <a:ea typeface="Calibri" panose="020F0502020204030204" pitchFamily="34" charset="0"/>
                <a:cs typeface="Calibri" panose="020F0502020204030204" pitchFamily="34" charset="0"/>
                <a:sym typeface="Roboto Light"/>
              </a:defRPr>
            </a:lvl1pPr>
            <a:lvl2pPr marL="914400" lvl="1" indent="-381000" rtl="0">
              <a:spcBef>
                <a:spcPts val="0"/>
              </a:spcBef>
              <a:spcAft>
                <a:spcPts val="0"/>
              </a:spcAft>
              <a:buSzPts val="2400"/>
              <a:buFont typeface="Roboto Light"/>
              <a:buChar char="○"/>
              <a:defRPr sz="2400">
                <a:latin typeface="Roboto Light"/>
                <a:ea typeface="Roboto Light"/>
                <a:cs typeface="Roboto Light"/>
                <a:sym typeface="Roboto Light"/>
              </a:defRPr>
            </a:lvl2pPr>
            <a:lvl3pPr marL="1371600" lvl="2" indent="-381000" rtl="0">
              <a:spcBef>
                <a:spcPts val="0"/>
              </a:spcBef>
              <a:spcAft>
                <a:spcPts val="0"/>
              </a:spcAft>
              <a:buSzPts val="2400"/>
              <a:buFont typeface="Roboto Light"/>
              <a:buChar char="■"/>
              <a:defRPr sz="2400">
                <a:latin typeface="Roboto Light"/>
                <a:ea typeface="Roboto Light"/>
                <a:cs typeface="Roboto Light"/>
                <a:sym typeface="Roboto Light"/>
              </a:defRPr>
            </a:lvl3pPr>
            <a:lvl4pPr marL="1828800" lvl="3" indent="-381000" rtl="0">
              <a:spcBef>
                <a:spcPts val="0"/>
              </a:spcBef>
              <a:spcAft>
                <a:spcPts val="0"/>
              </a:spcAft>
              <a:buSzPts val="2400"/>
              <a:buFont typeface="Roboto Light"/>
              <a:buChar char="●"/>
              <a:defRPr sz="2400">
                <a:latin typeface="Roboto Light"/>
                <a:ea typeface="Roboto Light"/>
                <a:cs typeface="Roboto Light"/>
                <a:sym typeface="Roboto Light"/>
              </a:defRPr>
            </a:lvl4pPr>
            <a:lvl5pPr marL="2286000" lvl="4" indent="-381000" rtl="0">
              <a:spcBef>
                <a:spcPts val="0"/>
              </a:spcBef>
              <a:spcAft>
                <a:spcPts val="0"/>
              </a:spcAft>
              <a:buSzPts val="2400"/>
              <a:buFont typeface="Roboto Light"/>
              <a:buChar char="○"/>
              <a:defRPr sz="2400">
                <a:latin typeface="Roboto Light"/>
                <a:ea typeface="Roboto Light"/>
                <a:cs typeface="Roboto Light"/>
                <a:sym typeface="Roboto Light"/>
              </a:defRPr>
            </a:lvl5pPr>
            <a:lvl6pPr marL="2743200" lvl="5" indent="-381000" rtl="0">
              <a:spcBef>
                <a:spcPts val="0"/>
              </a:spcBef>
              <a:spcAft>
                <a:spcPts val="0"/>
              </a:spcAft>
              <a:buSzPts val="2400"/>
              <a:buFont typeface="Roboto Light"/>
              <a:buChar char="■"/>
              <a:defRPr sz="2400">
                <a:latin typeface="Roboto Light"/>
                <a:ea typeface="Roboto Light"/>
                <a:cs typeface="Roboto Light"/>
                <a:sym typeface="Roboto Light"/>
              </a:defRPr>
            </a:lvl6pPr>
            <a:lvl7pPr marL="3200400" lvl="6" indent="-381000" rtl="0">
              <a:spcBef>
                <a:spcPts val="0"/>
              </a:spcBef>
              <a:spcAft>
                <a:spcPts val="0"/>
              </a:spcAft>
              <a:buSzPts val="2400"/>
              <a:buFont typeface="Roboto Light"/>
              <a:buChar char="●"/>
              <a:defRPr sz="2400">
                <a:latin typeface="Roboto Light"/>
                <a:ea typeface="Roboto Light"/>
                <a:cs typeface="Roboto Light"/>
                <a:sym typeface="Roboto Light"/>
              </a:defRPr>
            </a:lvl7pPr>
            <a:lvl8pPr marL="3657600" lvl="7" indent="-381000" rtl="0">
              <a:spcBef>
                <a:spcPts val="0"/>
              </a:spcBef>
              <a:spcAft>
                <a:spcPts val="0"/>
              </a:spcAft>
              <a:buSzPts val="2400"/>
              <a:buFont typeface="Roboto Light"/>
              <a:buChar char="○"/>
              <a:defRPr sz="2400">
                <a:latin typeface="Roboto Light"/>
                <a:ea typeface="Roboto Light"/>
                <a:cs typeface="Roboto Light"/>
                <a:sym typeface="Roboto Light"/>
              </a:defRPr>
            </a:lvl8pPr>
            <a:lvl9pPr marL="4114800" lvl="8" indent="-381000" rtl="0">
              <a:spcBef>
                <a:spcPts val="0"/>
              </a:spcBef>
              <a:spcAft>
                <a:spcPts val="0"/>
              </a:spcAft>
              <a:buSzPts val="2400"/>
              <a:buFont typeface="Roboto Light"/>
              <a:buChar char="■"/>
              <a:defRPr sz="2400">
                <a:latin typeface="Roboto Light"/>
                <a:ea typeface="Roboto Light"/>
                <a:cs typeface="Roboto Light"/>
                <a:sym typeface="Roboto Light"/>
              </a:defRPr>
            </a:lvl9pPr>
          </a:lstStyle>
          <a:p>
            <a:r>
              <a:rPr lang="en-AU" dirty="0"/>
              <a:t>1</a:t>
            </a:r>
            <a:endParaRPr dirty="0"/>
          </a:p>
        </p:txBody>
      </p:sp>
      <p:sp>
        <p:nvSpPr>
          <p:cNvPr id="16" name="heading"/>
          <p:cNvSpPr txBox="1">
            <a:spLocks noGrp="1"/>
          </p:cNvSpPr>
          <p:nvPr>
            <p:ph type="title" hasCustomPrompt="1"/>
          </p:nvPr>
        </p:nvSpPr>
        <p:spPr>
          <a:xfrm>
            <a:off x="931000" y="1028700"/>
            <a:ext cx="14625600" cy="981900"/>
          </a:xfrm>
          <a:prstGeom prst="rect">
            <a:avLst/>
          </a:prstGeom>
        </p:spPr>
        <p:txBody>
          <a:bodyPr spcFirstLastPara="1" wrap="square" lIns="0" tIns="91425" rIns="91425" bIns="91425" anchor="t" anchorCtr="0">
            <a:normAutofit/>
          </a:bodyPr>
          <a:lstStyle>
            <a:lvl1pPr lvl="0" rtl="0">
              <a:spcBef>
                <a:spcPts val="0"/>
              </a:spcBef>
              <a:spcAft>
                <a:spcPts val="0"/>
              </a:spcAft>
              <a:buSzPts val="4000"/>
              <a:buNone/>
              <a:defRPr sz="4000">
                <a:latin typeface="Calibri" panose="020F0502020204030204" pitchFamily="34" charset="0"/>
                <a:cs typeface="Calibri" panose="020F0502020204030204" pitchFamily="34" charset="0"/>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AU" dirty="0"/>
              <a:t>0</a:t>
            </a:r>
            <a:endParaRPr dirty="0"/>
          </a:p>
        </p:txBody>
      </p:sp>
    </p:spTree>
    <p:extLst>
      <p:ext uri="{BB962C8B-B14F-4D97-AF65-F5344CB8AC3E}">
        <p14:creationId xmlns:p14="http://schemas.microsoft.com/office/powerpoint/2010/main" val="1831926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SIC_LAYOUT" preserve="1" userDrawn="1">
  <p:cSld name="1_BASIC_LAYOUT">
    <p:spTree>
      <p:nvGrpSpPr>
        <p:cNvPr id="1" name="Shape 15"/>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477E95E2-5F9A-CB34-90F6-EF198646E618}"/>
              </a:ext>
            </a:extLst>
          </p:cNvPr>
          <p:cNvGraphicFramePr>
            <a:graphicFrameLocks noChangeAspect="1"/>
          </p:cNvGraphicFramePr>
          <p:nvPr userDrawn="1">
            <p:custDataLst>
              <p:tags r:id="rId2"/>
            </p:custDataLst>
            <p:extLst>
              <p:ext uri="{D42A27DB-BD31-4B8C-83A1-F6EECF244321}">
                <p14:modId xmlns:p14="http://schemas.microsoft.com/office/powerpoint/2010/main" val="39807941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24" name="think-cell Slide" r:id="rId4" imgW="395" imgH="394" progId="TCLayout.ActiveDocument.1">
                  <p:embed/>
                </p:oleObj>
              </mc:Choice>
              <mc:Fallback>
                <p:oleObj name="think-cell Slide" r:id="rId4" imgW="395" imgH="394" progId="TCLayout.ActiveDocument.1">
                  <p:embed/>
                  <p:pic>
                    <p:nvPicPr>
                      <p:cNvPr id="15" name="think-cell data - do not delete" hidden="1">
                        <a:extLst>
                          <a:ext uri="{FF2B5EF4-FFF2-40B4-BE49-F238E27FC236}">
                            <a16:creationId xmlns:a16="http://schemas.microsoft.com/office/drawing/2014/main" id="{477E95E2-5F9A-CB34-90F6-EF198646E61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1" name="content_4">
            <a:extLst>
              <a:ext uri="{FF2B5EF4-FFF2-40B4-BE49-F238E27FC236}">
                <a16:creationId xmlns:a16="http://schemas.microsoft.com/office/drawing/2014/main" id="{97130B1B-4ED5-07BD-72B7-007C1D1E0682}"/>
              </a:ext>
            </a:extLst>
          </p:cNvPr>
          <p:cNvSpPr txBox="1">
            <a:spLocks noGrp="1"/>
          </p:cNvSpPr>
          <p:nvPr>
            <p:ph type="body" idx="25" hasCustomPrompt="1"/>
          </p:nvPr>
        </p:nvSpPr>
        <p:spPr>
          <a:xfrm>
            <a:off x="13473932" y="4432299"/>
            <a:ext cx="3899668" cy="5168925"/>
          </a:xfrm>
          <a:prstGeom prst="rect">
            <a:avLst/>
          </a:prstGeom>
          <a:solidFill>
            <a:schemeClr val="bg1"/>
          </a:solidFill>
          <a:effectLst>
            <a:outerShdw blurRad="50800" dist="38100" dir="2700000" algn="tl" rotWithShape="0">
              <a:prstClr val="black">
                <a:alpha val="40000"/>
              </a:prstClr>
            </a:outerShdw>
          </a:effectLst>
        </p:spPr>
        <p:txBody>
          <a:bodyPr spcFirstLastPara="1" wrap="square" lIns="0" tIns="91425" rIns="91425" bIns="91425" anchor="t" anchorCtr="0">
            <a:normAutofit/>
          </a:bodyPr>
          <a:lstStyle>
            <a:lvl1pPr marL="457200" lvl="0" indent="-381000" rtl="0">
              <a:spcBef>
                <a:spcPts val="0"/>
              </a:spcBef>
              <a:spcAft>
                <a:spcPts val="0"/>
              </a:spcAft>
              <a:buSzPts val="2400"/>
              <a:buFont typeface="Roboto Light"/>
              <a:buChar char="●"/>
              <a:defRPr sz="2400">
                <a:latin typeface="Calibri" panose="020F0502020204030204" pitchFamily="34" charset="0"/>
                <a:ea typeface="Calibri" panose="020F0502020204030204" pitchFamily="34" charset="0"/>
                <a:cs typeface="Calibri" panose="020F0502020204030204" pitchFamily="34" charset="0"/>
                <a:sym typeface="Roboto Light"/>
              </a:defRPr>
            </a:lvl1pPr>
            <a:lvl2pPr marL="914400" lvl="1" indent="-381000" rtl="0">
              <a:spcBef>
                <a:spcPts val="0"/>
              </a:spcBef>
              <a:spcAft>
                <a:spcPts val="0"/>
              </a:spcAft>
              <a:buSzPts val="2400"/>
              <a:buFont typeface="Roboto Light"/>
              <a:buChar char="○"/>
              <a:defRPr sz="2400">
                <a:latin typeface="Roboto Light"/>
                <a:ea typeface="Roboto Light"/>
                <a:cs typeface="Roboto Light"/>
                <a:sym typeface="Roboto Light"/>
              </a:defRPr>
            </a:lvl2pPr>
            <a:lvl3pPr marL="1371600" lvl="2" indent="-381000" rtl="0">
              <a:spcBef>
                <a:spcPts val="0"/>
              </a:spcBef>
              <a:spcAft>
                <a:spcPts val="0"/>
              </a:spcAft>
              <a:buSzPts val="2400"/>
              <a:buFont typeface="Roboto Light"/>
              <a:buChar char="■"/>
              <a:defRPr sz="2400">
                <a:latin typeface="Roboto Light"/>
                <a:ea typeface="Roboto Light"/>
                <a:cs typeface="Roboto Light"/>
                <a:sym typeface="Roboto Light"/>
              </a:defRPr>
            </a:lvl3pPr>
            <a:lvl4pPr marL="1828800" lvl="3" indent="-381000" rtl="0">
              <a:spcBef>
                <a:spcPts val="0"/>
              </a:spcBef>
              <a:spcAft>
                <a:spcPts val="0"/>
              </a:spcAft>
              <a:buSzPts val="2400"/>
              <a:buFont typeface="Roboto Light"/>
              <a:buChar char="●"/>
              <a:defRPr sz="2400">
                <a:latin typeface="Roboto Light"/>
                <a:ea typeface="Roboto Light"/>
                <a:cs typeface="Roboto Light"/>
                <a:sym typeface="Roboto Light"/>
              </a:defRPr>
            </a:lvl4pPr>
            <a:lvl5pPr marL="2286000" lvl="4" indent="-381000" rtl="0">
              <a:spcBef>
                <a:spcPts val="0"/>
              </a:spcBef>
              <a:spcAft>
                <a:spcPts val="0"/>
              </a:spcAft>
              <a:buSzPts val="2400"/>
              <a:buFont typeface="Roboto Light"/>
              <a:buChar char="○"/>
              <a:defRPr sz="2400">
                <a:latin typeface="Roboto Light"/>
                <a:ea typeface="Roboto Light"/>
                <a:cs typeface="Roboto Light"/>
                <a:sym typeface="Roboto Light"/>
              </a:defRPr>
            </a:lvl5pPr>
            <a:lvl6pPr marL="2743200" lvl="5" indent="-381000" rtl="0">
              <a:spcBef>
                <a:spcPts val="0"/>
              </a:spcBef>
              <a:spcAft>
                <a:spcPts val="0"/>
              </a:spcAft>
              <a:buSzPts val="2400"/>
              <a:buFont typeface="Roboto Light"/>
              <a:buChar char="■"/>
              <a:defRPr sz="2400">
                <a:latin typeface="Roboto Light"/>
                <a:ea typeface="Roboto Light"/>
                <a:cs typeface="Roboto Light"/>
                <a:sym typeface="Roboto Light"/>
              </a:defRPr>
            </a:lvl6pPr>
            <a:lvl7pPr marL="3200400" lvl="6" indent="-381000" rtl="0">
              <a:spcBef>
                <a:spcPts val="0"/>
              </a:spcBef>
              <a:spcAft>
                <a:spcPts val="0"/>
              </a:spcAft>
              <a:buSzPts val="2400"/>
              <a:buFont typeface="Roboto Light"/>
              <a:buChar char="●"/>
              <a:defRPr sz="2400">
                <a:latin typeface="Roboto Light"/>
                <a:ea typeface="Roboto Light"/>
                <a:cs typeface="Roboto Light"/>
                <a:sym typeface="Roboto Light"/>
              </a:defRPr>
            </a:lvl7pPr>
            <a:lvl8pPr marL="3657600" lvl="7" indent="-381000" rtl="0">
              <a:spcBef>
                <a:spcPts val="0"/>
              </a:spcBef>
              <a:spcAft>
                <a:spcPts val="0"/>
              </a:spcAft>
              <a:buSzPts val="2400"/>
              <a:buFont typeface="Roboto Light"/>
              <a:buChar char="○"/>
              <a:defRPr sz="2400">
                <a:latin typeface="Roboto Light"/>
                <a:ea typeface="Roboto Light"/>
                <a:cs typeface="Roboto Light"/>
                <a:sym typeface="Roboto Light"/>
              </a:defRPr>
            </a:lvl8pPr>
            <a:lvl9pPr marL="4114800" lvl="8" indent="-381000" rtl="0">
              <a:spcBef>
                <a:spcPts val="0"/>
              </a:spcBef>
              <a:spcAft>
                <a:spcPts val="0"/>
              </a:spcAft>
              <a:buSzPts val="2400"/>
              <a:buFont typeface="Roboto Light"/>
              <a:buChar char="■"/>
              <a:defRPr sz="2400">
                <a:latin typeface="Roboto Light"/>
                <a:ea typeface="Roboto Light"/>
                <a:cs typeface="Roboto Light"/>
                <a:sym typeface="Roboto Light"/>
              </a:defRPr>
            </a:lvl9pPr>
          </a:lstStyle>
          <a:p>
            <a:r>
              <a:rPr lang="en-AU" dirty="0"/>
              <a:t>25</a:t>
            </a:r>
            <a:endParaRPr dirty="0"/>
          </a:p>
        </p:txBody>
      </p:sp>
      <p:sp>
        <p:nvSpPr>
          <p:cNvPr id="22" name="image_4">
            <a:extLst>
              <a:ext uri="{FF2B5EF4-FFF2-40B4-BE49-F238E27FC236}">
                <a16:creationId xmlns:a16="http://schemas.microsoft.com/office/drawing/2014/main" id="{4D333938-660B-24CF-7672-26505437B266}"/>
              </a:ext>
            </a:extLst>
          </p:cNvPr>
          <p:cNvSpPr>
            <a:spLocks noGrp="1"/>
          </p:cNvSpPr>
          <p:nvPr>
            <p:ph type="pic" sz="quarter" idx="26" hasCustomPrompt="1"/>
          </p:nvPr>
        </p:nvSpPr>
        <p:spPr>
          <a:xfrm>
            <a:off x="13473932" y="2685574"/>
            <a:ext cx="3899668" cy="1460500"/>
          </a:xfrm>
          <a:prstGeom prst="rect">
            <a:avLst/>
          </a:prstGeom>
        </p:spPr>
        <p:txBody>
          <a:bodyPr/>
          <a:lstStyle/>
          <a:p>
            <a:r>
              <a:rPr lang="en-AU" dirty="0"/>
              <a:t>23</a:t>
            </a:r>
          </a:p>
        </p:txBody>
      </p:sp>
      <p:sp>
        <p:nvSpPr>
          <p:cNvPr id="12" name="content_3">
            <a:extLst>
              <a:ext uri="{FF2B5EF4-FFF2-40B4-BE49-F238E27FC236}">
                <a16:creationId xmlns:a16="http://schemas.microsoft.com/office/drawing/2014/main" id="{4EC85EFB-1D00-34F3-DEFC-3D132152607F}"/>
              </a:ext>
            </a:extLst>
          </p:cNvPr>
          <p:cNvSpPr txBox="1">
            <a:spLocks noGrp="1"/>
          </p:cNvSpPr>
          <p:nvPr>
            <p:ph type="body" idx="22" hasCustomPrompt="1"/>
          </p:nvPr>
        </p:nvSpPr>
        <p:spPr>
          <a:xfrm>
            <a:off x="9288980" y="4432299"/>
            <a:ext cx="3899668" cy="5168925"/>
          </a:xfrm>
          <a:prstGeom prst="rect">
            <a:avLst/>
          </a:prstGeom>
          <a:solidFill>
            <a:schemeClr val="bg1"/>
          </a:solidFill>
          <a:effectLst>
            <a:outerShdw blurRad="50800" dist="38100" dir="2700000" algn="tl" rotWithShape="0">
              <a:prstClr val="black">
                <a:alpha val="40000"/>
              </a:prstClr>
            </a:outerShdw>
          </a:effectLst>
        </p:spPr>
        <p:txBody>
          <a:bodyPr spcFirstLastPara="1" wrap="square" lIns="0" tIns="91425" rIns="91425" bIns="91425" anchor="t" anchorCtr="0">
            <a:normAutofit/>
          </a:bodyPr>
          <a:lstStyle>
            <a:lvl1pPr marL="457200" lvl="0" indent="-381000" rtl="0">
              <a:spcBef>
                <a:spcPts val="0"/>
              </a:spcBef>
              <a:spcAft>
                <a:spcPts val="0"/>
              </a:spcAft>
              <a:buSzPts val="2400"/>
              <a:buFont typeface="Roboto Light"/>
              <a:buChar char="●"/>
              <a:defRPr sz="2400">
                <a:latin typeface="Calibri" panose="020F0502020204030204" pitchFamily="34" charset="0"/>
                <a:ea typeface="Calibri" panose="020F0502020204030204" pitchFamily="34" charset="0"/>
                <a:cs typeface="Calibri" panose="020F0502020204030204" pitchFamily="34" charset="0"/>
                <a:sym typeface="Roboto Light"/>
              </a:defRPr>
            </a:lvl1pPr>
            <a:lvl2pPr marL="914400" lvl="1" indent="-381000" rtl="0">
              <a:spcBef>
                <a:spcPts val="0"/>
              </a:spcBef>
              <a:spcAft>
                <a:spcPts val="0"/>
              </a:spcAft>
              <a:buSzPts val="2400"/>
              <a:buFont typeface="Roboto Light"/>
              <a:buChar char="○"/>
              <a:defRPr sz="2400">
                <a:latin typeface="Roboto Light"/>
                <a:ea typeface="Roboto Light"/>
                <a:cs typeface="Roboto Light"/>
                <a:sym typeface="Roboto Light"/>
              </a:defRPr>
            </a:lvl2pPr>
            <a:lvl3pPr marL="1371600" lvl="2" indent="-381000" rtl="0">
              <a:spcBef>
                <a:spcPts val="0"/>
              </a:spcBef>
              <a:spcAft>
                <a:spcPts val="0"/>
              </a:spcAft>
              <a:buSzPts val="2400"/>
              <a:buFont typeface="Roboto Light"/>
              <a:buChar char="■"/>
              <a:defRPr sz="2400">
                <a:latin typeface="Roboto Light"/>
                <a:ea typeface="Roboto Light"/>
                <a:cs typeface="Roboto Light"/>
                <a:sym typeface="Roboto Light"/>
              </a:defRPr>
            </a:lvl3pPr>
            <a:lvl4pPr marL="1828800" lvl="3" indent="-381000" rtl="0">
              <a:spcBef>
                <a:spcPts val="0"/>
              </a:spcBef>
              <a:spcAft>
                <a:spcPts val="0"/>
              </a:spcAft>
              <a:buSzPts val="2400"/>
              <a:buFont typeface="Roboto Light"/>
              <a:buChar char="●"/>
              <a:defRPr sz="2400">
                <a:latin typeface="Roboto Light"/>
                <a:ea typeface="Roboto Light"/>
                <a:cs typeface="Roboto Light"/>
                <a:sym typeface="Roboto Light"/>
              </a:defRPr>
            </a:lvl4pPr>
            <a:lvl5pPr marL="2286000" lvl="4" indent="-381000" rtl="0">
              <a:spcBef>
                <a:spcPts val="0"/>
              </a:spcBef>
              <a:spcAft>
                <a:spcPts val="0"/>
              </a:spcAft>
              <a:buSzPts val="2400"/>
              <a:buFont typeface="Roboto Light"/>
              <a:buChar char="○"/>
              <a:defRPr sz="2400">
                <a:latin typeface="Roboto Light"/>
                <a:ea typeface="Roboto Light"/>
                <a:cs typeface="Roboto Light"/>
                <a:sym typeface="Roboto Light"/>
              </a:defRPr>
            </a:lvl5pPr>
            <a:lvl6pPr marL="2743200" lvl="5" indent="-381000" rtl="0">
              <a:spcBef>
                <a:spcPts val="0"/>
              </a:spcBef>
              <a:spcAft>
                <a:spcPts val="0"/>
              </a:spcAft>
              <a:buSzPts val="2400"/>
              <a:buFont typeface="Roboto Light"/>
              <a:buChar char="■"/>
              <a:defRPr sz="2400">
                <a:latin typeface="Roboto Light"/>
                <a:ea typeface="Roboto Light"/>
                <a:cs typeface="Roboto Light"/>
                <a:sym typeface="Roboto Light"/>
              </a:defRPr>
            </a:lvl6pPr>
            <a:lvl7pPr marL="3200400" lvl="6" indent="-381000" rtl="0">
              <a:spcBef>
                <a:spcPts val="0"/>
              </a:spcBef>
              <a:spcAft>
                <a:spcPts val="0"/>
              </a:spcAft>
              <a:buSzPts val="2400"/>
              <a:buFont typeface="Roboto Light"/>
              <a:buChar char="●"/>
              <a:defRPr sz="2400">
                <a:latin typeface="Roboto Light"/>
                <a:ea typeface="Roboto Light"/>
                <a:cs typeface="Roboto Light"/>
                <a:sym typeface="Roboto Light"/>
              </a:defRPr>
            </a:lvl7pPr>
            <a:lvl8pPr marL="3657600" lvl="7" indent="-381000" rtl="0">
              <a:spcBef>
                <a:spcPts val="0"/>
              </a:spcBef>
              <a:spcAft>
                <a:spcPts val="0"/>
              </a:spcAft>
              <a:buSzPts val="2400"/>
              <a:buFont typeface="Roboto Light"/>
              <a:buChar char="○"/>
              <a:defRPr sz="2400">
                <a:latin typeface="Roboto Light"/>
                <a:ea typeface="Roboto Light"/>
                <a:cs typeface="Roboto Light"/>
                <a:sym typeface="Roboto Light"/>
              </a:defRPr>
            </a:lvl8pPr>
            <a:lvl9pPr marL="4114800" lvl="8" indent="-381000" rtl="0">
              <a:spcBef>
                <a:spcPts val="0"/>
              </a:spcBef>
              <a:spcAft>
                <a:spcPts val="0"/>
              </a:spcAft>
              <a:buSzPts val="2400"/>
              <a:buFont typeface="Roboto Light"/>
              <a:buChar char="■"/>
              <a:defRPr sz="2400">
                <a:latin typeface="Roboto Light"/>
                <a:ea typeface="Roboto Light"/>
                <a:cs typeface="Roboto Light"/>
                <a:sym typeface="Roboto Light"/>
              </a:defRPr>
            </a:lvl9pPr>
          </a:lstStyle>
          <a:p>
            <a:r>
              <a:rPr lang="en-AU" dirty="0"/>
              <a:t>22</a:t>
            </a:r>
            <a:endParaRPr dirty="0"/>
          </a:p>
        </p:txBody>
      </p:sp>
      <p:sp>
        <p:nvSpPr>
          <p:cNvPr id="13" name="image_3">
            <a:extLst>
              <a:ext uri="{FF2B5EF4-FFF2-40B4-BE49-F238E27FC236}">
                <a16:creationId xmlns:a16="http://schemas.microsoft.com/office/drawing/2014/main" id="{EA08CF17-561F-6A45-B311-DF3E79243E67}"/>
              </a:ext>
            </a:extLst>
          </p:cNvPr>
          <p:cNvSpPr>
            <a:spLocks noGrp="1"/>
          </p:cNvSpPr>
          <p:nvPr>
            <p:ph type="pic" sz="quarter" idx="23" hasCustomPrompt="1"/>
          </p:nvPr>
        </p:nvSpPr>
        <p:spPr>
          <a:xfrm>
            <a:off x="9288980" y="2685574"/>
            <a:ext cx="3899668" cy="1460500"/>
          </a:xfrm>
          <a:prstGeom prst="rect">
            <a:avLst/>
          </a:prstGeom>
        </p:spPr>
        <p:txBody>
          <a:bodyPr/>
          <a:lstStyle/>
          <a:p>
            <a:r>
              <a:rPr lang="en-AU" dirty="0"/>
              <a:t>20</a:t>
            </a:r>
          </a:p>
        </p:txBody>
      </p:sp>
      <p:sp>
        <p:nvSpPr>
          <p:cNvPr id="2" name="content_2">
            <a:extLst>
              <a:ext uri="{FF2B5EF4-FFF2-40B4-BE49-F238E27FC236}">
                <a16:creationId xmlns:a16="http://schemas.microsoft.com/office/drawing/2014/main" id="{B72C5E58-53F4-0EA6-D32E-ADEF51F174DB}"/>
              </a:ext>
            </a:extLst>
          </p:cNvPr>
          <p:cNvSpPr txBox="1">
            <a:spLocks noGrp="1"/>
          </p:cNvSpPr>
          <p:nvPr>
            <p:ph type="body" idx="19" hasCustomPrompt="1"/>
          </p:nvPr>
        </p:nvSpPr>
        <p:spPr>
          <a:xfrm>
            <a:off x="5104028" y="4432299"/>
            <a:ext cx="3899668" cy="5168925"/>
          </a:xfrm>
          <a:prstGeom prst="rect">
            <a:avLst/>
          </a:prstGeom>
          <a:solidFill>
            <a:schemeClr val="bg1"/>
          </a:solidFill>
          <a:effectLst>
            <a:outerShdw blurRad="50800" dist="38100" dir="2700000" algn="tl" rotWithShape="0">
              <a:prstClr val="black">
                <a:alpha val="40000"/>
              </a:prstClr>
            </a:outerShdw>
          </a:effectLst>
        </p:spPr>
        <p:txBody>
          <a:bodyPr spcFirstLastPara="1" wrap="square" lIns="0" tIns="91425" rIns="91425" bIns="91425" anchor="t" anchorCtr="0">
            <a:normAutofit/>
          </a:bodyPr>
          <a:lstStyle>
            <a:lvl1pPr marL="457200" lvl="0" indent="-381000" rtl="0">
              <a:spcBef>
                <a:spcPts val="0"/>
              </a:spcBef>
              <a:spcAft>
                <a:spcPts val="0"/>
              </a:spcAft>
              <a:buSzPts val="2400"/>
              <a:buFont typeface="Roboto Light"/>
              <a:buChar char="●"/>
              <a:defRPr sz="2400">
                <a:latin typeface="Calibri" panose="020F0502020204030204" pitchFamily="34" charset="0"/>
                <a:ea typeface="Calibri" panose="020F0502020204030204" pitchFamily="34" charset="0"/>
                <a:cs typeface="Calibri" panose="020F0502020204030204" pitchFamily="34" charset="0"/>
                <a:sym typeface="Roboto Light"/>
              </a:defRPr>
            </a:lvl1pPr>
            <a:lvl2pPr marL="914400" lvl="1" indent="-381000" rtl="0">
              <a:spcBef>
                <a:spcPts val="0"/>
              </a:spcBef>
              <a:spcAft>
                <a:spcPts val="0"/>
              </a:spcAft>
              <a:buSzPts val="2400"/>
              <a:buFont typeface="Roboto Light"/>
              <a:buChar char="○"/>
              <a:defRPr sz="2400">
                <a:latin typeface="Roboto Light"/>
                <a:ea typeface="Roboto Light"/>
                <a:cs typeface="Roboto Light"/>
                <a:sym typeface="Roboto Light"/>
              </a:defRPr>
            </a:lvl2pPr>
            <a:lvl3pPr marL="1371600" lvl="2" indent="-381000" rtl="0">
              <a:spcBef>
                <a:spcPts val="0"/>
              </a:spcBef>
              <a:spcAft>
                <a:spcPts val="0"/>
              </a:spcAft>
              <a:buSzPts val="2400"/>
              <a:buFont typeface="Roboto Light"/>
              <a:buChar char="■"/>
              <a:defRPr sz="2400">
                <a:latin typeface="Roboto Light"/>
                <a:ea typeface="Roboto Light"/>
                <a:cs typeface="Roboto Light"/>
                <a:sym typeface="Roboto Light"/>
              </a:defRPr>
            </a:lvl3pPr>
            <a:lvl4pPr marL="1828800" lvl="3" indent="-381000" rtl="0">
              <a:spcBef>
                <a:spcPts val="0"/>
              </a:spcBef>
              <a:spcAft>
                <a:spcPts val="0"/>
              </a:spcAft>
              <a:buSzPts val="2400"/>
              <a:buFont typeface="Roboto Light"/>
              <a:buChar char="●"/>
              <a:defRPr sz="2400">
                <a:latin typeface="Roboto Light"/>
                <a:ea typeface="Roboto Light"/>
                <a:cs typeface="Roboto Light"/>
                <a:sym typeface="Roboto Light"/>
              </a:defRPr>
            </a:lvl4pPr>
            <a:lvl5pPr marL="2286000" lvl="4" indent="-381000" rtl="0">
              <a:spcBef>
                <a:spcPts val="0"/>
              </a:spcBef>
              <a:spcAft>
                <a:spcPts val="0"/>
              </a:spcAft>
              <a:buSzPts val="2400"/>
              <a:buFont typeface="Roboto Light"/>
              <a:buChar char="○"/>
              <a:defRPr sz="2400">
                <a:latin typeface="Roboto Light"/>
                <a:ea typeface="Roboto Light"/>
                <a:cs typeface="Roboto Light"/>
                <a:sym typeface="Roboto Light"/>
              </a:defRPr>
            </a:lvl5pPr>
            <a:lvl6pPr marL="2743200" lvl="5" indent="-381000" rtl="0">
              <a:spcBef>
                <a:spcPts val="0"/>
              </a:spcBef>
              <a:spcAft>
                <a:spcPts val="0"/>
              </a:spcAft>
              <a:buSzPts val="2400"/>
              <a:buFont typeface="Roboto Light"/>
              <a:buChar char="■"/>
              <a:defRPr sz="2400">
                <a:latin typeface="Roboto Light"/>
                <a:ea typeface="Roboto Light"/>
                <a:cs typeface="Roboto Light"/>
                <a:sym typeface="Roboto Light"/>
              </a:defRPr>
            </a:lvl6pPr>
            <a:lvl7pPr marL="3200400" lvl="6" indent="-381000" rtl="0">
              <a:spcBef>
                <a:spcPts val="0"/>
              </a:spcBef>
              <a:spcAft>
                <a:spcPts val="0"/>
              </a:spcAft>
              <a:buSzPts val="2400"/>
              <a:buFont typeface="Roboto Light"/>
              <a:buChar char="●"/>
              <a:defRPr sz="2400">
                <a:latin typeface="Roboto Light"/>
                <a:ea typeface="Roboto Light"/>
                <a:cs typeface="Roboto Light"/>
                <a:sym typeface="Roboto Light"/>
              </a:defRPr>
            </a:lvl7pPr>
            <a:lvl8pPr marL="3657600" lvl="7" indent="-381000" rtl="0">
              <a:spcBef>
                <a:spcPts val="0"/>
              </a:spcBef>
              <a:spcAft>
                <a:spcPts val="0"/>
              </a:spcAft>
              <a:buSzPts val="2400"/>
              <a:buFont typeface="Roboto Light"/>
              <a:buChar char="○"/>
              <a:defRPr sz="2400">
                <a:latin typeface="Roboto Light"/>
                <a:ea typeface="Roboto Light"/>
                <a:cs typeface="Roboto Light"/>
                <a:sym typeface="Roboto Light"/>
              </a:defRPr>
            </a:lvl8pPr>
            <a:lvl9pPr marL="4114800" lvl="8" indent="-381000" rtl="0">
              <a:spcBef>
                <a:spcPts val="0"/>
              </a:spcBef>
              <a:spcAft>
                <a:spcPts val="0"/>
              </a:spcAft>
              <a:buSzPts val="2400"/>
              <a:buFont typeface="Roboto Light"/>
              <a:buChar char="■"/>
              <a:defRPr sz="2400">
                <a:latin typeface="Roboto Light"/>
                <a:ea typeface="Roboto Light"/>
                <a:cs typeface="Roboto Light"/>
                <a:sym typeface="Roboto Light"/>
              </a:defRPr>
            </a:lvl9pPr>
          </a:lstStyle>
          <a:p>
            <a:r>
              <a:rPr lang="en-AU" dirty="0"/>
              <a:t>19</a:t>
            </a:r>
            <a:endParaRPr dirty="0"/>
          </a:p>
        </p:txBody>
      </p:sp>
      <p:sp>
        <p:nvSpPr>
          <p:cNvPr id="5" name="image_2">
            <a:extLst>
              <a:ext uri="{FF2B5EF4-FFF2-40B4-BE49-F238E27FC236}">
                <a16:creationId xmlns:a16="http://schemas.microsoft.com/office/drawing/2014/main" id="{548E7E5D-1895-B2EB-B13F-C15207C4095B}"/>
              </a:ext>
            </a:extLst>
          </p:cNvPr>
          <p:cNvSpPr>
            <a:spLocks noGrp="1"/>
          </p:cNvSpPr>
          <p:nvPr>
            <p:ph type="pic" sz="quarter" idx="20" hasCustomPrompt="1"/>
          </p:nvPr>
        </p:nvSpPr>
        <p:spPr>
          <a:xfrm>
            <a:off x="5104028" y="2685574"/>
            <a:ext cx="3899668" cy="1460500"/>
          </a:xfrm>
          <a:prstGeom prst="rect">
            <a:avLst/>
          </a:prstGeom>
        </p:spPr>
        <p:txBody>
          <a:bodyPr/>
          <a:lstStyle/>
          <a:p>
            <a:r>
              <a:rPr lang="en-AU" dirty="0"/>
              <a:t>12</a:t>
            </a:r>
          </a:p>
        </p:txBody>
      </p:sp>
      <p:sp>
        <p:nvSpPr>
          <p:cNvPr id="18" name="logo"/>
          <p:cNvSpPr>
            <a:spLocks noGrp="1"/>
          </p:cNvSpPr>
          <p:nvPr>
            <p:ph type="pic" idx="2" hasCustomPrompt="1"/>
          </p:nvPr>
        </p:nvSpPr>
        <p:spPr>
          <a:xfrm>
            <a:off x="16002000" y="1027450"/>
            <a:ext cx="1371600" cy="1371900"/>
          </a:xfrm>
          <a:prstGeom prst="rect">
            <a:avLst/>
          </a:prstGeom>
          <a:noFill/>
          <a:ln>
            <a:noFill/>
          </a:ln>
        </p:spPr>
        <p:txBody>
          <a:bodyPr/>
          <a:lstStyle/>
          <a:p>
            <a:r>
              <a:rPr lang="en-US" dirty="0"/>
              <a:t>26</a:t>
            </a:r>
          </a:p>
        </p:txBody>
      </p:sp>
      <p:sp>
        <p:nvSpPr>
          <p:cNvPr id="6" name="image">
            <a:extLst>
              <a:ext uri="{FF2B5EF4-FFF2-40B4-BE49-F238E27FC236}">
                <a16:creationId xmlns:a16="http://schemas.microsoft.com/office/drawing/2014/main" id="{37E3D27C-335F-2A82-45D0-E48FA5C20869}"/>
              </a:ext>
            </a:extLst>
          </p:cNvPr>
          <p:cNvSpPr>
            <a:spLocks noGrp="1"/>
          </p:cNvSpPr>
          <p:nvPr>
            <p:ph type="pic" sz="quarter" idx="12" hasCustomPrompt="1"/>
          </p:nvPr>
        </p:nvSpPr>
        <p:spPr>
          <a:xfrm>
            <a:off x="919076" y="2685574"/>
            <a:ext cx="3899668" cy="1460500"/>
          </a:xfrm>
          <a:prstGeom prst="rect">
            <a:avLst/>
          </a:prstGeom>
        </p:spPr>
        <p:txBody>
          <a:bodyPr/>
          <a:lstStyle/>
          <a:p>
            <a:r>
              <a:rPr lang="en-AU" dirty="0"/>
              <a:t>2</a:t>
            </a:r>
          </a:p>
        </p:txBody>
      </p:sp>
      <p:sp>
        <p:nvSpPr>
          <p:cNvPr id="17" name="content"/>
          <p:cNvSpPr txBox="1">
            <a:spLocks noGrp="1"/>
          </p:cNvSpPr>
          <p:nvPr>
            <p:ph type="body" idx="1" hasCustomPrompt="1"/>
          </p:nvPr>
        </p:nvSpPr>
        <p:spPr>
          <a:xfrm>
            <a:off x="919076" y="4432299"/>
            <a:ext cx="3899668" cy="5168925"/>
          </a:xfrm>
          <a:prstGeom prst="rect">
            <a:avLst/>
          </a:prstGeom>
          <a:solidFill>
            <a:schemeClr val="bg1"/>
          </a:solidFill>
          <a:effectLst>
            <a:outerShdw blurRad="50800" dist="38100" dir="2700000" algn="tl" rotWithShape="0">
              <a:prstClr val="black">
                <a:alpha val="40000"/>
              </a:prstClr>
            </a:outerShdw>
          </a:effectLst>
        </p:spPr>
        <p:txBody>
          <a:bodyPr spcFirstLastPara="1" wrap="square" lIns="0" tIns="91425" rIns="91425" bIns="91425" anchor="t" anchorCtr="0">
            <a:normAutofit/>
          </a:bodyPr>
          <a:lstStyle>
            <a:lvl1pPr marL="457200" lvl="0" indent="-381000" rtl="0">
              <a:spcBef>
                <a:spcPts val="0"/>
              </a:spcBef>
              <a:spcAft>
                <a:spcPts val="0"/>
              </a:spcAft>
              <a:buSzPts val="2400"/>
              <a:buFont typeface="Roboto Light"/>
              <a:buChar char="●"/>
              <a:defRPr sz="2400">
                <a:latin typeface="Calibri" panose="020F0502020204030204" pitchFamily="34" charset="0"/>
                <a:ea typeface="Calibri" panose="020F0502020204030204" pitchFamily="34" charset="0"/>
                <a:cs typeface="Calibri" panose="020F0502020204030204" pitchFamily="34" charset="0"/>
                <a:sym typeface="Roboto Light"/>
              </a:defRPr>
            </a:lvl1pPr>
            <a:lvl2pPr marL="914400" lvl="1" indent="-381000" rtl="0">
              <a:spcBef>
                <a:spcPts val="0"/>
              </a:spcBef>
              <a:spcAft>
                <a:spcPts val="0"/>
              </a:spcAft>
              <a:buSzPts val="2400"/>
              <a:buFont typeface="Roboto Light"/>
              <a:buChar char="○"/>
              <a:defRPr sz="2400">
                <a:latin typeface="Roboto Light"/>
                <a:ea typeface="Roboto Light"/>
                <a:cs typeface="Roboto Light"/>
                <a:sym typeface="Roboto Light"/>
              </a:defRPr>
            </a:lvl2pPr>
            <a:lvl3pPr marL="1371600" lvl="2" indent="-381000" rtl="0">
              <a:spcBef>
                <a:spcPts val="0"/>
              </a:spcBef>
              <a:spcAft>
                <a:spcPts val="0"/>
              </a:spcAft>
              <a:buSzPts val="2400"/>
              <a:buFont typeface="Roboto Light"/>
              <a:buChar char="■"/>
              <a:defRPr sz="2400">
                <a:latin typeface="Roboto Light"/>
                <a:ea typeface="Roboto Light"/>
                <a:cs typeface="Roboto Light"/>
                <a:sym typeface="Roboto Light"/>
              </a:defRPr>
            </a:lvl3pPr>
            <a:lvl4pPr marL="1828800" lvl="3" indent="-381000" rtl="0">
              <a:spcBef>
                <a:spcPts val="0"/>
              </a:spcBef>
              <a:spcAft>
                <a:spcPts val="0"/>
              </a:spcAft>
              <a:buSzPts val="2400"/>
              <a:buFont typeface="Roboto Light"/>
              <a:buChar char="●"/>
              <a:defRPr sz="2400">
                <a:latin typeface="Roboto Light"/>
                <a:ea typeface="Roboto Light"/>
                <a:cs typeface="Roboto Light"/>
                <a:sym typeface="Roboto Light"/>
              </a:defRPr>
            </a:lvl4pPr>
            <a:lvl5pPr marL="2286000" lvl="4" indent="-381000" rtl="0">
              <a:spcBef>
                <a:spcPts val="0"/>
              </a:spcBef>
              <a:spcAft>
                <a:spcPts val="0"/>
              </a:spcAft>
              <a:buSzPts val="2400"/>
              <a:buFont typeface="Roboto Light"/>
              <a:buChar char="○"/>
              <a:defRPr sz="2400">
                <a:latin typeface="Roboto Light"/>
                <a:ea typeface="Roboto Light"/>
                <a:cs typeface="Roboto Light"/>
                <a:sym typeface="Roboto Light"/>
              </a:defRPr>
            </a:lvl5pPr>
            <a:lvl6pPr marL="2743200" lvl="5" indent="-381000" rtl="0">
              <a:spcBef>
                <a:spcPts val="0"/>
              </a:spcBef>
              <a:spcAft>
                <a:spcPts val="0"/>
              </a:spcAft>
              <a:buSzPts val="2400"/>
              <a:buFont typeface="Roboto Light"/>
              <a:buChar char="■"/>
              <a:defRPr sz="2400">
                <a:latin typeface="Roboto Light"/>
                <a:ea typeface="Roboto Light"/>
                <a:cs typeface="Roboto Light"/>
                <a:sym typeface="Roboto Light"/>
              </a:defRPr>
            </a:lvl6pPr>
            <a:lvl7pPr marL="3200400" lvl="6" indent="-381000" rtl="0">
              <a:spcBef>
                <a:spcPts val="0"/>
              </a:spcBef>
              <a:spcAft>
                <a:spcPts val="0"/>
              </a:spcAft>
              <a:buSzPts val="2400"/>
              <a:buFont typeface="Roboto Light"/>
              <a:buChar char="●"/>
              <a:defRPr sz="2400">
                <a:latin typeface="Roboto Light"/>
                <a:ea typeface="Roboto Light"/>
                <a:cs typeface="Roboto Light"/>
                <a:sym typeface="Roboto Light"/>
              </a:defRPr>
            </a:lvl7pPr>
            <a:lvl8pPr marL="3657600" lvl="7" indent="-381000" rtl="0">
              <a:spcBef>
                <a:spcPts val="0"/>
              </a:spcBef>
              <a:spcAft>
                <a:spcPts val="0"/>
              </a:spcAft>
              <a:buSzPts val="2400"/>
              <a:buFont typeface="Roboto Light"/>
              <a:buChar char="○"/>
              <a:defRPr sz="2400">
                <a:latin typeface="Roboto Light"/>
                <a:ea typeface="Roboto Light"/>
                <a:cs typeface="Roboto Light"/>
                <a:sym typeface="Roboto Light"/>
              </a:defRPr>
            </a:lvl8pPr>
            <a:lvl9pPr marL="4114800" lvl="8" indent="-381000" rtl="0">
              <a:spcBef>
                <a:spcPts val="0"/>
              </a:spcBef>
              <a:spcAft>
                <a:spcPts val="0"/>
              </a:spcAft>
              <a:buSzPts val="2400"/>
              <a:buFont typeface="Roboto Light"/>
              <a:buChar char="■"/>
              <a:defRPr sz="2400">
                <a:latin typeface="Roboto Light"/>
                <a:ea typeface="Roboto Light"/>
                <a:cs typeface="Roboto Light"/>
                <a:sym typeface="Roboto Light"/>
              </a:defRPr>
            </a:lvl9pPr>
          </a:lstStyle>
          <a:p>
            <a:r>
              <a:rPr lang="en-AU" dirty="0"/>
              <a:t>1</a:t>
            </a:r>
            <a:endParaRPr dirty="0"/>
          </a:p>
        </p:txBody>
      </p:sp>
      <p:sp>
        <p:nvSpPr>
          <p:cNvPr id="16" name="heading"/>
          <p:cNvSpPr txBox="1">
            <a:spLocks noGrp="1"/>
          </p:cNvSpPr>
          <p:nvPr>
            <p:ph type="title" hasCustomPrompt="1"/>
          </p:nvPr>
        </p:nvSpPr>
        <p:spPr>
          <a:xfrm>
            <a:off x="931000" y="1028700"/>
            <a:ext cx="14625600" cy="981900"/>
          </a:xfrm>
          <a:prstGeom prst="rect">
            <a:avLst/>
          </a:prstGeom>
        </p:spPr>
        <p:txBody>
          <a:bodyPr spcFirstLastPara="1" wrap="square" lIns="0" tIns="91425" rIns="91425" bIns="91425" anchor="t" anchorCtr="0">
            <a:normAutofit/>
          </a:bodyPr>
          <a:lstStyle>
            <a:lvl1pPr lvl="0" rtl="0">
              <a:spcBef>
                <a:spcPts val="0"/>
              </a:spcBef>
              <a:spcAft>
                <a:spcPts val="0"/>
              </a:spcAft>
              <a:buSzPts val="4000"/>
              <a:buNone/>
              <a:defRPr sz="4000">
                <a:latin typeface="Calibri" panose="020F0502020204030204" pitchFamily="34" charset="0"/>
                <a:cs typeface="Calibri" panose="020F0502020204030204" pitchFamily="34" charset="0"/>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AU" dirty="0"/>
              <a:t>0</a:t>
            </a:r>
            <a:endParaRPr dirty="0"/>
          </a:p>
        </p:txBody>
      </p:sp>
      <p:sp>
        <p:nvSpPr>
          <p:cNvPr id="3" name="background_block">
            <a:extLst>
              <a:ext uri="{FF2B5EF4-FFF2-40B4-BE49-F238E27FC236}">
                <a16:creationId xmlns:a16="http://schemas.microsoft.com/office/drawing/2014/main" id="{D430C6F0-E30A-7BAF-6C33-C5B5211D4BEF}"/>
              </a:ext>
            </a:extLst>
          </p:cNvPr>
          <p:cNvSpPr>
            <a:spLocks noGrp="1"/>
          </p:cNvSpPr>
          <p:nvPr>
            <p:ph sz="quarter" idx="10" hasCustomPrompt="1"/>
          </p:nvPr>
        </p:nvSpPr>
        <p:spPr>
          <a:xfrm>
            <a:off x="0" y="9887448"/>
            <a:ext cx="18286412" cy="399551"/>
          </a:xfrm>
          <a:solidFill>
            <a:schemeClr val="bg1">
              <a:lumMod val="95000"/>
            </a:schemeClr>
          </a:solidFill>
          <a:ln>
            <a:noFill/>
          </a:ln>
        </p:spPr>
        <p:txBody>
          <a:bodyPr/>
          <a:lstStyle>
            <a:lvl1pPr marL="76200" indent="0">
              <a:buNone/>
              <a:defRPr/>
            </a:lvl1pPr>
          </a:lstStyle>
          <a:p>
            <a:pPr lvl="0"/>
            <a:r>
              <a:rPr lang="en-AU" dirty="0"/>
              <a:t>10</a:t>
            </a:r>
          </a:p>
        </p:txBody>
      </p:sp>
    </p:spTree>
    <p:extLst>
      <p:ext uri="{BB962C8B-B14F-4D97-AF65-F5344CB8AC3E}">
        <p14:creationId xmlns:p14="http://schemas.microsoft.com/office/powerpoint/2010/main" val="1807346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HALF_WITH_IMAGE_RIGHT" preserve="1" userDrawn="1">
  <p:cSld name="1_HALF_WITH_IMAGE_RIGHT">
    <p:spTree>
      <p:nvGrpSpPr>
        <p:cNvPr id="1" name="Shape 34"/>
        <p:cNvGrpSpPr/>
        <p:nvPr/>
      </p:nvGrpSpPr>
      <p:grpSpPr>
        <a:xfrm>
          <a:off x="0" y="0"/>
          <a:ext cx="0" cy="0"/>
          <a:chOff x="0" y="0"/>
          <a:chExt cx="0" cy="0"/>
        </a:xfrm>
      </p:grpSpPr>
      <p:graphicFrame>
        <p:nvGraphicFramePr>
          <p:cNvPr id="2" name="think-cell data - do not delete">
            <a:extLst>
              <a:ext uri="{FF2B5EF4-FFF2-40B4-BE49-F238E27FC236}">
                <a16:creationId xmlns:a16="http://schemas.microsoft.com/office/drawing/2014/main" id="{1EBEFA8E-76DC-F156-F2C1-98BAF0645D99}"/>
              </a:ext>
            </a:extLst>
          </p:cNvPr>
          <p:cNvGraphicFramePr>
            <a:graphicFrameLocks noChangeAspect="1"/>
          </p:cNvGraphicFramePr>
          <p:nvPr userDrawn="1">
            <p:custDataLst>
              <p:tags r:id="rId2"/>
            </p:custDataLst>
            <p:extLst>
              <p:ext uri="{D42A27DB-BD31-4B8C-83A1-F6EECF244321}">
                <p14:modId xmlns:p14="http://schemas.microsoft.com/office/powerpoint/2010/main" val="38233252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48" name="think-cell Slide" r:id="rId4" imgW="395" imgH="394" progId="TCLayout.ActiveDocument.1">
                  <p:embed/>
                </p:oleObj>
              </mc:Choice>
              <mc:Fallback>
                <p:oleObj name="think-cell Slide" r:id="rId4" imgW="395" imgH="394" progId="TCLayout.ActiveDocument.1">
                  <p:embed/>
                  <p:pic>
                    <p:nvPicPr>
                      <p:cNvPr id="2" name="think-cell data - do not delete" hidden="1">
                        <a:extLst>
                          <a:ext uri="{FF2B5EF4-FFF2-40B4-BE49-F238E27FC236}">
                            <a16:creationId xmlns:a16="http://schemas.microsoft.com/office/drawing/2014/main" id="{1EBEFA8E-76DC-F156-F2C1-98BAF0645D9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7" name="content"/>
          <p:cNvSpPr txBox="1">
            <a:spLocks noGrp="1"/>
          </p:cNvSpPr>
          <p:nvPr>
            <p:ph type="body" idx="1" hasCustomPrompt="1"/>
          </p:nvPr>
        </p:nvSpPr>
        <p:spPr>
          <a:xfrm>
            <a:off x="919075" y="3429000"/>
            <a:ext cx="4624475" cy="6172200"/>
          </a:xfrm>
          <a:prstGeom prst="rect">
            <a:avLst/>
          </a:prstGeom>
        </p:spPr>
        <p:txBody>
          <a:bodyPr spcFirstLastPara="1" wrap="square" lIns="0" tIns="91425" rIns="91425" bIns="91425" anchor="t" anchorCtr="0">
            <a:normAutofit/>
          </a:bodyPr>
          <a:lstStyle>
            <a:lvl1pPr marL="457200" lvl="0" indent="-381000" rtl="0">
              <a:spcBef>
                <a:spcPts val="0"/>
              </a:spcBef>
              <a:spcAft>
                <a:spcPts val="0"/>
              </a:spcAft>
              <a:buSzPct val="100000"/>
              <a:buFont typeface="Arial" panose="020B0604020202020204" pitchFamily="34" charset="0"/>
              <a:buChar char="•"/>
              <a:defRPr sz="3600">
                <a:latin typeface="Calibri" panose="020F0502020204030204" pitchFamily="34" charset="0"/>
                <a:ea typeface="Calibri" panose="020F0502020204030204" pitchFamily="34" charset="0"/>
                <a:cs typeface="Calibri" panose="020F0502020204030204" pitchFamily="34" charset="0"/>
                <a:sym typeface="Roboto Light"/>
              </a:defRPr>
            </a:lvl1pPr>
            <a:lvl2pPr marL="914400" lvl="1" indent="-381000" rtl="0">
              <a:spcBef>
                <a:spcPts val="0"/>
              </a:spcBef>
              <a:spcAft>
                <a:spcPts val="0"/>
              </a:spcAft>
              <a:buSzPts val="2400"/>
              <a:buFont typeface="Roboto Light"/>
              <a:buChar char="○"/>
              <a:defRPr sz="2400">
                <a:latin typeface="Roboto Light"/>
                <a:ea typeface="Roboto Light"/>
                <a:cs typeface="Roboto Light"/>
                <a:sym typeface="Roboto Light"/>
              </a:defRPr>
            </a:lvl2pPr>
            <a:lvl3pPr marL="1371600" lvl="2" indent="-381000" rtl="0">
              <a:spcBef>
                <a:spcPts val="0"/>
              </a:spcBef>
              <a:spcAft>
                <a:spcPts val="0"/>
              </a:spcAft>
              <a:buSzPts val="2400"/>
              <a:buFont typeface="Roboto Light"/>
              <a:buChar char="■"/>
              <a:defRPr sz="2400">
                <a:latin typeface="Roboto Light"/>
                <a:ea typeface="Roboto Light"/>
                <a:cs typeface="Roboto Light"/>
                <a:sym typeface="Roboto Light"/>
              </a:defRPr>
            </a:lvl3pPr>
            <a:lvl4pPr marL="1828800" lvl="3" indent="-381000" rtl="0">
              <a:spcBef>
                <a:spcPts val="0"/>
              </a:spcBef>
              <a:spcAft>
                <a:spcPts val="0"/>
              </a:spcAft>
              <a:buSzPts val="2400"/>
              <a:buFont typeface="Roboto Light"/>
              <a:buChar char="●"/>
              <a:defRPr sz="2400">
                <a:latin typeface="Roboto Light"/>
                <a:ea typeface="Roboto Light"/>
                <a:cs typeface="Roboto Light"/>
                <a:sym typeface="Roboto Light"/>
              </a:defRPr>
            </a:lvl4pPr>
            <a:lvl5pPr marL="2286000" lvl="4" indent="-381000" rtl="0">
              <a:spcBef>
                <a:spcPts val="0"/>
              </a:spcBef>
              <a:spcAft>
                <a:spcPts val="0"/>
              </a:spcAft>
              <a:buSzPts val="2400"/>
              <a:buFont typeface="Roboto Light"/>
              <a:buChar char="○"/>
              <a:defRPr sz="2400">
                <a:latin typeface="Roboto Light"/>
                <a:ea typeface="Roboto Light"/>
                <a:cs typeface="Roboto Light"/>
                <a:sym typeface="Roboto Light"/>
              </a:defRPr>
            </a:lvl5pPr>
            <a:lvl6pPr marL="2743200" lvl="5" indent="-381000" rtl="0">
              <a:spcBef>
                <a:spcPts val="0"/>
              </a:spcBef>
              <a:spcAft>
                <a:spcPts val="0"/>
              </a:spcAft>
              <a:buSzPts val="2400"/>
              <a:buFont typeface="Roboto Light"/>
              <a:buChar char="■"/>
              <a:defRPr sz="2400">
                <a:latin typeface="Roboto Light"/>
                <a:ea typeface="Roboto Light"/>
                <a:cs typeface="Roboto Light"/>
                <a:sym typeface="Roboto Light"/>
              </a:defRPr>
            </a:lvl6pPr>
            <a:lvl7pPr marL="3200400" lvl="6" indent="-381000" rtl="0">
              <a:spcBef>
                <a:spcPts val="0"/>
              </a:spcBef>
              <a:spcAft>
                <a:spcPts val="0"/>
              </a:spcAft>
              <a:buSzPts val="2400"/>
              <a:buFont typeface="Roboto Light"/>
              <a:buChar char="●"/>
              <a:defRPr sz="2400">
                <a:latin typeface="Roboto Light"/>
                <a:ea typeface="Roboto Light"/>
                <a:cs typeface="Roboto Light"/>
                <a:sym typeface="Roboto Light"/>
              </a:defRPr>
            </a:lvl7pPr>
            <a:lvl8pPr marL="3657600" lvl="7" indent="-381000" rtl="0">
              <a:spcBef>
                <a:spcPts val="0"/>
              </a:spcBef>
              <a:spcAft>
                <a:spcPts val="0"/>
              </a:spcAft>
              <a:buSzPts val="2400"/>
              <a:buFont typeface="Roboto Light"/>
              <a:buChar char="○"/>
              <a:defRPr sz="2400">
                <a:latin typeface="Roboto Light"/>
                <a:ea typeface="Roboto Light"/>
                <a:cs typeface="Roboto Light"/>
                <a:sym typeface="Roboto Light"/>
              </a:defRPr>
            </a:lvl8pPr>
            <a:lvl9pPr marL="4114800" lvl="8" indent="-381000" rtl="0">
              <a:spcBef>
                <a:spcPts val="0"/>
              </a:spcBef>
              <a:spcAft>
                <a:spcPts val="0"/>
              </a:spcAft>
              <a:buSzPts val="2400"/>
              <a:buFont typeface="Roboto Light"/>
              <a:buChar char="■"/>
              <a:defRPr sz="2400">
                <a:latin typeface="Roboto Light"/>
                <a:ea typeface="Roboto Light"/>
                <a:cs typeface="Roboto Light"/>
                <a:sym typeface="Roboto Light"/>
              </a:defRPr>
            </a:lvl9pPr>
          </a:lstStyle>
          <a:p>
            <a:r>
              <a:rPr lang="en-AU" dirty="0"/>
              <a:t>1</a:t>
            </a:r>
            <a:endParaRPr dirty="0"/>
          </a:p>
        </p:txBody>
      </p:sp>
      <p:sp>
        <p:nvSpPr>
          <p:cNvPr id="38" name="heading"/>
          <p:cNvSpPr txBox="1">
            <a:spLocks noGrp="1"/>
          </p:cNvSpPr>
          <p:nvPr>
            <p:ph type="title" hasCustomPrompt="1"/>
          </p:nvPr>
        </p:nvSpPr>
        <p:spPr>
          <a:xfrm>
            <a:off x="6994357" y="1028700"/>
            <a:ext cx="10374479" cy="982663"/>
          </a:xfrm>
          <a:prstGeom prst="rect">
            <a:avLst/>
          </a:prstGeom>
        </p:spPr>
        <p:txBody>
          <a:bodyPr spcFirstLastPara="1" wrap="square" lIns="0" tIns="91425" rIns="91425" bIns="91425" anchor="t" anchorCtr="0">
            <a:normAutofit/>
          </a:bodyPr>
          <a:lstStyle>
            <a:lvl1pPr lvl="0" rtl="0">
              <a:spcBef>
                <a:spcPts val="0"/>
              </a:spcBef>
              <a:spcAft>
                <a:spcPts val="0"/>
              </a:spcAft>
              <a:buSzPts val="4000"/>
              <a:buNone/>
              <a:defRPr sz="4600">
                <a:latin typeface="Calibri" panose="020F0502020204030204" pitchFamily="34" charset="0"/>
                <a:cs typeface="Calibri" panose="020F0502020204030204" pitchFamily="34" charset="0"/>
              </a:defRPr>
            </a:lvl1pPr>
            <a:lvl2pPr lvl="1" rtl="0">
              <a:spcBef>
                <a:spcPts val="0"/>
              </a:spcBef>
              <a:spcAft>
                <a:spcPts val="0"/>
              </a:spcAft>
              <a:buSzPts val="5300"/>
              <a:buNone/>
              <a:defRPr sz="5300"/>
            </a:lvl2pPr>
            <a:lvl3pPr lvl="2" rtl="0">
              <a:spcBef>
                <a:spcPts val="0"/>
              </a:spcBef>
              <a:spcAft>
                <a:spcPts val="0"/>
              </a:spcAft>
              <a:buSzPts val="5300"/>
              <a:buNone/>
              <a:defRPr sz="5300"/>
            </a:lvl3pPr>
            <a:lvl4pPr lvl="3" rtl="0">
              <a:spcBef>
                <a:spcPts val="0"/>
              </a:spcBef>
              <a:spcAft>
                <a:spcPts val="0"/>
              </a:spcAft>
              <a:buSzPts val="5300"/>
              <a:buNone/>
              <a:defRPr sz="5300"/>
            </a:lvl4pPr>
            <a:lvl5pPr lvl="4" rtl="0">
              <a:spcBef>
                <a:spcPts val="0"/>
              </a:spcBef>
              <a:spcAft>
                <a:spcPts val="0"/>
              </a:spcAft>
              <a:buSzPts val="5300"/>
              <a:buNone/>
              <a:defRPr sz="5300"/>
            </a:lvl5pPr>
            <a:lvl6pPr lvl="5" rtl="0">
              <a:spcBef>
                <a:spcPts val="0"/>
              </a:spcBef>
              <a:spcAft>
                <a:spcPts val="0"/>
              </a:spcAft>
              <a:buSzPts val="5300"/>
              <a:buNone/>
              <a:defRPr sz="5300"/>
            </a:lvl6pPr>
            <a:lvl7pPr lvl="6" rtl="0">
              <a:spcBef>
                <a:spcPts val="0"/>
              </a:spcBef>
              <a:spcAft>
                <a:spcPts val="0"/>
              </a:spcAft>
              <a:buSzPts val="5300"/>
              <a:buNone/>
              <a:defRPr sz="5300"/>
            </a:lvl7pPr>
            <a:lvl8pPr lvl="7" rtl="0">
              <a:spcBef>
                <a:spcPts val="0"/>
              </a:spcBef>
              <a:spcAft>
                <a:spcPts val="0"/>
              </a:spcAft>
              <a:buSzPts val="5300"/>
              <a:buNone/>
              <a:defRPr sz="5300"/>
            </a:lvl8pPr>
            <a:lvl9pPr lvl="8" rtl="0">
              <a:spcBef>
                <a:spcPts val="0"/>
              </a:spcBef>
              <a:spcAft>
                <a:spcPts val="0"/>
              </a:spcAft>
              <a:buSzPts val="5300"/>
              <a:buNone/>
              <a:defRPr sz="5300"/>
            </a:lvl9pPr>
          </a:lstStyle>
          <a:p>
            <a:r>
              <a:rPr lang="en-AU" dirty="0"/>
              <a:t>0</a:t>
            </a:r>
            <a:endParaRPr dirty="0"/>
          </a:p>
        </p:txBody>
      </p:sp>
      <p:sp>
        <p:nvSpPr>
          <p:cNvPr id="3" name="logo">
            <a:extLst>
              <a:ext uri="{FF2B5EF4-FFF2-40B4-BE49-F238E27FC236}">
                <a16:creationId xmlns:a16="http://schemas.microsoft.com/office/drawing/2014/main" id="{0426F7FC-2911-8DC3-44D1-262A322C3C39}"/>
              </a:ext>
            </a:extLst>
          </p:cNvPr>
          <p:cNvSpPr>
            <a:spLocks noGrp="1"/>
          </p:cNvSpPr>
          <p:nvPr>
            <p:ph type="pic" idx="3" hasCustomPrompt="1"/>
          </p:nvPr>
        </p:nvSpPr>
        <p:spPr>
          <a:xfrm>
            <a:off x="919163" y="638850"/>
            <a:ext cx="1371600" cy="1371900"/>
          </a:xfrm>
          <a:prstGeom prst="rect">
            <a:avLst/>
          </a:prstGeom>
          <a:noFill/>
          <a:ln>
            <a:noFill/>
          </a:ln>
        </p:spPr>
        <p:txBody>
          <a:bodyPr/>
          <a:lstStyle/>
          <a:p>
            <a:r>
              <a:rPr lang="en-US" dirty="0"/>
              <a:t>2</a:t>
            </a:r>
          </a:p>
        </p:txBody>
      </p:sp>
      <p:sp>
        <p:nvSpPr>
          <p:cNvPr id="4" name="chart_attribution">
            <a:extLst>
              <a:ext uri="{FF2B5EF4-FFF2-40B4-BE49-F238E27FC236}">
                <a16:creationId xmlns:a16="http://schemas.microsoft.com/office/drawing/2014/main" id="{21B0C253-932F-B3BD-E206-97C92A0A7EAC}"/>
              </a:ext>
            </a:extLst>
          </p:cNvPr>
          <p:cNvSpPr>
            <a:spLocks noGrp="1"/>
          </p:cNvSpPr>
          <p:nvPr>
            <p:ph sz="quarter" idx="11" hasCustomPrompt="1"/>
          </p:nvPr>
        </p:nvSpPr>
        <p:spPr>
          <a:xfrm>
            <a:off x="6969124" y="9601200"/>
            <a:ext cx="10404476" cy="679450"/>
          </a:xfrm>
        </p:spPr>
        <p:txBody>
          <a:bodyPr>
            <a:normAutofit/>
          </a:bodyPr>
          <a:lstStyle>
            <a:lvl1pPr marL="76200" indent="0">
              <a:buNone/>
              <a:defRPr sz="1100"/>
            </a:lvl1pPr>
          </a:lstStyle>
          <a:p>
            <a:pPr lvl="0"/>
            <a:r>
              <a:rPr lang="en-US" dirty="0"/>
              <a:t>IMAGE_ATTRIBUTION</a:t>
            </a:r>
          </a:p>
        </p:txBody>
      </p:sp>
      <p:sp>
        <p:nvSpPr>
          <p:cNvPr id="5" name="chart_heading">
            <a:extLst>
              <a:ext uri="{FF2B5EF4-FFF2-40B4-BE49-F238E27FC236}">
                <a16:creationId xmlns:a16="http://schemas.microsoft.com/office/drawing/2014/main" id="{9A3D5285-BC74-616C-FC2D-82173282C05C}"/>
              </a:ext>
            </a:extLst>
          </p:cNvPr>
          <p:cNvSpPr>
            <a:spLocks noGrp="1"/>
          </p:cNvSpPr>
          <p:nvPr>
            <p:ph sz="quarter" idx="12" hasCustomPrompt="1"/>
          </p:nvPr>
        </p:nvSpPr>
        <p:spPr>
          <a:xfrm>
            <a:off x="6994357" y="2263775"/>
            <a:ext cx="10399712" cy="738188"/>
          </a:xfrm>
        </p:spPr>
        <p:txBody>
          <a:bodyPr/>
          <a:lstStyle>
            <a:lvl1pPr marL="76200" indent="0">
              <a:buNone/>
              <a:defRPr>
                <a:latin typeface="Calibri" panose="020F0502020204030204" pitchFamily="34" charset="0"/>
                <a:cs typeface="Calibri" panose="020F0502020204030204" pitchFamily="34" charset="0"/>
              </a:defRPr>
            </a:lvl1pPr>
          </a:lstStyle>
          <a:p>
            <a:pPr lvl="0"/>
            <a:r>
              <a:rPr lang="en-GB" dirty="0"/>
              <a:t>Chart Title</a:t>
            </a:r>
          </a:p>
        </p:txBody>
      </p:sp>
      <p:sp>
        <p:nvSpPr>
          <p:cNvPr id="6" name="chart_background">
            <a:extLst>
              <a:ext uri="{FF2B5EF4-FFF2-40B4-BE49-F238E27FC236}">
                <a16:creationId xmlns:a16="http://schemas.microsoft.com/office/drawing/2014/main" id="{5F36563A-2106-69C5-E8E9-27FA96DE8028}"/>
              </a:ext>
            </a:extLst>
          </p:cNvPr>
          <p:cNvSpPr>
            <a:spLocks noGrp="1"/>
          </p:cNvSpPr>
          <p:nvPr>
            <p:ph sz="quarter" idx="13"/>
          </p:nvPr>
        </p:nvSpPr>
        <p:spPr>
          <a:xfrm>
            <a:off x="6994357" y="3429000"/>
            <a:ext cx="10399712" cy="5918200"/>
          </a:xfrm>
          <a:solidFill>
            <a:schemeClr val="bg1"/>
          </a:solidFill>
          <a:effectLst>
            <a:outerShdw blurRad="127000" dist="38100" dir="2700000" algn="tl" rotWithShape="0">
              <a:prstClr val="black">
                <a:alpha val="40000"/>
              </a:prstClr>
            </a:outerShdw>
          </a:effectLst>
        </p:spPr>
        <p:txBody>
          <a:bodyPr/>
          <a:lstStyle>
            <a:lvl1pPr marL="76200" indent="0">
              <a:buNone/>
              <a:defRPr/>
            </a:lvl1pPr>
          </a:lstStyle>
          <a:p>
            <a:pPr lvl="0"/>
            <a:endParaRPr lang="en-US" dirty="0"/>
          </a:p>
        </p:txBody>
      </p:sp>
      <p:sp>
        <p:nvSpPr>
          <p:cNvPr id="7" name="background_block">
            <a:extLst>
              <a:ext uri="{FF2B5EF4-FFF2-40B4-BE49-F238E27FC236}">
                <a16:creationId xmlns:a16="http://schemas.microsoft.com/office/drawing/2014/main" id="{688175B4-C1B3-DC4A-FC57-AA718C3244C3}"/>
              </a:ext>
            </a:extLst>
          </p:cNvPr>
          <p:cNvSpPr>
            <a:spLocks noGrp="1"/>
          </p:cNvSpPr>
          <p:nvPr>
            <p:ph sz="quarter" idx="10" hasCustomPrompt="1"/>
          </p:nvPr>
        </p:nvSpPr>
        <p:spPr>
          <a:xfrm>
            <a:off x="17726546" y="0"/>
            <a:ext cx="559866" cy="10287000"/>
          </a:xfrm>
          <a:solidFill>
            <a:schemeClr val="bg1">
              <a:lumMod val="95000"/>
            </a:schemeClr>
          </a:solidFill>
          <a:ln>
            <a:noFill/>
          </a:ln>
        </p:spPr>
        <p:txBody>
          <a:bodyPr/>
          <a:lstStyle>
            <a:lvl1pPr marL="76200" indent="0">
              <a:buNone/>
              <a:defRPr/>
            </a:lvl1pPr>
          </a:lstStyle>
          <a:p>
            <a:pPr lvl="0"/>
            <a:r>
              <a:rPr lang="en-AU" dirty="0"/>
              <a:t>10</a:t>
            </a:r>
          </a:p>
        </p:txBody>
      </p:sp>
    </p:spTree>
    <p:extLst>
      <p:ext uri="{BB962C8B-B14F-4D97-AF65-F5344CB8AC3E}">
        <p14:creationId xmlns:p14="http://schemas.microsoft.com/office/powerpoint/2010/main" val="1021798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HALF_WITH_IMAGE_RIGHT" preserve="1" userDrawn="1">
  <p:cSld name="1_HALF_WITH_IMAGE_RIGHT">
    <p:spTree>
      <p:nvGrpSpPr>
        <p:cNvPr id="1" name="Shape 34"/>
        <p:cNvGrpSpPr/>
        <p:nvPr/>
      </p:nvGrpSpPr>
      <p:grpSpPr>
        <a:xfrm>
          <a:off x="0" y="0"/>
          <a:ext cx="0" cy="0"/>
          <a:chOff x="0" y="0"/>
          <a:chExt cx="0" cy="0"/>
        </a:xfrm>
      </p:grpSpPr>
      <p:sp>
        <p:nvSpPr>
          <p:cNvPr id="9" name="background_block">
            <a:extLst>
              <a:ext uri="{FF2B5EF4-FFF2-40B4-BE49-F238E27FC236}">
                <a16:creationId xmlns:a16="http://schemas.microsoft.com/office/drawing/2014/main" id="{FDEABBCE-427C-A928-7A5F-A6E46759AD51}"/>
              </a:ext>
            </a:extLst>
          </p:cNvPr>
          <p:cNvSpPr>
            <a:spLocks noGrp="1"/>
          </p:cNvSpPr>
          <p:nvPr>
            <p:ph sz="quarter" idx="10" hasCustomPrompt="1"/>
          </p:nvPr>
        </p:nvSpPr>
        <p:spPr>
          <a:xfrm>
            <a:off x="0" y="9607550"/>
            <a:ext cx="18286412" cy="679450"/>
          </a:xfrm>
          <a:solidFill>
            <a:schemeClr val="bg1">
              <a:lumMod val="95000"/>
            </a:schemeClr>
          </a:solidFill>
          <a:ln>
            <a:noFill/>
          </a:ln>
        </p:spPr>
        <p:txBody>
          <a:bodyPr/>
          <a:lstStyle>
            <a:lvl1pPr marL="76200" indent="0">
              <a:buNone/>
              <a:defRPr/>
            </a:lvl1pPr>
          </a:lstStyle>
          <a:p>
            <a:pPr lvl="0"/>
            <a:r>
              <a:rPr lang="en-AU" dirty="0"/>
              <a:t>10</a:t>
            </a:r>
          </a:p>
        </p:txBody>
      </p:sp>
      <p:graphicFrame>
        <p:nvGraphicFramePr>
          <p:cNvPr id="2" name="think-cell data - do not delete" hidden="1">
            <a:extLst>
              <a:ext uri="{FF2B5EF4-FFF2-40B4-BE49-F238E27FC236}">
                <a16:creationId xmlns:a16="http://schemas.microsoft.com/office/drawing/2014/main" id="{1EBEFA8E-76DC-F156-F2C1-98BAF0645D99}"/>
              </a:ext>
            </a:extLst>
          </p:cNvPr>
          <p:cNvGraphicFramePr>
            <a:graphicFrameLocks noChangeAspect="1"/>
          </p:cNvGraphicFramePr>
          <p:nvPr userDrawn="1">
            <p:custDataLst>
              <p:tags r:id="rId2"/>
            </p:custDataLst>
            <p:extLst>
              <p:ext uri="{D42A27DB-BD31-4B8C-83A1-F6EECF244321}">
                <p14:modId xmlns:p14="http://schemas.microsoft.com/office/powerpoint/2010/main" val="24511273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472" name="think-cell Slide" r:id="rId4" imgW="395" imgH="394" progId="TCLayout.ActiveDocument.1">
                  <p:embed/>
                </p:oleObj>
              </mc:Choice>
              <mc:Fallback>
                <p:oleObj name="think-cell Slide" r:id="rId4" imgW="395" imgH="394" progId="TCLayout.ActiveDocument.1">
                  <p:embed/>
                  <p:pic>
                    <p:nvPicPr>
                      <p:cNvPr id="2" name="think-cell data - do not delete" hidden="1">
                        <a:extLst>
                          <a:ext uri="{FF2B5EF4-FFF2-40B4-BE49-F238E27FC236}">
                            <a16:creationId xmlns:a16="http://schemas.microsoft.com/office/drawing/2014/main" id="{1EBEFA8E-76DC-F156-F2C1-98BAF0645D9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7" name="content"/>
          <p:cNvSpPr txBox="1">
            <a:spLocks noGrp="1"/>
          </p:cNvSpPr>
          <p:nvPr>
            <p:ph type="body" idx="1"/>
          </p:nvPr>
        </p:nvSpPr>
        <p:spPr>
          <a:xfrm>
            <a:off x="12744450" y="3429000"/>
            <a:ext cx="4624475" cy="5918200"/>
          </a:xfrm>
          <a:prstGeom prst="rect">
            <a:avLst/>
          </a:prstGeom>
        </p:spPr>
        <p:txBody>
          <a:bodyPr spcFirstLastPara="1" wrap="square" lIns="0" tIns="91425" rIns="91425" bIns="91425" anchor="t" anchorCtr="0">
            <a:normAutofit/>
          </a:bodyPr>
          <a:lstStyle>
            <a:lvl1pPr marL="457200" lvl="0" indent="-381000" rtl="0">
              <a:spcBef>
                <a:spcPts val="0"/>
              </a:spcBef>
              <a:spcAft>
                <a:spcPts val="0"/>
              </a:spcAft>
              <a:buSzPct val="100000"/>
              <a:buFont typeface="Arial" panose="020B0604020202020204" pitchFamily="34" charset="0"/>
              <a:buChar char="•"/>
              <a:defRPr sz="3600">
                <a:latin typeface="Calibri" panose="020F0502020204030204" pitchFamily="34" charset="0"/>
                <a:ea typeface="Calibri" panose="020F0502020204030204" pitchFamily="34" charset="0"/>
                <a:cs typeface="Calibri" panose="020F0502020204030204" pitchFamily="34" charset="0"/>
                <a:sym typeface="Roboto Light"/>
              </a:defRPr>
            </a:lvl1pPr>
            <a:lvl2pPr marL="914400" lvl="1" indent="-381000" rtl="0">
              <a:spcBef>
                <a:spcPts val="0"/>
              </a:spcBef>
              <a:spcAft>
                <a:spcPts val="0"/>
              </a:spcAft>
              <a:buSzPts val="2400"/>
              <a:buFont typeface="Roboto Light"/>
              <a:buChar char="○"/>
              <a:defRPr sz="2400">
                <a:latin typeface="Roboto Light"/>
                <a:ea typeface="Roboto Light"/>
                <a:cs typeface="Roboto Light"/>
                <a:sym typeface="Roboto Light"/>
              </a:defRPr>
            </a:lvl2pPr>
            <a:lvl3pPr marL="1371600" lvl="2" indent="-381000" rtl="0">
              <a:spcBef>
                <a:spcPts val="0"/>
              </a:spcBef>
              <a:spcAft>
                <a:spcPts val="0"/>
              </a:spcAft>
              <a:buSzPts val="2400"/>
              <a:buFont typeface="Roboto Light"/>
              <a:buChar char="■"/>
              <a:defRPr sz="2400">
                <a:latin typeface="Roboto Light"/>
                <a:ea typeface="Roboto Light"/>
                <a:cs typeface="Roboto Light"/>
                <a:sym typeface="Roboto Light"/>
              </a:defRPr>
            </a:lvl3pPr>
            <a:lvl4pPr marL="1828800" lvl="3" indent="-381000" rtl="0">
              <a:spcBef>
                <a:spcPts val="0"/>
              </a:spcBef>
              <a:spcAft>
                <a:spcPts val="0"/>
              </a:spcAft>
              <a:buSzPts val="2400"/>
              <a:buFont typeface="Roboto Light"/>
              <a:buChar char="●"/>
              <a:defRPr sz="2400">
                <a:latin typeface="Roboto Light"/>
                <a:ea typeface="Roboto Light"/>
                <a:cs typeface="Roboto Light"/>
                <a:sym typeface="Roboto Light"/>
              </a:defRPr>
            </a:lvl4pPr>
            <a:lvl5pPr marL="2286000" lvl="4" indent="-381000" rtl="0">
              <a:spcBef>
                <a:spcPts val="0"/>
              </a:spcBef>
              <a:spcAft>
                <a:spcPts val="0"/>
              </a:spcAft>
              <a:buSzPts val="2400"/>
              <a:buFont typeface="Roboto Light"/>
              <a:buChar char="○"/>
              <a:defRPr sz="2400">
                <a:latin typeface="Roboto Light"/>
                <a:ea typeface="Roboto Light"/>
                <a:cs typeface="Roboto Light"/>
                <a:sym typeface="Roboto Light"/>
              </a:defRPr>
            </a:lvl5pPr>
            <a:lvl6pPr marL="2743200" lvl="5" indent="-381000" rtl="0">
              <a:spcBef>
                <a:spcPts val="0"/>
              </a:spcBef>
              <a:spcAft>
                <a:spcPts val="0"/>
              </a:spcAft>
              <a:buSzPts val="2400"/>
              <a:buFont typeface="Roboto Light"/>
              <a:buChar char="■"/>
              <a:defRPr sz="2400">
                <a:latin typeface="Roboto Light"/>
                <a:ea typeface="Roboto Light"/>
                <a:cs typeface="Roboto Light"/>
                <a:sym typeface="Roboto Light"/>
              </a:defRPr>
            </a:lvl6pPr>
            <a:lvl7pPr marL="3200400" lvl="6" indent="-381000" rtl="0">
              <a:spcBef>
                <a:spcPts val="0"/>
              </a:spcBef>
              <a:spcAft>
                <a:spcPts val="0"/>
              </a:spcAft>
              <a:buSzPts val="2400"/>
              <a:buFont typeface="Roboto Light"/>
              <a:buChar char="●"/>
              <a:defRPr sz="2400">
                <a:latin typeface="Roboto Light"/>
                <a:ea typeface="Roboto Light"/>
                <a:cs typeface="Roboto Light"/>
                <a:sym typeface="Roboto Light"/>
              </a:defRPr>
            </a:lvl7pPr>
            <a:lvl8pPr marL="3657600" lvl="7" indent="-381000" rtl="0">
              <a:spcBef>
                <a:spcPts val="0"/>
              </a:spcBef>
              <a:spcAft>
                <a:spcPts val="0"/>
              </a:spcAft>
              <a:buSzPts val="2400"/>
              <a:buFont typeface="Roboto Light"/>
              <a:buChar char="○"/>
              <a:defRPr sz="2400">
                <a:latin typeface="Roboto Light"/>
                <a:ea typeface="Roboto Light"/>
                <a:cs typeface="Roboto Light"/>
                <a:sym typeface="Roboto Light"/>
              </a:defRPr>
            </a:lvl8pPr>
            <a:lvl9pPr marL="4114800" lvl="8" indent="-381000" rtl="0">
              <a:spcBef>
                <a:spcPts val="0"/>
              </a:spcBef>
              <a:spcAft>
                <a:spcPts val="0"/>
              </a:spcAft>
              <a:buSzPts val="2400"/>
              <a:buFont typeface="Roboto Light"/>
              <a:buChar char="■"/>
              <a:defRPr sz="2400">
                <a:latin typeface="Roboto Light"/>
                <a:ea typeface="Roboto Light"/>
                <a:cs typeface="Roboto Light"/>
                <a:sym typeface="Roboto Light"/>
              </a:defRPr>
            </a:lvl9pPr>
          </a:lstStyle>
          <a:p>
            <a:endParaRPr dirty="0"/>
          </a:p>
        </p:txBody>
      </p:sp>
      <p:sp>
        <p:nvSpPr>
          <p:cNvPr id="38" name="heading"/>
          <p:cNvSpPr txBox="1">
            <a:spLocks noGrp="1"/>
          </p:cNvSpPr>
          <p:nvPr>
            <p:ph type="title"/>
          </p:nvPr>
        </p:nvSpPr>
        <p:spPr>
          <a:xfrm>
            <a:off x="919163" y="1028700"/>
            <a:ext cx="14625637" cy="982663"/>
          </a:xfrm>
          <a:prstGeom prst="rect">
            <a:avLst/>
          </a:prstGeom>
        </p:spPr>
        <p:txBody>
          <a:bodyPr spcFirstLastPara="1" wrap="square" lIns="0" tIns="91425" rIns="91425" bIns="91425" anchor="t" anchorCtr="0">
            <a:normAutofit/>
          </a:bodyPr>
          <a:lstStyle>
            <a:lvl1pPr lvl="0" rtl="0">
              <a:spcBef>
                <a:spcPts val="0"/>
              </a:spcBef>
              <a:spcAft>
                <a:spcPts val="0"/>
              </a:spcAft>
              <a:buSzPts val="4000"/>
              <a:buNone/>
              <a:defRPr sz="4600">
                <a:latin typeface="Calibri" panose="020F0502020204030204" pitchFamily="34" charset="0"/>
                <a:cs typeface="Calibri" panose="020F0502020204030204" pitchFamily="34" charset="0"/>
              </a:defRPr>
            </a:lvl1pPr>
            <a:lvl2pPr lvl="1" rtl="0">
              <a:spcBef>
                <a:spcPts val="0"/>
              </a:spcBef>
              <a:spcAft>
                <a:spcPts val="0"/>
              </a:spcAft>
              <a:buSzPts val="5300"/>
              <a:buNone/>
              <a:defRPr sz="5300"/>
            </a:lvl2pPr>
            <a:lvl3pPr lvl="2" rtl="0">
              <a:spcBef>
                <a:spcPts val="0"/>
              </a:spcBef>
              <a:spcAft>
                <a:spcPts val="0"/>
              </a:spcAft>
              <a:buSzPts val="5300"/>
              <a:buNone/>
              <a:defRPr sz="5300"/>
            </a:lvl3pPr>
            <a:lvl4pPr lvl="3" rtl="0">
              <a:spcBef>
                <a:spcPts val="0"/>
              </a:spcBef>
              <a:spcAft>
                <a:spcPts val="0"/>
              </a:spcAft>
              <a:buSzPts val="5300"/>
              <a:buNone/>
              <a:defRPr sz="5300"/>
            </a:lvl4pPr>
            <a:lvl5pPr lvl="4" rtl="0">
              <a:spcBef>
                <a:spcPts val="0"/>
              </a:spcBef>
              <a:spcAft>
                <a:spcPts val="0"/>
              </a:spcAft>
              <a:buSzPts val="5300"/>
              <a:buNone/>
              <a:defRPr sz="5300"/>
            </a:lvl5pPr>
            <a:lvl6pPr lvl="5" rtl="0">
              <a:spcBef>
                <a:spcPts val="0"/>
              </a:spcBef>
              <a:spcAft>
                <a:spcPts val="0"/>
              </a:spcAft>
              <a:buSzPts val="5300"/>
              <a:buNone/>
              <a:defRPr sz="5300"/>
            </a:lvl6pPr>
            <a:lvl7pPr lvl="6" rtl="0">
              <a:spcBef>
                <a:spcPts val="0"/>
              </a:spcBef>
              <a:spcAft>
                <a:spcPts val="0"/>
              </a:spcAft>
              <a:buSzPts val="5300"/>
              <a:buNone/>
              <a:defRPr sz="5300"/>
            </a:lvl7pPr>
            <a:lvl8pPr lvl="7" rtl="0">
              <a:spcBef>
                <a:spcPts val="0"/>
              </a:spcBef>
              <a:spcAft>
                <a:spcPts val="0"/>
              </a:spcAft>
              <a:buSzPts val="5300"/>
              <a:buNone/>
              <a:defRPr sz="5300"/>
            </a:lvl8pPr>
            <a:lvl9pPr lvl="8" rtl="0">
              <a:spcBef>
                <a:spcPts val="0"/>
              </a:spcBef>
              <a:spcAft>
                <a:spcPts val="0"/>
              </a:spcAft>
              <a:buSzPts val="5300"/>
              <a:buNone/>
              <a:defRPr sz="5300"/>
            </a:lvl9pPr>
          </a:lstStyle>
          <a:p>
            <a:endParaRPr dirty="0"/>
          </a:p>
        </p:txBody>
      </p:sp>
      <p:sp>
        <p:nvSpPr>
          <p:cNvPr id="3" name="logo">
            <a:extLst>
              <a:ext uri="{FF2B5EF4-FFF2-40B4-BE49-F238E27FC236}">
                <a16:creationId xmlns:a16="http://schemas.microsoft.com/office/drawing/2014/main" id="{0426F7FC-2911-8DC3-44D1-262A322C3C39}"/>
              </a:ext>
            </a:extLst>
          </p:cNvPr>
          <p:cNvSpPr>
            <a:spLocks noGrp="1"/>
          </p:cNvSpPr>
          <p:nvPr>
            <p:ph type="pic" idx="3"/>
          </p:nvPr>
        </p:nvSpPr>
        <p:spPr>
          <a:xfrm>
            <a:off x="15997325" y="638850"/>
            <a:ext cx="1371600" cy="1371900"/>
          </a:xfrm>
          <a:prstGeom prst="rect">
            <a:avLst/>
          </a:prstGeom>
          <a:noFill/>
          <a:ln>
            <a:noFill/>
          </a:ln>
        </p:spPr>
      </p:sp>
      <p:sp>
        <p:nvSpPr>
          <p:cNvPr id="5" name="chart_heading">
            <a:extLst>
              <a:ext uri="{FF2B5EF4-FFF2-40B4-BE49-F238E27FC236}">
                <a16:creationId xmlns:a16="http://schemas.microsoft.com/office/drawing/2014/main" id="{93398EF0-41AD-1DA3-9D4A-789F64FD72B6}"/>
              </a:ext>
            </a:extLst>
          </p:cNvPr>
          <p:cNvSpPr>
            <a:spLocks noGrp="1"/>
          </p:cNvSpPr>
          <p:nvPr>
            <p:ph sz="quarter" idx="12" hasCustomPrompt="1"/>
          </p:nvPr>
        </p:nvSpPr>
        <p:spPr>
          <a:xfrm>
            <a:off x="919957" y="2263775"/>
            <a:ext cx="10399712" cy="738188"/>
          </a:xfrm>
        </p:spPr>
        <p:txBody>
          <a:bodyPr/>
          <a:lstStyle>
            <a:lvl1pPr marL="76200" indent="0">
              <a:buNone/>
              <a:defRPr>
                <a:latin typeface="Calibri" panose="020F0502020204030204" pitchFamily="34" charset="0"/>
                <a:cs typeface="Calibri" panose="020F0502020204030204" pitchFamily="34" charset="0"/>
              </a:defRPr>
            </a:lvl1pPr>
          </a:lstStyle>
          <a:p>
            <a:pPr lvl="0"/>
            <a:r>
              <a:rPr lang="en-GB" dirty="0"/>
              <a:t>Chart Title</a:t>
            </a:r>
          </a:p>
        </p:txBody>
      </p:sp>
      <p:sp>
        <p:nvSpPr>
          <p:cNvPr id="6" name="chart_background">
            <a:extLst>
              <a:ext uri="{FF2B5EF4-FFF2-40B4-BE49-F238E27FC236}">
                <a16:creationId xmlns:a16="http://schemas.microsoft.com/office/drawing/2014/main" id="{C3DA4F55-4539-14D6-34D1-2DAB4E839776}"/>
              </a:ext>
            </a:extLst>
          </p:cNvPr>
          <p:cNvSpPr>
            <a:spLocks noGrp="1"/>
          </p:cNvSpPr>
          <p:nvPr>
            <p:ph sz="quarter" idx="13"/>
          </p:nvPr>
        </p:nvSpPr>
        <p:spPr>
          <a:xfrm>
            <a:off x="919075" y="3429000"/>
            <a:ext cx="10399712" cy="5918200"/>
          </a:xfrm>
          <a:solidFill>
            <a:schemeClr val="bg1"/>
          </a:solidFill>
          <a:effectLst>
            <a:outerShdw blurRad="127000" dist="38100" dir="2700000" algn="tl" rotWithShape="0">
              <a:prstClr val="black">
                <a:alpha val="40000"/>
              </a:prstClr>
            </a:outerShdw>
          </a:effectLst>
        </p:spPr>
        <p:txBody>
          <a:bodyPr/>
          <a:lstStyle>
            <a:lvl1pPr marL="76200" indent="0">
              <a:buNone/>
              <a:defRPr/>
            </a:lvl1pPr>
          </a:lstStyle>
          <a:p>
            <a:pPr lvl="0"/>
            <a:endParaRPr lang="en-US" dirty="0"/>
          </a:p>
        </p:txBody>
      </p:sp>
      <p:sp>
        <p:nvSpPr>
          <p:cNvPr id="8" name="chart_attribution">
            <a:extLst>
              <a:ext uri="{FF2B5EF4-FFF2-40B4-BE49-F238E27FC236}">
                <a16:creationId xmlns:a16="http://schemas.microsoft.com/office/drawing/2014/main" id="{BD69A525-8BD0-FB5F-9FB7-C8A123291AFE}"/>
              </a:ext>
            </a:extLst>
          </p:cNvPr>
          <p:cNvSpPr>
            <a:spLocks noGrp="1"/>
          </p:cNvSpPr>
          <p:nvPr>
            <p:ph sz="quarter" idx="11" hasCustomPrompt="1"/>
          </p:nvPr>
        </p:nvSpPr>
        <p:spPr>
          <a:xfrm>
            <a:off x="12744450" y="9601200"/>
            <a:ext cx="4624475" cy="679450"/>
          </a:xfrm>
        </p:spPr>
        <p:txBody>
          <a:bodyPr>
            <a:normAutofit/>
          </a:bodyPr>
          <a:lstStyle>
            <a:lvl1pPr marL="76200" indent="0">
              <a:buNone/>
              <a:defRPr sz="1100"/>
            </a:lvl1pPr>
          </a:lstStyle>
          <a:p>
            <a:pPr lvl="0"/>
            <a:r>
              <a:rPr lang="en-US" dirty="0"/>
              <a:t>IMAGE_ATTRIBUTION</a:t>
            </a:r>
          </a:p>
        </p:txBody>
      </p:sp>
    </p:spTree>
    <p:extLst>
      <p:ext uri="{BB962C8B-B14F-4D97-AF65-F5344CB8AC3E}">
        <p14:creationId xmlns:p14="http://schemas.microsoft.com/office/powerpoint/2010/main" val="3942650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HALF_WITH_IMAGE_RIGHT" preserve="1" userDrawn="1">
  <p:cSld name="1_HALF_WITH_IMAGE_RIGHT">
    <p:spTree>
      <p:nvGrpSpPr>
        <p:cNvPr id="1" name="Shape 34"/>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1EBEFA8E-76DC-F156-F2C1-98BAF0645D99}"/>
              </a:ext>
            </a:extLst>
          </p:cNvPr>
          <p:cNvGraphicFramePr>
            <a:graphicFrameLocks noChangeAspect="1"/>
          </p:cNvGraphicFramePr>
          <p:nvPr userDrawn="1">
            <p:custDataLst>
              <p:tags r:id="rId2"/>
            </p:custDataLst>
            <p:extLst>
              <p:ext uri="{D42A27DB-BD31-4B8C-83A1-F6EECF244321}">
                <p14:modId xmlns:p14="http://schemas.microsoft.com/office/powerpoint/2010/main" val="24511273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496" name="think-cell Slide" r:id="rId4" imgW="395" imgH="394" progId="TCLayout.ActiveDocument.1">
                  <p:embed/>
                </p:oleObj>
              </mc:Choice>
              <mc:Fallback>
                <p:oleObj name="think-cell Slide" r:id="rId4" imgW="395" imgH="394" progId="TCLayout.ActiveDocument.1">
                  <p:embed/>
                  <p:pic>
                    <p:nvPicPr>
                      <p:cNvPr id="2" name="think-cell data - do not delete" hidden="1">
                        <a:extLst>
                          <a:ext uri="{FF2B5EF4-FFF2-40B4-BE49-F238E27FC236}">
                            <a16:creationId xmlns:a16="http://schemas.microsoft.com/office/drawing/2014/main" id="{1EBEFA8E-76DC-F156-F2C1-98BAF0645D9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8" name="heading"/>
          <p:cNvSpPr txBox="1">
            <a:spLocks noGrp="1"/>
          </p:cNvSpPr>
          <p:nvPr>
            <p:ph type="title"/>
          </p:nvPr>
        </p:nvSpPr>
        <p:spPr>
          <a:xfrm>
            <a:off x="919163" y="1028700"/>
            <a:ext cx="14625637" cy="982663"/>
          </a:xfrm>
          <a:prstGeom prst="rect">
            <a:avLst/>
          </a:prstGeom>
        </p:spPr>
        <p:txBody>
          <a:bodyPr spcFirstLastPara="1" wrap="square" lIns="0" tIns="91425" rIns="91425" bIns="91425" anchor="t" anchorCtr="0">
            <a:normAutofit/>
          </a:bodyPr>
          <a:lstStyle>
            <a:lvl1pPr lvl="0" rtl="0">
              <a:spcBef>
                <a:spcPts val="0"/>
              </a:spcBef>
              <a:spcAft>
                <a:spcPts val="0"/>
              </a:spcAft>
              <a:buSzPts val="4000"/>
              <a:buNone/>
              <a:defRPr sz="4600">
                <a:latin typeface="Calibri" panose="020F0502020204030204" pitchFamily="34" charset="0"/>
                <a:cs typeface="Calibri" panose="020F0502020204030204" pitchFamily="34" charset="0"/>
              </a:defRPr>
            </a:lvl1pPr>
            <a:lvl2pPr lvl="1" rtl="0">
              <a:spcBef>
                <a:spcPts val="0"/>
              </a:spcBef>
              <a:spcAft>
                <a:spcPts val="0"/>
              </a:spcAft>
              <a:buSzPts val="5300"/>
              <a:buNone/>
              <a:defRPr sz="5300"/>
            </a:lvl2pPr>
            <a:lvl3pPr lvl="2" rtl="0">
              <a:spcBef>
                <a:spcPts val="0"/>
              </a:spcBef>
              <a:spcAft>
                <a:spcPts val="0"/>
              </a:spcAft>
              <a:buSzPts val="5300"/>
              <a:buNone/>
              <a:defRPr sz="5300"/>
            </a:lvl3pPr>
            <a:lvl4pPr lvl="3" rtl="0">
              <a:spcBef>
                <a:spcPts val="0"/>
              </a:spcBef>
              <a:spcAft>
                <a:spcPts val="0"/>
              </a:spcAft>
              <a:buSzPts val="5300"/>
              <a:buNone/>
              <a:defRPr sz="5300"/>
            </a:lvl4pPr>
            <a:lvl5pPr lvl="4" rtl="0">
              <a:spcBef>
                <a:spcPts val="0"/>
              </a:spcBef>
              <a:spcAft>
                <a:spcPts val="0"/>
              </a:spcAft>
              <a:buSzPts val="5300"/>
              <a:buNone/>
              <a:defRPr sz="5300"/>
            </a:lvl5pPr>
            <a:lvl6pPr lvl="5" rtl="0">
              <a:spcBef>
                <a:spcPts val="0"/>
              </a:spcBef>
              <a:spcAft>
                <a:spcPts val="0"/>
              </a:spcAft>
              <a:buSzPts val="5300"/>
              <a:buNone/>
              <a:defRPr sz="5300"/>
            </a:lvl6pPr>
            <a:lvl7pPr lvl="6" rtl="0">
              <a:spcBef>
                <a:spcPts val="0"/>
              </a:spcBef>
              <a:spcAft>
                <a:spcPts val="0"/>
              </a:spcAft>
              <a:buSzPts val="5300"/>
              <a:buNone/>
              <a:defRPr sz="5300"/>
            </a:lvl7pPr>
            <a:lvl8pPr lvl="7" rtl="0">
              <a:spcBef>
                <a:spcPts val="0"/>
              </a:spcBef>
              <a:spcAft>
                <a:spcPts val="0"/>
              </a:spcAft>
              <a:buSzPts val="5300"/>
              <a:buNone/>
              <a:defRPr sz="5300"/>
            </a:lvl8pPr>
            <a:lvl9pPr lvl="8" rtl="0">
              <a:spcBef>
                <a:spcPts val="0"/>
              </a:spcBef>
              <a:spcAft>
                <a:spcPts val="0"/>
              </a:spcAft>
              <a:buSzPts val="5300"/>
              <a:buNone/>
              <a:defRPr sz="5300"/>
            </a:lvl9pPr>
          </a:lstStyle>
          <a:p>
            <a:endParaRPr dirty="0"/>
          </a:p>
        </p:txBody>
      </p:sp>
      <p:sp>
        <p:nvSpPr>
          <p:cNvPr id="3" name="logo">
            <a:extLst>
              <a:ext uri="{FF2B5EF4-FFF2-40B4-BE49-F238E27FC236}">
                <a16:creationId xmlns:a16="http://schemas.microsoft.com/office/drawing/2014/main" id="{0426F7FC-2911-8DC3-44D1-262A322C3C39}"/>
              </a:ext>
            </a:extLst>
          </p:cNvPr>
          <p:cNvSpPr>
            <a:spLocks noGrp="1"/>
          </p:cNvSpPr>
          <p:nvPr>
            <p:ph type="pic" idx="3"/>
          </p:nvPr>
        </p:nvSpPr>
        <p:spPr>
          <a:xfrm>
            <a:off x="15997325" y="638850"/>
            <a:ext cx="1371600" cy="1371900"/>
          </a:xfrm>
          <a:prstGeom prst="rect">
            <a:avLst/>
          </a:prstGeom>
          <a:noFill/>
          <a:ln>
            <a:noFill/>
          </a:ln>
        </p:spPr>
      </p:sp>
      <p:sp>
        <p:nvSpPr>
          <p:cNvPr id="5" name="chart_heading">
            <a:extLst>
              <a:ext uri="{FF2B5EF4-FFF2-40B4-BE49-F238E27FC236}">
                <a16:creationId xmlns:a16="http://schemas.microsoft.com/office/drawing/2014/main" id="{93398EF0-41AD-1DA3-9D4A-789F64FD72B6}"/>
              </a:ext>
            </a:extLst>
          </p:cNvPr>
          <p:cNvSpPr>
            <a:spLocks noGrp="1"/>
          </p:cNvSpPr>
          <p:nvPr>
            <p:ph sz="quarter" idx="12" hasCustomPrompt="1"/>
          </p:nvPr>
        </p:nvSpPr>
        <p:spPr>
          <a:xfrm>
            <a:off x="919956" y="2263775"/>
            <a:ext cx="14624843" cy="738188"/>
          </a:xfrm>
        </p:spPr>
        <p:txBody>
          <a:bodyPr/>
          <a:lstStyle>
            <a:lvl1pPr marL="76200" indent="0">
              <a:buNone/>
              <a:defRPr>
                <a:latin typeface="Calibri" panose="020F0502020204030204" pitchFamily="34" charset="0"/>
                <a:cs typeface="Calibri" panose="020F0502020204030204" pitchFamily="34" charset="0"/>
              </a:defRPr>
            </a:lvl1pPr>
          </a:lstStyle>
          <a:p>
            <a:pPr lvl="0"/>
            <a:r>
              <a:rPr lang="en-GB" dirty="0"/>
              <a:t>Chart Title</a:t>
            </a:r>
          </a:p>
        </p:txBody>
      </p:sp>
      <p:sp>
        <p:nvSpPr>
          <p:cNvPr id="6" name="chart_background">
            <a:extLst>
              <a:ext uri="{FF2B5EF4-FFF2-40B4-BE49-F238E27FC236}">
                <a16:creationId xmlns:a16="http://schemas.microsoft.com/office/drawing/2014/main" id="{C3DA4F55-4539-14D6-34D1-2DAB4E839776}"/>
              </a:ext>
            </a:extLst>
          </p:cNvPr>
          <p:cNvSpPr>
            <a:spLocks noGrp="1"/>
          </p:cNvSpPr>
          <p:nvPr>
            <p:ph sz="quarter" idx="13"/>
          </p:nvPr>
        </p:nvSpPr>
        <p:spPr>
          <a:xfrm>
            <a:off x="919074" y="3429000"/>
            <a:ext cx="14625725" cy="5918200"/>
          </a:xfrm>
          <a:solidFill>
            <a:schemeClr val="bg1"/>
          </a:solidFill>
          <a:effectLst>
            <a:outerShdw blurRad="127000" dist="38100" dir="2700000" algn="tl" rotWithShape="0">
              <a:prstClr val="black">
                <a:alpha val="40000"/>
              </a:prstClr>
            </a:outerShdw>
          </a:effectLst>
        </p:spPr>
        <p:txBody>
          <a:bodyPr/>
          <a:lstStyle>
            <a:lvl1pPr marL="76200" indent="0">
              <a:buNone/>
              <a:defRPr/>
            </a:lvl1pPr>
          </a:lstStyle>
          <a:p>
            <a:pPr lvl="0"/>
            <a:endParaRPr lang="en-US" dirty="0"/>
          </a:p>
        </p:txBody>
      </p:sp>
      <p:sp>
        <p:nvSpPr>
          <p:cNvPr id="7" name="background_block">
            <a:extLst>
              <a:ext uri="{FF2B5EF4-FFF2-40B4-BE49-F238E27FC236}">
                <a16:creationId xmlns:a16="http://schemas.microsoft.com/office/drawing/2014/main" id="{C99C115F-07D7-7960-E7F5-D108DC3DF805}"/>
              </a:ext>
            </a:extLst>
          </p:cNvPr>
          <p:cNvSpPr>
            <a:spLocks noGrp="1"/>
          </p:cNvSpPr>
          <p:nvPr>
            <p:ph sz="quarter" idx="10" hasCustomPrompt="1"/>
          </p:nvPr>
        </p:nvSpPr>
        <p:spPr>
          <a:xfrm>
            <a:off x="0" y="9607550"/>
            <a:ext cx="18286412" cy="679450"/>
          </a:xfrm>
          <a:solidFill>
            <a:schemeClr val="bg1">
              <a:lumMod val="95000"/>
            </a:schemeClr>
          </a:solidFill>
          <a:ln>
            <a:noFill/>
          </a:ln>
        </p:spPr>
        <p:txBody>
          <a:bodyPr/>
          <a:lstStyle>
            <a:lvl1pPr marL="76200" indent="0">
              <a:buNone/>
              <a:defRPr/>
            </a:lvl1pPr>
          </a:lstStyle>
          <a:p>
            <a:pPr lvl="0"/>
            <a:r>
              <a:rPr lang="en-AU" dirty="0"/>
              <a:t>10</a:t>
            </a:r>
          </a:p>
        </p:txBody>
      </p:sp>
      <p:sp>
        <p:nvSpPr>
          <p:cNvPr id="8" name="chart_attribution">
            <a:extLst>
              <a:ext uri="{FF2B5EF4-FFF2-40B4-BE49-F238E27FC236}">
                <a16:creationId xmlns:a16="http://schemas.microsoft.com/office/drawing/2014/main" id="{5FFC2887-C1F1-3ECB-D55D-8EC43892E780}"/>
              </a:ext>
            </a:extLst>
          </p:cNvPr>
          <p:cNvSpPr>
            <a:spLocks noGrp="1"/>
          </p:cNvSpPr>
          <p:nvPr>
            <p:ph sz="quarter" idx="11" hasCustomPrompt="1"/>
          </p:nvPr>
        </p:nvSpPr>
        <p:spPr>
          <a:xfrm>
            <a:off x="12744450" y="9601200"/>
            <a:ext cx="4624475" cy="679450"/>
          </a:xfrm>
        </p:spPr>
        <p:txBody>
          <a:bodyPr>
            <a:normAutofit/>
          </a:bodyPr>
          <a:lstStyle>
            <a:lvl1pPr marL="76200" indent="0">
              <a:buNone/>
              <a:defRPr sz="1100"/>
            </a:lvl1pPr>
          </a:lstStyle>
          <a:p>
            <a:pPr lvl="0"/>
            <a:r>
              <a:rPr lang="en-US" dirty="0"/>
              <a:t>CHART_ATTRIBUTION</a:t>
            </a:r>
          </a:p>
        </p:txBody>
      </p:sp>
    </p:spTree>
    <p:extLst>
      <p:ext uri="{BB962C8B-B14F-4D97-AF65-F5344CB8AC3E}">
        <p14:creationId xmlns:p14="http://schemas.microsoft.com/office/powerpoint/2010/main" val="476771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16002" y="3240884"/>
            <a:ext cx="6276053" cy="58211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4955" y="3240884"/>
            <a:ext cx="6276051" cy="5821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11/27/2024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907342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13618" y="3241475"/>
            <a:ext cx="6278435"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013618" y="4105868"/>
            <a:ext cx="6278435" cy="49561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2575" y="3241475"/>
            <a:ext cx="6278427"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7632577" y="4105868"/>
            <a:ext cx="6278426" cy="49561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11/27/2024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60332753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16001" y="914400"/>
            <a:ext cx="12895002" cy="19812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11/27/2024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37982202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11/27/2024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43039862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1" y="2247906"/>
            <a:ext cx="5781792" cy="1917699"/>
          </a:xfrm>
        </p:spPr>
        <p:txBody>
          <a:bodyPr anchor="b">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7140692" y="772387"/>
            <a:ext cx="6770312" cy="828965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16001" y="4165604"/>
            <a:ext cx="5781792" cy="3876674"/>
          </a:xfrm>
        </p:spPr>
        <p:txBody>
          <a:bodyPr>
            <a:normAutofit/>
          </a:bodyPr>
          <a:lstStyle>
            <a:lvl1pPr marL="0" indent="0">
              <a:buNone/>
              <a:defRPr sz="2100"/>
            </a:lvl1pPr>
            <a:lvl2pPr marL="685595" indent="0">
              <a:buNone/>
              <a:defRPr sz="2100"/>
            </a:lvl2pPr>
            <a:lvl3pPr marL="1371189" indent="0">
              <a:buNone/>
              <a:defRPr sz="1800"/>
            </a:lvl3pPr>
            <a:lvl4pPr marL="2056784" indent="0">
              <a:buNone/>
              <a:defRPr sz="1500"/>
            </a:lvl4pPr>
            <a:lvl5pPr marL="2742377" indent="0">
              <a:buNone/>
              <a:defRPr sz="1500"/>
            </a:lvl5pPr>
            <a:lvl6pPr marL="3427971" indent="0">
              <a:buNone/>
              <a:defRPr sz="1500"/>
            </a:lvl6pPr>
            <a:lvl7pPr marL="4113566" indent="0">
              <a:buNone/>
              <a:defRPr sz="1500"/>
            </a:lvl7pPr>
            <a:lvl8pPr marL="4799160" indent="0">
              <a:buNone/>
              <a:defRPr sz="1500"/>
            </a:lvl8pPr>
            <a:lvl9pPr marL="5484755"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11/27/2024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79727115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2" y="7200900"/>
            <a:ext cx="12895001"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16001" y="914400"/>
            <a:ext cx="12895002" cy="5768577"/>
          </a:xfrm>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16002" y="8051007"/>
            <a:ext cx="12895001" cy="1011036"/>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11/27/2024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22440742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vmlDrawing" Target="../drawings/vmlDrawing1.v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12700"/>
            <a:ext cx="18288000" cy="10299701"/>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1016001" y="914400"/>
            <a:ext cx="12895002" cy="19812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16001" y="3240884"/>
            <a:ext cx="12895002" cy="5821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807700" y="9062044"/>
            <a:ext cx="1367909" cy="547688"/>
          </a:xfrm>
          <a:prstGeom prst="rect">
            <a:avLst/>
          </a:prstGeom>
        </p:spPr>
        <p:txBody>
          <a:bodyPr vert="horz" lIns="91440" tIns="45720" rIns="91440" bIns="45720" rtlCol="0" anchor="ctr"/>
          <a:lstStyle>
            <a:lvl1pPr algn="r">
              <a:defRPr sz="1350">
                <a:solidFill>
                  <a:schemeClr val="tx1">
                    <a:tint val="75000"/>
                  </a:schemeClr>
                </a:solidFill>
              </a:defRPr>
            </a:lvl1pPr>
          </a:lstStyle>
          <a:p>
            <a:fld id="{1160EA64-D806-43AC-9DF2-F8C432F32B4C}" type="datetimeFigureOut">
              <a:rPr lang="en-US" smtClean="0"/>
              <a:t>11/27/2024</a:t>
            </a:fld>
            <a:endParaRPr lang="en-US" dirty="0"/>
          </a:p>
        </p:txBody>
      </p:sp>
      <p:sp>
        <p:nvSpPr>
          <p:cNvPr id="5" name="Footer Placeholder 4"/>
          <p:cNvSpPr>
            <a:spLocks noGrp="1"/>
          </p:cNvSpPr>
          <p:nvPr>
            <p:ph type="ftr" sz="quarter" idx="3"/>
          </p:nvPr>
        </p:nvSpPr>
        <p:spPr>
          <a:xfrm>
            <a:off x="1016001" y="9062044"/>
            <a:ext cx="9446418" cy="547688"/>
          </a:xfrm>
          <a:prstGeom prst="rect">
            <a:avLst/>
          </a:prstGeom>
        </p:spPr>
        <p:txBody>
          <a:bodyPr vert="horz" lIns="91440" tIns="45720" rIns="91440" bIns="45720" rtlCol="0" anchor="ctr"/>
          <a:lstStyle>
            <a:lvl1pPr algn="l">
              <a:defRPr sz="13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2885995" y="9062044"/>
            <a:ext cx="1025009" cy="547688"/>
          </a:xfrm>
          <a:prstGeom prst="rect">
            <a:avLst/>
          </a:prstGeom>
        </p:spPr>
        <p:txBody>
          <a:bodyPr vert="horz" lIns="91440" tIns="45720" rIns="91440" bIns="45720" rtlCol="0" anchor="ctr"/>
          <a:lstStyle>
            <a:lvl1pPr algn="r">
              <a:defRPr sz="1350">
                <a:solidFill>
                  <a:schemeClr val="accent1"/>
                </a:solidFill>
              </a:defRPr>
            </a:lvl1pPr>
          </a:lstStyle>
          <a:p>
            <a:fld id="{8A7A6979-0714-4377-B894-6BE4C2D6E202}" type="slidenum">
              <a:rPr lang="en-US" smtClean="0"/>
              <a:pPr/>
              <a:t>‹#›</a:t>
            </a:fld>
            <a:endParaRPr lang="en-US" dirty="0"/>
          </a:p>
        </p:txBody>
      </p:sp>
      <p:graphicFrame>
        <p:nvGraphicFramePr>
          <p:cNvPr id="18" name="think-cell data - do not delete" hidden="1">
            <a:extLst>
              <a:ext uri="{FF2B5EF4-FFF2-40B4-BE49-F238E27FC236}">
                <a16:creationId xmlns:a16="http://schemas.microsoft.com/office/drawing/2014/main" id="{E841D7B8-285D-4691-A7C8-A11D327F3A07}"/>
              </a:ext>
            </a:extLst>
          </p:cNvPr>
          <p:cNvGraphicFramePr>
            <a:graphicFrameLocks noChangeAspect="1"/>
          </p:cNvGraphicFramePr>
          <p:nvPr userDrawn="1">
            <p:custDataLst>
              <p:tags r:id="rId37"/>
            </p:custDataLst>
            <p:extLst>
              <p:ext uri="{D42A27DB-BD31-4B8C-83A1-F6EECF244321}">
                <p14:modId xmlns:p14="http://schemas.microsoft.com/office/powerpoint/2010/main" val="20406065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18" name="think-cell Slide" r:id="rId38" imgW="395" imgH="394" progId="TCLayout.ActiveDocument.1">
                  <p:embed/>
                </p:oleObj>
              </mc:Choice>
              <mc:Fallback>
                <p:oleObj name="think-cell Slide" r:id="rId38" imgW="395" imgH="394" progId="TCLayout.ActiveDocument.1">
                  <p:embed/>
                  <p:pic>
                    <p:nvPicPr>
                      <p:cNvPr id="7" name="think-cell data - do not delete" hidden="1">
                        <a:extLst>
                          <a:ext uri="{FF2B5EF4-FFF2-40B4-BE49-F238E27FC236}">
                            <a16:creationId xmlns:a16="http://schemas.microsoft.com/office/drawing/2014/main" id="{2A0804C8-2526-4C94-808B-B1B0857087CD}"/>
                          </a:ext>
                        </a:extLst>
                      </p:cNvPr>
                      <p:cNvPicPr/>
                      <p:nvPr/>
                    </p:nvPicPr>
                    <p:blipFill>
                      <a:blip r:embed="rId39"/>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26690710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8" r:id="rId17"/>
    <p:sldLayoutId id="2147483709" r:id="rId18"/>
    <p:sldLayoutId id="2147483670" r:id="rId19"/>
    <p:sldLayoutId id="2147483671" r:id="rId20"/>
    <p:sldLayoutId id="2147483673" r:id="rId21"/>
    <p:sldLayoutId id="2147483666" r:id="rId22"/>
    <p:sldLayoutId id="2147483662" r:id="rId23"/>
    <p:sldLayoutId id="2147483664" r:id="rId24"/>
    <p:sldLayoutId id="2147483657" r:id="rId25"/>
    <p:sldLayoutId id="2147483665" r:id="rId26"/>
    <p:sldLayoutId id="2147483674" r:id="rId27"/>
    <p:sldLayoutId id="2147483658" r:id="rId28"/>
    <p:sldLayoutId id="2147483655" r:id="rId29"/>
    <p:sldLayoutId id="2147483659" r:id="rId30"/>
    <p:sldLayoutId id="2147483656" r:id="rId31"/>
    <p:sldLayoutId id="2147483668" r:id="rId32"/>
    <p:sldLayoutId id="2147483669" r:id="rId33"/>
    <p:sldLayoutId id="2147483672" r:id="rId3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6858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accent1"/>
        </a:buClr>
        <a:buSzPct val="80000"/>
        <a:buFont typeface="Wingdings 3" charset="2"/>
        <a:buChar char=""/>
        <a:defRPr sz="2700" kern="1200">
          <a:solidFill>
            <a:schemeClr val="tx1">
              <a:lumMod val="75000"/>
              <a:lumOff val="25000"/>
            </a:schemeClr>
          </a:solidFill>
          <a:latin typeface="+mn-lt"/>
          <a:ea typeface="+mn-ea"/>
          <a:cs typeface="+mn-cs"/>
        </a:defRPr>
      </a:lvl1pPr>
      <a:lvl2pPr marL="1114425" indent="-428625" algn="l" defTabSz="685800" rtl="0" eaLnBrk="1" latinLnBrk="0" hangingPunct="1">
        <a:spcBef>
          <a:spcPts val="15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2pPr>
      <a:lvl3pPr marL="1714500" indent="-342900" algn="l" defTabSz="685800" rtl="0" eaLnBrk="1" latinLnBrk="0" hangingPunct="1">
        <a:spcBef>
          <a:spcPts val="1500"/>
        </a:spcBef>
        <a:spcAft>
          <a:spcPts val="0"/>
        </a:spcAft>
        <a:buClr>
          <a:schemeClr val="accent1"/>
        </a:buClr>
        <a:buSzPct val="80000"/>
        <a:buFont typeface="Wingdings 3" charset="2"/>
        <a:buChar char=""/>
        <a:defRPr sz="2100" kern="1200">
          <a:solidFill>
            <a:schemeClr val="tx1">
              <a:lumMod val="75000"/>
              <a:lumOff val="25000"/>
            </a:schemeClr>
          </a:solidFill>
          <a:latin typeface="+mn-lt"/>
          <a:ea typeface="+mn-ea"/>
          <a:cs typeface="+mn-cs"/>
        </a:defRPr>
      </a:lvl3pPr>
      <a:lvl4pPr marL="24003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4pPr>
      <a:lvl5pPr marL="30861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5pPr>
      <a:lvl6pPr marL="37719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6pPr>
      <a:lvl7pPr marL="44577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7pPr>
      <a:lvl8pPr marL="51435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8pPr>
      <a:lvl9pPr marL="58293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55" userDrawn="1">
          <p15:clr>
            <a:srgbClr val="E46962"/>
          </p15:clr>
        </p15:guide>
        <p15:guide id="2" pos="7710" userDrawn="1">
          <p15:clr>
            <a:srgbClr val="E46962"/>
          </p15:clr>
        </p15:guide>
        <p15:guide id="3" orient="horz" pos="2160" userDrawn="1">
          <p15:clr>
            <a:srgbClr val="E46962"/>
          </p15:clr>
        </p15:guide>
        <p15:guide id="4" orient="horz" pos="4310" userDrawn="1">
          <p15:clr>
            <a:srgbClr val="E46962"/>
          </p15:clr>
        </p15:guide>
        <p15:guide id="5" orient="horz" pos="142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66191" y="1822238"/>
            <a:ext cx="10031896" cy="4750839"/>
          </a:xfrm>
        </p:spPr>
        <p:txBody>
          <a:bodyPr>
            <a:normAutofit fontScale="62500" lnSpcReduction="20000"/>
          </a:bodyPr>
          <a:lstStyle/>
          <a:p>
            <a:pPr>
              <a:defRPr sz="3600">
                <a:latin typeface="Calibri"/>
              </a:defRPr>
            </a:pPr>
            <a:r>
              <a:rPr lang="en-US" dirty="0">
                <a:latin typeface="Consolas" panose="020B0609020204030204" pitchFamily="49" charset="0"/>
              </a:rPr>
              <a:t>Flux is an application architecture for building user interfaces.</a:t>
            </a:r>
          </a:p>
          <a:p>
            <a:pPr>
              <a:defRPr sz="3600">
                <a:latin typeface="Calibri"/>
              </a:defRPr>
            </a:pPr>
            <a:endParaRPr lang="en-US" dirty="0">
              <a:latin typeface="Consolas" panose="020B0609020204030204" pitchFamily="49" charset="0"/>
            </a:endParaRPr>
          </a:p>
          <a:p>
            <a:pPr>
              <a:defRPr sz="3600">
                <a:latin typeface="Calibri"/>
              </a:defRPr>
            </a:pPr>
            <a:r>
              <a:rPr lang="en-US" dirty="0">
                <a:latin typeface="Consolas" panose="020B0609020204030204" pitchFamily="49" charset="0"/>
              </a:rPr>
              <a:t>Used with React to manage unidirectional data flow.</a:t>
            </a:r>
          </a:p>
          <a:p>
            <a:pPr>
              <a:defRPr sz="3600">
                <a:latin typeface="Calibri"/>
              </a:defRPr>
            </a:pPr>
            <a:endParaRPr lang="en-US" dirty="0">
              <a:latin typeface="Consolas" panose="020B0609020204030204" pitchFamily="49" charset="0"/>
            </a:endParaRPr>
          </a:p>
          <a:p>
            <a:pPr>
              <a:defRPr sz="3600">
                <a:latin typeface="Calibri"/>
              </a:defRPr>
            </a:pPr>
            <a:r>
              <a:rPr lang="en-US" dirty="0">
                <a:latin typeface="Consolas" panose="020B0609020204030204" pitchFamily="49" charset="0"/>
              </a:rPr>
              <a:t>Not a library or framework but a pattern.</a:t>
            </a:r>
          </a:p>
          <a:p>
            <a:pPr>
              <a:defRPr sz="3600">
                <a:latin typeface="Calibri"/>
              </a:defRPr>
            </a:pPr>
            <a:endParaRPr lang="en-US" dirty="0">
              <a:latin typeface="Consolas" panose="020B0609020204030204" pitchFamily="49" charset="0"/>
            </a:endParaRPr>
          </a:p>
          <a:p>
            <a:pPr>
              <a:defRPr sz="3600">
                <a:latin typeface="Calibri"/>
              </a:defRPr>
            </a:pPr>
            <a:r>
              <a:rPr lang="en-US" dirty="0">
                <a:latin typeface="Consolas" panose="020B0609020204030204" pitchFamily="49" charset="0"/>
              </a:rPr>
              <a:t>Use: </a:t>
            </a:r>
            <a:r>
              <a:rPr lang="en-US" dirty="0" err="1">
                <a:latin typeface="Consolas" panose="020B0609020204030204" pitchFamily="49" charset="0"/>
              </a:rPr>
              <a:t>npm</a:t>
            </a:r>
            <a:r>
              <a:rPr lang="en-US" dirty="0">
                <a:latin typeface="Consolas" panose="020B0609020204030204" pitchFamily="49" charset="0"/>
              </a:rPr>
              <a:t> install flux</a:t>
            </a:r>
          </a:p>
          <a:p>
            <a:pPr>
              <a:defRPr sz="3600">
                <a:latin typeface="Calibri"/>
              </a:defRPr>
            </a:pPr>
            <a:endParaRPr lang="en-US" dirty="0">
              <a:latin typeface="Consolas" panose="020B0609020204030204" pitchFamily="49" charset="0"/>
            </a:endParaRPr>
          </a:p>
          <a:p>
            <a:pPr>
              <a:defRPr sz="3600">
                <a:latin typeface="Calibri"/>
              </a:defRPr>
            </a:pPr>
            <a:r>
              <a:rPr lang="en-US" dirty="0">
                <a:latin typeface="Consolas" panose="020B0609020204030204" pitchFamily="49" charset="0"/>
              </a:rPr>
              <a:t>Note: While installing use --force to bypass the dependency check, because it occurs incompatible error (or) reduce the React, React DOM and testing library using these commands                     </a:t>
            </a:r>
            <a:r>
              <a:rPr lang="en-US" dirty="0" err="1">
                <a:latin typeface="Consolas" panose="020B0609020204030204" pitchFamily="49" charset="0"/>
              </a:rPr>
              <a:t>npm</a:t>
            </a:r>
            <a:r>
              <a:rPr lang="en-US" dirty="0">
                <a:latin typeface="Consolas" panose="020B0609020204030204" pitchFamily="49" charset="0"/>
              </a:rPr>
              <a:t> install react@17 react-dom@17                        </a:t>
            </a:r>
            <a:r>
              <a:rPr lang="en-US" dirty="0" err="1">
                <a:latin typeface="Consolas" panose="020B0609020204030204" pitchFamily="49" charset="0"/>
              </a:rPr>
              <a:t>npm</a:t>
            </a:r>
            <a:r>
              <a:rPr lang="en-US" dirty="0">
                <a:latin typeface="Consolas" panose="020B0609020204030204" pitchFamily="49" charset="0"/>
              </a:rPr>
              <a:t> install @testing-library/react@12</a:t>
            </a:r>
          </a:p>
          <a:p>
            <a:pPr>
              <a:defRPr sz="3600">
                <a:latin typeface="Calibri"/>
              </a:defRPr>
            </a:pPr>
            <a:endParaRPr lang="en-US" dirty="0">
              <a:latin typeface="Consolas" panose="020B0609020204030204" pitchFamily="49" charset="0"/>
            </a:endParaRPr>
          </a:p>
        </p:txBody>
      </p:sp>
      <p:sp>
        <p:nvSpPr>
          <p:cNvPr id="4" name="Title 3"/>
          <p:cNvSpPr>
            <a:spLocks noGrp="1"/>
          </p:cNvSpPr>
          <p:nvPr>
            <p:ph type="title"/>
          </p:nvPr>
        </p:nvSpPr>
        <p:spPr>
          <a:xfrm>
            <a:off x="958919" y="700018"/>
            <a:ext cx="7529186" cy="1022765"/>
          </a:xfrm>
        </p:spPr>
        <p:txBody>
          <a:bodyPr>
            <a:normAutofit/>
          </a:bodyPr>
          <a:lstStyle/>
          <a:p>
            <a:pPr>
              <a:defRPr sz="4600">
                <a:solidFill>
                  <a:srgbClr val="2C3E50"/>
                </a:solidFill>
                <a:latin typeface="Calibri"/>
              </a:defRPr>
            </a:pPr>
            <a:r>
              <a:rPr lang="en-US" dirty="0">
                <a:latin typeface="Consolas" panose="020B0609020204030204" pitchFamily="49" charset="0"/>
              </a:rPr>
              <a:t>what is react flux?</a:t>
            </a:r>
            <a:endParaRPr dirty="0">
              <a:latin typeface="Consolas" panose="020B0609020204030204" pitchFamily="49"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D9ECE-EC2A-4641-9445-7589DD45DC69}"/>
              </a:ext>
            </a:extLst>
          </p:cNvPr>
          <p:cNvSpPr>
            <a:spLocks noGrp="1"/>
          </p:cNvSpPr>
          <p:nvPr>
            <p:ph type="ctrTitle"/>
          </p:nvPr>
        </p:nvSpPr>
        <p:spPr>
          <a:xfrm>
            <a:off x="1279940" y="240749"/>
            <a:ext cx="7652025" cy="1985615"/>
          </a:xfrm>
        </p:spPr>
        <p:txBody>
          <a:bodyPr/>
          <a:lstStyle/>
          <a:p>
            <a:pPr algn="l"/>
            <a:r>
              <a:rPr lang="en-US" sz="4400" dirty="0">
                <a:solidFill>
                  <a:schemeClr val="tx1"/>
                </a:solidFill>
                <a:latin typeface="Consolas" panose="020B0609020204030204" pitchFamily="49" charset="0"/>
              </a:rPr>
              <a:t>Where do we use it</a:t>
            </a:r>
            <a:endParaRPr lang="en-IN" sz="4400" dirty="0">
              <a:solidFill>
                <a:schemeClr val="tx1"/>
              </a:solidFill>
              <a:latin typeface="Consolas" panose="020B0609020204030204" pitchFamily="49" charset="0"/>
            </a:endParaRPr>
          </a:p>
        </p:txBody>
      </p:sp>
      <p:sp>
        <p:nvSpPr>
          <p:cNvPr id="3" name="Subtitle 2">
            <a:extLst>
              <a:ext uri="{FF2B5EF4-FFF2-40B4-BE49-F238E27FC236}">
                <a16:creationId xmlns:a16="http://schemas.microsoft.com/office/drawing/2014/main" id="{2A0BE70D-2E72-4AE8-AE26-C2AFCDA34DCB}"/>
              </a:ext>
            </a:extLst>
          </p:cNvPr>
          <p:cNvSpPr>
            <a:spLocks noGrp="1"/>
          </p:cNvSpPr>
          <p:nvPr>
            <p:ph type="subTitle" idx="1"/>
          </p:nvPr>
        </p:nvSpPr>
        <p:spPr>
          <a:xfrm>
            <a:off x="1187175" y="2643937"/>
            <a:ext cx="12330042" cy="2272620"/>
          </a:xfrm>
        </p:spPr>
        <p:txBody>
          <a:bodyPr>
            <a:normAutofit/>
          </a:bodyPr>
          <a:lstStyle/>
          <a:p>
            <a:pPr marL="342900" indent="-342900" algn="l">
              <a:buFont typeface="Arial" panose="020B0604020202020204" pitchFamily="34" charset="0"/>
              <a:buChar char="•"/>
            </a:pPr>
            <a:r>
              <a:rPr lang="en-US" sz="2400" dirty="0">
                <a:solidFill>
                  <a:schemeClr val="tx1"/>
                </a:solidFill>
                <a:latin typeface="Consolas" panose="020B0609020204030204" pitchFamily="49" charset="0"/>
              </a:rPr>
              <a:t>Managing Complex Application State</a:t>
            </a:r>
          </a:p>
          <a:p>
            <a:pPr marL="342900" indent="-342900" algn="l">
              <a:buFont typeface="Arial" panose="020B0604020202020204" pitchFamily="34" charset="0"/>
              <a:buChar char="•"/>
            </a:pPr>
            <a:r>
              <a:rPr lang="en-US" sz="2400" dirty="0">
                <a:solidFill>
                  <a:schemeClr val="tx1"/>
                </a:solidFill>
                <a:latin typeface="Consolas" panose="020B0609020204030204" pitchFamily="49" charset="0"/>
              </a:rPr>
              <a:t>Applications with Multiple Data Sources</a:t>
            </a:r>
          </a:p>
          <a:p>
            <a:pPr marL="342900" indent="-342900" algn="l">
              <a:buFont typeface="Arial" panose="020B0604020202020204" pitchFamily="34" charset="0"/>
              <a:buChar char="•"/>
            </a:pPr>
            <a:r>
              <a:rPr lang="en-US" sz="2400" dirty="0">
                <a:solidFill>
                  <a:schemeClr val="tx1"/>
                </a:solidFill>
                <a:latin typeface="Consolas" panose="020B0609020204030204" pitchFamily="49" charset="0"/>
              </a:rPr>
              <a:t>Maintaining State Across Routes</a:t>
            </a:r>
          </a:p>
          <a:p>
            <a:pPr marL="342900" indent="-342900" algn="l">
              <a:buFont typeface="Arial" panose="020B0604020202020204" pitchFamily="34" charset="0"/>
              <a:buChar char="•"/>
            </a:pPr>
            <a:r>
              <a:rPr lang="en-US" sz="2400" dirty="0">
                <a:solidFill>
                  <a:schemeClr val="tx1"/>
                </a:solidFill>
                <a:latin typeface="Consolas" panose="020B0609020204030204" pitchFamily="49" charset="0"/>
              </a:rPr>
              <a:t>For applications like chat systems</a:t>
            </a:r>
            <a:endParaRPr lang="en-IN" sz="24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1524996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3">
            <a:extLst>
              <a:ext uri="{FF2B5EF4-FFF2-40B4-BE49-F238E27FC236}">
                <a16:creationId xmlns:a16="http://schemas.microsoft.com/office/drawing/2014/main" id="{0940B05D-E67C-4ED8-A259-C0991F2F70B9}"/>
              </a:ext>
            </a:extLst>
          </p:cNvPr>
          <p:cNvSpPr txBox="1">
            <a:spLocks/>
          </p:cNvSpPr>
          <p:nvPr/>
        </p:nvSpPr>
        <p:spPr>
          <a:xfrm>
            <a:off x="1018554" y="603535"/>
            <a:ext cx="9662698" cy="1105996"/>
          </a:xfrm>
          <a:prstGeom prst="rect">
            <a:avLst/>
          </a:prstGeom>
        </p:spPr>
        <p:txBody>
          <a:bodyPr spcFirstLastPara="1" vert="horz" wrap="square" lIns="0" tIns="91425" rIns="91425" bIns="91425" rtlCol="0" anchor="t" anchorCtr="0">
            <a:normAutofit fontScale="75000" lnSpcReduction="20000"/>
          </a:bodyPr>
          <a:lstStyle>
            <a:lvl1pPr lvl="0" algn="l" defTabSz="685800" rtl="0" eaLnBrk="1" latinLnBrk="0" hangingPunct="1">
              <a:spcBef>
                <a:spcPts val="0"/>
              </a:spcBef>
              <a:spcAft>
                <a:spcPts val="0"/>
              </a:spcAft>
              <a:buSzPts val="4000"/>
              <a:buNone/>
              <a:defRPr sz="4600" kern="1200">
                <a:solidFill>
                  <a:schemeClr val="accent1"/>
                </a:solidFill>
                <a:latin typeface="Calibri" panose="020F0502020204030204" pitchFamily="34" charset="0"/>
                <a:ea typeface="+mj-ea"/>
                <a:cs typeface="Calibri" panose="020F0502020204030204" pitchFamily="34" charset="0"/>
              </a:defRPr>
            </a:lvl1pPr>
            <a:lvl2pPr lvl="1" rtl="0" eaLnBrk="1" hangingPunct="1">
              <a:spcBef>
                <a:spcPts val="0"/>
              </a:spcBef>
              <a:spcAft>
                <a:spcPts val="0"/>
              </a:spcAft>
              <a:buSzPts val="5300"/>
              <a:buNone/>
              <a:defRPr sz="5300">
                <a:solidFill>
                  <a:schemeClr val="tx2"/>
                </a:solidFill>
              </a:defRPr>
            </a:lvl2pPr>
            <a:lvl3pPr lvl="2" rtl="0" eaLnBrk="1" hangingPunct="1">
              <a:spcBef>
                <a:spcPts val="0"/>
              </a:spcBef>
              <a:spcAft>
                <a:spcPts val="0"/>
              </a:spcAft>
              <a:buSzPts val="5300"/>
              <a:buNone/>
              <a:defRPr sz="5300">
                <a:solidFill>
                  <a:schemeClr val="tx2"/>
                </a:solidFill>
              </a:defRPr>
            </a:lvl3pPr>
            <a:lvl4pPr lvl="3" rtl="0" eaLnBrk="1" hangingPunct="1">
              <a:spcBef>
                <a:spcPts val="0"/>
              </a:spcBef>
              <a:spcAft>
                <a:spcPts val="0"/>
              </a:spcAft>
              <a:buSzPts val="5300"/>
              <a:buNone/>
              <a:defRPr sz="5300">
                <a:solidFill>
                  <a:schemeClr val="tx2"/>
                </a:solidFill>
              </a:defRPr>
            </a:lvl4pPr>
            <a:lvl5pPr lvl="4" rtl="0" eaLnBrk="1" hangingPunct="1">
              <a:spcBef>
                <a:spcPts val="0"/>
              </a:spcBef>
              <a:spcAft>
                <a:spcPts val="0"/>
              </a:spcAft>
              <a:buSzPts val="5300"/>
              <a:buNone/>
              <a:defRPr sz="5300">
                <a:solidFill>
                  <a:schemeClr val="tx2"/>
                </a:solidFill>
              </a:defRPr>
            </a:lvl5pPr>
            <a:lvl6pPr lvl="5" rtl="0" eaLnBrk="1" hangingPunct="1">
              <a:spcBef>
                <a:spcPts val="0"/>
              </a:spcBef>
              <a:spcAft>
                <a:spcPts val="0"/>
              </a:spcAft>
              <a:buSzPts val="5300"/>
              <a:buNone/>
              <a:defRPr sz="5300">
                <a:solidFill>
                  <a:schemeClr val="tx2"/>
                </a:solidFill>
              </a:defRPr>
            </a:lvl6pPr>
            <a:lvl7pPr lvl="6" rtl="0" eaLnBrk="1" hangingPunct="1">
              <a:spcBef>
                <a:spcPts val="0"/>
              </a:spcBef>
              <a:spcAft>
                <a:spcPts val="0"/>
              </a:spcAft>
              <a:buSzPts val="5300"/>
              <a:buNone/>
              <a:defRPr sz="5300">
                <a:solidFill>
                  <a:schemeClr val="tx2"/>
                </a:solidFill>
              </a:defRPr>
            </a:lvl7pPr>
            <a:lvl8pPr lvl="7" rtl="0" eaLnBrk="1" hangingPunct="1">
              <a:spcBef>
                <a:spcPts val="0"/>
              </a:spcBef>
              <a:spcAft>
                <a:spcPts val="0"/>
              </a:spcAft>
              <a:buSzPts val="5300"/>
              <a:buNone/>
              <a:defRPr sz="5300">
                <a:solidFill>
                  <a:schemeClr val="tx2"/>
                </a:solidFill>
              </a:defRPr>
            </a:lvl8pPr>
            <a:lvl9pPr lvl="8" rtl="0" eaLnBrk="1" hangingPunct="1">
              <a:spcBef>
                <a:spcPts val="0"/>
              </a:spcBef>
              <a:spcAft>
                <a:spcPts val="0"/>
              </a:spcAft>
              <a:buSzPts val="5300"/>
              <a:buNone/>
              <a:defRPr sz="5300">
                <a:solidFill>
                  <a:schemeClr val="tx2"/>
                </a:solidFill>
              </a:defRPr>
            </a:lvl9pPr>
          </a:lstStyle>
          <a:p>
            <a:pPr>
              <a:defRPr sz="4600">
                <a:solidFill>
                  <a:srgbClr val="2C3E50"/>
                </a:solidFill>
                <a:latin typeface="Calibri"/>
              </a:defRPr>
            </a:pPr>
            <a:r>
              <a:rPr lang="en-US" altLang="en-US" sz="4800" dirty="0">
                <a:solidFill>
                  <a:schemeClr val="tx1"/>
                </a:solidFill>
                <a:latin typeface="Consolas" panose="020B0609020204030204" pitchFamily="49" charset="0"/>
              </a:rPr>
              <a:t>Is there any limitations to it Limitations		</a:t>
            </a:r>
            <a:endParaRPr lang="en-IN" dirty="0">
              <a:solidFill>
                <a:srgbClr val="2C3E50"/>
              </a:solidFill>
              <a:latin typeface="Consolas" panose="020B0609020204030204" pitchFamily="49" charset="0"/>
            </a:endParaRPr>
          </a:p>
        </p:txBody>
      </p:sp>
      <p:sp>
        <p:nvSpPr>
          <p:cNvPr id="5" name="Rectangle 2">
            <a:extLst>
              <a:ext uri="{FF2B5EF4-FFF2-40B4-BE49-F238E27FC236}">
                <a16:creationId xmlns:a16="http://schemas.microsoft.com/office/drawing/2014/main" id="{95127ED9-5194-4EAD-B3BF-FE0F7D30B851}"/>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 Placeholder 2">
            <a:extLst>
              <a:ext uri="{FF2B5EF4-FFF2-40B4-BE49-F238E27FC236}">
                <a16:creationId xmlns:a16="http://schemas.microsoft.com/office/drawing/2014/main" id="{8698830D-6354-41C6-BA6F-9F743287D217}"/>
              </a:ext>
            </a:extLst>
          </p:cNvPr>
          <p:cNvSpPr txBox="1">
            <a:spLocks/>
          </p:cNvSpPr>
          <p:nvPr/>
        </p:nvSpPr>
        <p:spPr>
          <a:xfrm>
            <a:off x="1018555" y="2155135"/>
            <a:ext cx="8231462" cy="2204830"/>
          </a:xfrm>
          <a:prstGeom prst="rect">
            <a:avLst/>
          </a:prstGeom>
        </p:spPr>
        <p:txBody>
          <a:bodyPr spcFirstLastPara="1" vert="horz" wrap="square" lIns="0" tIns="91425" rIns="91425" bIns="91425" rtlCol="0" anchor="t" anchorCtr="0">
            <a:normAutofit fontScale="70000" lnSpcReduction="20000"/>
          </a:bodyPr>
          <a:lstStyle>
            <a:lvl1pPr marL="457200" lvl="0" indent="-381000" algn="l" defTabSz="685800" rtl="0" eaLnBrk="1" latinLnBrk="0" hangingPunct="1">
              <a:spcBef>
                <a:spcPts val="0"/>
              </a:spcBef>
              <a:spcAft>
                <a:spcPts val="0"/>
              </a:spcAft>
              <a:buClr>
                <a:schemeClr val="accent1"/>
              </a:buClr>
              <a:buSzPct val="100000"/>
              <a:buFont typeface="Arial" panose="020B0604020202020204" pitchFamily="34" charset="0"/>
              <a:buChar char="•"/>
              <a:defRPr sz="3600" kern="120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sym typeface="Roboto Light"/>
              </a:defRPr>
            </a:lvl1pPr>
            <a:lvl2pPr marL="914400" lvl="1" indent="-381000" algn="l" defTabSz="685800" rtl="0" eaLnBrk="1" latinLnBrk="0" hangingPunct="1">
              <a:spcBef>
                <a:spcPts val="0"/>
              </a:spcBef>
              <a:spcAft>
                <a:spcPts val="0"/>
              </a:spcAft>
              <a:buClr>
                <a:schemeClr val="accent1"/>
              </a:buClr>
              <a:buSzPts val="2400"/>
              <a:buFont typeface="Roboto Light"/>
              <a:buChar char="○"/>
              <a:defRPr sz="2400" kern="1200">
                <a:solidFill>
                  <a:schemeClr val="tx1">
                    <a:lumMod val="75000"/>
                    <a:lumOff val="25000"/>
                  </a:schemeClr>
                </a:solidFill>
                <a:latin typeface="Roboto Light"/>
                <a:ea typeface="Roboto Light"/>
                <a:cs typeface="Roboto Light"/>
                <a:sym typeface="Roboto Light"/>
              </a:defRPr>
            </a:lvl2pPr>
            <a:lvl3pPr marL="1371600" lvl="2" indent="-381000" algn="l" defTabSz="685800" rtl="0" eaLnBrk="1" latinLnBrk="0" hangingPunct="1">
              <a:spcBef>
                <a:spcPts val="0"/>
              </a:spcBef>
              <a:spcAft>
                <a:spcPts val="0"/>
              </a:spcAft>
              <a:buClr>
                <a:schemeClr val="accent1"/>
              </a:buClr>
              <a:buSzPts val="2400"/>
              <a:buFont typeface="Roboto Light"/>
              <a:buChar char="■"/>
              <a:defRPr sz="2400" kern="1200">
                <a:solidFill>
                  <a:schemeClr val="tx1">
                    <a:lumMod val="75000"/>
                    <a:lumOff val="25000"/>
                  </a:schemeClr>
                </a:solidFill>
                <a:latin typeface="Roboto Light"/>
                <a:ea typeface="Roboto Light"/>
                <a:cs typeface="Roboto Light"/>
                <a:sym typeface="Roboto Light"/>
              </a:defRPr>
            </a:lvl3pPr>
            <a:lvl4pPr marL="1828800" lvl="3" indent="-381000" algn="l" defTabSz="685800" rtl="0" eaLnBrk="1" latinLnBrk="0" hangingPunct="1">
              <a:spcBef>
                <a:spcPts val="0"/>
              </a:spcBef>
              <a:spcAft>
                <a:spcPts val="0"/>
              </a:spcAft>
              <a:buClr>
                <a:schemeClr val="accent1"/>
              </a:buClr>
              <a:buSzPts val="2400"/>
              <a:buFont typeface="Roboto Light"/>
              <a:buChar char="●"/>
              <a:defRPr sz="2400" kern="1200">
                <a:solidFill>
                  <a:schemeClr val="tx1">
                    <a:lumMod val="75000"/>
                    <a:lumOff val="25000"/>
                  </a:schemeClr>
                </a:solidFill>
                <a:latin typeface="Roboto Light"/>
                <a:ea typeface="Roboto Light"/>
                <a:cs typeface="Roboto Light"/>
                <a:sym typeface="Roboto Light"/>
              </a:defRPr>
            </a:lvl4pPr>
            <a:lvl5pPr marL="2286000" lvl="4" indent="-381000" algn="l" defTabSz="685800" rtl="0" eaLnBrk="1" latinLnBrk="0" hangingPunct="1">
              <a:spcBef>
                <a:spcPts val="0"/>
              </a:spcBef>
              <a:spcAft>
                <a:spcPts val="0"/>
              </a:spcAft>
              <a:buClr>
                <a:schemeClr val="accent1"/>
              </a:buClr>
              <a:buSzPts val="2400"/>
              <a:buFont typeface="Roboto Light"/>
              <a:buChar char="○"/>
              <a:defRPr sz="2400" kern="1200">
                <a:solidFill>
                  <a:schemeClr val="tx1">
                    <a:lumMod val="75000"/>
                    <a:lumOff val="25000"/>
                  </a:schemeClr>
                </a:solidFill>
                <a:latin typeface="Roboto Light"/>
                <a:ea typeface="Roboto Light"/>
                <a:cs typeface="Roboto Light"/>
                <a:sym typeface="Roboto Light"/>
              </a:defRPr>
            </a:lvl5pPr>
            <a:lvl6pPr marL="2743200" lvl="5" indent="-381000" algn="l" defTabSz="685800" rtl="0" eaLnBrk="1" latinLnBrk="0" hangingPunct="1">
              <a:spcBef>
                <a:spcPts val="0"/>
              </a:spcBef>
              <a:spcAft>
                <a:spcPts val="0"/>
              </a:spcAft>
              <a:buClr>
                <a:schemeClr val="accent1"/>
              </a:buClr>
              <a:buSzPts val="2400"/>
              <a:buFont typeface="Roboto Light"/>
              <a:buChar char="■"/>
              <a:defRPr sz="2400" kern="1200">
                <a:solidFill>
                  <a:schemeClr val="tx1">
                    <a:lumMod val="75000"/>
                    <a:lumOff val="25000"/>
                  </a:schemeClr>
                </a:solidFill>
                <a:latin typeface="Roboto Light"/>
                <a:ea typeface="Roboto Light"/>
                <a:cs typeface="Roboto Light"/>
                <a:sym typeface="Roboto Light"/>
              </a:defRPr>
            </a:lvl6pPr>
            <a:lvl7pPr marL="3200400" lvl="6" indent="-381000" algn="l" defTabSz="685800" rtl="0" eaLnBrk="1" latinLnBrk="0" hangingPunct="1">
              <a:spcBef>
                <a:spcPts val="0"/>
              </a:spcBef>
              <a:spcAft>
                <a:spcPts val="0"/>
              </a:spcAft>
              <a:buClr>
                <a:schemeClr val="accent1"/>
              </a:buClr>
              <a:buSzPts val="2400"/>
              <a:buFont typeface="Roboto Light"/>
              <a:buChar char="●"/>
              <a:defRPr sz="2400" kern="1200">
                <a:solidFill>
                  <a:schemeClr val="tx1">
                    <a:lumMod val="75000"/>
                    <a:lumOff val="25000"/>
                  </a:schemeClr>
                </a:solidFill>
                <a:latin typeface="Roboto Light"/>
                <a:ea typeface="Roboto Light"/>
                <a:cs typeface="Roboto Light"/>
                <a:sym typeface="Roboto Light"/>
              </a:defRPr>
            </a:lvl7pPr>
            <a:lvl8pPr marL="3657600" lvl="7" indent="-381000" algn="l" defTabSz="685800" rtl="0" eaLnBrk="1" latinLnBrk="0" hangingPunct="1">
              <a:spcBef>
                <a:spcPts val="0"/>
              </a:spcBef>
              <a:spcAft>
                <a:spcPts val="0"/>
              </a:spcAft>
              <a:buClr>
                <a:schemeClr val="accent1"/>
              </a:buClr>
              <a:buSzPts val="2400"/>
              <a:buFont typeface="Roboto Light"/>
              <a:buChar char="○"/>
              <a:defRPr sz="2400" kern="1200">
                <a:solidFill>
                  <a:schemeClr val="tx1">
                    <a:lumMod val="75000"/>
                    <a:lumOff val="25000"/>
                  </a:schemeClr>
                </a:solidFill>
                <a:latin typeface="Roboto Light"/>
                <a:ea typeface="Roboto Light"/>
                <a:cs typeface="Roboto Light"/>
                <a:sym typeface="Roboto Light"/>
              </a:defRPr>
            </a:lvl8pPr>
            <a:lvl9pPr marL="4114800" lvl="8" indent="-381000" algn="l" defTabSz="685800" rtl="0" eaLnBrk="1" latinLnBrk="0" hangingPunct="1">
              <a:spcBef>
                <a:spcPts val="0"/>
              </a:spcBef>
              <a:spcAft>
                <a:spcPts val="0"/>
              </a:spcAft>
              <a:buClr>
                <a:schemeClr val="accent1"/>
              </a:buClr>
              <a:buSzPts val="2400"/>
              <a:buFont typeface="Roboto Light"/>
              <a:buChar char="■"/>
              <a:defRPr sz="2400" kern="1200">
                <a:solidFill>
                  <a:schemeClr val="tx1">
                    <a:lumMod val="75000"/>
                    <a:lumOff val="25000"/>
                  </a:schemeClr>
                </a:solidFill>
                <a:latin typeface="Roboto Light"/>
                <a:ea typeface="Roboto Light"/>
                <a:cs typeface="Roboto Light"/>
                <a:sym typeface="Roboto Light"/>
              </a:defRPr>
            </a:lvl9pPr>
          </a:lstStyle>
          <a:p>
            <a:pPr marL="571500" indent="-571500" defTabSz="914400" eaLnBrk="0" fontAlgn="base" hangingPunct="0">
              <a:spcAft>
                <a:spcPct val="0"/>
              </a:spcAft>
              <a:buFont typeface="Arial" panose="020B0604020202020204" pitchFamily="34" charset="0"/>
              <a:buChar char="•"/>
            </a:pPr>
            <a:r>
              <a:rPr lang="en-US" altLang="en-US" sz="3600" dirty="0">
                <a:solidFill>
                  <a:schemeClr val="tx1"/>
                </a:solidFill>
                <a:latin typeface="Consolas" panose="020B0609020204030204" pitchFamily="49" charset="0"/>
              </a:rPr>
              <a:t>Boilerplate Code: Flux requires more setup compared to simpler state management techniques.</a:t>
            </a:r>
          </a:p>
          <a:p>
            <a:pPr marL="571500" indent="-571500" defTabSz="914400" eaLnBrk="0" fontAlgn="base" hangingPunct="0">
              <a:spcAft>
                <a:spcPct val="0"/>
              </a:spcAft>
              <a:buFont typeface="Arial" panose="020B0604020202020204" pitchFamily="34" charset="0"/>
              <a:buChar char="•"/>
            </a:pPr>
            <a:endParaRPr lang="en-US" altLang="en-US" dirty="0">
              <a:solidFill>
                <a:schemeClr val="tx1"/>
              </a:solidFill>
              <a:latin typeface="Consolas" panose="020B0609020204030204" pitchFamily="49" charset="0"/>
            </a:endParaRPr>
          </a:p>
          <a:p>
            <a:pPr marL="571500" indent="-571500" defTabSz="914400" eaLnBrk="0" fontAlgn="base" hangingPunct="0">
              <a:spcAft>
                <a:spcPct val="0"/>
              </a:spcAft>
              <a:buFont typeface="Arial" panose="020B0604020202020204" pitchFamily="34" charset="0"/>
              <a:buChar char="•"/>
            </a:pPr>
            <a:r>
              <a:rPr lang="en-US" altLang="en-US" sz="3600" dirty="0">
                <a:solidFill>
                  <a:schemeClr val="tx1"/>
                </a:solidFill>
                <a:latin typeface="Consolas" panose="020B0609020204030204" pitchFamily="49" charset="0"/>
              </a:rPr>
              <a:t>Modern tools like Redux or </a:t>
            </a:r>
            <a:r>
              <a:rPr lang="en-US" altLang="en-US" sz="3600" dirty="0" err="1">
                <a:solidFill>
                  <a:schemeClr val="tx1"/>
                </a:solidFill>
                <a:latin typeface="Consolas" panose="020B0609020204030204" pitchFamily="49" charset="0"/>
              </a:rPr>
              <a:t>Zustand</a:t>
            </a:r>
            <a:r>
              <a:rPr lang="en-US" altLang="en-US" sz="3600" dirty="0">
                <a:solidFill>
                  <a:schemeClr val="tx1"/>
                </a:solidFill>
                <a:latin typeface="Consolas" panose="020B0609020204030204" pitchFamily="49" charset="0"/>
              </a:rPr>
              <a:t> offer similar benefits with less overhead.</a:t>
            </a:r>
            <a:endParaRPr kumimoji="0" lang="en-US" altLang="en-US" sz="480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831557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a:extLst>
              <a:ext uri="{FF2B5EF4-FFF2-40B4-BE49-F238E27FC236}">
                <a16:creationId xmlns:a16="http://schemas.microsoft.com/office/drawing/2014/main" id="{BF4B0537-2654-4E30-A2D3-BBB79C9AFB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2102" y="2416348"/>
            <a:ext cx="9713144" cy="54543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98104" y="2054087"/>
            <a:ext cx="9786731" cy="2769704"/>
          </a:xfrm>
        </p:spPr>
        <p:txBody>
          <a:bodyPr>
            <a:normAutofit fontScale="70000" lnSpcReduction="20000"/>
          </a:bodyPr>
          <a:lstStyle/>
          <a:p>
            <a:pPr marL="76200" indent="0">
              <a:buNone/>
              <a:defRPr sz="3600">
                <a:latin typeface="Calibri"/>
              </a:defRPr>
            </a:pPr>
            <a:r>
              <a:rPr lang="en-US" dirty="0">
                <a:latin typeface="Consolas" panose="020B0609020204030204" pitchFamily="49" charset="0"/>
              </a:rPr>
              <a:t>Flux addresses issues in large-scale React applications:	</a:t>
            </a:r>
          </a:p>
          <a:p>
            <a:pPr>
              <a:defRPr sz="3600">
                <a:latin typeface="Calibri"/>
              </a:defRPr>
            </a:pPr>
            <a:r>
              <a:rPr lang="en-US" dirty="0">
                <a:latin typeface="Consolas" panose="020B0609020204030204" pitchFamily="49" charset="0"/>
              </a:rPr>
              <a:t>Complex state management. </a:t>
            </a:r>
          </a:p>
          <a:p>
            <a:pPr>
              <a:defRPr sz="3600">
                <a:latin typeface="Calibri"/>
              </a:defRPr>
            </a:pPr>
            <a:r>
              <a:rPr lang="en-US" dirty="0">
                <a:latin typeface="Consolas" panose="020B0609020204030204" pitchFamily="49" charset="0"/>
              </a:rPr>
              <a:t>Tightly coupled components.	</a:t>
            </a:r>
          </a:p>
          <a:p>
            <a:pPr marL="76200" indent="0">
              <a:buNone/>
              <a:defRPr sz="3600">
                <a:latin typeface="Calibri"/>
              </a:defRPr>
            </a:pPr>
            <a:endParaRPr lang="en-US" dirty="0">
              <a:latin typeface="Consolas" panose="020B0609020204030204" pitchFamily="49" charset="0"/>
            </a:endParaRPr>
          </a:p>
          <a:p>
            <a:pPr marL="76200" indent="0">
              <a:buNone/>
              <a:defRPr sz="3600">
                <a:latin typeface="Calibri"/>
              </a:defRPr>
            </a:pPr>
            <a:r>
              <a:rPr lang="en-US" dirty="0">
                <a:latin typeface="Consolas" panose="020B0609020204030204" pitchFamily="49" charset="0"/>
              </a:rPr>
              <a:t>Simplifies: </a:t>
            </a:r>
          </a:p>
          <a:p>
            <a:pPr>
              <a:defRPr sz="3600">
                <a:latin typeface="Calibri"/>
              </a:defRPr>
            </a:pPr>
            <a:r>
              <a:rPr lang="en-US" dirty="0">
                <a:latin typeface="Consolas" panose="020B0609020204030204" pitchFamily="49" charset="0"/>
              </a:rPr>
              <a:t>Debugging with predictable state changes. </a:t>
            </a:r>
          </a:p>
          <a:p>
            <a:pPr>
              <a:defRPr sz="3600">
                <a:latin typeface="Calibri"/>
              </a:defRPr>
            </a:pPr>
            <a:r>
              <a:rPr lang="en-US" dirty="0">
                <a:latin typeface="Consolas" panose="020B0609020204030204" pitchFamily="49" charset="0"/>
              </a:rPr>
              <a:t>State sharing across components.	</a:t>
            </a:r>
            <a:endParaRPr dirty="0">
              <a:latin typeface="Consolas" panose="020B0609020204030204" pitchFamily="49" charset="0"/>
            </a:endParaRPr>
          </a:p>
        </p:txBody>
      </p:sp>
      <p:sp>
        <p:nvSpPr>
          <p:cNvPr id="4" name="Title 3"/>
          <p:cNvSpPr>
            <a:spLocks noGrp="1"/>
          </p:cNvSpPr>
          <p:nvPr>
            <p:ph type="title"/>
          </p:nvPr>
        </p:nvSpPr>
        <p:spPr>
          <a:xfrm>
            <a:off x="1106556" y="1031322"/>
            <a:ext cx="7931427" cy="1022765"/>
          </a:xfrm>
        </p:spPr>
        <p:txBody>
          <a:bodyPr>
            <a:normAutofit fontScale="90000"/>
          </a:bodyPr>
          <a:lstStyle/>
          <a:p>
            <a:pPr>
              <a:defRPr sz="4600">
                <a:solidFill>
                  <a:srgbClr val="2C3E50"/>
                </a:solidFill>
                <a:latin typeface="Calibri"/>
              </a:defRPr>
            </a:pPr>
            <a:r>
              <a:rPr lang="en-US" dirty="0">
                <a:latin typeface="Consolas" panose="020B0609020204030204" pitchFamily="49" charset="0"/>
              </a:rPr>
              <a:t>why we use it [and merits]	</a:t>
            </a:r>
            <a:endParaRPr dirty="0">
              <a:latin typeface="Consolas" panose="020B0609020204030204"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6673" y="712313"/>
            <a:ext cx="11465084" cy="4548800"/>
          </a:xfrm>
        </p:spPr>
        <p:txBody>
          <a:bodyPr>
            <a:normAutofit fontScale="62500" lnSpcReduction="20000"/>
          </a:bodyPr>
          <a:lstStyle/>
          <a:p>
            <a:pPr marL="76200" indent="0">
              <a:buNone/>
              <a:defRPr sz="3600">
                <a:latin typeface="Calibri"/>
              </a:defRPr>
            </a:pPr>
            <a:r>
              <a:rPr lang="en-US" sz="5800" dirty="0">
                <a:latin typeface="Consolas" panose="020B0609020204030204" pitchFamily="49" charset="0"/>
              </a:rPr>
              <a:t>Advantages of Flux:</a:t>
            </a:r>
          </a:p>
          <a:p>
            <a:pPr marL="76200" indent="0">
              <a:buNone/>
              <a:defRPr sz="3600">
                <a:latin typeface="Calibri"/>
              </a:defRPr>
            </a:pPr>
            <a:endParaRPr lang="en-US" dirty="0">
              <a:latin typeface="Consolas" panose="020B0609020204030204" pitchFamily="49" charset="0"/>
            </a:endParaRPr>
          </a:p>
          <a:p>
            <a:pPr marL="76200" indent="0">
              <a:buNone/>
              <a:defRPr sz="3600">
                <a:latin typeface="Calibri"/>
              </a:defRPr>
            </a:pPr>
            <a:endParaRPr lang="en-US" dirty="0">
              <a:latin typeface="Consolas" panose="020B0609020204030204" pitchFamily="49" charset="0"/>
            </a:endParaRPr>
          </a:p>
          <a:p>
            <a:pPr>
              <a:defRPr sz="3600">
                <a:latin typeface="Calibri"/>
              </a:defRPr>
            </a:pPr>
            <a:r>
              <a:rPr lang="en-US" dirty="0">
                <a:latin typeface="Consolas" panose="020B0609020204030204" pitchFamily="49" charset="0"/>
              </a:rPr>
              <a:t>Predictable Data Flow: The unidirectional flow makes it easier to understand and debug.</a:t>
            </a:r>
          </a:p>
          <a:p>
            <a:pPr>
              <a:defRPr sz="3600">
                <a:latin typeface="Calibri"/>
              </a:defRPr>
            </a:pPr>
            <a:endParaRPr lang="en-US" dirty="0">
              <a:latin typeface="Consolas" panose="020B0609020204030204" pitchFamily="49" charset="0"/>
            </a:endParaRPr>
          </a:p>
          <a:p>
            <a:pPr>
              <a:defRPr sz="3600">
                <a:latin typeface="Calibri"/>
              </a:defRPr>
            </a:pPr>
            <a:r>
              <a:rPr lang="en-US" dirty="0">
                <a:latin typeface="Consolas" panose="020B0609020204030204" pitchFamily="49" charset="0"/>
              </a:rPr>
              <a:t>Centralized State Management: Stores provide a single source of truth.</a:t>
            </a:r>
          </a:p>
          <a:p>
            <a:pPr>
              <a:defRPr sz="3600">
                <a:latin typeface="Calibri"/>
              </a:defRPr>
            </a:pPr>
            <a:endParaRPr lang="en-US" dirty="0">
              <a:latin typeface="Consolas" panose="020B0609020204030204" pitchFamily="49" charset="0"/>
            </a:endParaRPr>
          </a:p>
          <a:p>
            <a:pPr>
              <a:defRPr sz="3600">
                <a:latin typeface="Calibri"/>
              </a:defRPr>
            </a:pPr>
            <a:r>
              <a:rPr lang="en-US" dirty="0">
                <a:latin typeface="Consolas" panose="020B0609020204030204" pitchFamily="49" charset="0"/>
              </a:rPr>
              <a:t>Scalability: The pattern is structured to handle complex applications as they grow.</a:t>
            </a:r>
          </a:p>
          <a:p>
            <a:pPr>
              <a:defRPr sz="3600">
                <a:latin typeface="Calibri"/>
              </a:defRPr>
            </a:pPr>
            <a:endParaRPr lang="en-US" dirty="0">
              <a:latin typeface="Consolas" panose="020B0609020204030204" pitchFamily="49" charset="0"/>
            </a:endParaRPr>
          </a:p>
          <a:p>
            <a:pPr>
              <a:defRPr sz="3600">
                <a:latin typeface="Calibri"/>
              </a:defRPr>
            </a:pPr>
            <a:r>
              <a:rPr lang="en-US" dirty="0">
                <a:latin typeface="Consolas" panose="020B0609020204030204" pitchFamily="49" charset="0"/>
              </a:rPr>
              <a:t>Improved Performance: Components only re-render when the relevant data in the Store changes.</a:t>
            </a:r>
            <a:endParaRPr dirty="0">
              <a:latin typeface="Consolas" panose="020B0609020204030204"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42731" y="1336311"/>
            <a:ext cx="12264886" cy="4839202"/>
          </a:xfrm>
        </p:spPr>
        <p:txBody>
          <a:bodyPr>
            <a:normAutofit fontScale="70000" lnSpcReduction="20000"/>
          </a:bodyPr>
          <a:lstStyle/>
          <a:p>
            <a:pPr marL="76200" indent="0">
              <a:buNone/>
              <a:defRPr sz="3600">
                <a:latin typeface="Calibri"/>
              </a:defRPr>
            </a:pPr>
            <a:r>
              <a:rPr lang="en-US" dirty="0">
                <a:latin typeface="Consolas" panose="020B0609020204030204" pitchFamily="49" charset="0"/>
              </a:rPr>
              <a:t>View (React Components):</a:t>
            </a:r>
          </a:p>
          <a:p>
            <a:pPr marL="76200" indent="0">
              <a:buNone/>
              <a:defRPr sz="3600">
                <a:latin typeface="Calibri"/>
              </a:defRPr>
            </a:pPr>
            <a:endParaRPr lang="en-US" dirty="0">
              <a:latin typeface="Consolas" panose="020B0609020204030204" pitchFamily="49" charset="0"/>
            </a:endParaRPr>
          </a:p>
          <a:p>
            <a:pPr>
              <a:defRPr sz="3600">
                <a:latin typeface="Calibri"/>
              </a:defRPr>
            </a:pPr>
            <a:r>
              <a:rPr lang="en-US" dirty="0">
                <a:latin typeface="Consolas" panose="020B0609020204030204" pitchFamily="49" charset="0"/>
              </a:rPr>
              <a:t>The UI layer of the application.</a:t>
            </a:r>
          </a:p>
          <a:p>
            <a:pPr>
              <a:defRPr sz="3600">
                <a:latin typeface="Calibri"/>
              </a:defRPr>
            </a:pPr>
            <a:r>
              <a:rPr lang="en-US" dirty="0">
                <a:latin typeface="Consolas" panose="020B0609020204030204" pitchFamily="49" charset="0"/>
              </a:rPr>
              <a:t>Triggers actions based on user interactions (e.g., button clicks).</a:t>
            </a:r>
          </a:p>
          <a:p>
            <a:pPr>
              <a:defRPr sz="3600">
                <a:latin typeface="Calibri"/>
              </a:defRPr>
            </a:pPr>
            <a:r>
              <a:rPr lang="en-US" dirty="0">
                <a:latin typeface="Consolas" panose="020B0609020204030204" pitchFamily="49" charset="0"/>
              </a:rPr>
              <a:t>Listens to changes in the data from the Store and updates the UI accordingly.	</a:t>
            </a:r>
          </a:p>
          <a:p>
            <a:pPr>
              <a:defRPr sz="3600">
                <a:latin typeface="Calibri"/>
              </a:defRPr>
            </a:pPr>
            <a:endParaRPr lang="en-US" dirty="0">
              <a:latin typeface="Consolas" panose="020B0609020204030204" pitchFamily="49" charset="0"/>
            </a:endParaRPr>
          </a:p>
          <a:p>
            <a:pPr marL="76200" indent="0">
              <a:buNone/>
              <a:defRPr sz="3600">
                <a:latin typeface="Calibri"/>
              </a:defRPr>
            </a:pPr>
            <a:r>
              <a:rPr lang="en-US" dirty="0">
                <a:latin typeface="Consolas" panose="020B0609020204030204" pitchFamily="49" charset="0"/>
              </a:rPr>
              <a:t>Action: </a:t>
            </a:r>
          </a:p>
          <a:p>
            <a:pPr marL="76200" indent="0">
              <a:buNone/>
              <a:defRPr sz="3600">
                <a:latin typeface="Calibri"/>
              </a:defRPr>
            </a:pPr>
            <a:endParaRPr lang="en-US" dirty="0">
              <a:latin typeface="Consolas" panose="020B0609020204030204" pitchFamily="49" charset="0"/>
            </a:endParaRPr>
          </a:p>
          <a:p>
            <a:pPr>
              <a:defRPr sz="3600">
                <a:latin typeface="Calibri"/>
              </a:defRPr>
            </a:pPr>
            <a:r>
              <a:rPr lang="en-US" dirty="0">
                <a:latin typeface="Consolas" panose="020B0609020204030204" pitchFamily="49" charset="0"/>
              </a:rPr>
              <a:t>Represents events triggered in the application (e.g., user interactions, API calls).	</a:t>
            </a:r>
          </a:p>
          <a:p>
            <a:pPr>
              <a:defRPr sz="3600">
                <a:latin typeface="Calibri"/>
              </a:defRPr>
            </a:pPr>
            <a:r>
              <a:rPr lang="en-US" dirty="0">
                <a:latin typeface="Consolas" panose="020B0609020204030204" pitchFamily="49" charset="0"/>
              </a:rPr>
              <a:t>Dispatches a payload (data object) containing the type of action and relevant data to the Dispatcher.</a:t>
            </a:r>
          </a:p>
          <a:p>
            <a:pPr>
              <a:defRPr sz="3600">
                <a:latin typeface="Calibri"/>
              </a:defRPr>
            </a:pPr>
            <a:endParaRPr lang="en-US" dirty="0">
              <a:latin typeface="Consolas" panose="020B0609020204030204" pitchFamily="49" charset="0"/>
            </a:endParaRPr>
          </a:p>
        </p:txBody>
      </p:sp>
      <p:sp>
        <p:nvSpPr>
          <p:cNvPr id="4" name="Title 3"/>
          <p:cNvSpPr>
            <a:spLocks noGrp="1"/>
          </p:cNvSpPr>
          <p:nvPr>
            <p:ph type="title"/>
          </p:nvPr>
        </p:nvSpPr>
        <p:spPr>
          <a:xfrm>
            <a:off x="642730" y="342207"/>
            <a:ext cx="8726558" cy="1499845"/>
          </a:xfrm>
        </p:spPr>
        <p:txBody>
          <a:bodyPr>
            <a:normAutofit/>
          </a:bodyPr>
          <a:lstStyle/>
          <a:p>
            <a:pPr>
              <a:defRPr sz="4600">
                <a:solidFill>
                  <a:srgbClr val="2C3E50"/>
                </a:solidFill>
                <a:latin typeface="Calibri"/>
              </a:defRPr>
            </a:pPr>
            <a:r>
              <a:rPr lang="en-US" dirty="0">
                <a:latin typeface="Consolas" panose="020B0609020204030204" pitchFamily="49" charset="0"/>
              </a:rPr>
              <a:t>Components of react flux:</a:t>
            </a:r>
            <a:endParaRPr lang="en-IN" dirty="0">
              <a:latin typeface="Consolas" panose="020B0609020204030204"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0CA4D7A-67BA-4C05-B840-1A572FD2B8F3}"/>
              </a:ext>
            </a:extLst>
          </p:cNvPr>
          <p:cNvSpPr>
            <a:spLocks noGrp="1"/>
          </p:cNvSpPr>
          <p:nvPr>
            <p:ph type="title"/>
          </p:nvPr>
        </p:nvSpPr>
        <p:spPr>
          <a:xfrm>
            <a:off x="720380" y="275948"/>
            <a:ext cx="7529186" cy="9649930"/>
          </a:xfrm>
        </p:spPr>
        <p:txBody>
          <a:bodyPr>
            <a:noAutofit/>
          </a:bodyPr>
          <a:lstStyle/>
          <a:p>
            <a:pPr marL="76200" indent="0">
              <a:defRPr sz="3600">
                <a:latin typeface="Calibri"/>
              </a:defRPr>
            </a:pPr>
            <a:r>
              <a:rPr lang="en-US" sz="2000" dirty="0">
                <a:solidFill>
                  <a:schemeClr val="tx1"/>
                </a:solidFill>
                <a:latin typeface="Consolas" panose="020B0609020204030204" pitchFamily="49" charset="0"/>
              </a:rPr>
              <a:t>Dispatcher: </a:t>
            </a:r>
            <a:br>
              <a:rPr lang="en-US" sz="2000" dirty="0">
                <a:solidFill>
                  <a:schemeClr val="tx1"/>
                </a:solidFill>
                <a:latin typeface="Consolas" panose="020B0609020204030204" pitchFamily="49" charset="0"/>
              </a:rPr>
            </a:br>
            <a:r>
              <a:rPr lang="en-US" sz="2000" dirty="0">
                <a:solidFill>
                  <a:schemeClr val="tx1"/>
                </a:solidFill>
                <a:latin typeface="Consolas" panose="020B0609020204030204" pitchFamily="49" charset="0"/>
              </a:rPr>
              <a:t>A singleton that acts as the central hub for all data flow in the app.</a:t>
            </a:r>
            <a:br>
              <a:rPr lang="en-US" sz="2000" dirty="0">
                <a:solidFill>
                  <a:schemeClr val="tx1"/>
                </a:solidFill>
                <a:latin typeface="Consolas" panose="020B0609020204030204" pitchFamily="49" charset="0"/>
              </a:rPr>
            </a:br>
            <a:r>
              <a:rPr lang="en-US" sz="2000" dirty="0">
                <a:solidFill>
                  <a:schemeClr val="tx1"/>
                </a:solidFill>
                <a:latin typeface="Consolas" panose="020B0609020204030204" pitchFamily="49" charset="0"/>
              </a:rPr>
              <a:t>Receives Actions and forwards them to the Stores.</a:t>
            </a:r>
            <a:br>
              <a:rPr lang="en-US" sz="2000" dirty="0">
                <a:solidFill>
                  <a:schemeClr val="tx1"/>
                </a:solidFill>
                <a:latin typeface="Consolas" panose="020B0609020204030204" pitchFamily="49" charset="0"/>
              </a:rPr>
            </a:br>
            <a:r>
              <a:rPr lang="en-US" sz="2000" dirty="0">
                <a:solidFill>
                  <a:schemeClr val="tx1"/>
                </a:solidFill>
                <a:latin typeface="Consolas" panose="020B0609020204030204" pitchFamily="49" charset="0"/>
              </a:rPr>
              <a:t>Ensures updates happen in a controlled, sequential manner to avoid cascading issues.</a:t>
            </a:r>
            <a:br>
              <a:rPr lang="en-US" sz="2000" dirty="0">
                <a:solidFill>
                  <a:schemeClr val="tx1"/>
                </a:solidFill>
                <a:latin typeface="Consolas" panose="020B0609020204030204" pitchFamily="49" charset="0"/>
              </a:rPr>
            </a:br>
            <a:br>
              <a:rPr lang="en-US" sz="2000" dirty="0">
                <a:solidFill>
                  <a:schemeClr val="tx1"/>
                </a:solidFill>
                <a:latin typeface="Consolas" panose="020B0609020204030204" pitchFamily="49" charset="0"/>
              </a:rPr>
            </a:br>
            <a:br>
              <a:rPr lang="en-US" sz="2000" dirty="0">
                <a:solidFill>
                  <a:schemeClr val="tx1"/>
                </a:solidFill>
                <a:latin typeface="Consolas" panose="020B0609020204030204" pitchFamily="49" charset="0"/>
              </a:rPr>
            </a:br>
            <a:br>
              <a:rPr lang="en-US" sz="2000" dirty="0">
                <a:solidFill>
                  <a:schemeClr val="tx1"/>
                </a:solidFill>
                <a:latin typeface="Consolas" panose="020B0609020204030204" pitchFamily="49" charset="0"/>
              </a:rPr>
            </a:br>
            <a:br>
              <a:rPr lang="en-US" sz="2000" dirty="0">
                <a:solidFill>
                  <a:schemeClr val="tx1"/>
                </a:solidFill>
                <a:latin typeface="Consolas" panose="020B0609020204030204" pitchFamily="49" charset="0"/>
              </a:rPr>
            </a:br>
            <a:br>
              <a:rPr lang="en-US" sz="2000" dirty="0">
                <a:solidFill>
                  <a:schemeClr val="tx1"/>
                </a:solidFill>
                <a:latin typeface="Consolas" panose="020B0609020204030204" pitchFamily="49" charset="0"/>
              </a:rPr>
            </a:br>
            <a:br>
              <a:rPr lang="en-US" sz="2000" dirty="0">
                <a:solidFill>
                  <a:schemeClr val="tx1"/>
                </a:solidFill>
                <a:latin typeface="Consolas" panose="020B0609020204030204" pitchFamily="49" charset="0"/>
              </a:rPr>
            </a:br>
            <a:br>
              <a:rPr lang="en-US" sz="2000" dirty="0">
                <a:solidFill>
                  <a:schemeClr val="tx1"/>
                </a:solidFill>
                <a:latin typeface="Consolas" panose="020B0609020204030204" pitchFamily="49" charset="0"/>
              </a:rPr>
            </a:br>
            <a:br>
              <a:rPr lang="en-US" sz="2000" dirty="0">
                <a:solidFill>
                  <a:schemeClr val="tx1"/>
                </a:solidFill>
                <a:latin typeface="Consolas" panose="020B0609020204030204" pitchFamily="49" charset="0"/>
              </a:rPr>
            </a:br>
            <a:br>
              <a:rPr lang="en-US" sz="2000" dirty="0">
                <a:solidFill>
                  <a:schemeClr val="tx1"/>
                </a:solidFill>
                <a:latin typeface="Consolas" panose="020B0609020204030204" pitchFamily="49" charset="0"/>
              </a:rPr>
            </a:br>
            <a:br>
              <a:rPr lang="en-US" sz="2000" dirty="0">
                <a:solidFill>
                  <a:schemeClr val="tx1"/>
                </a:solidFill>
                <a:latin typeface="Consolas" panose="020B0609020204030204" pitchFamily="49" charset="0"/>
              </a:rPr>
            </a:br>
            <a:br>
              <a:rPr lang="en-US" sz="2000" dirty="0">
                <a:solidFill>
                  <a:schemeClr val="tx1"/>
                </a:solidFill>
                <a:latin typeface="Consolas" panose="020B0609020204030204" pitchFamily="49" charset="0"/>
              </a:rPr>
            </a:br>
            <a:br>
              <a:rPr lang="en-US" sz="2000" dirty="0">
                <a:solidFill>
                  <a:schemeClr val="tx1"/>
                </a:solidFill>
                <a:latin typeface="Consolas" panose="020B0609020204030204" pitchFamily="49" charset="0"/>
              </a:rPr>
            </a:br>
            <a:br>
              <a:rPr lang="en-US" sz="2000" dirty="0">
                <a:solidFill>
                  <a:schemeClr val="tx1"/>
                </a:solidFill>
                <a:latin typeface="Consolas" panose="020B0609020204030204" pitchFamily="49" charset="0"/>
              </a:rPr>
            </a:br>
            <a:br>
              <a:rPr lang="en-US" sz="2000" dirty="0">
                <a:solidFill>
                  <a:schemeClr val="tx1"/>
                </a:solidFill>
                <a:latin typeface="Consolas" panose="020B0609020204030204" pitchFamily="49" charset="0"/>
              </a:rPr>
            </a:br>
            <a:br>
              <a:rPr lang="en-US" sz="2000" dirty="0">
                <a:solidFill>
                  <a:schemeClr val="tx1"/>
                </a:solidFill>
                <a:latin typeface="Consolas" panose="020B0609020204030204" pitchFamily="49" charset="0"/>
              </a:rPr>
            </a:br>
            <a:br>
              <a:rPr lang="en-US" sz="2000" dirty="0">
                <a:solidFill>
                  <a:schemeClr val="tx1"/>
                </a:solidFill>
                <a:latin typeface="Consolas" panose="020B0609020204030204" pitchFamily="49" charset="0"/>
              </a:rPr>
            </a:br>
            <a:r>
              <a:rPr lang="en-US" sz="2000" dirty="0">
                <a:solidFill>
                  <a:schemeClr val="tx1"/>
                </a:solidFill>
                <a:latin typeface="Consolas" panose="020B0609020204030204" pitchFamily="49" charset="0"/>
              </a:rPr>
              <a:t>Store:</a:t>
            </a:r>
            <a:br>
              <a:rPr lang="en-US" sz="2000" dirty="0">
                <a:solidFill>
                  <a:schemeClr val="tx1"/>
                </a:solidFill>
                <a:latin typeface="Consolas" panose="020B0609020204030204" pitchFamily="49" charset="0"/>
              </a:rPr>
            </a:br>
            <a:r>
              <a:rPr lang="en-US" sz="2000" dirty="0">
                <a:solidFill>
                  <a:schemeClr val="tx1"/>
                </a:solidFill>
                <a:latin typeface="Consolas" panose="020B0609020204030204" pitchFamily="49" charset="0"/>
              </a:rPr>
              <a:t>Acts as the data layer or the single source of truth for the application state.</a:t>
            </a:r>
            <a:br>
              <a:rPr lang="en-US" sz="2000" dirty="0">
                <a:solidFill>
                  <a:schemeClr val="tx1"/>
                </a:solidFill>
                <a:latin typeface="Consolas" panose="020B0609020204030204" pitchFamily="49" charset="0"/>
              </a:rPr>
            </a:br>
            <a:r>
              <a:rPr lang="en-US" sz="2000" dirty="0">
                <a:solidFill>
                  <a:schemeClr val="tx1"/>
                </a:solidFill>
                <a:latin typeface="Consolas" panose="020B0609020204030204" pitchFamily="49" charset="0"/>
              </a:rPr>
              <a:t>Stores receive data from the Dispatcher and update their state accordingly.</a:t>
            </a:r>
            <a:br>
              <a:rPr lang="en-US" sz="2000" dirty="0">
                <a:solidFill>
                  <a:schemeClr val="tx1"/>
                </a:solidFill>
                <a:latin typeface="Consolas" panose="020B0609020204030204" pitchFamily="49" charset="0"/>
              </a:rPr>
            </a:br>
            <a:r>
              <a:rPr lang="en-US" sz="2000" dirty="0">
                <a:solidFill>
                  <a:schemeClr val="tx1"/>
                </a:solidFill>
                <a:latin typeface="Consolas" panose="020B0609020204030204" pitchFamily="49" charset="0"/>
              </a:rPr>
              <a:t>They emit events to notify Views that data has changed.</a:t>
            </a:r>
            <a:br>
              <a:rPr lang="en-US" sz="2000" dirty="0">
                <a:solidFill>
                  <a:schemeClr val="tx1"/>
                </a:solidFill>
                <a:latin typeface="Consolas" panose="020B0609020204030204" pitchFamily="49" charset="0"/>
              </a:rPr>
            </a:br>
            <a:r>
              <a:rPr lang="en-US" sz="2000" dirty="0">
                <a:solidFill>
                  <a:schemeClr val="tx1"/>
                </a:solidFill>
                <a:latin typeface="Consolas" panose="020B0609020204030204" pitchFamily="49" charset="0"/>
              </a:rPr>
              <a:t>Views never directly modify the store; they only listen for changes and re-render accordingly.</a:t>
            </a:r>
          </a:p>
        </p:txBody>
      </p:sp>
      <p:pic>
        <p:nvPicPr>
          <p:cNvPr id="9" name="Picture 8">
            <a:extLst>
              <a:ext uri="{FF2B5EF4-FFF2-40B4-BE49-F238E27FC236}">
                <a16:creationId xmlns:a16="http://schemas.microsoft.com/office/drawing/2014/main" id="{25920013-42BD-47D5-9C06-2D0D274C1173}"/>
              </a:ext>
            </a:extLst>
          </p:cNvPr>
          <p:cNvPicPr>
            <a:picLocks noChangeAspect="1"/>
          </p:cNvPicPr>
          <p:nvPr/>
        </p:nvPicPr>
        <p:blipFill>
          <a:blip r:embed="rId2"/>
          <a:stretch>
            <a:fillRect/>
          </a:stretch>
        </p:blipFill>
        <p:spPr>
          <a:xfrm>
            <a:off x="799893" y="2687062"/>
            <a:ext cx="12306507" cy="39944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a:extLst>
              <a:ext uri="{FF2B5EF4-FFF2-40B4-BE49-F238E27FC236}">
                <a16:creationId xmlns:a16="http://schemas.microsoft.com/office/drawing/2014/main" id="{590ECEC6-2A55-4A03-9A85-329075F149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340" y="2951094"/>
            <a:ext cx="12180929" cy="47749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a:extLst>
              <a:ext uri="{FF2B5EF4-FFF2-40B4-BE49-F238E27FC236}">
                <a16:creationId xmlns:a16="http://schemas.microsoft.com/office/drawing/2014/main" id="{7C51371D-452C-43A4-BFF1-2A96BF6247EE}"/>
              </a:ext>
            </a:extLst>
          </p:cNvPr>
          <p:cNvSpPr>
            <a:spLocks noGrp="1" noChangeArrowheads="1"/>
          </p:cNvSpPr>
          <p:nvPr>
            <p:ph type="title"/>
          </p:nvPr>
        </p:nvSpPr>
        <p:spPr bwMode="auto">
          <a:xfrm>
            <a:off x="1018554" y="1858059"/>
            <a:ext cx="11146942"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600" i="0" u="none" strike="noStrike" cap="none" normalizeH="0" baseline="0" dirty="0">
                <a:ln>
                  <a:noFill/>
                </a:ln>
                <a:solidFill>
                  <a:schemeClr val="tx1"/>
                </a:solidFill>
                <a:effectLst/>
                <a:latin typeface="Consolas" panose="020B0609020204030204" pitchFamily="49" charset="0"/>
              </a:rPr>
              <a:t>How Flux Works (Data Flow): Flux uses a unidirectional data flow.</a:t>
            </a:r>
            <a:br>
              <a:rPr kumimoji="0" lang="en-US" altLang="en-US" sz="2600" i="0" u="none" strike="noStrike" cap="none" normalizeH="0" baseline="0" dirty="0">
                <a:ln>
                  <a:noFill/>
                </a:ln>
                <a:solidFill>
                  <a:schemeClr val="tx1"/>
                </a:solidFill>
                <a:effectLst/>
                <a:latin typeface="Consolas" panose="020B0609020204030204" pitchFamily="49" charset="0"/>
              </a:rPr>
            </a:br>
            <a:r>
              <a:rPr kumimoji="0" lang="en-US" altLang="en-US" sz="2600" i="0" u="none" strike="noStrike" cap="none" normalizeH="0" baseline="0" dirty="0">
                <a:ln>
                  <a:noFill/>
                </a:ln>
                <a:solidFill>
                  <a:schemeClr val="tx1"/>
                </a:solidFill>
                <a:effectLst/>
                <a:latin typeface="Consolas" panose="020B0609020204030204" pitchFamily="49" charset="0"/>
              </a:rPr>
              <a:t>	</a:t>
            </a:r>
            <a:br>
              <a:rPr kumimoji="0" lang="en-US" altLang="en-US" sz="2600" i="0" u="none" strike="noStrike" cap="none" normalizeH="0" baseline="0" dirty="0">
                <a:ln>
                  <a:noFill/>
                </a:ln>
                <a:solidFill>
                  <a:schemeClr val="tx1"/>
                </a:solidFill>
                <a:effectLst/>
                <a:latin typeface="Consolas" panose="020B0609020204030204" pitchFamily="49" charset="0"/>
              </a:rPr>
            </a:br>
            <a:r>
              <a:rPr kumimoji="0" lang="en-US" altLang="en-US" sz="2600" i="0" u="none" strike="noStrike" cap="none" normalizeH="0" baseline="0" dirty="0">
                <a:ln>
                  <a:noFill/>
                </a:ln>
                <a:solidFill>
                  <a:schemeClr val="tx1"/>
                </a:solidFill>
                <a:effectLst/>
                <a:latin typeface="Consolas" panose="020B0609020204030204" pitchFamily="49" charset="0"/>
              </a:rPr>
              <a:t>1.User Interaction: A user interacts with the View (e.g., clicks a button).</a:t>
            </a:r>
            <a:br>
              <a:rPr lang="en-US" altLang="en-US" sz="2600" dirty="0">
                <a:solidFill>
                  <a:schemeClr val="tx1"/>
                </a:solidFill>
                <a:latin typeface="Consolas" panose="020B0609020204030204" pitchFamily="49" charset="0"/>
              </a:rPr>
            </a:br>
            <a:r>
              <a:rPr kumimoji="0" lang="en-US" altLang="en-US" sz="2600" i="0" u="none" strike="noStrike" cap="none" normalizeH="0" baseline="0" dirty="0">
                <a:ln>
                  <a:noFill/>
                </a:ln>
                <a:solidFill>
                  <a:schemeClr val="tx1"/>
                </a:solidFill>
                <a:effectLst/>
                <a:latin typeface="Consolas" panose="020B0609020204030204" pitchFamily="49" charset="0"/>
              </a:rPr>
              <a:t>2.Trigger Action: The View triggers an Action.	</a:t>
            </a:r>
            <a:br>
              <a:rPr kumimoji="0" lang="en-US" altLang="en-US" sz="2600" i="0" u="none" strike="noStrike" cap="none" normalizeH="0" baseline="0" dirty="0">
                <a:ln>
                  <a:noFill/>
                </a:ln>
                <a:solidFill>
                  <a:schemeClr val="tx1"/>
                </a:solidFill>
                <a:effectLst/>
                <a:latin typeface="Consolas" panose="020B0609020204030204" pitchFamily="49" charset="0"/>
              </a:rPr>
            </a:br>
            <a:r>
              <a:rPr kumimoji="0" lang="en-US" altLang="en-US" sz="2600" i="0" u="none" strike="noStrike" cap="none" normalizeH="0" baseline="0" dirty="0">
                <a:ln>
                  <a:noFill/>
                </a:ln>
                <a:solidFill>
                  <a:schemeClr val="tx1"/>
                </a:solidFill>
                <a:effectLst/>
                <a:latin typeface="Consolas" panose="020B0609020204030204" pitchFamily="49" charset="0"/>
              </a:rPr>
              <a:t>3.Dispatch Payload: The Dispatcher receives the Action and forwards it to the relevant Stores.		</a:t>
            </a:r>
            <a:br>
              <a:rPr kumimoji="0" lang="en-US" altLang="en-US" sz="2600" i="0" u="none" strike="noStrike" cap="none" normalizeH="0" baseline="0" dirty="0">
                <a:ln>
                  <a:noFill/>
                </a:ln>
                <a:solidFill>
                  <a:schemeClr val="tx1"/>
                </a:solidFill>
                <a:effectLst/>
                <a:latin typeface="Consolas" panose="020B0609020204030204" pitchFamily="49" charset="0"/>
              </a:rPr>
            </a:br>
            <a:r>
              <a:rPr kumimoji="0" lang="en-US" altLang="en-US" sz="2600" i="0" u="none" strike="noStrike" cap="none" normalizeH="0" baseline="0" dirty="0">
                <a:ln>
                  <a:noFill/>
                </a:ln>
                <a:solidFill>
                  <a:schemeClr val="tx1"/>
                </a:solidFill>
                <a:effectLst/>
                <a:latin typeface="Consolas" panose="020B0609020204030204" pitchFamily="49" charset="0"/>
              </a:rPr>
              <a:t>4.Update Store: The Stores process the Action, update their state, and emit a change event.		</a:t>
            </a:r>
            <a:br>
              <a:rPr kumimoji="0" lang="en-US" altLang="en-US" sz="2600" i="0" u="none" strike="noStrike" cap="none" normalizeH="0" baseline="0" dirty="0">
                <a:ln>
                  <a:noFill/>
                </a:ln>
                <a:solidFill>
                  <a:schemeClr val="tx1"/>
                </a:solidFill>
                <a:effectLst/>
                <a:latin typeface="Consolas" panose="020B0609020204030204" pitchFamily="49" charset="0"/>
              </a:rPr>
            </a:br>
            <a:r>
              <a:rPr kumimoji="0" lang="en-US" altLang="en-US" sz="2600" i="0" u="none" strike="noStrike" cap="none" normalizeH="0" baseline="0" dirty="0">
                <a:ln>
                  <a:noFill/>
                </a:ln>
                <a:solidFill>
                  <a:schemeClr val="tx1"/>
                </a:solidFill>
                <a:effectLst/>
                <a:latin typeface="Consolas" panose="020B0609020204030204" pitchFamily="49" charset="0"/>
              </a:rPr>
              <a:t>5.Re-render View: The Views listen to the Store's change event and update themselves with the new state.</a:t>
            </a:r>
          </a:p>
        </p:txBody>
      </p:sp>
      <p:sp>
        <p:nvSpPr>
          <p:cNvPr id="10" name="Title 3">
            <a:extLst>
              <a:ext uri="{FF2B5EF4-FFF2-40B4-BE49-F238E27FC236}">
                <a16:creationId xmlns:a16="http://schemas.microsoft.com/office/drawing/2014/main" id="{0940B05D-E67C-4ED8-A259-C0991F2F70B9}"/>
              </a:ext>
            </a:extLst>
          </p:cNvPr>
          <p:cNvSpPr txBox="1">
            <a:spLocks/>
          </p:cNvSpPr>
          <p:nvPr/>
        </p:nvSpPr>
        <p:spPr>
          <a:xfrm>
            <a:off x="1018554" y="603534"/>
            <a:ext cx="11650524" cy="1389039"/>
          </a:xfrm>
          <a:prstGeom prst="rect">
            <a:avLst/>
          </a:prstGeom>
        </p:spPr>
        <p:txBody>
          <a:bodyPr spcFirstLastPara="1" vert="horz" wrap="square" lIns="0" tIns="91425" rIns="91425" bIns="91425" rtlCol="0" anchor="t" anchorCtr="0">
            <a:normAutofit fontScale="90000" lnSpcReduction="10000"/>
          </a:bodyPr>
          <a:lstStyle>
            <a:lvl1pPr lvl="0" algn="l" defTabSz="685800" rtl="0" eaLnBrk="1" latinLnBrk="0" hangingPunct="1">
              <a:spcBef>
                <a:spcPts val="0"/>
              </a:spcBef>
              <a:spcAft>
                <a:spcPts val="0"/>
              </a:spcAft>
              <a:buSzPts val="4000"/>
              <a:buNone/>
              <a:defRPr sz="4600" kern="1200">
                <a:solidFill>
                  <a:schemeClr val="accent1"/>
                </a:solidFill>
                <a:latin typeface="Calibri" panose="020F0502020204030204" pitchFamily="34" charset="0"/>
                <a:ea typeface="+mj-ea"/>
                <a:cs typeface="Calibri" panose="020F0502020204030204" pitchFamily="34" charset="0"/>
              </a:defRPr>
            </a:lvl1pPr>
            <a:lvl2pPr lvl="1" rtl="0" eaLnBrk="1" hangingPunct="1">
              <a:spcBef>
                <a:spcPts val="0"/>
              </a:spcBef>
              <a:spcAft>
                <a:spcPts val="0"/>
              </a:spcAft>
              <a:buSzPts val="5300"/>
              <a:buNone/>
              <a:defRPr sz="5300">
                <a:solidFill>
                  <a:schemeClr val="tx2"/>
                </a:solidFill>
              </a:defRPr>
            </a:lvl2pPr>
            <a:lvl3pPr lvl="2" rtl="0" eaLnBrk="1" hangingPunct="1">
              <a:spcBef>
                <a:spcPts val="0"/>
              </a:spcBef>
              <a:spcAft>
                <a:spcPts val="0"/>
              </a:spcAft>
              <a:buSzPts val="5300"/>
              <a:buNone/>
              <a:defRPr sz="5300">
                <a:solidFill>
                  <a:schemeClr val="tx2"/>
                </a:solidFill>
              </a:defRPr>
            </a:lvl3pPr>
            <a:lvl4pPr lvl="3" rtl="0" eaLnBrk="1" hangingPunct="1">
              <a:spcBef>
                <a:spcPts val="0"/>
              </a:spcBef>
              <a:spcAft>
                <a:spcPts val="0"/>
              </a:spcAft>
              <a:buSzPts val="5300"/>
              <a:buNone/>
              <a:defRPr sz="5300">
                <a:solidFill>
                  <a:schemeClr val="tx2"/>
                </a:solidFill>
              </a:defRPr>
            </a:lvl4pPr>
            <a:lvl5pPr lvl="4" rtl="0" eaLnBrk="1" hangingPunct="1">
              <a:spcBef>
                <a:spcPts val="0"/>
              </a:spcBef>
              <a:spcAft>
                <a:spcPts val="0"/>
              </a:spcAft>
              <a:buSzPts val="5300"/>
              <a:buNone/>
              <a:defRPr sz="5300">
                <a:solidFill>
                  <a:schemeClr val="tx2"/>
                </a:solidFill>
              </a:defRPr>
            </a:lvl5pPr>
            <a:lvl6pPr lvl="5" rtl="0" eaLnBrk="1" hangingPunct="1">
              <a:spcBef>
                <a:spcPts val="0"/>
              </a:spcBef>
              <a:spcAft>
                <a:spcPts val="0"/>
              </a:spcAft>
              <a:buSzPts val="5300"/>
              <a:buNone/>
              <a:defRPr sz="5300">
                <a:solidFill>
                  <a:schemeClr val="tx2"/>
                </a:solidFill>
              </a:defRPr>
            </a:lvl6pPr>
            <a:lvl7pPr lvl="6" rtl="0" eaLnBrk="1" hangingPunct="1">
              <a:spcBef>
                <a:spcPts val="0"/>
              </a:spcBef>
              <a:spcAft>
                <a:spcPts val="0"/>
              </a:spcAft>
              <a:buSzPts val="5300"/>
              <a:buNone/>
              <a:defRPr sz="5300">
                <a:solidFill>
                  <a:schemeClr val="tx2"/>
                </a:solidFill>
              </a:defRPr>
            </a:lvl7pPr>
            <a:lvl8pPr lvl="7" rtl="0" eaLnBrk="1" hangingPunct="1">
              <a:spcBef>
                <a:spcPts val="0"/>
              </a:spcBef>
              <a:spcAft>
                <a:spcPts val="0"/>
              </a:spcAft>
              <a:buSzPts val="5300"/>
              <a:buNone/>
              <a:defRPr sz="5300">
                <a:solidFill>
                  <a:schemeClr val="tx2"/>
                </a:solidFill>
              </a:defRPr>
            </a:lvl8pPr>
            <a:lvl9pPr lvl="8" rtl="0" eaLnBrk="1" hangingPunct="1">
              <a:spcBef>
                <a:spcPts val="0"/>
              </a:spcBef>
              <a:spcAft>
                <a:spcPts val="0"/>
              </a:spcAft>
              <a:buSzPts val="5300"/>
              <a:buNone/>
              <a:defRPr sz="5300">
                <a:solidFill>
                  <a:schemeClr val="tx2"/>
                </a:solidFill>
              </a:defRPr>
            </a:lvl9pPr>
          </a:lstStyle>
          <a:p>
            <a:pPr>
              <a:defRPr sz="4600">
                <a:solidFill>
                  <a:srgbClr val="2C3E50"/>
                </a:solidFill>
                <a:latin typeface="Calibri"/>
              </a:defRPr>
            </a:pPr>
            <a:r>
              <a:rPr kumimoji="0" lang="en-US" altLang="en-US" sz="4800" i="0" u="none" strike="noStrike" cap="none" normalizeH="0" baseline="0" dirty="0">
                <a:ln>
                  <a:noFill/>
                </a:ln>
                <a:solidFill>
                  <a:schemeClr val="tx1"/>
                </a:solidFill>
                <a:effectLst/>
                <a:latin typeface="Consolas" panose="020B0609020204030204" pitchFamily="49" charset="0"/>
              </a:rPr>
              <a:t>example of react flux [how it is done]	</a:t>
            </a:r>
            <a:endParaRPr lang="en-IN" dirty="0">
              <a:solidFill>
                <a:srgbClr val="2C3E50"/>
              </a:solidFill>
              <a:latin typeface="Consolas" panose="020B0609020204030204" pitchFamily="49" charset="0"/>
            </a:endParaRPr>
          </a:p>
        </p:txBody>
      </p:sp>
    </p:spTree>
    <p:extLst>
      <p:ext uri="{BB962C8B-B14F-4D97-AF65-F5344CB8AC3E}">
        <p14:creationId xmlns:p14="http://schemas.microsoft.com/office/powerpoint/2010/main" val="3297181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0D744026-58D3-424F-9228-7952804473CD}"/>
              </a:ext>
            </a:extLst>
          </p:cNvPr>
          <p:cNvGraphicFramePr>
            <a:graphicFrameLocks noGrp="1"/>
          </p:cNvGraphicFramePr>
          <p:nvPr>
            <p:extLst>
              <p:ext uri="{D42A27DB-BD31-4B8C-83A1-F6EECF244321}">
                <p14:modId xmlns:p14="http://schemas.microsoft.com/office/powerpoint/2010/main" val="3672811001"/>
              </p:ext>
            </p:extLst>
          </p:nvPr>
        </p:nvGraphicFramePr>
        <p:xfrm>
          <a:off x="1020417" y="1782749"/>
          <a:ext cx="12192000" cy="72237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57343320"/>
                    </a:ext>
                  </a:extLst>
                </a:gridCol>
                <a:gridCol w="4064000">
                  <a:extLst>
                    <a:ext uri="{9D8B030D-6E8A-4147-A177-3AD203B41FA5}">
                      <a16:colId xmlns:a16="http://schemas.microsoft.com/office/drawing/2014/main" val="2142072804"/>
                    </a:ext>
                  </a:extLst>
                </a:gridCol>
                <a:gridCol w="4064000">
                  <a:extLst>
                    <a:ext uri="{9D8B030D-6E8A-4147-A177-3AD203B41FA5}">
                      <a16:colId xmlns:a16="http://schemas.microsoft.com/office/drawing/2014/main" val="1733907762"/>
                    </a:ext>
                  </a:extLst>
                </a:gridCol>
              </a:tblGrid>
              <a:tr h="370840">
                <a:tc>
                  <a:txBody>
                    <a:bodyPr/>
                    <a:lstStyle/>
                    <a:p>
                      <a:pPr algn="ctr"/>
                      <a:r>
                        <a:rPr lang="en-US" sz="3600" dirty="0"/>
                        <a:t>Feature</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3600" dirty="0"/>
                        <a:t>Normal Approach</a:t>
                      </a:r>
                    </a:p>
                    <a:p>
                      <a:pPr algn="ctr"/>
                      <a:endParaRPr lang="en-IN" sz="3600" dirty="0"/>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3600" dirty="0"/>
                        <a:t>Flux (e.g., Redux)</a:t>
                      </a:r>
                    </a:p>
                    <a:p>
                      <a:pPr algn="ctr"/>
                      <a:endParaRPr lang="en-IN" sz="3600" dirty="0"/>
                    </a:p>
                  </a:txBody>
                  <a:tcPr/>
                </a:tc>
                <a:extLst>
                  <a:ext uri="{0D108BD9-81ED-4DB2-BD59-A6C34878D82A}">
                    <a16:rowId xmlns:a16="http://schemas.microsoft.com/office/drawing/2014/main" val="3175323940"/>
                  </a:ext>
                </a:extLst>
              </a:tr>
              <a:tr h="370840">
                <a:tc>
                  <a:txBody>
                    <a:bodyPr/>
                    <a:lstStyle/>
                    <a:p>
                      <a:pPr algn="ctr"/>
                      <a:r>
                        <a:rPr lang="en-US" sz="2400" dirty="0"/>
                        <a:t>Data Flow</a:t>
                      </a:r>
                    </a:p>
                  </a:txBody>
                  <a:tcPr/>
                </a:tc>
                <a:tc>
                  <a:txBody>
                    <a:bodyPr/>
                    <a:lstStyle/>
                    <a:p>
                      <a:pPr algn="ctr"/>
                      <a:r>
                        <a:rPr lang="en-US" sz="2400" dirty="0"/>
                        <a:t>Bidirectional</a:t>
                      </a:r>
                    </a:p>
                    <a:p>
                      <a:pPr algn="ctr"/>
                      <a:r>
                        <a:rPr lang="en-US" sz="2400" dirty="0"/>
                        <a:t>Hard to trace state changes</a:t>
                      </a:r>
                      <a:endParaRPr lang="en-IN" sz="2400" dirty="0"/>
                    </a:p>
                  </a:txBody>
                  <a:tcPr/>
                </a:tc>
                <a:tc>
                  <a:txBody>
                    <a:bodyPr/>
                    <a:lstStyle/>
                    <a:p>
                      <a:pPr algn="ctr"/>
                      <a:endParaRPr lang="en-US" sz="2400" dirty="0"/>
                    </a:p>
                    <a:p>
                      <a:pPr algn="ctr"/>
                      <a:r>
                        <a:rPr lang="en-US" sz="2400" dirty="0"/>
                        <a:t>Unidirectional</a:t>
                      </a:r>
                    </a:p>
                    <a:p>
                      <a:pPr algn="ctr"/>
                      <a:endParaRPr lang="en-US" sz="2400" dirty="0"/>
                    </a:p>
                    <a:p>
                      <a:pPr algn="ctr"/>
                      <a:endParaRPr lang="en-IN" sz="2400" dirty="0"/>
                    </a:p>
                  </a:txBody>
                  <a:tcPr/>
                </a:tc>
                <a:extLst>
                  <a:ext uri="{0D108BD9-81ED-4DB2-BD59-A6C34878D82A}">
                    <a16:rowId xmlns:a16="http://schemas.microsoft.com/office/drawing/2014/main" val="1362945003"/>
                  </a:ext>
                </a:extLst>
              </a:tr>
              <a:tr h="37084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400" dirty="0"/>
                        <a:t>State Management</a:t>
                      </a:r>
                    </a:p>
                    <a:p>
                      <a:pPr algn="ctr"/>
                      <a:endParaRPr lang="en-IN" sz="2400" dirty="0"/>
                    </a:p>
                  </a:txBody>
                  <a:tcPr/>
                </a:tc>
                <a:tc>
                  <a:txBody>
                    <a:bodyPr/>
                    <a:lstStyle/>
                    <a:p>
                      <a:pPr algn="ctr"/>
                      <a:r>
                        <a:rPr lang="en-US" sz="2400" dirty="0"/>
                        <a:t>Spread across</a:t>
                      </a:r>
                      <a:endParaRPr lang="en-IN" sz="2400" dirty="0"/>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400" dirty="0"/>
                        <a:t>Centralized in a Store</a:t>
                      </a:r>
                    </a:p>
                    <a:p>
                      <a:pPr algn="ctr"/>
                      <a:endParaRPr lang="en-IN" sz="2400" dirty="0"/>
                    </a:p>
                  </a:txBody>
                  <a:tcPr/>
                </a:tc>
                <a:extLst>
                  <a:ext uri="{0D108BD9-81ED-4DB2-BD59-A6C34878D82A}">
                    <a16:rowId xmlns:a16="http://schemas.microsoft.com/office/drawing/2014/main" val="1719320660"/>
                  </a:ext>
                </a:extLst>
              </a:tr>
              <a:tr h="37084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400" dirty="0"/>
                        <a:t>Coupling</a:t>
                      </a:r>
                    </a:p>
                    <a:p>
                      <a:pPr algn="ctr"/>
                      <a:endParaRPr lang="en-IN" sz="2400" dirty="0"/>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400" dirty="0"/>
                        <a:t>components</a:t>
                      </a:r>
                    </a:p>
                    <a:p>
                      <a:pPr algn="ctr"/>
                      <a:endParaRPr lang="en-IN" sz="2400" dirty="0"/>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400" dirty="0"/>
                        <a:t>Loose coupling</a:t>
                      </a:r>
                    </a:p>
                    <a:p>
                      <a:pPr algn="ctr"/>
                      <a:endParaRPr lang="en-IN" sz="2400" dirty="0"/>
                    </a:p>
                  </a:txBody>
                  <a:tcPr/>
                </a:tc>
                <a:extLst>
                  <a:ext uri="{0D108BD9-81ED-4DB2-BD59-A6C34878D82A}">
                    <a16:rowId xmlns:a16="http://schemas.microsoft.com/office/drawing/2014/main" val="3428020547"/>
                  </a:ext>
                </a:extLst>
              </a:tr>
              <a:tr h="720366">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400" dirty="0"/>
                        <a:t>Scalability</a:t>
                      </a:r>
                    </a:p>
                    <a:p>
                      <a:pPr algn="ctr"/>
                      <a:endParaRPr lang="en-IN" sz="2400" dirty="0"/>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400" dirty="0"/>
                        <a:t>Tight coupling between components</a:t>
                      </a:r>
                    </a:p>
                  </a:txBody>
                  <a:tcPr/>
                </a:tc>
                <a:tc>
                  <a:txBody>
                    <a:bodyPr/>
                    <a:lstStyle/>
                    <a:p>
                      <a:pPr algn="ctr"/>
                      <a:r>
                        <a:rPr lang="en-US" sz="2400" dirty="0"/>
                        <a:t>Easier to manage and scale</a:t>
                      </a:r>
                      <a:endParaRPr lang="en-IN" sz="2400" dirty="0"/>
                    </a:p>
                  </a:txBody>
                  <a:tcPr/>
                </a:tc>
                <a:extLst>
                  <a:ext uri="{0D108BD9-81ED-4DB2-BD59-A6C34878D82A}">
                    <a16:rowId xmlns:a16="http://schemas.microsoft.com/office/drawing/2014/main" val="3831811434"/>
                  </a:ext>
                </a:extLst>
              </a:tr>
              <a:tr h="37084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400" dirty="0"/>
                        <a:t>State Sharing</a:t>
                      </a:r>
                    </a:p>
                    <a:p>
                      <a:pPr algn="ctr"/>
                      <a:endParaRPr lang="en-IN" sz="2400" dirty="0"/>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400" dirty="0"/>
                        <a:t>Harder in large apps</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400" dirty="0"/>
                        <a:t>Global state available to all</a:t>
                      </a:r>
                    </a:p>
                    <a:p>
                      <a:pPr algn="ctr"/>
                      <a:endParaRPr lang="en-IN" sz="2400" dirty="0"/>
                    </a:p>
                  </a:txBody>
                  <a:tcPr/>
                </a:tc>
                <a:extLst>
                  <a:ext uri="{0D108BD9-81ED-4DB2-BD59-A6C34878D82A}">
                    <a16:rowId xmlns:a16="http://schemas.microsoft.com/office/drawing/2014/main" val="1693613547"/>
                  </a:ext>
                </a:extLst>
              </a:tr>
              <a:tr h="137491">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400" dirty="0"/>
                        <a:t>Debugging</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400" dirty="0"/>
                        <a:t>Requires prop drilling</a:t>
                      </a:r>
                    </a:p>
                    <a:p>
                      <a:pPr algn="ctr"/>
                      <a:endParaRPr lang="en-IN" sz="2400" dirty="0"/>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400" dirty="0"/>
                        <a:t>Easier with tools like Redux Dev Tools</a:t>
                      </a:r>
                      <a:endParaRPr lang="en-IN" sz="2400" dirty="0"/>
                    </a:p>
                    <a:p>
                      <a:pPr algn="ctr"/>
                      <a:endParaRPr lang="en-IN" sz="2400" dirty="0"/>
                    </a:p>
                  </a:txBody>
                  <a:tcPr/>
                </a:tc>
                <a:extLst>
                  <a:ext uri="{0D108BD9-81ED-4DB2-BD59-A6C34878D82A}">
                    <a16:rowId xmlns:a16="http://schemas.microsoft.com/office/drawing/2014/main" val="989040636"/>
                  </a:ext>
                </a:extLst>
              </a:tr>
            </a:tbl>
          </a:graphicData>
        </a:graphic>
      </p:graphicFrame>
      <p:sp>
        <p:nvSpPr>
          <p:cNvPr id="4" name="TextBox 3">
            <a:extLst>
              <a:ext uri="{FF2B5EF4-FFF2-40B4-BE49-F238E27FC236}">
                <a16:creationId xmlns:a16="http://schemas.microsoft.com/office/drawing/2014/main" id="{D4B6082B-2A10-4DEA-9AB0-547AB321BCF7}"/>
              </a:ext>
            </a:extLst>
          </p:cNvPr>
          <p:cNvSpPr txBox="1"/>
          <p:nvPr/>
        </p:nvSpPr>
        <p:spPr>
          <a:xfrm>
            <a:off x="881269" y="695716"/>
            <a:ext cx="12470295" cy="584775"/>
          </a:xfrm>
          <a:prstGeom prst="rect">
            <a:avLst/>
          </a:prstGeom>
          <a:noFill/>
        </p:spPr>
        <p:txBody>
          <a:bodyPr wrap="square" rtlCol="0">
            <a:spAutoFit/>
          </a:bodyPr>
          <a:lstStyle/>
          <a:p>
            <a:r>
              <a:rPr lang="en-US" sz="3200" b="1" dirty="0">
                <a:latin typeface="Consolas" panose="020B0609020204030204" pitchFamily="49" charset="0"/>
              </a:rPr>
              <a:t>Difference in how flux and normal[without flux] works</a:t>
            </a:r>
            <a:endParaRPr lang="en-IN" sz="3200" b="1" dirty="0">
              <a:latin typeface="Consolas" panose="020B0609020204030204" pitchFamily="49" charset="0"/>
            </a:endParaRPr>
          </a:p>
        </p:txBody>
      </p:sp>
    </p:spTree>
    <p:extLst>
      <p:ext uri="{BB962C8B-B14F-4D97-AF65-F5344CB8AC3E}">
        <p14:creationId xmlns:p14="http://schemas.microsoft.com/office/powerpoint/2010/main" val="19219232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1527</TotalTime>
  <Words>658</Words>
  <Application>Microsoft Office PowerPoint</Application>
  <PresentationFormat>Custom</PresentationFormat>
  <Paragraphs>75</Paragraphs>
  <Slides>11</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20" baseType="lpstr">
      <vt:lpstr>Roboto Light</vt:lpstr>
      <vt:lpstr>Consolas</vt:lpstr>
      <vt:lpstr>Arial</vt:lpstr>
      <vt:lpstr>Raleway</vt:lpstr>
      <vt:lpstr>Trebuchet MS</vt:lpstr>
      <vt:lpstr>Wingdings 3</vt:lpstr>
      <vt:lpstr>Calibri</vt:lpstr>
      <vt:lpstr>Facet</vt:lpstr>
      <vt:lpstr>think-cell Slide</vt:lpstr>
      <vt:lpstr>what is react flux?</vt:lpstr>
      <vt:lpstr>PowerPoint Presentation</vt:lpstr>
      <vt:lpstr>why we use it [and merits] </vt:lpstr>
      <vt:lpstr>PowerPoint Presentation</vt:lpstr>
      <vt:lpstr>Components of react flux:</vt:lpstr>
      <vt:lpstr>Dispatcher:  A singleton that acts as the central hub for all data flow in the app. Receives Actions and forwards them to the Stores. Ensures updates happen in a controlled, sequential manner to avoid cascading issues.                 Store: Acts as the data layer or the single source of truth for the application state. Stores receive data from the Dispatcher and update their state accordingly. They emit events to notify Views that data has changed. Views never directly modify the store; they only listen for changes and re-render accordingly.</vt:lpstr>
      <vt:lpstr>PowerPoint Presentation</vt:lpstr>
      <vt:lpstr>How Flux Works (Data Flow): Flux uses a unidirectional data flow.   1.User Interaction: A user interacts with the View (e.g., clicks a button). 2.Trigger Action: The View triggers an Action.  3.Dispatch Payload: The Dispatcher receives the Action and forwards it to the relevant Stores.   4.Update Store: The Stores process the Action, update their state, and emit a change event.   5.Re-render View: The Views listen to the Store's change event and update themselves with the new state.</vt:lpstr>
      <vt:lpstr>PowerPoint Presentation</vt:lpstr>
      <vt:lpstr>Where do we use it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Slides</dc:title>
  <cp:lastModifiedBy>RAJNISH J</cp:lastModifiedBy>
  <cp:revision>87</cp:revision>
  <dcterms:modified xsi:type="dcterms:W3CDTF">2024-11-27T05:59:13Z</dcterms:modified>
</cp:coreProperties>
</file>