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9" r:id="rId1"/>
  </p:sldMasterIdLst>
  <p:notesMasterIdLst>
    <p:notesMasterId r:id="rId7"/>
  </p:notesMasterIdLst>
  <p:handoutMasterIdLst>
    <p:handoutMasterId r:id="rId8"/>
  </p:handoutMasterIdLst>
  <p:sldIdLst>
    <p:sldId id="331" r:id="rId2"/>
    <p:sldId id="332" r:id="rId3"/>
    <p:sldId id="336" r:id="rId4"/>
    <p:sldId id="333" r:id="rId5"/>
    <p:sldId id="33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wa vinnu" initials="vv" lastIdx="1" clrIdx="0">
    <p:extLst>
      <p:ext uri="{19B8F6BF-5375-455C-9EA6-DF929625EA0E}">
        <p15:presenceInfo xmlns:p15="http://schemas.microsoft.com/office/powerpoint/2012/main" userId="40dde7bd254320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196" autoAdjust="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B00810-D099-4069-AA61-25A7EF828E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CB8B5-1F7E-4DAF-8D6F-849C51DE62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B1C00-F82C-46E4-A7AA-FCD8512A451E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E3268-61A6-4FCC-A2DD-00221114A3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Sign language recognition system with smart glove using Arduino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3A4E0-87C7-45CA-9DC2-103A2B14E3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67E09-FD8B-49D5-AB86-9E7FBE778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3291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1C688-085F-4C27-98BB-3055ADC31267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Sign language recognition system with smart glove using Arduino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FEA06-8DF6-4837-BFF8-030282339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6597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B7F6-8F3C-4C25-B8B1-6E6D2473AA1F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Mental Health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3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B5D5-4A65-47EB-9F23-D73D8B28D606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Mental Health Detection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4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98C-FE57-4B7F-97AC-2CA6BFA2C66C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Mental Health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6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262-5C8D-4DE3-AAFD-97A7CEB258F3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Mental Health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1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A311-1168-4D45-AC49-C1BDE7ABFB73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Mental Health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3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CC5E-C195-4EB6-9FC8-72145B40A362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Mental Health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12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2C67-69BD-4063-8C1D-9CB1EC3C854E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Mental Health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1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3F66-9477-41FB-82BA-53AAC9A5477F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Mental Health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82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BFDD-238F-4CE3-9BEF-D02A3AF8A650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Mental Health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8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BB94-BA89-4996-AB27-EE75491C295F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Mental Health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7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24D0-9193-4C46-B68A-CEA48F5AA2E5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Mental Health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2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71D-BEBD-458D-AD1E-54EE36A19CD0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Mental Health Detection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7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69BA-A196-4DF9-9BF6-3BAB6F4F757B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Mental Health Detection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5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0C62-9D30-4D46-BA20-488C2E5B0A0A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Mental Health Detection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7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97E9-A007-4D49-BEA0-FABF66C3E81C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Mental Health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9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8AF4-4748-40F0-A5D2-16CF3DFD7AD6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Mental Health Detection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2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9345-3082-42D3-BF93-C506549422C2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Mental Health Detection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CA4806-963A-4249-AAE4-CA5FD38A4C21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Mental Health Detection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3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2B5654A-172B-4185-E095-53F87A6E7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AE30-AC57-BACD-C30B-11B0286E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39" y="340358"/>
            <a:ext cx="8911687" cy="67740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- View - Controller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EF4C-DD0F-8534-5F40-0FD0D79F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86" y="1235677"/>
            <a:ext cx="11154103" cy="4440194"/>
          </a:xfrm>
        </p:spPr>
        <p:txBody>
          <a:bodyPr>
            <a:noAutofit/>
          </a:bodyPr>
          <a:lstStyle/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 by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Trygve Reenskaug.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MVC stands for Model-View-Controller, an architectural pattern used to build scalable and maintainable applications.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Purpose of MVC is Separation of concerns between the user interface, business logic, and data.</a:t>
            </a:r>
          </a:p>
          <a:p>
            <a:pPr algn="just"/>
            <a:endParaRPr lang="en-US" sz="2000" b="1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0BE56-D53F-7A0C-9A60-47B91C4D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442578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CAD4A0A-AD76-12E6-5E8A-C82A2045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37110" y="6462343"/>
            <a:ext cx="7084177" cy="365125"/>
          </a:xfrm>
        </p:spPr>
        <p:txBody>
          <a:bodyPr/>
          <a:lstStyle/>
          <a:p>
            <a:pPr algn="ctr"/>
            <a:r>
              <a:rPr lang="en-US" dirty="0"/>
              <a:t>Data MVC &amp; RESTful API Development</a:t>
            </a:r>
          </a:p>
        </p:txBody>
      </p:sp>
      <p:pic>
        <p:nvPicPr>
          <p:cNvPr id="4" name="Picture 3" descr="MVC Pattern">
            <a:extLst>
              <a:ext uri="{FF2B5EF4-FFF2-40B4-BE49-F238E27FC236}">
                <a16:creationId xmlns:a16="http://schemas.microsoft.com/office/drawing/2014/main" id="{4E2BB479-BB5C-EA75-2590-83A433E4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708" y="3080951"/>
            <a:ext cx="5453449" cy="3056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147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F6177DE-F3F7-0B12-F805-02E3AE0DC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9397-1C43-4334-E24A-887C3437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39" y="340358"/>
            <a:ext cx="8911687" cy="67740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6CDED-234E-6365-7FC9-F1E06B2EF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978" y="1235677"/>
            <a:ext cx="10989311" cy="4440194"/>
          </a:xfrm>
        </p:spPr>
        <p:txBody>
          <a:bodyPr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Represents the data and business logic.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Communicates with the database and processes data based on user actions.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Handles the presentation layer (UI).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Displays data to the user and receives user inputs.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Controller: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Acts as an intermediary between Model and View.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Handles user requests, processes them, and sends responses.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E0422-6D9A-A2EF-D384-9D1024B7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442578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3DDFC0-5FDB-DF0F-7824-72831F1E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37110" y="6462343"/>
            <a:ext cx="7084177" cy="365125"/>
          </a:xfrm>
        </p:spPr>
        <p:txBody>
          <a:bodyPr/>
          <a:lstStyle/>
          <a:p>
            <a:pPr algn="ctr"/>
            <a:r>
              <a:rPr lang="en-US" dirty="0"/>
              <a:t>Data MVC &amp; RESTful API Development</a:t>
            </a:r>
          </a:p>
        </p:txBody>
      </p:sp>
    </p:spTree>
    <p:extLst>
      <p:ext uri="{BB962C8B-B14F-4D97-AF65-F5344CB8AC3E}">
        <p14:creationId xmlns:p14="http://schemas.microsoft.com/office/powerpoint/2010/main" val="76019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129C7F4-D313-9D11-F873-652B80D43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8481-B77C-190E-CBEB-C01B4FE3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51" y="57666"/>
            <a:ext cx="10555673" cy="100913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 .NET Core MVC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8991-3D68-23B5-E607-E4B96E9AC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978" y="2759676"/>
            <a:ext cx="6239044" cy="1515762"/>
          </a:xfrm>
        </p:spPr>
        <p:txBody>
          <a:bodyPr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Overview:</a:t>
            </a:r>
            <a:endParaRPr lang="en-IN" sz="17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7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part of the ASP.NET framework designed to build web applications.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7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ASP.NET Core MVC is the cross-platform version for modern cloud-based apps.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Features:</a:t>
            </a:r>
            <a:endParaRPr lang="en-IN" sz="17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Routing:</a:t>
            </a:r>
            <a:r>
              <a:rPr lang="en-IN" sz="17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Handles URL patterns to map to specific controllers and actions.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Binding:</a:t>
            </a:r>
            <a:r>
              <a:rPr lang="en-IN" sz="17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Automatically maps form data to model objects.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Dependency Injection:</a:t>
            </a:r>
            <a:r>
              <a:rPr lang="en-IN" sz="17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Built-in support for DI to manage service lifetimes.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Engines:</a:t>
            </a:r>
            <a:r>
              <a:rPr lang="en-IN" sz="17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Razor (primary view engine).</a:t>
            </a:r>
            <a:endParaRPr lang="en-US" sz="17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C2083-D115-5BD3-DE4B-CE0FCD102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29384" y="2115064"/>
            <a:ext cx="4349578" cy="31242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public class HomeController : Controller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{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	public IActionResult Index()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	{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		return View();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/>
              <a:t>                          // Corresponds to `index.cshtml` in the                  views folder.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 	}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 }</a:t>
            </a:r>
          </a:p>
          <a:p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34262E-C700-7510-8C7C-16FB3F0F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Data MVC &amp; RESTful API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E133C-BACC-7074-9B93-03AA349E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44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002C048-85BF-674C-8DA3-8D97B0574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A063-EA6D-FE6F-95EB-3886BB5C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9" y="57666"/>
            <a:ext cx="10814046" cy="100913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13DB-1A23-C503-6A83-C3AA1D9F7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978" y="2759676"/>
            <a:ext cx="6239044" cy="1515762"/>
          </a:xfrm>
        </p:spPr>
        <p:txBody>
          <a:bodyPr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Overview:</a:t>
            </a:r>
            <a:endParaRPr lang="en-IN" sz="17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7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Spring Boot is a framework for building microservices and web applications.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7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simplifies the configuration of the Spring MVC module.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Features:</a:t>
            </a:r>
            <a:endParaRPr lang="en-IN" sz="17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Annotation-Based Configuration:</a:t>
            </a:r>
            <a:r>
              <a:rPr lang="en-IN" sz="17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Annotations like @Controller, @RequestMapping, and @RestController.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7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Spring Security:</a:t>
            </a:r>
            <a:r>
              <a:rPr lang="en-IN" sz="17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Robust authentication and authorization mechanism.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 API Support:</a:t>
            </a:r>
            <a:r>
              <a:rPr lang="en-IN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Simplifies the creation of RESTful   services.</a:t>
            </a:r>
            <a:endParaRPr lang="en-IN" sz="17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7E991-DED7-5BCA-60D4-E62D43A7A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400" y="2115064"/>
            <a:ext cx="4868562" cy="3124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@RestController </a:t>
            </a:r>
          </a:p>
          <a:p>
            <a:pPr marL="0" indent="0">
              <a:buNone/>
            </a:pPr>
            <a:r>
              <a:rPr lang="en-US" dirty="0"/>
              <a:t>public class HomeController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@GetMapping("/") </a:t>
            </a:r>
          </a:p>
          <a:p>
            <a:pPr marL="0" indent="0">
              <a:buNone/>
            </a:pPr>
            <a:r>
              <a:rPr lang="en-US" dirty="0"/>
              <a:t>public String home(Model model)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model.addAttribute("message", "Welcome to Spring MVC!"); </a:t>
            </a:r>
          </a:p>
          <a:p>
            <a:pPr marL="0" indent="0">
              <a:buNone/>
            </a:pPr>
            <a:r>
              <a:rPr lang="en-US" dirty="0"/>
              <a:t>return "home"; // Corresponds to `home.jsp` in the views folder.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}</a:t>
            </a:r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77DB13-43C1-A56A-5E9A-C698ECBF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Data MVC &amp; RESTful API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4CC33-A0BA-FCDC-6193-9AB3A1F4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76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11564F0-4400-DECC-FF0B-90057B470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4204-6132-5F0D-5E9D-5034BD2F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39" y="340358"/>
            <a:ext cx="8911687" cy="67740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0E46E-6DCD-38FB-B55E-BB15858B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86" y="1235677"/>
            <a:ext cx="11154103" cy="4440194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Both frameworks follow the MVC architecture, but they cater to different ecosystems and development needs.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Developers should choose based on their existing expertise, project requirements, and long-term scalability plans.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D3283-1CDD-C05A-3C1C-CD951D2A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442578"/>
            <a:ext cx="551167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98785B-56E6-70C9-860C-D024F6C8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37110" y="6462343"/>
            <a:ext cx="7084177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Data MVC &amp; RESTful API Development</a:t>
            </a:r>
          </a:p>
        </p:txBody>
      </p:sp>
    </p:spTree>
    <p:extLst>
      <p:ext uri="{BB962C8B-B14F-4D97-AF65-F5344CB8AC3E}">
        <p14:creationId xmlns:p14="http://schemas.microsoft.com/office/powerpoint/2010/main" val="2780584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3579</TotalTime>
  <Words>419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Times New Roman</vt:lpstr>
      <vt:lpstr>Wingdings</vt:lpstr>
      <vt:lpstr>Parallax</vt:lpstr>
      <vt:lpstr>Model - View - Controller</vt:lpstr>
      <vt:lpstr>MVC Architecture Overview </vt:lpstr>
      <vt:lpstr>ASP .NET Core MVC</vt:lpstr>
      <vt:lpstr>Spring MVC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JAWAHARLAL NEHRU TECHNOLOGICAL UNIVERSITY HYDERABAD  COLLEGE OF ENGINEERING MANTHANI Centenary Colony, Pannur (Vil), Ramagiri (Mdl), Peddapally-505212, Telangana (India).</dc:title>
  <dc:creator>kranthi kumar</dc:creator>
  <cp:lastModifiedBy>SAIKEERTHANA KOTHAPELLI</cp:lastModifiedBy>
  <cp:revision>184</cp:revision>
  <dcterms:created xsi:type="dcterms:W3CDTF">2020-05-11T17:26:30Z</dcterms:created>
  <dcterms:modified xsi:type="dcterms:W3CDTF">2025-01-20T02:41:01Z</dcterms:modified>
</cp:coreProperties>
</file>