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Pizza Sales Analysis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Duration: </a:t>
            </a:r>
            <a:r>
              <a:rPr lang="en-US"/>
              <a:t>April</a:t>
            </a:r>
            <a:r>
              <a:t> 20</a:t>
            </a:r>
            <a:r>
              <a:rPr lang="en-US"/>
              <a:t>2</a:t>
            </a:r>
            <a:r>
              <a:t>5 – </a:t>
            </a:r>
            <a:r>
              <a:rPr lang="en-US"/>
              <a:t>May</a:t>
            </a:r>
            <a:r>
              <a:t> 20</a:t>
            </a:r>
            <a:r>
              <a:rPr lang="en-US"/>
              <a:t>2</a:t>
            </a:r>
            <a:r>
              <a:t>5</a:t>
            </a:r>
          </a:p>
          <a:p>
            <a:r>
              <a:t>Prepared By: Rajnish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 Tools &amp; Techniques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Data Extraction  :	 SQL</a:t>
            </a:r>
            <a:endParaRPr lang="en-US" altLang="en-US"/>
          </a:p>
          <a:p>
            <a:r>
              <a:rPr lang="en-US" altLang="en-US"/>
              <a:t>Data Cleaning  :	Excel / Power Query</a:t>
            </a:r>
            <a:endParaRPr lang="en-US" altLang="en-US"/>
          </a:p>
          <a:p>
            <a:r>
              <a:rPr lang="en-US" altLang="en-US"/>
              <a:t>Visualization :  Power BI or Tableau</a:t>
            </a:r>
            <a:endParaRPr lang="en-US" altLang="en-US"/>
          </a:p>
          <a:p>
            <a:r>
              <a:rPr lang="en-US" altLang="en-US"/>
              <a:t>KPIs &amp; Metrics	  : DAX (in Power BI) or 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          Calculated Fields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3605"/>
            <a:ext cx="8229600" cy="864235"/>
          </a:xfrm>
        </p:spPr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4250"/>
          </a:xfrm>
        </p:spPr>
        <p:txBody>
          <a:bodyPr>
            <a:normAutofit/>
          </a:bodyPr>
          <a:lstStyle/>
          <a:p>
            <a:pPr marL="0" indent="0">
              <a:buNone/>
            </a:pPr>
          </a:p>
          <a:p>
            <a:pPr marL="0" indent="0">
              <a:buNone/>
            </a:pPr>
          </a:p>
          <a:p/>
          <a:p>
            <a:pPr marL="0" indent="0">
              <a:buNone/>
            </a:pPr>
            <a:r>
              <a:rPr lang="en-US"/>
              <a:t>   </a:t>
            </a:r>
            <a:r>
              <a:t> </a:t>
            </a:r>
            <a:r>
              <a:rPr lang="en-US"/>
              <a:t>               </a:t>
            </a:r>
            <a:r>
              <a:t>Prepared By: Rajnish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pizza sales to identify trends, best/worst performing items,</a:t>
            </a:r>
          </a:p>
          <a:p>
            <a:r>
              <a:t>and provide insights for strategic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from 4 tables: orders, order_details, pizzas, pizza_types</a:t>
            </a:r>
          </a:p>
          <a:p>
            <a:r>
              <a:t>- SQL for data extraction</a:t>
            </a:r>
          </a:p>
          <a:p>
            <a:r>
              <a:t>- Excel/Power BI for cleaning and visualization</a:t>
            </a:r>
          </a:p>
          <a:p>
            <a:r>
              <a:t>- Date Range: Jan 2015 – Dec 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Revenue: ₹817.86K</a:t>
            </a:r>
          </a:p>
          <a:p>
            <a:r>
              <a:t>- Avg Order Value: ₹38.31</a:t>
            </a:r>
          </a:p>
          <a:p>
            <a:r>
              <a:t>- Total Orders: 21,350</a:t>
            </a:r>
          </a:p>
          <a:p>
            <a:r>
              <a:t>- Total Pizzas Sold: 49,574</a:t>
            </a:r>
          </a:p>
          <a:p>
            <a:r>
              <a:t>- Pizzas per Order: 2.32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Daily Orders Trend: Highest orders on Fridays (~3.5K), lowest on Sundays (~2.6K)</a:t>
            </a:r>
            <a:endParaRPr lang="en-US" altLang="en-US"/>
          </a:p>
          <a:p>
            <a:r>
              <a:rPr lang="en-US" altLang="en-US"/>
              <a:t>Monthly Orders Trend: Peak in July (1935 orders), low in September (1661 orders)</a:t>
            </a:r>
            <a:endParaRPr lang="en-US" altLang="en-US"/>
          </a:p>
          <a:p>
            <a:r>
              <a:rPr lang="en-US" altLang="en-US"/>
              <a:t>High Activity Months: July and January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Size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sold Category: Classic (14,888)</a:t>
            </a:r>
          </a:p>
          <a:p>
            <a:r>
              <a:t>- Size-wise: Large (45.89%), Medium (30.49%), Regular (21.77%)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Pizzas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By Revenue: The Thai Chicken Pizza &amp; Barbecue Chicken Pizza (~₹43K each)</a:t>
            </a:r>
            <a:endParaRPr lang="en-US" altLang="en-US"/>
          </a:p>
          <a:p>
            <a:r>
              <a:rPr lang="en-US" altLang="en-US"/>
              <a:t>By Quantity: The Classic Deluxe Pizza (~2.5K units)</a:t>
            </a:r>
            <a:endParaRPr lang="en-US" altLang="en-US"/>
          </a:p>
          <a:p>
            <a:r>
              <a:rPr lang="en-US" altLang="en-US"/>
              <a:t>By Total Orders: The Classic Deluxe Pizza (~2.3K orders)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Worst Performing Pizzas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Revenue &amp; Quantity: The Brie Carre Pizza (₹12K, 490 units)</a:t>
            </a:r>
            <a:endParaRPr lang="en-US" altLang="en-US"/>
          </a:p>
          <a:p>
            <a:r>
              <a:rPr lang="en-US" altLang="en-US"/>
              <a:t>By Orders: Also The Brie Carre Pizza (480 orders)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Promote Classic &amp; Large-sized pizzas</a:t>
            </a:r>
          </a:p>
          <a:p>
            <a:r>
              <a:t>- Rework or remove poor performers (e.g., Brie Carre)</a:t>
            </a:r>
          </a:p>
          <a:p>
            <a:r>
              <a:t>- Target peak days (Fri/Sat) and months (July/Jan)</a:t>
            </a:r>
          </a:p>
          <a:p>
            <a:r>
              <a:t>- Use combos &amp; upselling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Presentation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Pizza Sales Analysis</vt:lpstr>
      <vt:lpstr>Project Overview &amp; Objective</vt:lpstr>
      <vt:lpstr>Data &amp; Tools Used</vt:lpstr>
      <vt:lpstr>Key KPIs &amp; Metrics</vt:lpstr>
      <vt:lpstr>Sales Trends</vt:lpstr>
      <vt:lpstr>Category &amp; Size Analysis</vt:lpstr>
      <vt:lpstr>Best Performing Pizzas</vt:lpstr>
      <vt:lpstr>Worst Performing Pizzas</vt:lpstr>
      <vt:lpstr>Insights &amp; Recommendations</vt:lpstr>
      <vt:lpstr> Tools &amp; Techniques Used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RAJNISH SINGH</cp:lastModifiedBy>
  <cp:revision>3</cp:revision>
  <dcterms:created xsi:type="dcterms:W3CDTF">2013-01-27T09:14:00Z</dcterms:created>
  <dcterms:modified xsi:type="dcterms:W3CDTF">2025-07-10T14:28:51Z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D1DE7A137E6C496BB3CF41C887923A7A_12</vt:lpwstr>
  </property>
  <property fmtid="{D5CDD505-2E9C-101B-9397-08002B2CF9AE}" pid="3" name="KSOProductBuildVer">
    <vt:lpwstr>1033-12.2.0.21931</vt:lpwstr>
  </property>
</Properties>
</file>