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f182e2966e_3_0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2f182e2966e_3_0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f182e2966e_2_367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2" name="Google Shape;922;g2f182e2966e_2_367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f182e2966e_2_525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f182e2966e_2_525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g2f182e2966e_2_525:notes"/>
          <p:cNvSpPr txBox="1"/>
          <p:nvPr>
            <p:ph idx="12" type="sldNum"/>
          </p:nvPr>
        </p:nvSpPr>
        <p:spPr>
          <a:xfrm>
            <a:off x="3884685" y="8686427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f182e2966e_2_529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6" name="Google Shape;1086;g2f182e2966e_2_529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2f182e2966e_2_670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8" name="Google Shape;1228;g2f182e2966e_2_670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f182e2966e_2_796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5" name="Google Shape;1355;g2f182e2966e_2_796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2f182e2966e_2_916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6" name="Google Shape;1476;g2f182e2966e_2_916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f182e2966e_2_1052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3" name="Google Shape;1613;g2f182e2966e_2_1052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2f182e2966e_2_1222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4" name="Google Shape;1784;g2f182e2966e_2_1222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2f182e2966e_2_1347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0" name="Google Shape;1910;g2f182e2966e_2_1347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2f182e2966e_2_1467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1" name="Google Shape;2031;g2f182e2966e_2_1467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182e2966e_3_122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f182e2966e_3_122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2f182e2966e_2_1596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2f182e2966e_2_1596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g2f182e2966e_2_1596:notes"/>
          <p:cNvSpPr txBox="1"/>
          <p:nvPr>
            <p:ph idx="12" type="sldNum"/>
          </p:nvPr>
        </p:nvSpPr>
        <p:spPr>
          <a:xfrm>
            <a:off x="3884685" y="8686427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2f182e2966e_2_1600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6" name="Google Shape;2166;g2f182e2966e_2_1600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2f182e2966e_2_1756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3" name="Google Shape;2323;g2f182e2966e_2_1756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8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g2f182e2966e_2_1902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0" name="Google Shape;2470;g2f182e2966e_2_1902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g2f182e2966e_2_1999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8" name="Google Shape;2568;g2f182e2966e_2_1999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0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g2f182e2966e_2_2072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2" name="Google Shape;2642;g2f182e2966e_2_2072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5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g2f182e2966e_2_2216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7" name="Google Shape;2787;g2f182e2966e_2_2216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6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" name="Google Shape;2887;g2f182e2966e_2_2316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8" name="Google Shape;2888;g2f182e2966e_2_2316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4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g2f182e2966e_2_2433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6" name="Google Shape;3006;g2f182e2966e_2_2433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7" name="Shape 3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8" name="Google Shape;3118;g2f182e2966e_2_2545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9" name="Google Shape;3119;g2f182e2966e_2_2545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f182e2966e_3_240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f182e2966e_3_240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0" name="Shape 3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1" name="Google Shape;3261;g2f182e2966e_2_2687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2" name="Google Shape;3262;g2f182e2966e_2_2687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4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5" name="Google Shape;3375;g2f182e2966e_2_2800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6" name="Google Shape;3376;g2f182e2966e_2_2800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5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g2f182e2966e_2_2940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7" name="Google Shape;3517;g2f182e2966e_2_2940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4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g2f182e2966e_2_3028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6" name="Google Shape;3606;g2f182e2966e_2_3028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4" name="Shape 3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5" name="Google Shape;3715;g2f182e2966e_2_3137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6" name="Google Shape;3716;g2f182e2966e_2_3137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6" name="Shape 3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7" name="Google Shape;3777;g2f182e2966e_2_3198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8" name="Google Shape;3778;g2f182e2966e_2_3198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4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g2f182e2966e_2_3265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6" name="Google Shape;3846;g2f182e2966e_2_3265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4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2f182e2966e_2_3334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6" name="Google Shape;3916;g2f182e2966e_2_3334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f182e2966e_3_397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2f182e2966e_3_397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f182e2966e_2_0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1" name="Google Shape;551;g2f182e2966e_2_0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f182e2966e_2_115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7" name="Google Shape;667;g2f182e2966e_2_115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f182e2966e_2_284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7" name="Google Shape;837;g2f182e2966e_2_284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f182e2966e_2_333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7" name="Google Shape;887;g2f182e2966e_2_333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83680" y="4783455"/>
            <a:ext cx="2103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0" Type="http://schemas.openxmlformats.org/officeDocument/2006/relationships/image" Target="../media/image34.png"/><Relationship Id="rId42" Type="http://schemas.openxmlformats.org/officeDocument/2006/relationships/image" Target="../media/image47.png"/><Relationship Id="rId41" Type="http://schemas.openxmlformats.org/officeDocument/2006/relationships/image" Target="../media/image30.png"/><Relationship Id="rId44" Type="http://schemas.openxmlformats.org/officeDocument/2006/relationships/image" Target="../media/image51.png"/><Relationship Id="rId43" Type="http://schemas.openxmlformats.org/officeDocument/2006/relationships/image" Target="../media/image31.png"/><Relationship Id="rId46" Type="http://schemas.openxmlformats.org/officeDocument/2006/relationships/image" Target="../media/image46.png"/><Relationship Id="rId45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Relationship Id="rId48" Type="http://schemas.openxmlformats.org/officeDocument/2006/relationships/image" Target="../media/image40.png"/><Relationship Id="rId47" Type="http://schemas.openxmlformats.org/officeDocument/2006/relationships/image" Target="../media/image52.png"/><Relationship Id="rId49" Type="http://schemas.openxmlformats.org/officeDocument/2006/relationships/image" Target="../media/image39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8.png"/><Relationship Id="rId8" Type="http://schemas.openxmlformats.org/officeDocument/2006/relationships/image" Target="../media/image6.png"/><Relationship Id="rId31" Type="http://schemas.openxmlformats.org/officeDocument/2006/relationships/image" Target="../media/image26.png"/><Relationship Id="rId30" Type="http://schemas.openxmlformats.org/officeDocument/2006/relationships/image" Target="../media/image33.png"/><Relationship Id="rId33" Type="http://schemas.openxmlformats.org/officeDocument/2006/relationships/image" Target="../media/image27.png"/><Relationship Id="rId32" Type="http://schemas.openxmlformats.org/officeDocument/2006/relationships/image" Target="../media/image35.png"/><Relationship Id="rId35" Type="http://schemas.openxmlformats.org/officeDocument/2006/relationships/image" Target="../media/image28.png"/><Relationship Id="rId34" Type="http://schemas.openxmlformats.org/officeDocument/2006/relationships/image" Target="../media/image36.png"/><Relationship Id="rId37" Type="http://schemas.openxmlformats.org/officeDocument/2006/relationships/image" Target="../media/image45.png"/><Relationship Id="rId36" Type="http://schemas.openxmlformats.org/officeDocument/2006/relationships/image" Target="../media/image19.png"/><Relationship Id="rId39" Type="http://schemas.openxmlformats.org/officeDocument/2006/relationships/image" Target="../media/image42.png"/><Relationship Id="rId38" Type="http://schemas.openxmlformats.org/officeDocument/2006/relationships/image" Target="../media/image29.png"/><Relationship Id="rId20" Type="http://schemas.openxmlformats.org/officeDocument/2006/relationships/image" Target="../media/image25.png"/><Relationship Id="rId22" Type="http://schemas.openxmlformats.org/officeDocument/2006/relationships/image" Target="../media/image1.png"/><Relationship Id="rId21" Type="http://schemas.openxmlformats.org/officeDocument/2006/relationships/image" Target="../media/image4.png"/><Relationship Id="rId24" Type="http://schemas.openxmlformats.org/officeDocument/2006/relationships/image" Target="../media/image20.png"/><Relationship Id="rId23" Type="http://schemas.openxmlformats.org/officeDocument/2006/relationships/image" Target="../media/image23.png"/><Relationship Id="rId26" Type="http://schemas.openxmlformats.org/officeDocument/2006/relationships/image" Target="../media/image15.png"/><Relationship Id="rId25" Type="http://schemas.openxmlformats.org/officeDocument/2006/relationships/image" Target="../media/image22.png"/><Relationship Id="rId28" Type="http://schemas.openxmlformats.org/officeDocument/2006/relationships/image" Target="../media/image38.png"/><Relationship Id="rId27" Type="http://schemas.openxmlformats.org/officeDocument/2006/relationships/image" Target="../media/image16.png"/><Relationship Id="rId29" Type="http://schemas.openxmlformats.org/officeDocument/2006/relationships/image" Target="../media/image24.png"/><Relationship Id="rId51" Type="http://schemas.openxmlformats.org/officeDocument/2006/relationships/image" Target="../media/image43.png"/><Relationship Id="rId50" Type="http://schemas.openxmlformats.org/officeDocument/2006/relationships/image" Target="../media/image41.png"/><Relationship Id="rId52" Type="http://schemas.openxmlformats.org/officeDocument/2006/relationships/image" Target="../media/image50.png"/><Relationship Id="rId11" Type="http://schemas.openxmlformats.org/officeDocument/2006/relationships/image" Target="../media/image14.png"/><Relationship Id="rId10" Type="http://schemas.openxmlformats.org/officeDocument/2006/relationships/image" Target="../media/image2.png"/><Relationship Id="rId13" Type="http://schemas.openxmlformats.org/officeDocument/2006/relationships/image" Target="../media/image13.png"/><Relationship Id="rId12" Type="http://schemas.openxmlformats.org/officeDocument/2006/relationships/image" Target="../media/image3.png"/><Relationship Id="rId15" Type="http://schemas.openxmlformats.org/officeDocument/2006/relationships/image" Target="../media/image5.png"/><Relationship Id="rId14" Type="http://schemas.openxmlformats.org/officeDocument/2006/relationships/image" Target="../media/image12.png"/><Relationship Id="rId17" Type="http://schemas.openxmlformats.org/officeDocument/2006/relationships/image" Target="../media/image54.png"/><Relationship Id="rId16" Type="http://schemas.openxmlformats.org/officeDocument/2006/relationships/image" Target="../media/image10.png"/><Relationship Id="rId19" Type="http://schemas.openxmlformats.org/officeDocument/2006/relationships/image" Target="../media/image17.png"/><Relationship Id="rId18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40" Type="http://schemas.openxmlformats.org/officeDocument/2006/relationships/image" Target="../media/image353.png"/><Relationship Id="rId42" Type="http://schemas.openxmlformats.org/officeDocument/2006/relationships/image" Target="../media/image351.png"/><Relationship Id="rId41" Type="http://schemas.openxmlformats.org/officeDocument/2006/relationships/image" Target="../media/image355.png"/><Relationship Id="rId44" Type="http://schemas.openxmlformats.org/officeDocument/2006/relationships/image" Target="../media/image362.png"/><Relationship Id="rId43" Type="http://schemas.openxmlformats.org/officeDocument/2006/relationships/image" Target="../media/image354.png"/><Relationship Id="rId46" Type="http://schemas.openxmlformats.org/officeDocument/2006/relationships/image" Target="../media/image364.png"/><Relationship Id="rId45" Type="http://schemas.openxmlformats.org/officeDocument/2006/relationships/image" Target="../media/image35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0.png"/><Relationship Id="rId4" Type="http://schemas.openxmlformats.org/officeDocument/2006/relationships/image" Target="../media/image316.png"/><Relationship Id="rId9" Type="http://schemas.openxmlformats.org/officeDocument/2006/relationships/image" Target="../media/image335.png"/><Relationship Id="rId48" Type="http://schemas.openxmlformats.org/officeDocument/2006/relationships/image" Target="../media/image372.png"/><Relationship Id="rId47" Type="http://schemas.openxmlformats.org/officeDocument/2006/relationships/image" Target="../media/image360.png"/><Relationship Id="rId49" Type="http://schemas.openxmlformats.org/officeDocument/2006/relationships/image" Target="../media/image365.png"/><Relationship Id="rId5" Type="http://schemas.openxmlformats.org/officeDocument/2006/relationships/image" Target="../media/image318.png"/><Relationship Id="rId6" Type="http://schemas.openxmlformats.org/officeDocument/2006/relationships/image" Target="../media/image308.png"/><Relationship Id="rId7" Type="http://schemas.openxmlformats.org/officeDocument/2006/relationships/image" Target="../media/image324.png"/><Relationship Id="rId8" Type="http://schemas.openxmlformats.org/officeDocument/2006/relationships/image" Target="../media/image336.png"/><Relationship Id="rId31" Type="http://schemas.openxmlformats.org/officeDocument/2006/relationships/image" Target="../media/image359.png"/><Relationship Id="rId30" Type="http://schemas.openxmlformats.org/officeDocument/2006/relationships/image" Target="../media/image344.png"/><Relationship Id="rId33" Type="http://schemas.openxmlformats.org/officeDocument/2006/relationships/image" Target="../media/image350.png"/><Relationship Id="rId32" Type="http://schemas.openxmlformats.org/officeDocument/2006/relationships/image" Target="../media/image345.png"/><Relationship Id="rId35" Type="http://schemas.openxmlformats.org/officeDocument/2006/relationships/image" Target="../media/image348.png"/><Relationship Id="rId34" Type="http://schemas.openxmlformats.org/officeDocument/2006/relationships/image" Target="../media/image349.png"/><Relationship Id="rId37" Type="http://schemas.openxmlformats.org/officeDocument/2006/relationships/image" Target="../media/image356.png"/><Relationship Id="rId36" Type="http://schemas.openxmlformats.org/officeDocument/2006/relationships/image" Target="../media/image367.png"/><Relationship Id="rId39" Type="http://schemas.openxmlformats.org/officeDocument/2006/relationships/image" Target="../media/image361.png"/><Relationship Id="rId38" Type="http://schemas.openxmlformats.org/officeDocument/2006/relationships/image" Target="../media/image352.png"/><Relationship Id="rId20" Type="http://schemas.openxmlformats.org/officeDocument/2006/relationships/image" Target="../media/image341.png"/><Relationship Id="rId22" Type="http://schemas.openxmlformats.org/officeDocument/2006/relationships/image" Target="../media/image334.png"/><Relationship Id="rId21" Type="http://schemas.openxmlformats.org/officeDocument/2006/relationships/image" Target="../media/image369.png"/><Relationship Id="rId24" Type="http://schemas.openxmlformats.org/officeDocument/2006/relationships/image" Target="../media/image337.png"/><Relationship Id="rId23" Type="http://schemas.openxmlformats.org/officeDocument/2006/relationships/image" Target="../media/image347.png"/><Relationship Id="rId26" Type="http://schemas.openxmlformats.org/officeDocument/2006/relationships/image" Target="../media/image338.png"/><Relationship Id="rId25" Type="http://schemas.openxmlformats.org/officeDocument/2006/relationships/image" Target="../media/image342.png"/><Relationship Id="rId28" Type="http://schemas.openxmlformats.org/officeDocument/2006/relationships/image" Target="../media/image343.png"/><Relationship Id="rId27" Type="http://schemas.openxmlformats.org/officeDocument/2006/relationships/image" Target="../media/image358.png"/><Relationship Id="rId29" Type="http://schemas.openxmlformats.org/officeDocument/2006/relationships/image" Target="../media/image346.png"/><Relationship Id="rId51" Type="http://schemas.openxmlformats.org/officeDocument/2006/relationships/image" Target="../media/image399.png"/><Relationship Id="rId50" Type="http://schemas.openxmlformats.org/officeDocument/2006/relationships/image" Target="../media/image363.png"/><Relationship Id="rId53" Type="http://schemas.openxmlformats.org/officeDocument/2006/relationships/image" Target="../media/image370.png"/><Relationship Id="rId52" Type="http://schemas.openxmlformats.org/officeDocument/2006/relationships/image" Target="../media/image376.png"/><Relationship Id="rId11" Type="http://schemas.openxmlformats.org/officeDocument/2006/relationships/image" Target="../media/image339.png"/><Relationship Id="rId10" Type="http://schemas.openxmlformats.org/officeDocument/2006/relationships/image" Target="../media/image320.png"/><Relationship Id="rId13" Type="http://schemas.openxmlformats.org/officeDocument/2006/relationships/image" Target="../media/image328.png"/><Relationship Id="rId12" Type="http://schemas.openxmlformats.org/officeDocument/2006/relationships/image" Target="../media/image331.png"/><Relationship Id="rId15" Type="http://schemas.openxmlformats.org/officeDocument/2006/relationships/image" Target="../media/image373.png"/><Relationship Id="rId14" Type="http://schemas.openxmlformats.org/officeDocument/2006/relationships/image" Target="../media/image326.png"/><Relationship Id="rId17" Type="http://schemas.openxmlformats.org/officeDocument/2006/relationships/image" Target="../media/image332.png"/><Relationship Id="rId16" Type="http://schemas.openxmlformats.org/officeDocument/2006/relationships/image" Target="../media/image329.png"/><Relationship Id="rId19" Type="http://schemas.openxmlformats.org/officeDocument/2006/relationships/image" Target="../media/image340.png"/><Relationship Id="rId18" Type="http://schemas.openxmlformats.org/officeDocument/2006/relationships/image" Target="../media/image3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0.png"/><Relationship Id="rId4" Type="http://schemas.openxmlformats.org/officeDocument/2006/relationships/image" Target="../media/image382.png"/><Relationship Id="rId9" Type="http://schemas.openxmlformats.org/officeDocument/2006/relationships/image" Target="../media/image366.png"/><Relationship Id="rId5" Type="http://schemas.openxmlformats.org/officeDocument/2006/relationships/image" Target="../media/image371.png"/><Relationship Id="rId6" Type="http://schemas.openxmlformats.org/officeDocument/2006/relationships/image" Target="../media/image368.png"/><Relationship Id="rId7" Type="http://schemas.openxmlformats.org/officeDocument/2006/relationships/image" Target="../media/image374.png"/><Relationship Id="rId8" Type="http://schemas.openxmlformats.org/officeDocument/2006/relationships/image" Target="../media/image387.png"/><Relationship Id="rId31" Type="http://schemas.openxmlformats.org/officeDocument/2006/relationships/image" Target="../media/image396.png"/><Relationship Id="rId30" Type="http://schemas.openxmlformats.org/officeDocument/2006/relationships/image" Target="../media/image417.png"/><Relationship Id="rId33" Type="http://schemas.openxmlformats.org/officeDocument/2006/relationships/image" Target="../media/image402.png"/><Relationship Id="rId32" Type="http://schemas.openxmlformats.org/officeDocument/2006/relationships/image" Target="../media/image408.png"/><Relationship Id="rId35" Type="http://schemas.openxmlformats.org/officeDocument/2006/relationships/image" Target="../media/image413.png"/><Relationship Id="rId34" Type="http://schemas.openxmlformats.org/officeDocument/2006/relationships/image" Target="../media/image395.png"/><Relationship Id="rId36" Type="http://schemas.openxmlformats.org/officeDocument/2006/relationships/image" Target="../media/image397.png"/><Relationship Id="rId20" Type="http://schemas.openxmlformats.org/officeDocument/2006/relationships/image" Target="../media/image381.png"/><Relationship Id="rId22" Type="http://schemas.openxmlformats.org/officeDocument/2006/relationships/image" Target="../media/image406.png"/><Relationship Id="rId21" Type="http://schemas.openxmlformats.org/officeDocument/2006/relationships/image" Target="../media/image391.png"/><Relationship Id="rId24" Type="http://schemas.openxmlformats.org/officeDocument/2006/relationships/image" Target="../media/image392.png"/><Relationship Id="rId23" Type="http://schemas.openxmlformats.org/officeDocument/2006/relationships/image" Target="../media/image385.png"/><Relationship Id="rId26" Type="http://schemas.openxmlformats.org/officeDocument/2006/relationships/image" Target="../media/image386.png"/><Relationship Id="rId25" Type="http://schemas.openxmlformats.org/officeDocument/2006/relationships/image" Target="../media/image388.png"/><Relationship Id="rId28" Type="http://schemas.openxmlformats.org/officeDocument/2006/relationships/image" Target="../media/image405.png"/><Relationship Id="rId27" Type="http://schemas.openxmlformats.org/officeDocument/2006/relationships/image" Target="../media/image389.png"/><Relationship Id="rId29" Type="http://schemas.openxmlformats.org/officeDocument/2006/relationships/image" Target="../media/image403.png"/><Relationship Id="rId11" Type="http://schemas.openxmlformats.org/officeDocument/2006/relationships/image" Target="../media/image377.png"/><Relationship Id="rId10" Type="http://schemas.openxmlformats.org/officeDocument/2006/relationships/image" Target="../media/image384.png"/><Relationship Id="rId13" Type="http://schemas.openxmlformats.org/officeDocument/2006/relationships/image" Target="../media/image390.png"/><Relationship Id="rId12" Type="http://schemas.openxmlformats.org/officeDocument/2006/relationships/image" Target="../media/image379.png"/><Relationship Id="rId15" Type="http://schemas.openxmlformats.org/officeDocument/2006/relationships/image" Target="../media/image400.png"/><Relationship Id="rId14" Type="http://schemas.openxmlformats.org/officeDocument/2006/relationships/image" Target="../media/image383.png"/><Relationship Id="rId17" Type="http://schemas.openxmlformats.org/officeDocument/2006/relationships/image" Target="../media/image394.png"/><Relationship Id="rId16" Type="http://schemas.openxmlformats.org/officeDocument/2006/relationships/image" Target="../media/image378.png"/><Relationship Id="rId19" Type="http://schemas.openxmlformats.org/officeDocument/2006/relationships/image" Target="../media/image375.png"/><Relationship Id="rId18" Type="http://schemas.openxmlformats.org/officeDocument/2006/relationships/image" Target="../media/image393.png"/></Relationships>
</file>

<file path=ppt/slides/_rels/slide13.xml.rels><?xml version="1.0" encoding="UTF-8" standalone="yes"?><Relationships xmlns="http://schemas.openxmlformats.org/package/2006/relationships"><Relationship Id="rId40" Type="http://schemas.openxmlformats.org/officeDocument/2006/relationships/image" Target="../media/image44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9.png"/><Relationship Id="rId4" Type="http://schemas.openxmlformats.org/officeDocument/2006/relationships/image" Target="../media/image428.png"/><Relationship Id="rId9" Type="http://schemas.openxmlformats.org/officeDocument/2006/relationships/image" Target="../media/image398.png"/><Relationship Id="rId5" Type="http://schemas.openxmlformats.org/officeDocument/2006/relationships/image" Target="../media/image407.png"/><Relationship Id="rId6" Type="http://schemas.openxmlformats.org/officeDocument/2006/relationships/image" Target="../media/image409.png"/><Relationship Id="rId7" Type="http://schemas.openxmlformats.org/officeDocument/2006/relationships/image" Target="../media/image401.png"/><Relationship Id="rId8" Type="http://schemas.openxmlformats.org/officeDocument/2006/relationships/image" Target="../media/image412.png"/><Relationship Id="rId31" Type="http://schemas.openxmlformats.org/officeDocument/2006/relationships/image" Target="../media/image444.png"/><Relationship Id="rId30" Type="http://schemas.openxmlformats.org/officeDocument/2006/relationships/image" Target="../media/image454.png"/><Relationship Id="rId33" Type="http://schemas.openxmlformats.org/officeDocument/2006/relationships/image" Target="../media/image437.png"/><Relationship Id="rId32" Type="http://schemas.openxmlformats.org/officeDocument/2006/relationships/image" Target="../media/image430.png"/><Relationship Id="rId35" Type="http://schemas.openxmlformats.org/officeDocument/2006/relationships/image" Target="../media/image439.png"/><Relationship Id="rId34" Type="http://schemas.openxmlformats.org/officeDocument/2006/relationships/image" Target="../media/image438.png"/><Relationship Id="rId37" Type="http://schemas.openxmlformats.org/officeDocument/2006/relationships/image" Target="../media/image433.png"/><Relationship Id="rId36" Type="http://schemas.openxmlformats.org/officeDocument/2006/relationships/image" Target="../media/image450.png"/><Relationship Id="rId39" Type="http://schemas.openxmlformats.org/officeDocument/2006/relationships/image" Target="../media/image447.png"/><Relationship Id="rId38" Type="http://schemas.openxmlformats.org/officeDocument/2006/relationships/image" Target="../media/image434.png"/><Relationship Id="rId20" Type="http://schemas.openxmlformats.org/officeDocument/2006/relationships/image" Target="../media/image416.png"/><Relationship Id="rId22" Type="http://schemas.openxmlformats.org/officeDocument/2006/relationships/image" Target="../media/image431.png"/><Relationship Id="rId21" Type="http://schemas.openxmlformats.org/officeDocument/2006/relationships/image" Target="../media/image422.png"/><Relationship Id="rId24" Type="http://schemas.openxmlformats.org/officeDocument/2006/relationships/image" Target="../media/image418.png"/><Relationship Id="rId23" Type="http://schemas.openxmlformats.org/officeDocument/2006/relationships/image" Target="../media/image421.png"/><Relationship Id="rId26" Type="http://schemas.openxmlformats.org/officeDocument/2006/relationships/image" Target="../media/image420.png"/><Relationship Id="rId25" Type="http://schemas.openxmlformats.org/officeDocument/2006/relationships/image" Target="../media/image425.png"/><Relationship Id="rId28" Type="http://schemas.openxmlformats.org/officeDocument/2006/relationships/image" Target="../media/image424.png"/><Relationship Id="rId27" Type="http://schemas.openxmlformats.org/officeDocument/2006/relationships/image" Target="../media/image426.png"/><Relationship Id="rId29" Type="http://schemas.openxmlformats.org/officeDocument/2006/relationships/image" Target="../media/image435.png"/><Relationship Id="rId11" Type="http://schemas.openxmlformats.org/officeDocument/2006/relationships/image" Target="../media/image410.png"/><Relationship Id="rId10" Type="http://schemas.openxmlformats.org/officeDocument/2006/relationships/image" Target="../media/image404.png"/><Relationship Id="rId13" Type="http://schemas.openxmlformats.org/officeDocument/2006/relationships/image" Target="../media/image423.png"/><Relationship Id="rId12" Type="http://schemas.openxmlformats.org/officeDocument/2006/relationships/image" Target="../media/image411.png"/><Relationship Id="rId15" Type="http://schemas.openxmlformats.org/officeDocument/2006/relationships/image" Target="../media/image415.png"/><Relationship Id="rId14" Type="http://schemas.openxmlformats.org/officeDocument/2006/relationships/image" Target="../media/image429.png"/><Relationship Id="rId17" Type="http://schemas.openxmlformats.org/officeDocument/2006/relationships/image" Target="../media/image414.png"/><Relationship Id="rId16" Type="http://schemas.openxmlformats.org/officeDocument/2006/relationships/image" Target="../media/image427.png"/><Relationship Id="rId19" Type="http://schemas.openxmlformats.org/officeDocument/2006/relationships/image" Target="../media/image436.png"/><Relationship Id="rId18" Type="http://schemas.openxmlformats.org/officeDocument/2006/relationships/image" Target="../media/image432.png"/></Relationships>
</file>

<file path=ppt/slides/_rels/slide14.xml.rels><?xml version="1.0" encoding="UTF-8" standalone="yes"?><Relationships xmlns="http://schemas.openxmlformats.org/package/2006/relationships"><Relationship Id="rId40" Type="http://schemas.openxmlformats.org/officeDocument/2006/relationships/image" Target="../media/image488.png"/><Relationship Id="rId42" Type="http://schemas.openxmlformats.org/officeDocument/2006/relationships/image" Target="../media/image484.png"/><Relationship Id="rId41" Type="http://schemas.openxmlformats.org/officeDocument/2006/relationships/image" Target="../media/image479.png"/><Relationship Id="rId44" Type="http://schemas.openxmlformats.org/officeDocument/2006/relationships/image" Target="../media/image486.png"/><Relationship Id="rId43" Type="http://schemas.openxmlformats.org/officeDocument/2006/relationships/image" Target="../media/image480.png"/><Relationship Id="rId46" Type="http://schemas.openxmlformats.org/officeDocument/2006/relationships/image" Target="../media/image482.png"/><Relationship Id="rId45" Type="http://schemas.openxmlformats.org/officeDocument/2006/relationships/image" Target="../media/image47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45.png"/><Relationship Id="rId4" Type="http://schemas.openxmlformats.org/officeDocument/2006/relationships/image" Target="../media/image440.png"/><Relationship Id="rId9" Type="http://schemas.openxmlformats.org/officeDocument/2006/relationships/image" Target="../media/image443.png"/><Relationship Id="rId48" Type="http://schemas.openxmlformats.org/officeDocument/2006/relationships/image" Target="../media/image487.png"/><Relationship Id="rId47" Type="http://schemas.openxmlformats.org/officeDocument/2006/relationships/image" Target="../media/image494.png"/><Relationship Id="rId49" Type="http://schemas.openxmlformats.org/officeDocument/2006/relationships/image" Target="../media/image493.png"/><Relationship Id="rId5" Type="http://schemas.openxmlformats.org/officeDocument/2006/relationships/image" Target="../media/image452.png"/><Relationship Id="rId6" Type="http://schemas.openxmlformats.org/officeDocument/2006/relationships/image" Target="../media/image458.png"/><Relationship Id="rId7" Type="http://schemas.openxmlformats.org/officeDocument/2006/relationships/image" Target="../media/image441.png"/><Relationship Id="rId8" Type="http://schemas.openxmlformats.org/officeDocument/2006/relationships/image" Target="../media/image462.png"/><Relationship Id="rId31" Type="http://schemas.openxmlformats.org/officeDocument/2006/relationships/image" Target="../media/image485.png"/><Relationship Id="rId30" Type="http://schemas.openxmlformats.org/officeDocument/2006/relationships/image" Target="../media/image464.png"/><Relationship Id="rId33" Type="http://schemas.openxmlformats.org/officeDocument/2006/relationships/image" Target="../media/image472.png"/><Relationship Id="rId32" Type="http://schemas.openxmlformats.org/officeDocument/2006/relationships/image" Target="../media/image471.png"/><Relationship Id="rId35" Type="http://schemas.openxmlformats.org/officeDocument/2006/relationships/image" Target="../media/image470.png"/><Relationship Id="rId34" Type="http://schemas.openxmlformats.org/officeDocument/2006/relationships/image" Target="../media/image478.png"/><Relationship Id="rId37" Type="http://schemas.openxmlformats.org/officeDocument/2006/relationships/image" Target="../media/image475.png"/><Relationship Id="rId36" Type="http://schemas.openxmlformats.org/officeDocument/2006/relationships/image" Target="../media/image474.png"/><Relationship Id="rId39" Type="http://schemas.openxmlformats.org/officeDocument/2006/relationships/image" Target="../media/image481.png"/><Relationship Id="rId38" Type="http://schemas.openxmlformats.org/officeDocument/2006/relationships/image" Target="../media/image508.png"/><Relationship Id="rId20" Type="http://schemas.openxmlformats.org/officeDocument/2006/relationships/image" Target="../media/image455.png"/><Relationship Id="rId22" Type="http://schemas.openxmlformats.org/officeDocument/2006/relationships/image" Target="../media/image453.png"/><Relationship Id="rId21" Type="http://schemas.openxmlformats.org/officeDocument/2006/relationships/image" Target="../media/image468.png"/><Relationship Id="rId24" Type="http://schemas.openxmlformats.org/officeDocument/2006/relationships/image" Target="../media/image459.png"/><Relationship Id="rId23" Type="http://schemas.openxmlformats.org/officeDocument/2006/relationships/image" Target="../media/image473.png"/><Relationship Id="rId26" Type="http://schemas.openxmlformats.org/officeDocument/2006/relationships/image" Target="../media/image483.png"/><Relationship Id="rId25" Type="http://schemas.openxmlformats.org/officeDocument/2006/relationships/image" Target="../media/image465.png"/><Relationship Id="rId28" Type="http://schemas.openxmlformats.org/officeDocument/2006/relationships/image" Target="../media/image463.png"/><Relationship Id="rId27" Type="http://schemas.openxmlformats.org/officeDocument/2006/relationships/image" Target="../media/image467.png"/><Relationship Id="rId29" Type="http://schemas.openxmlformats.org/officeDocument/2006/relationships/image" Target="../media/image460.png"/><Relationship Id="rId11" Type="http://schemas.openxmlformats.org/officeDocument/2006/relationships/image" Target="../media/image456.png"/><Relationship Id="rId10" Type="http://schemas.openxmlformats.org/officeDocument/2006/relationships/image" Target="../media/image442.png"/><Relationship Id="rId13" Type="http://schemas.openxmlformats.org/officeDocument/2006/relationships/image" Target="../media/image449.png"/><Relationship Id="rId12" Type="http://schemas.openxmlformats.org/officeDocument/2006/relationships/image" Target="../media/image476.png"/><Relationship Id="rId15" Type="http://schemas.openxmlformats.org/officeDocument/2006/relationships/image" Target="../media/image469.png"/><Relationship Id="rId14" Type="http://schemas.openxmlformats.org/officeDocument/2006/relationships/image" Target="../media/image446.png"/><Relationship Id="rId17" Type="http://schemas.openxmlformats.org/officeDocument/2006/relationships/image" Target="../media/image461.png"/><Relationship Id="rId16" Type="http://schemas.openxmlformats.org/officeDocument/2006/relationships/image" Target="../media/image457.png"/><Relationship Id="rId19" Type="http://schemas.openxmlformats.org/officeDocument/2006/relationships/image" Target="../media/image451.png"/><Relationship Id="rId18" Type="http://schemas.openxmlformats.org/officeDocument/2006/relationships/image" Target="../media/image46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89.png"/><Relationship Id="rId4" Type="http://schemas.openxmlformats.org/officeDocument/2006/relationships/image" Target="../media/image491.png"/><Relationship Id="rId9" Type="http://schemas.openxmlformats.org/officeDocument/2006/relationships/image" Target="../media/image499.png"/><Relationship Id="rId5" Type="http://schemas.openxmlformats.org/officeDocument/2006/relationships/image" Target="../media/image505.png"/><Relationship Id="rId6" Type="http://schemas.openxmlformats.org/officeDocument/2006/relationships/image" Target="../media/image492.png"/><Relationship Id="rId7" Type="http://schemas.openxmlformats.org/officeDocument/2006/relationships/image" Target="../media/image496.png"/><Relationship Id="rId8" Type="http://schemas.openxmlformats.org/officeDocument/2006/relationships/image" Target="../media/image498.png"/><Relationship Id="rId31" Type="http://schemas.openxmlformats.org/officeDocument/2006/relationships/image" Target="../media/image510.png"/><Relationship Id="rId30" Type="http://schemas.openxmlformats.org/officeDocument/2006/relationships/image" Target="../media/image514.png"/><Relationship Id="rId32" Type="http://schemas.openxmlformats.org/officeDocument/2006/relationships/image" Target="../media/image518.png"/><Relationship Id="rId20" Type="http://schemas.openxmlformats.org/officeDocument/2006/relationships/image" Target="../media/image506.png"/><Relationship Id="rId22" Type="http://schemas.openxmlformats.org/officeDocument/2006/relationships/image" Target="../media/image530.png"/><Relationship Id="rId21" Type="http://schemas.openxmlformats.org/officeDocument/2006/relationships/image" Target="../media/image504.png"/><Relationship Id="rId24" Type="http://schemas.openxmlformats.org/officeDocument/2006/relationships/image" Target="../media/image516.png"/><Relationship Id="rId23" Type="http://schemas.openxmlformats.org/officeDocument/2006/relationships/image" Target="../media/image526.png"/><Relationship Id="rId26" Type="http://schemas.openxmlformats.org/officeDocument/2006/relationships/image" Target="../media/image519.png"/><Relationship Id="rId25" Type="http://schemas.openxmlformats.org/officeDocument/2006/relationships/image" Target="../media/image503.png"/><Relationship Id="rId28" Type="http://schemas.openxmlformats.org/officeDocument/2006/relationships/image" Target="../media/image515.png"/><Relationship Id="rId27" Type="http://schemas.openxmlformats.org/officeDocument/2006/relationships/image" Target="../media/image511.png"/><Relationship Id="rId29" Type="http://schemas.openxmlformats.org/officeDocument/2006/relationships/image" Target="../media/image512.png"/><Relationship Id="rId11" Type="http://schemas.openxmlformats.org/officeDocument/2006/relationships/image" Target="../media/image497.png"/><Relationship Id="rId10" Type="http://schemas.openxmlformats.org/officeDocument/2006/relationships/image" Target="../media/image502.png"/><Relationship Id="rId13" Type="http://schemas.openxmlformats.org/officeDocument/2006/relationships/image" Target="../media/image490.png"/><Relationship Id="rId12" Type="http://schemas.openxmlformats.org/officeDocument/2006/relationships/image" Target="../media/image495.png"/><Relationship Id="rId15" Type="http://schemas.openxmlformats.org/officeDocument/2006/relationships/image" Target="../media/image545.png"/><Relationship Id="rId14" Type="http://schemas.openxmlformats.org/officeDocument/2006/relationships/image" Target="../media/image509.png"/><Relationship Id="rId17" Type="http://schemas.openxmlformats.org/officeDocument/2006/relationships/image" Target="../media/image547.png"/><Relationship Id="rId16" Type="http://schemas.openxmlformats.org/officeDocument/2006/relationships/image" Target="../media/image500.png"/><Relationship Id="rId19" Type="http://schemas.openxmlformats.org/officeDocument/2006/relationships/image" Target="../media/image501.png"/><Relationship Id="rId18" Type="http://schemas.openxmlformats.org/officeDocument/2006/relationships/image" Target="../media/image507.png"/></Relationships>
</file>

<file path=ppt/slides/_rels/slide16.xml.rels><?xml version="1.0" encoding="UTF-8" standalone="yes"?><Relationships xmlns="http://schemas.openxmlformats.org/package/2006/relationships"><Relationship Id="rId40" Type="http://schemas.openxmlformats.org/officeDocument/2006/relationships/image" Target="../media/image562.png"/><Relationship Id="rId42" Type="http://schemas.openxmlformats.org/officeDocument/2006/relationships/image" Target="../media/image566.png"/><Relationship Id="rId41" Type="http://schemas.openxmlformats.org/officeDocument/2006/relationships/image" Target="../media/image574.png"/><Relationship Id="rId44" Type="http://schemas.openxmlformats.org/officeDocument/2006/relationships/image" Target="../media/image558.png"/><Relationship Id="rId43" Type="http://schemas.openxmlformats.org/officeDocument/2006/relationships/image" Target="../media/image565.png"/><Relationship Id="rId46" Type="http://schemas.openxmlformats.org/officeDocument/2006/relationships/image" Target="../media/image556.png"/><Relationship Id="rId45" Type="http://schemas.openxmlformats.org/officeDocument/2006/relationships/image" Target="../media/image56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17.png"/><Relationship Id="rId4" Type="http://schemas.openxmlformats.org/officeDocument/2006/relationships/image" Target="../media/image533.png"/><Relationship Id="rId9" Type="http://schemas.openxmlformats.org/officeDocument/2006/relationships/image" Target="../media/image528.png"/><Relationship Id="rId47" Type="http://schemas.openxmlformats.org/officeDocument/2006/relationships/image" Target="../media/image563.png"/><Relationship Id="rId5" Type="http://schemas.openxmlformats.org/officeDocument/2006/relationships/image" Target="../media/image525.png"/><Relationship Id="rId6" Type="http://schemas.openxmlformats.org/officeDocument/2006/relationships/image" Target="../media/image522.png"/><Relationship Id="rId7" Type="http://schemas.openxmlformats.org/officeDocument/2006/relationships/image" Target="../media/image513.png"/><Relationship Id="rId8" Type="http://schemas.openxmlformats.org/officeDocument/2006/relationships/image" Target="../media/image520.png"/><Relationship Id="rId31" Type="http://schemas.openxmlformats.org/officeDocument/2006/relationships/image" Target="../media/image540.png"/><Relationship Id="rId30" Type="http://schemas.openxmlformats.org/officeDocument/2006/relationships/image" Target="../media/image555.png"/><Relationship Id="rId33" Type="http://schemas.openxmlformats.org/officeDocument/2006/relationships/image" Target="../media/image560.png"/><Relationship Id="rId32" Type="http://schemas.openxmlformats.org/officeDocument/2006/relationships/image" Target="../media/image550.png"/><Relationship Id="rId35" Type="http://schemas.openxmlformats.org/officeDocument/2006/relationships/image" Target="../media/image559.png"/><Relationship Id="rId34" Type="http://schemas.openxmlformats.org/officeDocument/2006/relationships/image" Target="../media/image553.png"/><Relationship Id="rId37" Type="http://schemas.openxmlformats.org/officeDocument/2006/relationships/image" Target="../media/image571.png"/><Relationship Id="rId36" Type="http://schemas.openxmlformats.org/officeDocument/2006/relationships/image" Target="../media/image552.png"/><Relationship Id="rId39" Type="http://schemas.openxmlformats.org/officeDocument/2006/relationships/image" Target="../media/image551.png"/><Relationship Id="rId38" Type="http://schemas.openxmlformats.org/officeDocument/2006/relationships/image" Target="../media/image554.png"/><Relationship Id="rId20" Type="http://schemas.openxmlformats.org/officeDocument/2006/relationships/image" Target="../media/image544.png"/><Relationship Id="rId22" Type="http://schemas.openxmlformats.org/officeDocument/2006/relationships/image" Target="../media/image549.png"/><Relationship Id="rId21" Type="http://schemas.openxmlformats.org/officeDocument/2006/relationships/image" Target="../media/image538.png"/><Relationship Id="rId24" Type="http://schemas.openxmlformats.org/officeDocument/2006/relationships/image" Target="../media/image539.png"/><Relationship Id="rId23" Type="http://schemas.openxmlformats.org/officeDocument/2006/relationships/image" Target="../media/image541.png"/><Relationship Id="rId26" Type="http://schemas.openxmlformats.org/officeDocument/2006/relationships/image" Target="../media/image542.png"/><Relationship Id="rId25" Type="http://schemas.openxmlformats.org/officeDocument/2006/relationships/image" Target="../media/image536.png"/><Relationship Id="rId28" Type="http://schemas.openxmlformats.org/officeDocument/2006/relationships/image" Target="../media/image534.png"/><Relationship Id="rId27" Type="http://schemas.openxmlformats.org/officeDocument/2006/relationships/image" Target="../media/image548.png"/><Relationship Id="rId29" Type="http://schemas.openxmlformats.org/officeDocument/2006/relationships/image" Target="../media/image546.png"/><Relationship Id="rId11" Type="http://schemas.openxmlformats.org/officeDocument/2006/relationships/image" Target="../media/image532.png"/><Relationship Id="rId10" Type="http://schemas.openxmlformats.org/officeDocument/2006/relationships/image" Target="../media/image527.png"/><Relationship Id="rId13" Type="http://schemas.openxmlformats.org/officeDocument/2006/relationships/image" Target="../media/image535.png"/><Relationship Id="rId12" Type="http://schemas.openxmlformats.org/officeDocument/2006/relationships/image" Target="../media/image521.png"/><Relationship Id="rId15" Type="http://schemas.openxmlformats.org/officeDocument/2006/relationships/image" Target="../media/image537.png"/><Relationship Id="rId14" Type="http://schemas.openxmlformats.org/officeDocument/2006/relationships/image" Target="../media/image531.png"/><Relationship Id="rId17" Type="http://schemas.openxmlformats.org/officeDocument/2006/relationships/image" Target="../media/image543.png"/><Relationship Id="rId16" Type="http://schemas.openxmlformats.org/officeDocument/2006/relationships/image" Target="../media/image523.png"/><Relationship Id="rId19" Type="http://schemas.openxmlformats.org/officeDocument/2006/relationships/image" Target="../media/image524.png"/><Relationship Id="rId18" Type="http://schemas.openxmlformats.org/officeDocument/2006/relationships/image" Target="../media/image5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57.png"/><Relationship Id="rId4" Type="http://schemas.openxmlformats.org/officeDocument/2006/relationships/image" Target="../media/image567.png"/><Relationship Id="rId9" Type="http://schemas.openxmlformats.org/officeDocument/2006/relationships/image" Target="../media/image580.png"/><Relationship Id="rId5" Type="http://schemas.openxmlformats.org/officeDocument/2006/relationships/image" Target="../media/image564.png"/><Relationship Id="rId6" Type="http://schemas.openxmlformats.org/officeDocument/2006/relationships/image" Target="../media/image572.png"/><Relationship Id="rId7" Type="http://schemas.openxmlformats.org/officeDocument/2006/relationships/image" Target="../media/image561.png"/><Relationship Id="rId8" Type="http://schemas.openxmlformats.org/officeDocument/2006/relationships/image" Target="../media/image573.png"/><Relationship Id="rId31" Type="http://schemas.openxmlformats.org/officeDocument/2006/relationships/image" Target="../media/image592.png"/><Relationship Id="rId30" Type="http://schemas.openxmlformats.org/officeDocument/2006/relationships/image" Target="../media/image600.png"/><Relationship Id="rId33" Type="http://schemas.openxmlformats.org/officeDocument/2006/relationships/image" Target="../media/image591.png"/><Relationship Id="rId32" Type="http://schemas.openxmlformats.org/officeDocument/2006/relationships/image" Target="../media/image588.png"/><Relationship Id="rId35" Type="http://schemas.openxmlformats.org/officeDocument/2006/relationships/image" Target="../media/image606.png"/><Relationship Id="rId34" Type="http://schemas.openxmlformats.org/officeDocument/2006/relationships/image" Target="../media/image604.png"/><Relationship Id="rId20" Type="http://schemas.openxmlformats.org/officeDocument/2006/relationships/image" Target="../media/image594.png"/><Relationship Id="rId22" Type="http://schemas.openxmlformats.org/officeDocument/2006/relationships/image" Target="../media/image585.png"/><Relationship Id="rId21" Type="http://schemas.openxmlformats.org/officeDocument/2006/relationships/image" Target="../media/image593.png"/><Relationship Id="rId24" Type="http://schemas.openxmlformats.org/officeDocument/2006/relationships/image" Target="../media/image579.png"/><Relationship Id="rId23" Type="http://schemas.openxmlformats.org/officeDocument/2006/relationships/image" Target="../media/image583.png"/><Relationship Id="rId26" Type="http://schemas.openxmlformats.org/officeDocument/2006/relationships/image" Target="../media/image597.png"/><Relationship Id="rId25" Type="http://schemas.openxmlformats.org/officeDocument/2006/relationships/image" Target="../media/image595.png"/><Relationship Id="rId28" Type="http://schemas.openxmlformats.org/officeDocument/2006/relationships/image" Target="../media/image582.png"/><Relationship Id="rId27" Type="http://schemas.openxmlformats.org/officeDocument/2006/relationships/image" Target="../media/image605.png"/><Relationship Id="rId29" Type="http://schemas.openxmlformats.org/officeDocument/2006/relationships/image" Target="../media/image581.png"/><Relationship Id="rId11" Type="http://schemas.openxmlformats.org/officeDocument/2006/relationships/image" Target="../media/image569.png"/><Relationship Id="rId10" Type="http://schemas.openxmlformats.org/officeDocument/2006/relationships/image" Target="../media/image576.png"/><Relationship Id="rId13" Type="http://schemas.openxmlformats.org/officeDocument/2006/relationships/image" Target="../media/image570.png"/><Relationship Id="rId12" Type="http://schemas.openxmlformats.org/officeDocument/2006/relationships/image" Target="../media/image578.png"/><Relationship Id="rId15" Type="http://schemas.openxmlformats.org/officeDocument/2006/relationships/image" Target="../media/image587.png"/><Relationship Id="rId14" Type="http://schemas.openxmlformats.org/officeDocument/2006/relationships/image" Target="../media/image584.png"/><Relationship Id="rId17" Type="http://schemas.openxmlformats.org/officeDocument/2006/relationships/image" Target="../media/image586.png"/><Relationship Id="rId16" Type="http://schemas.openxmlformats.org/officeDocument/2006/relationships/image" Target="../media/image589.png"/><Relationship Id="rId19" Type="http://schemas.openxmlformats.org/officeDocument/2006/relationships/image" Target="../media/image575.png"/><Relationship Id="rId18" Type="http://schemas.openxmlformats.org/officeDocument/2006/relationships/image" Target="../media/image57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90.png"/><Relationship Id="rId4" Type="http://schemas.openxmlformats.org/officeDocument/2006/relationships/image" Target="../media/image596.png"/><Relationship Id="rId9" Type="http://schemas.openxmlformats.org/officeDocument/2006/relationships/image" Target="../media/image603.png"/><Relationship Id="rId5" Type="http://schemas.openxmlformats.org/officeDocument/2006/relationships/image" Target="../media/image607.png"/><Relationship Id="rId6" Type="http://schemas.openxmlformats.org/officeDocument/2006/relationships/image" Target="../media/image602.png"/><Relationship Id="rId7" Type="http://schemas.openxmlformats.org/officeDocument/2006/relationships/image" Target="../media/image611.png"/><Relationship Id="rId8" Type="http://schemas.openxmlformats.org/officeDocument/2006/relationships/image" Target="../media/image599.png"/><Relationship Id="rId31" Type="http://schemas.openxmlformats.org/officeDocument/2006/relationships/image" Target="../media/image627.png"/><Relationship Id="rId30" Type="http://schemas.openxmlformats.org/officeDocument/2006/relationships/image" Target="../media/image621.png"/><Relationship Id="rId33" Type="http://schemas.openxmlformats.org/officeDocument/2006/relationships/image" Target="../media/image640.png"/><Relationship Id="rId32" Type="http://schemas.openxmlformats.org/officeDocument/2006/relationships/image" Target="../media/image643.png"/><Relationship Id="rId34" Type="http://schemas.openxmlformats.org/officeDocument/2006/relationships/image" Target="../media/image626.png"/><Relationship Id="rId20" Type="http://schemas.openxmlformats.org/officeDocument/2006/relationships/image" Target="../media/image636.png"/><Relationship Id="rId22" Type="http://schemas.openxmlformats.org/officeDocument/2006/relationships/image" Target="../media/image618.png"/><Relationship Id="rId21" Type="http://schemas.openxmlformats.org/officeDocument/2006/relationships/image" Target="../media/image614.png"/><Relationship Id="rId24" Type="http://schemas.openxmlformats.org/officeDocument/2006/relationships/image" Target="../media/image633.png"/><Relationship Id="rId23" Type="http://schemas.openxmlformats.org/officeDocument/2006/relationships/image" Target="../media/image617.png"/><Relationship Id="rId26" Type="http://schemas.openxmlformats.org/officeDocument/2006/relationships/image" Target="../media/image619.png"/><Relationship Id="rId25" Type="http://schemas.openxmlformats.org/officeDocument/2006/relationships/image" Target="../media/image625.png"/><Relationship Id="rId28" Type="http://schemas.openxmlformats.org/officeDocument/2006/relationships/image" Target="../media/image613.png"/><Relationship Id="rId27" Type="http://schemas.openxmlformats.org/officeDocument/2006/relationships/image" Target="../media/image631.png"/><Relationship Id="rId29" Type="http://schemas.openxmlformats.org/officeDocument/2006/relationships/image" Target="../media/image622.png"/><Relationship Id="rId11" Type="http://schemas.openxmlformats.org/officeDocument/2006/relationships/image" Target="../media/image601.png"/><Relationship Id="rId10" Type="http://schemas.openxmlformats.org/officeDocument/2006/relationships/image" Target="../media/image598.png"/><Relationship Id="rId13" Type="http://schemas.openxmlformats.org/officeDocument/2006/relationships/image" Target="../media/image610.png"/><Relationship Id="rId12" Type="http://schemas.openxmlformats.org/officeDocument/2006/relationships/image" Target="../media/image609.png"/><Relationship Id="rId15" Type="http://schemas.openxmlformats.org/officeDocument/2006/relationships/image" Target="../media/image608.png"/><Relationship Id="rId14" Type="http://schemas.openxmlformats.org/officeDocument/2006/relationships/image" Target="../media/image638.png"/><Relationship Id="rId17" Type="http://schemas.openxmlformats.org/officeDocument/2006/relationships/image" Target="../media/image628.png"/><Relationship Id="rId16" Type="http://schemas.openxmlformats.org/officeDocument/2006/relationships/image" Target="../media/image612.png"/><Relationship Id="rId19" Type="http://schemas.openxmlformats.org/officeDocument/2006/relationships/image" Target="../media/image616.png"/><Relationship Id="rId18" Type="http://schemas.openxmlformats.org/officeDocument/2006/relationships/image" Target="../media/image615.png"/></Relationships>
</file>

<file path=ppt/slides/_rels/slide19.xml.rels><?xml version="1.0" encoding="UTF-8" standalone="yes"?><Relationships xmlns="http://schemas.openxmlformats.org/package/2006/relationships"><Relationship Id="rId40" Type="http://schemas.openxmlformats.org/officeDocument/2006/relationships/image" Target="../media/image669.png"/><Relationship Id="rId42" Type="http://schemas.openxmlformats.org/officeDocument/2006/relationships/image" Target="../media/image678.png"/><Relationship Id="rId41" Type="http://schemas.openxmlformats.org/officeDocument/2006/relationships/image" Target="../media/image683.png"/><Relationship Id="rId44" Type="http://schemas.openxmlformats.org/officeDocument/2006/relationships/image" Target="../media/image672.png"/><Relationship Id="rId43" Type="http://schemas.openxmlformats.org/officeDocument/2006/relationships/image" Target="../media/image673.png"/><Relationship Id="rId46" Type="http://schemas.openxmlformats.org/officeDocument/2006/relationships/image" Target="../media/image681.png"/><Relationship Id="rId45" Type="http://schemas.openxmlformats.org/officeDocument/2006/relationships/image" Target="../media/image66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20.png"/><Relationship Id="rId4" Type="http://schemas.openxmlformats.org/officeDocument/2006/relationships/image" Target="../media/image632.png"/><Relationship Id="rId9" Type="http://schemas.openxmlformats.org/officeDocument/2006/relationships/image" Target="../media/image623.png"/><Relationship Id="rId48" Type="http://schemas.openxmlformats.org/officeDocument/2006/relationships/image" Target="../media/image663.png"/><Relationship Id="rId47" Type="http://schemas.openxmlformats.org/officeDocument/2006/relationships/image" Target="../media/image687.png"/><Relationship Id="rId49" Type="http://schemas.openxmlformats.org/officeDocument/2006/relationships/image" Target="../media/image670.png"/><Relationship Id="rId5" Type="http://schemas.openxmlformats.org/officeDocument/2006/relationships/image" Target="../media/image624.png"/><Relationship Id="rId6" Type="http://schemas.openxmlformats.org/officeDocument/2006/relationships/image" Target="../media/image647.png"/><Relationship Id="rId7" Type="http://schemas.openxmlformats.org/officeDocument/2006/relationships/image" Target="../media/image629.png"/><Relationship Id="rId8" Type="http://schemas.openxmlformats.org/officeDocument/2006/relationships/image" Target="../media/image630.png"/><Relationship Id="rId31" Type="http://schemas.openxmlformats.org/officeDocument/2006/relationships/image" Target="../media/image659.png"/><Relationship Id="rId30" Type="http://schemas.openxmlformats.org/officeDocument/2006/relationships/image" Target="../media/image665.png"/><Relationship Id="rId33" Type="http://schemas.openxmlformats.org/officeDocument/2006/relationships/image" Target="../media/image679.png"/><Relationship Id="rId32" Type="http://schemas.openxmlformats.org/officeDocument/2006/relationships/image" Target="../media/image652.png"/><Relationship Id="rId35" Type="http://schemas.openxmlformats.org/officeDocument/2006/relationships/image" Target="../media/image657.png"/><Relationship Id="rId34" Type="http://schemas.openxmlformats.org/officeDocument/2006/relationships/image" Target="../media/image658.png"/><Relationship Id="rId37" Type="http://schemas.openxmlformats.org/officeDocument/2006/relationships/image" Target="../media/image668.png"/><Relationship Id="rId36" Type="http://schemas.openxmlformats.org/officeDocument/2006/relationships/image" Target="../media/image677.png"/><Relationship Id="rId39" Type="http://schemas.openxmlformats.org/officeDocument/2006/relationships/image" Target="../media/image661.png"/><Relationship Id="rId38" Type="http://schemas.openxmlformats.org/officeDocument/2006/relationships/image" Target="../media/image664.png"/><Relationship Id="rId20" Type="http://schemas.openxmlformats.org/officeDocument/2006/relationships/image" Target="../media/image660.png"/><Relationship Id="rId22" Type="http://schemas.openxmlformats.org/officeDocument/2006/relationships/image" Target="../media/image654.png"/><Relationship Id="rId21" Type="http://schemas.openxmlformats.org/officeDocument/2006/relationships/image" Target="../media/image648.png"/><Relationship Id="rId24" Type="http://schemas.openxmlformats.org/officeDocument/2006/relationships/image" Target="../media/image645.png"/><Relationship Id="rId23" Type="http://schemas.openxmlformats.org/officeDocument/2006/relationships/image" Target="../media/image655.png"/><Relationship Id="rId26" Type="http://schemas.openxmlformats.org/officeDocument/2006/relationships/image" Target="../media/image662.png"/><Relationship Id="rId25" Type="http://schemas.openxmlformats.org/officeDocument/2006/relationships/image" Target="../media/image649.png"/><Relationship Id="rId28" Type="http://schemas.openxmlformats.org/officeDocument/2006/relationships/image" Target="../media/image650.png"/><Relationship Id="rId27" Type="http://schemas.openxmlformats.org/officeDocument/2006/relationships/image" Target="../media/image653.png"/><Relationship Id="rId29" Type="http://schemas.openxmlformats.org/officeDocument/2006/relationships/image" Target="../media/image656.png"/><Relationship Id="rId11" Type="http://schemas.openxmlformats.org/officeDocument/2006/relationships/image" Target="../media/image634.png"/><Relationship Id="rId10" Type="http://schemas.openxmlformats.org/officeDocument/2006/relationships/image" Target="../media/image635.png"/><Relationship Id="rId13" Type="http://schemas.openxmlformats.org/officeDocument/2006/relationships/image" Target="../media/image642.png"/><Relationship Id="rId12" Type="http://schemas.openxmlformats.org/officeDocument/2006/relationships/image" Target="../media/image637.png"/><Relationship Id="rId15" Type="http://schemas.openxmlformats.org/officeDocument/2006/relationships/image" Target="../media/image644.png"/><Relationship Id="rId14" Type="http://schemas.openxmlformats.org/officeDocument/2006/relationships/image" Target="../media/image666.png"/><Relationship Id="rId17" Type="http://schemas.openxmlformats.org/officeDocument/2006/relationships/image" Target="../media/image641.png"/><Relationship Id="rId16" Type="http://schemas.openxmlformats.org/officeDocument/2006/relationships/image" Target="../media/image639.png"/><Relationship Id="rId19" Type="http://schemas.openxmlformats.org/officeDocument/2006/relationships/image" Target="../media/image651.png"/><Relationship Id="rId18" Type="http://schemas.openxmlformats.org/officeDocument/2006/relationships/image" Target="../media/image646.png"/></Relationships>
</file>

<file path=ppt/slides/_rels/slide2.xml.rels><?xml version="1.0" encoding="UTF-8" standalone="yes"?><Relationships xmlns="http://schemas.openxmlformats.org/package/2006/relationships"><Relationship Id="rId40" Type="http://schemas.openxmlformats.org/officeDocument/2006/relationships/image" Target="../media/image79.png"/><Relationship Id="rId42" Type="http://schemas.openxmlformats.org/officeDocument/2006/relationships/image" Target="../media/image80.png"/><Relationship Id="rId41" Type="http://schemas.openxmlformats.org/officeDocument/2006/relationships/image" Target="../media/image81.png"/><Relationship Id="rId43" Type="http://schemas.openxmlformats.org/officeDocument/2006/relationships/image" Target="../media/image9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53.png"/><Relationship Id="rId5" Type="http://schemas.openxmlformats.org/officeDocument/2006/relationships/image" Target="../media/image49.png"/><Relationship Id="rId6" Type="http://schemas.openxmlformats.org/officeDocument/2006/relationships/image" Target="../media/image44.png"/><Relationship Id="rId7" Type="http://schemas.openxmlformats.org/officeDocument/2006/relationships/image" Target="../media/image64.png"/><Relationship Id="rId8" Type="http://schemas.openxmlformats.org/officeDocument/2006/relationships/image" Target="../media/image60.png"/><Relationship Id="rId31" Type="http://schemas.openxmlformats.org/officeDocument/2006/relationships/image" Target="../media/image73.png"/><Relationship Id="rId30" Type="http://schemas.openxmlformats.org/officeDocument/2006/relationships/image" Target="../media/image70.png"/><Relationship Id="rId33" Type="http://schemas.openxmlformats.org/officeDocument/2006/relationships/image" Target="../media/image82.png"/><Relationship Id="rId32" Type="http://schemas.openxmlformats.org/officeDocument/2006/relationships/image" Target="../media/image83.png"/><Relationship Id="rId35" Type="http://schemas.openxmlformats.org/officeDocument/2006/relationships/image" Target="../media/image84.png"/><Relationship Id="rId34" Type="http://schemas.openxmlformats.org/officeDocument/2006/relationships/image" Target="../media/image85.png"/><Relationship Id="rId37" Type="http://schemas.openxmlformats.org/officeDocument/2006/relationships/image" Target="../media/image74.png"/><Relationship Id="rId36" Type="http://schemas.openxmlformats.org/officeDocument/2006/relationships/image" Target="../media/image77.png"/><Relationship Id="rId39" Type="http://schemas.openxmlformats.org/officeDocument/2006/relationships/image" Target="../media/image87.png"/><Relationship Id="rId38" Type="http://schemas.openxmlformats.org/officeDocument/2006/relationships/image" Target="../media/image78.png"/><Relationship Id="rId20" Type="http://schemas.openxmlformats.org/officeDocument/2006/relationships/image" Target="../media/image65.png"/><Relationship Id="rId22" Type="http://schemas.openxmlformats.org/officeDocument/2006/relationships/image" Target="../media/image61.png"/><Relationship Id="rId21" Type="http://schemas.openxmlformats.org/officeDocument/2006/relationships/image" Target="../media/image114.png"/><Relationship Id="rId24" Type="http://schemas.openxmlformats.org/officeDocument/2006/relationships/image" Target="../media/image71.png"/><Relationship Id="rId23" Type="http://schemas.openxmlformats.org/officeDocument/2006/relationships/image" Target="../media/image69.png"/><Relationship Id="rId26" Type="http://schemas.openxmlformats.org/officeDocument/2006/relationships/image" Target="../media/image96.png"/><Relationship Id="rId25" Type="http://schemas.openxmlformats.org/officeDocument/2006/relationships/image" Target="../media/image76.png"/><Relationship Id="rId28" Type="http://schemas.openxmlformats.org/officeDocument/2006/relationships/image" Target="../media/image86.png"/><Relationship Id="rId27" Type="http://schemas.openxmlformats.org/officeDocument/2006/relationships/image" Target="../media/image98.png"/><Relationship Id="rId29" Type="http://schemas.openxmlformats.org/officeDocument/2006/relationships/image" Target="../media/image72.png"/><Relationship Id="rId11" Type="http://schemas.openxmlformats.org/officeDocument/2006/relationships/image" Target="../media/image48.png"/><Relationship Id="rId10" Type="http://schemas.openxmlformats.org/officeDocument/2006/relationships/image" Target="../media/image59.png"/><Relationship Id="rId13" Type="http://schemas.openxmlformats.org/officeDocument/2006/relationships/image" Target="../media/image66.png"/><Relationship Id="rId12" Type="http://schemas.openxmlformats.org/officeDocument/2006/relationships/image" Target="../media/image58.png"/><Relationship Id="rId15" Type="http://schemas.openxmlformats.org/officeDocument/2006/relationships/image" Target="../media/image68.png"/><Relationship Id="rId14" Type="http://schemas.openxmlformats.org/officeDocument/2006/relationships/image" Target="../media/image63.png"/><Relationship Id="rId17" Type="http://schemas.openxmlformats.org/officeDocument/2006/relationships/image" Target="../media/image56.png"/><Relationship Id="rId16" Type="http://schemas.openxmlformats.org/officeDocument/2006/relationships/image" Target="../media/image55.png"/><Relationship Id="rId19" Type="http://schemas.openxmlformats.org/officeDocument/2006/relationships/image" Target="../media/image75.png"/><Relationship Id="rId18" Type="http://schemas.openxmlformats.org/officeDocument/2006/relationships/image" Target="../media/image5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40" Type="http://schemas.openxmlformats.org/officeDocument/2006/relationships/image" Target="../media/image709.png"/><Relationship Id="rId42" Type="http://schemas.openxmlformats.org/officeDocument/2006/relationships/image" Target="../media/image714.png"/><Relationship Id="rId41" Type="http://schemas.openxmlformats.org/officeDocument/2006/relationships/image" Target="../media/image713.png"/><Relationship Id="rId44" Type="http://schemas.openxmlformats.org/officeDocument/2006/relationships/image" Target="../media/image719.png"/><Relationship Id="rId43" Type="http://schemas.openxmlformats.org/officeDocument/2006/relationships/image" Target="../media/image724.png"/><Relationship Id="rId46" Type="http://schemas.openxmlformats.org/officeDocument/2006/relationships/image" Target="../media/image745.png"/><Relationship Id="rId45" Type="http://schemas.openxmlformats.org/officeDocument/2006/relationships/image" Target="../media/image72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71.png"/><Relationship Id="rId4" Type="http://schemas.openxmlformats.org/officeDocument/2006/relationships/image" Target="../media/image676.png"/><Relationship Id="rId9" Type="http://schemas.openxmlformats.org/officeDocument/2006/relationships/image" Target="../media/image704.png"/><Relationship Id="rId48" Type="http://schemas.openxmlformats.org/officeDocument/2006/relationships/image" Target="../media/image721.png"/><Relationship Id="rId47" Type="http://schemas.openxmlformats.org/officeDocument/2006/relationships/image" Target="../media/image723.png"/><Relationship Id="rId49" Type="http://schemas.openxmlformats.org/officeDocument/2006/relationships/image" Target="../media/image741.png"/><Relationship Id="rId5" Type="http://schemas.openxmlformats.org/officeDocument/2006/relationships/image" Target="../media/image675.png"/><Relationship Id="rId6" Type="http://schemas.openxmlformats.org/officeDocument/2006/relationships/image" Target="../media/image674.png"/><Relationship Id="rId7" Type="http://schemas.openxmlformats.org/officeDocument/2006/relationships/image" Target="../media/image686.png"/><Relationship Id="rId8" Type="http://schemas.openxmlformats.org/officeDocument/2006/relationships/image" Target="../media/image680.png"/><Relationship Id="rId31" Type="http://schemas.openxmlformats.org/officeDocument/2006/relationships/image" Target="../media/image712.png"/><Relationship Id="rId30" Type="http://schemas.openxmlformats.org/officeDocument/2006/relationships/image" Target="../media/image717.png"/><Relationship Id="rId33" Type="http://schemas.openxmlformats.org/officeDocument/2006/relationships/image" Target="../media/image694.png"/><Relationship Id="rId32" Type="http://schemas.openxmlformats.org/officeDocument/2006/relationships/image" Target="../media/image711.png"/><Relationship Id="rId35" Type="http://schemas.openxmlformats.org/officeDocument/2006/relationships/image" Target="../media/image710.png"/><Relationship Id="rId34" Type="http://schemas.openxmlformats.org/officeDocument/2006/relationships/image" Target="../media/image735.png"/><Relationship Id="rId37" Type="http://schemas.openxmlformats.org/officeDocument/2006/relationships/image" Target="../media/image703.png"/><Relationship Id="rId36" Type="http://schemas.openxmlformats.org/officeDocument/2006/relationships/image" Target="../media/image705.png"/><Relationship Id="rId39" Type="http://schemas.openxmlformats.org/officeDocument/2006/relationships/image" Target="../media/image706.png"/><Relationship Id="rId38" Type="http://schemas.openxmlformats.org/officeDocument/2006/relationships/image" Target="../media/image715.png"/><Relationship Id="rId20" Type="http://schemas.openxmlformats.org/officeDocument/2006/relationships/image" Target="../media/image693.png"/><Relationship Id="rId22" Type="http://schemas.openxmlformats.org/officeDocument/2006/relationships/image" Target="../media/image700.png"/><Relationship Id="rId21" Type="http://schemas.openxmlformats.org/officeDocument/2006/relationships/image" Target="../media/image692.png"/><Relationship Id="rId24" Type="http://schemas.openxmlformats.org/officeDocument/2006/relationships/image" Target="../media/image708.png"/><Relationship Id="rId23" Type="http://schemas.openxmlformats.org/officeDocument/2006/relationships/image" Target="../media/image689.png"/><Relationship Id="rId26" Type="http://schemas.openxmlformats.org/officeDocument/2006/relationships/image" Target="../media/image691.png"/><Relationship Id="rId25" Type="http://schemas.openxmlformats.org/officeDocument/2006/relationships/image" Target="../media/image697.png"/><Relationship Id="rId28" Type="http://schemas.openxmlformats.org/officeDocument/2006/relationships/image" Target="../media/image702.png"/><Relationship Id="rId27" Type="http://schemas.openxmlformats.org/officeDocument/2006/relationships/image" Target="../media/image695.png"/><Relationship Id="rId29" Type="http://schemas.openxmlformats.org/officeDocument/2006/relationships/image" Target="../media/image699.png"/><Relationship Id="rId51" Type="http://schemas.openxmlformats.org/officeDocument/2006/relationships/image" Target="../media/image718.png"/><Relationship Id="rId50" Type="http://schemas.openxmlformats.org/officeDocument/2006/relationships/image" Target="../media/image720.png"/><Relationship Id="rId53" Type="http://schemas.openxmlformats.org/officeDocument/2006/relationships/image" Target="../media/image750.png"/><Relationship Id="rId52" Type="http://schemas.openxmlformats.org/officeDocument/2006/relationships/image" Target="../media/image726.png"/><Relationship Id="rId11" Type="http://schemas.openxmlformats.org/officeDocument/2006/relationships/image" Target="../media/image682.png"/><Relationship Id="rId55" Type="http://schemas.openxmlformats.org/officeDocument/2006/relationships/image" Target="../media/image736.png"/><Relationship Id="rId10" Type="http://schemas.openxmlformats.org/officeDocument/2006/relationships/image" Target="../media/image690.png"/><Relationship Id="rId54" Type="http://schemas.openxmlformats.org/officeDocument/2006/relationships/image" Target="../media/image729.png"/><Relationship Id="rId13" Type="http://schemas.openxmlformats.org/officeDocument/2006/relationships/image" Target="../media/image688.png"/><Relationship Id="rId12" Type="http://schemas.openxmlformats.org/officeDocument/2006/relationships/image" Target="../media/image684.png"/><Relationship Id="rId56" Type="http://schemas.openxmlformats.org/officeDocument/2006/relationships/image" Target="../media/image725.png"/><Relationship Id="rId15" Type="http://schemas.openxmlformats.org/officeDocument/2006/relationships/image" Target="../media/image685.png"/><Relationship Id="rId14" Type="http://schemas.openxmlformats.org/officeDocument/2006/relationships/image" Target="../media/image698.png"/><Relationship Id="rId17" Type="http://schemas.openxmlformats.org/officeDocument/2006/relationships/image" Target="../media/image701.png"/><Relationship Id="rId16" Type="http://schemas.openxmlformats.org/officeDocument/2006/relationships/image" Target="../media/image707.png"/><Relationship Id="rId19" Type="http://schemas.openxmlformats.org/officeDocument/2006/relationships/image" Target="../media/image696.png"/><Relationship Id="rId18" Type="http://schemas.openxmlformats.org/officeDocument/2006/relationships/image" Target="../media/image716.png"/></Relationships>
</file>

<file path=ppt/slides/_rels/slide22.xml.rels><?xml version="1.0" encoding="UTF-8" standalone="yes"?><Relationships xmlns="http://schemas.openxmlformats.org/package/2006/relationships"><Relationship Id="rId40" Type="http://schemas.openxmlformats.org/officeDocument/2006/relationships/image" Target="../media/image777.png"/><Relationship Id="rId42" Type="http://schemas.openxmlformats.org/officeDocument/2006/relationships/image" Target="../media/image784.png"/><Relationship Id="rId41" Type="http://schemas.openxmlformats.org/officeDocument/2006/relationships/image" Target="../media/image767.png"/><Relationship Id="rId44" Type="http://schemas.openxmlformats.org/officeDocument/2006/relationships/image" Target="../media/image761.png"/><Relationship Id="rId43" Type="http://schemas.openxmlformats.org/officeDocument/2006/relationships/image" Target="../media/image771.png"/><Relationship Id="rId46" Type="http://schemas.openxmlformats.org/officeDocument/2006/relationships/image" Target="../media/image762.png"/><Relationship Id="rId45" Type="http://schemas.openxmlformats.org/officeDocument/2006/relationships/image" Target="../media/image76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33.png"/><Relationship Id="rId4" Type="http://schemas.openxmlformats.org/officeDocument/2006/relationships/image" Target="../media/image727.png"/><Relationship Id="rId9" Type="http://schemas.openxmlformats.org/officeDocument/2006/relationships/image" Target="../media/image749.png"/><Relationship Id="rId48" Type="http://schemas.openxmlformats.org/officeDocument/2006/relationships/image" Target="../media/image764.png"/><Relationship Id="rId47" Type="http://schemas.openxmlformats.org/officeDocument/2006/relationships/image" Target="../media/image776.png"/><Relationship Id="rId49" Type="http://schemas.openxmlformats.org/officeDocument/2006/relationships/image" Target="../media/image806.png"/><Relationship Id="rId5" Type="http://schemas.openxmlformats.org/officeDocument/2006/relationships/image" Target="../media/image730.png"/><Relationship Id="rId6" Type="http://schemas.openxmlformats.org/officeDocument/2006/relationships/image" Target="../media/image732.png"/><Relationship Id="rId7" Type="http://schemas.openxmlformats.org/officeDocument/2006/relationships/image" Target="../media/image738.png"/><Relationship Id="rId8" Type="http://schemas.openxmlformats.org/officeDocument/2006/relationships/image" Target="../media/image728.png"/><Relationship Id="rId31" Type="http://schemas.openxmlformats.org/officeDocument/2006/relationships/image" Target="../media/image769.png"/><Relationship Id="rId30" Type="http://schemas.openxmlformats.org/officeDocument/2006/relationships/image" Target="../media/image751.png"/><Relationship Id="rId33" Type="http://schemas.openxmlformats.org/officeDocument/2006/relationships/image" Target="../media/image772.png"/><Relationship Id="rId32" Type="http://schemas.openxmlformats.org/officeDocument/2006/relationships/image" Target="../media/image770.png"/><Relationship Id="rId35" Type="http://schemas.openxmlformats.org/officeDocument/2006/relationships/image" Target="../media/image765.png"/><Relationship Id="rId34" Type="http://schemas.openxmlformats.org/officeDocument/2006/relationships/image" Target="../media/image763.png"/><Relationship Id="rId37" Type="http://schemas.openxmlformats.org/officeDocument/2006/relationships/image" Target="../media/image778.png"/><Relationship Id="rId36" Type="http://schemas.openxmlformats.org/officeDocument/2006/relationships/image" Target="../media/image760.png"/><Relationship Id="rId39" Type="http://schemas.openxmlformats.org/officeDocument/2006/relationships/image" Target="../media/image774.png"/><Relationship Id="rId38" Type="http://schemas.openxmlformats.org/officeDocument/2006/relationships/image" Target="../media/image775.png"/><Relationship Id="rId20" Type="http://schemas.openxmlformats.org/officeDocument/2006/relationships/image" Target="../media/image740.png"/><Relationship Id="rId22" Type="http://schemas.openxmlformats.org/officeDocument/2006/relationships/image" Target="../media/image753.png"/><Relationship Id="rId21" Type="http://schemas.openxmlformats.org/officeDocument/2006/relationships/image" Target="../media/image755.png"/><Relationship Id="rId24" Type="http://schemas.openxmlformats.org/officeDocument/2006/relationships/image" Target="../media/image746.png"/><Relationship Id="rId23" Type="http://schemas.openxmlformats.org/officeDocument/2006/relationships/image" Target="../media/image756.png"/><Relationship Id="rId26" Type="http://schemas.openxmlformats.org/officeDocument/2006/relationships/image" Target="../media/image747.png"/><Relationship Id="rId25" Type="http://schemas.openxmlformats.org/officeDocument/2006/relationships/image" Target="../media/image759.png"/><Relationship Id="rId28" Type="http://schemas.openxmlformats.org/officeDocument/2006/relationships/image" Target="../media/image752.png"/><Relationship Id="rId27" Type="http://schemas.openxmlformats.org/officeDocument/2006/relationships/image" Target="../media/image758.png"/><Relationship Id="rId29" Type="http://schemas.openxmlformats.org/officeDocument/2006/relationships/image" Target="../media/image754.png"/><Relationship Id="rId11" Type="http://schemas.openxmlformats.org/officeDocument/2006/relationships/image" Target="../media/image766.png"/><Relationship Id="rId10" Type="http://schemas.openxmlformats.org/officeDocument/2006/relationships/image" Target="../media/image737.png"/><Relationship Id="rId13" Type="http://schemas.openxmlformats.org/officeDocument/2006/relationships/image" Target="../media/image744.png"/><Relationship Id="rId12" Type="http://schemas.openxmlformats.org/officeDocument/2006/relationships/image" Target="../media/image731.png"/><Relationship Id="rId15" Type="http://schemas.openxmlformats.org/officeDocument/2006/relationships/image" Target="../media/image742.png"/><Relationship Id="rId14" Type="http://schemas.openxmlformats.org/officeDocument/2006/relationships/image" Target="../media/image739.png"/><Relationship Id="rId17" Type="http://schemas.openxmlformats.org/officeDocument/2006/relationships/image" Target="../media/image743.png"/><Relationship Id="rId16" Type="http://schemas.openxmlformats.org/officeDocument/2006/relationships/image" Target="../media/image734.png"/><Relationship Id="rId19" Type="http://schemas.openxmlformats.org/officeDocument/2006/relationships/image" Target="../media/image757.png"/><Relationship Id="rId18" Type="http://schemas.openxmlformats.org/officeDocument/2006/relationships/image" Target="../media/image74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79.png"/><Relationship Id="rId4" Type="http://schemas.openxmlformats.org/officeDocument/2006/relationships/image" Target="../media/image781.png"/><Relationship Id="rId9" Type="http://schemas.openxmlformats.org/officeDocument/2006/relationships/image" Target="../media/image788.png"/><Relationship Id="rId5" Type="http://schemas.openxmlformats.org/officeDocument/2006/relationships/image" Target="../media/image796.png"/><Relationship Id="rId6" Type="http://schemas.openxmlformats.org/officeDocument/2006/relationships/image" Target="../media/image789.png"/><Relationship Id="rId7" Type="http://schemas.openxmlformats.org/officeDocument/2006/relationships/image" Target="../media/image780.png"/><Relationship Id="rId8" Type="http://schemas.openxmlformats.org/officeDocument/2006/relationships/image" Target="../media/image787.png"/><Relationship Id="rId31" Type="http://schemas.openxmlformats.org/officeDocument/2006/relationships/image" Target="../media/image808.png"/><Relationship Id="rId30" Type="http://schemas.openxmlformats.org/officeDocument/2006/relationships/image" Target="../media/image800.png"/><Relationship Id="rId32" Type="http://schemas.openxmlformats.org/officeDocument/2006/relationships/image" Target="../media/image799.png"/><Relationship Id="rId20" Type="http://schemas.openxmlformats.org/officeDocument/2006/relationships/image" Target="../media/image810.png"/><Relationship Id="rId22" Type="http://schemas.openxmlformats.org/officeDocument/2006/relationships/image" Target="../media/image795.png"/><Relationship Id="rId21" Type="http://schemas.openxmlformats.org/officeDocument/2006/relationships/image" Target="../media/image802.png"/><Relationship Id="rId24" Type="http://schemas.openxmlformats.org/officeDocument/2006/relationships/image" Target="../media/image798.png"/><Relationship Id="rId23" Type="http://schemas.openxmlformats.org/officeDocument/2006/relationships/image" Target="../media/image793.png"/><Relationship Id="rId26" Type="http://schemas.openxmlformats.org/officeDocument/2006/relationships/image" Target="../media/image805.png"/><Relationship Id="rId25" Type="http://schemas.openxmlformats.org/officeDocument/2006/relationships/image" Target="../media/image794.png"/><Relationship Id="rId28" Type="http://schemas.openxmlformats.org/officeDocument/2006/relationships/image" Target="../media/image812.png"/><Relationship Id="rId27" Type="http://schemas.openxmlformats.org/officeDocument/2006/relationships/image" Target="../media/image801.png"/><Relationship Id="rId29" Type="http://schemas.openxmlformats.org/officeDocument/2006/relationships/image" Target="../media/image803.png"/><Relationship Id="rId11" Type="http://schemas.openxmlformats.org/officeDocument/2006/relationships/image" Target="../media/image773.png"/><Relationship Id="rId10" Type="http://schemas.openxmlformats.org/officeDocument/2006/relationships/image" Target="../media/image792.png"/><Relationship Id="rId13" Type="http://schemas.openxmlformats.org/officeDocument/2006/relationships/image" Target="../media/image783.png"/><Relationship Id="rId12" Type="http://schemas.openxmlformats.org/officeDocument/2006/relationships/image" Target="../media/image782.png"/><Relationship Id="rId15" Type="http://schemas.openxmlformats.org/officeDocument/2006/relationships/image" Target="../media/image786.png"/><Relationship Id="rId14" Type="http://schemas.openxmlformats.org/officeDocument/2006/relationships/image" Target="../media/image797.png"/><Relationship Id="rId17" Type="http://schemas.openxmlformats.org/officeDocument/2006/relationships/image" Target="../media/image814.png"/><Relationship Id="rId16" Type="http://schemas.openxmlformats.org/officeDocument/2006/relationships/image" Target="../media/image785.png"/><Relationship Id="rId19" Type="http://schemas.openxmlformats.org/officeDocument/2006/relationships/image" Target="../media/image791.png"/><Relationship Id="rId18" Type="http://schemas.openxmlformats.org/officeDocument/2006/relationships/image" Target="../media/image79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09.png"/><Relationship Id="rId4" Type="http://schemas.openxmlformats.org/officeDocument/2006/relationships/image" Target="../media/image804.png"/><Relationship Id="rId9" Type="http://schemas.openxmlformats.org/officeDocument/2006/relationships/image" Target="../media/image827.png"/><Relationship Id="rId5" Type="http://schemas.openxmlformats.org/officeDocument/2006/relationships/image" Target="../media/image825.png"/><Relationship Id="rId6" Type="http://schemas.openxmlformats.org/officeDocument/2006/relationships/image" Target="../media/image807.png"/><Relationship Id="rId7" Type="http://schemas.openxmlformats.org/officeDocument/2006/relationships/image" Target="../media/image824.png"/><Relationship Id="rId8" Type="http://schemas.openxmlformats.org/officeDocument/2006/relationships/image" Target="../media/image818.png"/><Relationship Id="rId20" Type="http://schemas.openxmlformats.org/officeDocument/2006/relationships/image" Target="../media/image828.png"/><Relationship Id="rId11" Type="http://schemas.openxmlformats.org/officeDocument/2006/relationships/image" Target="../media/image811.png"/><Relationship Id="rId10" Type="http://schemas.openxmlformats.org/officeDocument/2006/relationships/image" Target="../media/image822.png"/><Relationship Id="rId13" Type="http://schemas.openxmlformats.org/officeDocument/2006/relationships/image" Target="../media/image813.png"/><Relationship Id="rId12" Type="http://schemas.openxmlformats.org/officeDocument/2006/relationships/image" Target="../media/image833.png"/><Relationship Id="rId15" Type="http://schemas.openxmlformats.org/officeDocument/2006/relationships/image" Target="../media/image821.png"/><Relationship Id="rId14" Type="http://schemas.openxmlformats.org/officeDocument/2006/relationships/image" Target="../media/image815.png"/><Relationship Id="rId17" Type="http://schemas.openxmlformats.org/officeDocument/2006/relationships/image" Target="../media/image834.png"/><Relationship Id="rId16" Type="http://schemas.openxmlformats.org/officeDocument/2006/relationships/image" Target="../media/image832.png"/><Relationship Id="rId19" Type="http://schemas.openxmlformats.org/officeDocument/2006/relationships/image" Target="../media/image820.png"/><Relationship Id="rId18" Type="http://schemas.openxmlformats.org/officeDocument/2006/relationships/image" Target="../media/image816.png"/></Relationships>
</file>

<file path=ppt/slides/_rels/slide25.xml.rels><?xml version="1.0" encoding="UTF-8" standalone="yes"?><Relationships xmlns="http://schemas.openxmlformats.org/package/2006/relationships"><Relationship Id="rId40" Type="http://schemas.openxmlformats.org/officeDocument/2006/relationships/image" Target="../media/image858.png"/><Relationship Id="rId42" Type="http://schemas.openxmlformats.org/officeDocument/2006/relationships/image" Target="../media/image866.png"/><Relationship Id="rId41" Type="http://schemas.openxmlformats.org/officeDocument/2006/relationships/image" Target="../media/image881.png"/><Relationship Id="rId44" Type="http://schemas.openxmlformats.org/officeDocument/2006/relationships/image" Target="../media/image859.png"/><Relationship Id="rId43" Type="http://schemas.openxmlformats.org/officeDocument/2006/relationships/image" Target="../media/image87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17.png"/><Relationship Id="rId4" Type="http://schemas.openxmlformats.org/officeDocument/2006/relationships/image" Target="../media/image826.png"/><Relationship Id="rId9" Type="http://schemas.openxmlformats.org/officeDocument/2006/relationships/image" Target="../media/image831.png"/><Relationship Id="rId5" Type="http://schemas.openxmlformats.org/officeDocument/2006/relationships/image" Target="../media/image823.png"/><Relationship Id="rId6" Type="http://schemas.openxmlformats.org/officeDocument/2006/relationships/image" Target="../media/image837.png"/><Relationship Id="rId7" Type="http://schemas.openxmlformats.org/officeDocument/2006/relationships/image" Target="../media/image819.png"/><Relationship Id="rId8" Type="http://schemas.openxmlformats.org/officeDocument/2006/relationships/image" Target="../media/image842.png"/><Relationship Id="rId31" Type="http://schemas.openxmlformats.org/officeDocument/2006/relationships/image" Target="../media/image855.png"/><Relationship Id="rId30" Type="http://schemas.openxmlformats.org/officeDocument/2006/relationships/image" Target="../media/image851.png"/><Relationship Id="rId33" Type="http://schemas.openxmlformats.org/officeDocument/2006/relationships/image" Target="../media/image867.png"/><Relationship Id="rId32" Type="http://schemas.openxmlformats.org/officeDocument/2006/relationships/image" Target="../media/image850.png"/><Relationship Id="rId35" Type="http://schemas.openxmlformats.org/officeDocument/2006/relationships/image" Target="../media/image880.png"/><Relationship Id="rId34" Type="http://schemas.openxmlformats.org/officeDocument/2006/relationships/image" Target="../media/image853.png"/><Relationship Id="rId37" Type="http://schemas.openxmlformats.org/officeDocument/2006/relationships/image" Target="../media/image869.png"/><Relationship Id="rId36" Type="http://schemas.openxmlformats.org/officeDocument/2006/relationships/image" Target="../media/image849.png"/><Relationship Id="rId39" Type="http://schemas.openxmlformats.org/officeDocument/2006/relationships/image" Target="../media/image874.png"/><Relationship Id="rId38" Type="http://schemas.openxmlformats.org/officeDocument/2006/relationships/image" Target="../media/image865.png"/><Relationship Id="rId20" Type="http://schemas.openxmlformats.org/officeDocument/2006/relationships/image" Target="../media/image836.png"/><Relationship Id="rId22" Type="http://schemas.openxmlformats.org/officeDocument/2006/relationships/image" Target="../media/image839.png"/><Relationship Id="rId21" Type="http://schemas.openxmlformats.org/officeDocument/2006/relationships/image" Target="../media/image841.png"/><Relationship Id="rId24" Type="http://schemas.openxmlformats.org/officeDocument/2006/relationships/image" Target="../media/image840.png"/><Relationship Id="rId23" Type="http://schemas.openxmlformats.org/officeDocument/2006/relationships/image" Target="../media/image857.png"/><Relationship Id="rId26" Type="http://schemas.openxmlformats.org/officeDocument/2006/relationships/image" Target="../media/image856.png"/><Relationship Id="rId25" Type="http://schemas.openxmlformats.org/officeDocument/2006/relationships/image" Target="../media/image845.png"/><Relationship Id="rId28" Type="http://schemas.openxmlformats.org/officeDocument/2006/relationships/image" Target="../media/image890.png"/><Relationship Id="rId27" Type="http://schemas.openxmlformats.org/officeDocument/2006/relationships/image" Target="../media/image844.png"/><Relationship Id="rId29" Type="http://schemas.openxmlformats.org/officeDocument/2006/relationships/image" Target="../media/image846.png"/><Relationship Id="rId11" Type="http://schemas.openxmlformats.org/officeDocument/2006/relationships/image" Target="../media/image835.png"/><Relationship Id="rId10" Type="http://schemas.openxmlformats.org/officeDocument/2006/relationships/image" Target="../media/image870.png"/><Relationship Id="rId13" Type="http://schemas.openxmlformats.org/officeDocument/2006/relationships/image" Target="../media/image830.png"/><Relationship Id="rId12" Type="http://schemas.openxmlformats.org/officeDocument/2006/relationships/image" Target="../media/image854.png"/><Relationship Id="rId15" Type="http://schemas.openxmlformats.org/officeDocument/2006/relationships/image" Target="../media/image848.png"/><Relationship Id="rId14" Type="http://schemas.openxmlformats.org/officeDocument/2006/relationships/image" Target="../media/image843.png"/><Relationship Id="rId17" Type="http://schemas.openxmlformats.org/officeDocument/2006/relationships/image" Target="../media/image847.png"/><Relationship Id="rId16" Type="http://schemas.openxmlformats.org/officeDocument/2006/relationships/image" Target="../media/image829.png"/><Relationship Id="rId19" Type="http://schemas.openxmlformats.org/officeDocument/2006/relationships/image" Target="../media/image852.png"/><Relationship Id="rId18" Type="http://schemas.openxmlformats.org/officeDocument/2006/relationships/image" Target="../media/image8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01.png"/><Relationship Id="rId4" Type="http://schemas.openxmlformats.org/officeDocument/2006/relationships/image" Target="../media/image862.png"/><Relationship Id="rId9" Type="http://schemas.openxmlformats.org/officeDocument/2006/relationships/image" Target="../media/image863.png"/><Relationship Id="rId5" Type="http://schemas.openxmlformats.org/officeDocument/2006/relationships/image" Target="../media/image860.png"/><Relationship Id="rId6" Type="http://schemas.openxmlformats.org/officeDocument/2006/relationships/image" Target="../media/image861.png"/><Relationship Id="rId7" Type="http://schemas.openxmlformats.org/officeDocument/2006/relationships/image" Target="../media/image864.png"/><Relationship Id="rId8" Type="http://schemas.openxmlformats.org/officeDocument/2006/relationships/image" Target="../media/image868.png"/><Relationship Id="rId20" Type="http://schemas.openxmlformats.org/officeDocument/2006/relationships/image" Target="../media/image882.png"/><Relationship Id="rId22" Type="http://schemas.openxmlformats.org/officeDocument/2006/relationships/image" Target="../media/image899.png"/><Relationship Id="rId21" Type="http://schemas.openxmlformats.org/officeDocument/2006/relationships/image" Target="../media/image891.png"/><Relationship Id="rId24" Type="http://schemas.openxmlformats.org/officeDocument/2006/relationships/image" Target="../media/image884.png"/><Relationship Id="rId23" Type="http://schemas.openxmlformats.org/officeDocument/2006/relationships/image" Target="../media/image883.png"/><Relationship Id="rId26" Type="http://schemas.openxmlformats.org/officeDocument/2006/relationships/image" Target="../media/image893.png"/><Relationship Id="rId25" Type="http://schemas.openxmlformats.org/officeDocument/2006/relationships/image" Target="../media/image898.png"/><Relationship Id="rId28" Type="http://schemas.openxmlformats.org/officeDocument/2006/relationships/image" Target="../media/image885.png"/><Relationship Id="rId27" Type="http://schemas.openxmlformats.org/officeDocument/2006/relationships/image" Target="../media/image897.png"/><Relationship Id="rId11" Type="http://schemas.openxmlformats.org/officeDocument/2006/relationships/image" Target="../media/image875.png"/><Relationship Id="rId10" Type="http://schemas.openxmlformats.org/officeDocument/2006/relationships/image" Target="../media/image873.png"/><Relationship Id="rId13" Type="http://schemas.openxmlformats.org/officeDocument/2006/relationships/image" Target="../media/image888.png"/><Relationship Id="rId12" Type="http://schemas.openxmlformats.org/officeDocument/2006/relationships/image" Target="../media/image872.png"/><Relationship Id="rId15" Type="http://schemas.openxmlformats.org/officeDocument/2006/relationships/image" Target="../media/image886.png"/><Relationship Id="rId14" Type="http://schemas.openxmlformats.org/officeDocument/2006/relationships/image" Target="../media/image871.png"/><Relationship Id="rId17" Type="http://schemas.openxmlformats.org/officeDocument/2006/relationships/image" Target="../media/image878.png"/><Relationship Id="rId16" Type="http://schemas.openxmlformats.org/officeDocument/2006/relationships/image" Target="../media/image877.png"/><Relationship Id="rId19" Type="http://schemas.openxmlformats.org/officeDocument/2006/relationships/image" Target="../media/image887.png"/><Relationship Id="rId18" Type="http://schemas.openxmlformats.org/officeDocument/2006/relationships/image" Target="../media/image876.png"/></Relationships>
</file>

<file path=ppt/slides/_rels/slide27.xml.rels><?xml version="1.0" encoding="UTF-8" standalone="yes"?><Relationships xmlns="http://schemas.openxmlformats.org/package/2006/relationships"><Relationship Id="rId40" Type="http://schemas.openxmlformats.org/officeDocument/2006/relationships/image" Target="../media/image943.png"/><Relationship Id="rId42" Type="http://schemas.openxmlformats.org/officeDocument/2006/relationships/image" Target="../media/image945.png"/><Relationship Id="rId41" Type="http://schemas.openxmlformats.org/officeDocument/2006/relationships/image" Target="../media/image937.png"/><Relationship Id="rId44" Type="http://schemas.openxmlformats.org/officeDocument/2006/relationships/image" Target="../media/image926.png"/><Relationship Id="rId43" Type="http://schemas.openxmlformats.org/officeDocument/2006/relationships/image" Target="../media/image933.png"/><Relationship Id="rId46" Type="http://schemas.openxmlformats.org/officeDocument/2006/relationships/image" Target="../media/image931.png"/><Relationship Id="rId45" Type="http://schemas.openxmlformats.org/officeDocument/2006/relationships/image" Target="../media/image93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16.png"/><Relationship Id="rId4" Type="http://schemas.openxmlformats.org/officeDocument/2006/relationships/image" Target="../media/image914.png"/><Relationship Id="rId9" Type="http://schemas.openxmlformats.org/officeDocument/2006/relationships/image" Target="../media/image894.png"/><Relationship Id="rId48" Type="http://schemas.openxmlformats.org/officeDocument/2006/relationships/image" Target="../media/image935.png"/><Relationship Id="rId47" Type="http://schemas.openxmlformats.org/officeDocument/2006/relationships/image" Target="../media/image977.png"/><Relationship Id="rId49" Type="http://schemas.openxmlformats.org/officeDocument/2006/relationships/image" Target="../media/image942.png"/><Relationship Id="rId5" Type="http://schemas.openxmlformats.org/officeDocument/2006/relationships/image" Target="../media/image892.png"/><Relationship Id="rId6" Type="http://schemas.openxmlformats.org/officeDocument/2006/relationships/image" Target="../media/image908.png"/><Relationship Id="rId7" Type="http://schemas.openxmlformats.org/officeDocument/2006/relationships/image" Target="../media/image889.png"/><Relationship Id="rId8" Type="http://schemas.openxmlformats.org/officeDocument/2006/relationships/image" Target="../media/image895.png"/><Relationship Id="rId31" Type="http://schemas.openxmlformats.org/officeDocument/2006/relationships/image" Target="../media/image919.png"/><Relationship Id="rId30" Type="http://schemas.openxmlformats.org/officeDocument/2006/relationships/image" Target="../media/image930.png"/><Relationship Id="rId33" Type="http://schemas.openxmlformats.org/officeDocument/2006/relationships/image" Target="../media/image921.png"/><Relationship Id="rId32" Type="http://schemas.openxmlformats.org/officeDocument/2006/relationships/image" Target="../media/image934.png"/><Relationship Id="rId35" Type="http://schemas.openxmlformats.org/officeDocument/2006/relationships/image" Target="../media/image925.png"/><Relationship Id="rId34" Type="http://schemas.openxmlformats.org/officeDocument/2006/relationships/image" Target="../media/image932.png"/><Relationship Id="rId37" Type="http://schemas.openxmlformats.org/officeDocument/2006/relationships/image" Target="../media/image924.png"/><Relationship Id="rId36" Type="http://schemas.openxmlformats.org/officeDocument/2006/relationships/image" Target="../media/image927.png"/><Relationship Id="rId39" Type="http://schemas.openxmlformats.org/officeDocument/2006/relationships/image" Target="../media/image949.png"/><Relationship Id="rId38" Type="http://schemas.openxmlformats.org/officeDocument/2006/relationships/image" Target="../media/image922.png"/><Relationship Id="rId20" Type="http://schemas.openxmlformats.org/officeDocument/2006/relationships/image" Target="../media/image910.png"/><Relationship Id="rId22" Type="http://schemas.openxmlformats.org/officeDocument/2006/relationships/image" Target="../media/image915.png"/><Relationship Id="rId21" Type="http://schemas.openxmlformats.org/officeDocument/2006/relationships/image" Target="../media/image912.png"/><Relationship Id="rId24" Type="http://schemas.openxmlformats.org/officeDocument/2006/relationships/image" Target="../media/image911.png"/><Relationship Id="rId23" Type="http://schemas.openxmlformats.org/officeDocument/2006/relationships/image" Target="../media/image913.png"/><Relationship Id="rId26" Type="http://schemas.openxmlformats.org/officeDocument/2006/relationships/image" Target="../media/image920.png"/><Relationship Id="rId25" Type="http://schemas.openxmlformats.org/officeDocument/2006/relationships/image" Target="../media/image905.png"/><Relationship Id="rId28" Type="http://schemas.openxmlformats.org/officeDocument/2006/relationships/image" Target="../media/image929.png"/><Relationship Id="rId27" Type="http://schemas.openxmlformats.org/officeDocument/2006/relationships/image" Target="../media/image918.png"/><Relationship Id="rId29" Type="http://schemas.openxmlformats.org/officeDocument/2006/relationships/image" Target="../media/image909.png"/><Relationship Id="rId50" Type="http://schemas.openxmlformats.org/officeDocument/2006/relationships/image" Target="../media/image944.png"/><Relationship Id="rId11" Type="http://schemas.openxmlformats.org/officeDocument/2006/relationships/image" Target="../media/image896.png"/><Relationship Id="rId10" Type="http://schemas.openxmlformats.org/officeDocument/2006/relationships/image" Target="../media/image900.png"/><Relationship Id="rId13" Type="http://schemas.openxmlformats.org/officeDocument/2006/relationships/image" Target="../media/image917.png"/><Relationship Id="rId12" Type="http://schemas.openxmlformats.org/officeDocument/2006/relationships/image" Target="../media/image923.png"/><Relationship Id="rId15" Type="http://schemas.openxmlformats.org/officeDocument/2006/relationships/image" Target="../media/image902.png"/><Relationship Id="rId14" Type="http://schemas.openxmlformats.org/officeDocument/2006/relationships/image" Target="../media/image928.png"/><Relationship Id="rId17" Type="http://schemas.openxmlformats.org/officeDocument/2006/relationships/image" Target="../media/image904.png"/><Relationship Id="rId16" Type="http://schemas.openxmlformats.org/officeDocument/2006/relationships/image" Target="../media/image903.png"/><Relationship Id="rId19" Type="http://schemas.openxmlformats.org/officeDocument/2006/relationships/image" Target="../media/image907.png"/><Relationship Id="rId18" Type="http://schemas.openxmlformats.org/officeDocument/2006/relationships/image" Target="../media/image906.png"/></Relationships>
</file>

<file path=ppt/slides/_rels/slide28.xml.rels><?xml version="1.0" encoding="UTF-8" standalone="yes"?><Relationships xmlns="http://schemas.openxmlformats.org/package/2006/relationships"><Relationship Id="rId40" Type="http://schemas.openxmlformats.org/officeDocument/2006/relationships/image" Target="../media/image975.png"/><Relationship Id="rId41" Type="http://schemas.openxmlformats.org/officeDocument/2006/relationships/image" Target="../media/image97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40.png"/><Relationship Id="rId4" Type="http://schemas.openxmlformats.org/officeDocument/2006/relationships/image" Target="../media/image938.png"/><Relationship Id="rId9" Type="http://schemas.openxmlformats.org/officeDocument/2006/relationships/image" Target="../media/image951.png"/><Relationship Id="rId5" Type="http://schemas.openxmlformats.org/officeDocument/2006/relationships/image" Target="../media/image946.png"/><Relationship Id="rId6" Type="http://schemas.openxmlformats.org/officeDocument/2006/relationships/image" Target="../media/image939.png"/><Relationship Id="rId7" Type="http://schemas.openxmlformats.org/officeDocument/2006/relationships/image" Target="../media/image941.png"/><Relationship Id="rId8" Type="http://schemas.openxmlformats.org/officeDocument/2006/relationships/image" Target="../media/image947.png"/><Relationship Id="rId31" Type="http://schemas.openxmlformats.org/officeDocument/2006/relationships/image" Target="../media/image983.png"/><Relationship Id="rId30" Type="http://schemas.openxmlformats.org/officeDocument/2006/relationships/image" Target="../media/image968.png"/><Relationship Id="rId33" Type="http://schemas.openxmlformats.org/officeDocument/2006/relationships/image" Target="../media/image999.png"/><Relationship Id="rId32" Type="http://schemas.openxmlformats.org/officeDocument/2006/relationships/image" Target="../media/image963.png"/><Relationship Id="rId35" Type="http://schemas.openxmlformats.org/officeDocument/2006/relationships/image" Target="../media/image980.png"/><Relationship Id="rId34" Type="http://schemas.openxmlformats.org/officeDocument/2006/relationships/image" Target="../media/image1007.png"/><Relationship Id="rId37" Type="http://schemas.openxmlformats.org/officeDocument/2006/relationships/image" Target="../media/image970.png"/><Relationship Id="rId36" Type="http://schemas.openxmlformats.org/officeDocument/2006/relationships/image" Target="../media/image973.png"/><Relationship Id="rId39" Type="http://schemas.openxmlformats.org/officeDocument/2006/relationships/image" Target="../media/image974.png"/><Relationship Id="rId38" Type="http://schemas.openxmlformats.org/officeDocument/2006/relationships/image" Target="../media/image986.png"/><Relationship Id="rId20" Type="http://schemas.openxmlformats.org/officeDocument/2006/relationships/image" Target="../media/image948.png"/><Relationship Id="rId22" Type="http://schemas.openxmlformats.org/officeDocument/2006/relationships/image" Target="../media/image965.png"/><Relationship Id="rId21" Type="http://schemas.openxmlformats.org/officeDocument/2006/relationships/image" Target="../media/image957.png"/><Relationship Id="rId24" Type="http://schemas.openxmlformats.org/officeDocument/2006/relationships/image" Target="../media/image969.png"/><Relationship Id="rId23" Type="http://schemas.openxmlformats.org/officeDocument/2006/relationships/image" Target="../media/image967.png"/><Relationship Id="rId26" Type="http://schemas.openxmlformats.org/officeDocument/2006/relationships/image" Target="../media/image961.png"/><Relationship Id="rId25" Type="http://schemas.openxmlformats.org/officeDocument/2006/relationships/image" Target="../media/image959.png"/><Relationship Id="rId28" Type="http://schemas.openxmlformats.org/officeDocument/2006/relationships/image" Target="../media/image972.png"/><Relationship Id="rId27" Type="http://schemas.openxmlformats.org/officeDocument/2006/relationships/image" Target="../media/image958.png"/><Relationship Id="rId29" Type="http://schemas.openxmlformats.org/officeDocument/2006/relationships/image" Target="../media/image966.png"/><Relationship Id="rId11" Type="http://schemas.openxmlformats.org/officeDocument/2006/relationships/image" Target="../media/image964.png"/><Relationship Id="rId10" Type="http://schemas.openxmlformats.org/officeDocument/2006/relationships/image" Target="../media/image1000.png"/><Relationship Id="rId13" Type="http://schemas.openxmlformats.org/officeDocument/2006/relationships/image" Target="../media/image953.png"/><Relationship Id="rId12" Type="http://schemas.openxmlformats.org/officeDocument/2006/relationships/image" Target="../media/image950.png"/><Relationship Id="rId15" Type="http://schemas.openxmlformats.org/officeDocument/2006/relationships/image" Target="../media/image952.png"/><Relationship Id="rId14" Type="http://schemas.openxmlformats.org/officeDocument/2006/relationships/image" Target="../media/image955.png"/><Relationship Id="rId17" Type="http://schemas.openxmlformats.org/officeDocument/2006/relationships/image" Target="../media/image956.png"/><Relationship Id="rId16" Type="http://schemas.openxmlformats.org/officeDocument/2006/relationships/image" Target="../media/image960.png"/><Relationship Id="rId19" Type="http://schemas.openxmlformats.org/officeDocument/2006/relationships/image" Target="../media/image962.png"/><Relationship Id="rId18" Type="http://schemas.openxmlformats.org/officeDocument/2006/relationships/image" Target="../media/image954.png"/></Relationships>
</file>

<file path=ppt/slides/_rels/slide29.xml.rels><?xml version="1.0" encoding="UTF-8" standalone="yes"?><Relationships xmlns="http://schemas.openxmlformats.org/package/2006/relationships"><Relationship Id="rId40" Type="http://schemas.openxmlformats.org/officeDocument/2006/relationships/image" Target="../media/image1020.png"/><Relationship Id="rId42" Type="http://schemas.openxmlformats.org/officeDocument/2006/relationships/image" Target="../media/image1042.png"/><Relationship Id="rId41" Type="http://schemas.openxmlformats.org/officeDocument/2006/relationships/image" Target="../media/image1033.png"/><Relationship Id="rId44" Type="http://schemas.openxmlformats.org/officeDocument/2006/relationships/image" Target="../media/image1015.png"/><Relationship Id="rId43" Type="http://schemas.openxmlformats.org/officeDocument/2006/relationships/image" Target="../media/image1026.png"/><Relationship Id="rId46" Type="http://schemas.openxmlformats.org/officeDocument/2006/relationships/image" Target="../media/image1019.png"/><Relationship Id="rId45" Type="http://schemas.openxmlformats.org/officeDocument/2006/relationships/image" Target="../media/image10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79.png"/><Relationship Id="rId4" Type="http://schemas.openxmlformats.org/officeDocument/2006/relationships/image" Target="../media/image976.png"/><Relationship Id="rId9" Type="http://schemas.openxmlformats.org/officeDocument/2006/relationships/image" Target="../media/image978.png"/><Relationship Id="rId48" Type="http://schemas.openxmlformats.org/officeDocument/2006/relationships/image" Target="../media/image1024.png"/><Relationship Id="rId47" Type="http://schemas.openxmlformats.org/officeDocument/2006/relationships/image" Target="../media/image1023.png"/><Relationship Id="rId49" Type="http://schemas.openxmlformats.org/officeDocument/2006/relationships/image" Target="../media/image1036.png"/><Relationship Id="rId5" Type="http://schemas.openxmlformats.org/officeDocument/2006/relationships/image" Target="../media/image989.png"/><Relationship Id="rId6" Type="http://schemas.openxmlformats.org/officeDocument/2006/relationships/image" Target="../media/image991.png"/><Relationship Id="rId7" Type="http://schemas.openxmlformats.org/officeDocument/2006/relationships/image" Target="../media/image996.png"/><Relationship Id="rId8" Type="http://schemas.openxmlformats.org/officeDocument/2006/relationships/image" Target="../media/image981.png"/><Relationship Id="rId31" Type="http://schemas.openxmlformats.org/officeDocument/2006/relationships/image" Target="../media/image1022.png"/><Relationship Id="rId30" Type="http://schemas.openxmlformats.org/officeDocument/2006/relationships/image" Target="../media/image1005.png"/><Relationship Id="rId33" Type="http://schemas.openxmlformats.org/officeDocument/2006/relationships/image" Target="../media/image1010.png"/><Relationship Id="rId32" Type="http://schemas.openxmlformats.org/officeDocument/2006/relationships/image" Target="../media/image1002.png"/><Relationship Id="rId35" Type="http://schemas.openxmlformats.org/officeDocument/2006/relationships/image" Target="../media/image1006.png"/><Relationship Id="rId34" Type="http://schemas.openxmlformats.org/officeDocument/2006/relationships/image" Target="../media/image1017.png"/><Relationship Id="rId37" Type="http://schemas.openxmlformats.org/officeDocument/2006/relationships/image" Target="../media/image1025.png"/><Relationship Id="rId36" Type="http://schemas.openxmlformats.org/officeDocument/2006/relationships/image" Target="../media/image1028.png"/><Relationship Id="rId39" Type="http://schemas.openxmlformats.org/officeDocument/2006/relationships/image" Target="../media/image1021.png"/><Relationship Id="rId38" Type="http://schemas.openxmlformats.org/officeDocument/2006/relationships/image" Target="../media/image1013.png"/><Relationship Id="rId20" Type="http://schemas.openxmlformats.org/officeDocument/2006/relationships/image" Target="../media/image994.png"/><Relationship Id="rId22" Type="http://schemas.openxmlformats.org/officeDocument/2006/relationships/image" Target="../media/image995.png"/><Relationship Id="rId21" Type="http://schemas.openxmlformats.org/officeDocument/2006/relationships/image" Target="../media/image993.png"/><Relationship Id="rId24" Type="http://schemas.openxmlformats.org/officeDocument/2006/relationships/image" Target="../media/image988.png"/><Relationship Id="rId23" Type="http://schemas.openxmlformats.org/officeDocument/2006/relationships/image" Target="../media/image990.png"/><Relationship Id="rId26" Type="http://schemas.openxmlformats.org/officeDocument/2006/relationships/image" Target="../media/image1009.png"/><Relationship Id="rId25" Type="http://schemas.openxmlformats.org/officeDocument/2006/relationships/image" Target="../media/image1008.png"/><Relationship Id="rId28" Type="http://schemas.openxmlformats.org/officeDocument/2006/relationships/image" Target="../media/image1004.png"/><Relationship Id="rId27" Type="http://schemas.openxmlformats.org/officeDocument/2006/relationships/image" Target="../media/image1011.png"/><Relationship Id="rId29" Type="http://schemas.openxmlformats.org/officeDocument/2006/relationships/image" Target="../media/image1001.png"/><Relationship Id="rId51" Type="http://schemas.openxmlformats.org/officeDocument/2006/relationships/image" Target="../media/image1030.png"/><Relationship Id="rId50" Type="http://schemas.openxmlformats.org/officeDocument/2006/relationships/image" Target="../media/image1018.png"/><Relationship Id="rId53" Type="http://schemas.openxmlformats.org/officeDocument/2006/relationships/image" Target="../media/image1031.png"/><Relationship Id="rId52" Type="http://schemas.openxmlformats.org/officeDocument/2006/relationships/image" Target="../media/image1032.png"/><Relationship Id="rId11" Type="http://schemas.openxmlformats.org/officeDocument/2006/relationships/image" Target="../media/image1003.png"/><Relationship Id="rId55" Type="http://schemas.openxmlformats.org/officeDocument/2006/relationships/image" Target="../media/image1034.png"/><Relationship Id="rId10" Type="http://schemas.openxmlformats.org/officeDocument/2006/relationships/image" Target="../media/image985.png"/><Relationship Id="rId54" Type="http://schemas.openxmlformats.org/officeDocument/2006/relationships/image" Target="../media/image1038.png"/><Relationship Id="rId13" Type="http://schemas.openxmlformats.org/officeDocument/2006/relationships/image" Target="../media/image982.png"/><Relationship Id="rId12" Type="http://schemas.openxmlformats.org/officeDocument/2006/relationships/image" Target="../media/image1014.png"/><Relationship Id="rId56" Type="http://schemas.openxmlformats.org/officeDocument/2006/relationships/image" Target="../media/image1027.png"/><Relationship Id="rId15" Type="http://schemas.openxmlformats.org/officeDocument/2006/relationships/image" Target="../media/image984.png"/><Relationship Id="rId14" Type="http://schemas.openxmlformats.org/officeDocument/2006/relationships/image" Target="../media/image987.png"/><Relationship Id="rId17" Type="http://schemas.openxmlformats.org/officeDocument/2006/relationships/image" Target="../media/image992.png"/><Relationship Id="rId16" Type="http://schemas.openxmlformats.org/officeDocument/2006/relationships/image" Target="../media/image998.png"/><Relationship Id="rId19" Type="http://schemas.openxmlformats.org/officeDocument/2006/relationships/image" Target="../media/image1012.png"/><Relationship Id="rId18" Type="http://schemas.openxmlformats.org/officeDocument/2006/relationships/image" Target="../media/image997.png"/></Relationships>
</file>

<file path=ppt/slides/_rels/slide3.xml.rels><?xml version="1.0" encoding="UTF-8" standalone="yes"?><Relationships xmlns="http://schemas.openxmlformats.org/package/2006/relationships"><Relationship Id="rId40" Type="http://schemas.openxmlformats.org/officeDocument/2006/relationships/image" Target="../media/image118.png"/><Relationship Id="rId42" Type="http://schemas.openxmlformats.org/officeDocument/2006/relationships/image" Target="../media/image136.png"/><Relationship Id="rId41" Type="http://schemas.openxmlformats.org/officeDocument/2006/relationships/image" Target="../media/image158.png"/><Relationship Id="rId44" Type="http://schemas.openxmlformats.org/officeDocument/2006/relationships/image" Target="../media/image142.png"/><Relationship Id="rId43" Type="http://schemas.openxmlformats.org/officeDocument/2006/relationships/image" Target="../media/image131.png"/><Relationship Id="rId46" Type="http://schemas.openxmlformats.org/officeDocument/2006/relationships/image" Target="../media/image130.png"/><Relationship Id="rId45" Type="http://schemas.openxmlformats.org/officeDocument/2006/relationships/image" Target="../media/image12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3.png"/><Relationship Id="rId4" Type="http://schemas.openxmlformats.org/officeDocument/2006/relationships/image" Target="../media/image90.png"/><Relationship Id="rId9" Type="http://schemas.openxmlformats.org/officeDocument/2006/relationships/image" Target="../media/image91.png"/><Relationship Id="rId48" Type="http://schemas.openxmlformats.org/officeDocument/2006/relationships/image" Target="../media/image138.png"/><Relationship Id="rId47" Type="http://schemas.openxmlformats.org/officeDocument/2006/relationships/image" Target="../media/image128.png"/><Relationship Id="rId49" Type="http://schemas.openxmlformats.org/officeDocument/2006/relationships/image" Target="../media/image150.png"/><Relationship Id="rId5" Type="http://schemas.openxmlformats.org/officeDocument/2006/relationships/image" Target="../media/image105.png"/><Relationship Id="rId6" Type="http://schemas.openxmlformats.org/officeDocument/2006/relationships/image" Target="../media/image95.png"/><Relationship Id="rId7" Type="http://schemas.openxmlformats.org/officeDocument/2006/relationships/image" Target="../media/image103.png"/><Relationship Id="rId8" Type="http://schemas.openxmlformats.org/officeDocument/2006/relationships/image" Target="../media/image106.png"/><Relationship Id="rId31" Type="http://schemas.openxmlformats.org/officeDocument/2006/relationships/image" Target="../media/image126.png"/><Relationship Id="rId30" Type="http://schemas.openxmlformats.org/officeDocument/2006/relationships/image" Target="../media/image112.png"/><Relationship Id="rId33" Type="http://schemas.openxmlformats.org/officeDocument/2006/relationships/image" Target="../media/image135.png"/><Relationship Id="rId32" Type="http://schemas.openxmlformats.org/officeDocument/2006/relationships/image" Target="../media/image129.png"/><Relationship Id="rId35" Type="http://schemas.openxmlformats.org/officeDocument/2006/relationships/image" Target="../media/image124.png"/><Relationship Id="rId34" Type="http://schemas.openxmlformats.org/officeDocument/2006/relationships/image" Target="../media/image119.png"/><Relationship Id="rId37" Type="http://schemas.openxmlformats.org/officeDocument/2006/relationships/image" Target="../media/image121.png"/><Relationship Id="rId36" Type="http://schemas.openxmlformats.org/officeDocument/2006/relationships/image" Target="../media/image143.png"/><Relationship Id="rId39" Type="http://schemas.openxmlformats.org/officeDocument/2006/relationships/image" Target="../media/image127.png"/><Relationship Id="rId38" Type="http://schemas.openxmlformats.org/officeDocument/2006/relationships/image" Target="../media/image122.png"/><Relationship Id="rId20" Type="http://schemas.openxmlformats.org/officeDocument/2006/relationships/image" Target="../media/image104.png"/><Relationship Id="rId22" Type="http://schemas.openxmlformats.org/officeDocument/2006/relationships/image" Target="../media/image108.png"/><Relationship Id="rId21" Type="http://schemas.openxmlformats.org/officeDocument/2006/relationships/image" Target="../media/image110.png"/><Relationship Id="rId24" Type="http://schemas.openxmlformats.org/officeDocument/2006/relationships/image" Target="../media/image113.png"/><Relationship Id="rId23" Type="http://schemas.openxmlformats.org/officeDocument/2006/relationships/image" Target="../media/image109.png"/><Relationship Id="rId26" Type="http://schemas.openxmlformats.org/officeDocument/2006/relationships/image" Target="../media/image123.png"/><Relationship Id="rId25" Type="http://schemas.openxmlformats.org/officeDocument/2006/relationships/image" Target="../media/image116.png"/><Relationship Id="rId28" Type="http://schemas.openxmlformats.org/officeDocument/2006/relationships/image" Target="../media/image120.png"/><Relationship Id="rId27" Type="http://schemas.openxmlformats.org/officeDocument/2006/relationships/image" Target="../media/image107.png"/><Relationship Id="rId29" Type="http://schemas.openxmlformats.org/officeDocument/2006/relationships/image" Target="../media/image117.png"/><Relationship Id="rId51" Type="http://schemas.openxmlformats.org/officeDocument/2006/relationships/image" Target="../media/image137.png"/><Relationship Id="rId50" Type="http://schemas.openxmlformats.org/officeDocument/2006/relationships/image" Target="../media/image133.png"/><Relationship Id="rId53" Type="http://schemas.openxmlformats.org/officeDocument/2006/relationships/image" Target="../media/image132.png"/><Relationship Id="rId52" Type="http://schemas.openxmlformats.org/officeDocument/2006/relationships/image" Target="../media/image134.png"/><Relationship Id="rId11" Type="http://schemas.openxmlformats.org/officeDocument/2006/relationships/image" Target="../media/image88.png"/><Relationship Id="rId55" Type="http://schemas.openxmlformats.org/officeDocument/2006/relationships/image" Target="../media/image156.png"/><Relationship Id="rId10" Type="http://schemas.openxmlformats.org/officeDocument/2006/relationships/image" Target="../media/image89.png"/><Relationship Id="rId54" Type="http://schemas.openxmlformats.org/officeDocument/2006/relationships/image" Target="../media/image145.png"/><Relationship Id="rId13" Type="http://schemas.openxmlformats.org/officeDocument/2006/relationships/image" Target="../media/image97.png"/><Relationship Id="rId57" Type="http://schemas.openxmlformats.org/officeDocument/2006/relationships/image" Target="../media/image148.png"/><Relationship Id="rId12" Type="http://schemas.openxmlformats.org/officeDocument/2006/relationships/image" Target="../media/image92.png"/><Relationship Id="rId56" Type="http://schemas.openxmlformats.org/officeDocument/2006/relationships/image" Target="../media/image139.png"/><Relationship Id="rId15" Type="http://schemas.openxmlformats.org/officeDocument/2006/relationships/image" Target="../media/image111.png"/><Relationship Id="rId14" Type="http://schemas.openxmlformats.org/officeDocument/2006/relationships/image" Target="../media/image99.png"/><Relationship Id="rId17" Type="http://schemas.openxmlformats.org/officeDocument/2006/relationships/image" Target="../media/image102.png"/><Relationship Id="rId16" Type="http://schemas.openxmlformats.org/officeDocument/2006/relationships/image" Target="../media/image100.png"/><Relationship Id="rId19" Type="http://schemas.openxmlformats.org/officeDocument/2006/relationships/image" Target="../media/image101.png"/><Relationship Id="rId18" Type="http://schemas.openxmlformats.org/officeDocument/2006/relationships/image" Target="../media/image1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35.png"/><Relationship Id="rId4" Type="http://schemas.openxmlformats.org/officeDocument/2006/relationships/image" Target="../media/image1029.png"/><Relationship Id="rId9" Type="http://schemas.openxmlformats.org/officeDocument/2006/relationships/image" Target="../media/image1037.png"/><Relationship Id="rId5" Type="http://schemas.openxmlformats.org/officeDocument/2006/relationships/image" Target="../media/image1039.png"/><Relationship Id="rId6" Type="http://schemas.openxmlformats.org/officeDocument/2006/relationships/image" Target="../media/image1059.png"/><Relationship Id="rId7" Type="http://schemas.openxmlformats.org/officeDocument/2006/relationships/image" Target="../media/image1050.png"/><Relationship Id="rId8" Type="http://schemas.openxmlformats.org/officeDocument/2006/relationships/image" Target="../media/image1040.png"/><Relationship Id="rId31" Type="http://schemas.openxmlformats.org/officeDocument/2006/relationships/image" Target="../media/image1067.png"/><Relationship Id="rId30" Type="http://schemas.openxmlformats.org/officeDocument/2006/relationships/image" Target="../media/image1058.png"/><Relationship Id="rId33" Type="http://schemas.openxmlformats.org/officeDocument/2006/relationships/image" Target="../media/image1062.png"/><Relationship Id="rId32" Type="http://schemas.openxmlformats.org/officeDocument/2006/relationships/image" Target="../media/image1063.png"/><Relationship Id="rId20" Type="http://schemas.openxmlformats.org/officeDocument/2006/relationships/image" Target="../media/image1046.png"/><Relationship Id="rId22" Type="http://schemas.openxmlformats.org/officeDocument/2006/relationships/image" Target="../media/image1052.png"/><Relationship Id="rId21" Type="http://schemas.openxmlformats.org/officeDocument/2006/relationships/image" Target="../media/image1048.png"/><Relationship Id="rId24" Type="http://schemas.openxmlformats.org/officeDocument/2006/relationships/image" Target="../media/image1054.png"/><Relationship Id="rId23" Type="http://schemas.openxmlformats.org/officeDocument/2006/relationships/image" Target="../media/image1065.png"/><Relationship Id="rId26" Type="http://schemas.openxmlformats.org/officeDocument/2006/relationships/image" Target="../media/image1070.png"/><Relationship Id="rId25" Type="http://schemas.openxmlformats.org/officeDocument/2006/relationships/image" Target="../media/image1055.png"/><Relationship Id="rId28" Type="http://schemas.openxmlformats.org/officeDocument/2006/relationships/image" Target="../media/image1061.png"/><Relationship Id="rId27" Type="http://schemas.openxmlformats.org/officeDocument/2006/relationships/image" Target="../media/image1057.png"/><Relationship Id="rId29" Type="http://schemas.openxmlformats.org/officeDocument/2006/relationships/image" Target="../media/image1056.png"/><Relationship Id="rId11" Type="http://schemas.openxmlformats.org/officeDocument/2006/relationships/image" Target="../media/image1044.png"/><Relationship Id="rId10" Type="http://schemas.openxmlformats.org/officeDocument/2006/relationships/image" Target="../media/image1051.png"/><Relationship Id="rId13" Type="http://schemas.openxmlformats.org/officeDocument/2006/relationships/image" Target="../media/image1049.png"/><Relationship Id="rId12" Type="http://schemas.openxmlformats.org/officeDocument/2006/relationships/image" Target="../media/image1045.png"/><Relationship Id="rId15" Type="http://schemas.openxmlformats.org/officeDocument/2006/relationships/image" Target="../media/image1047.png"/><Relationship Id="rId14" Type="http://schemas.openxmlformats.org/officeDocument/2006/relationships/image" Target="../media/image1085.png"/><Relationship Id="rId17" Type="http://schemas.openxmlformats.org/officeDocument/2006/relationships/image" Target="../media/image1043.png"/><Relationship Id="rId16" Type="http://schemas.openxmlformats.org/officeDocument/2006/relationships/image" Target="../media/image1066.png"/><Relationship Id="rId19" Type="http://schemas.openxmlformats.org/officeDocument/2006/relationships/image" Target="../media/image1053.png"/><Relationship Id="rId18" Type="http://schemas.openxmlformats.org/officeDocument/2006/relationships/image" Target="../media/image1041.png"/></Relationships>
</file>

<file path=ppt/slides/_rels/slide31.xml.rels><?xml version="1.0" encoding="UTF-8" standalone="yes"?><Relationships xmlns="http://schemas.openxmlformats.org/package/2006/relationships"><Relationship Id="rId40" Type="http://schemas.openxmlformats.org/officeDocument/2006/relationships/image" Target="../media/image1108.png"/><Relationship Id="rId42" Type="http://schemas.openxmlformats.org/officeDocument/2006/relationships/image" Target="../media/image1098.png"/><Relationship Id="rId41" Type="http://schemas.openxmlformats.org/officeDocument/2006/relationships/image" Target="../media/image1118.png"/><Relationship Id="rId44" Type="http://schemas.openxmlformats.org/officeDocument/2006/relationships/image" Target="../media/image1114.png"/><Relationship Id="rId43" Type="http://schemas.openxmlformats.org/officeDocument/2006/relationships/image" Target="../media/image1097.png"/><Relationship Id="rId46" Type="http://schemas.openxmlformats.org/officeDocument/2006/relationships/image" Target="../media/image1102.png"/><Relationship Id="rId45" Type="http://schemas.openxmlformats.org/officeDocument/2006/relationships/image" Target="../media/image11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68.png"/><Relationship Id="rId4" Type="http://schemas.openxmlformats.org/officeDocument/2006/relationships/image" Target="../media/image1060.png"/><Relationship Id="rId9" Type="http://schemas.openxmlformats.org/officeDocument/2006/relationships/image" Target="../media/image1069.png"/><Relationship Id="rId48" Type="http://schemas.openxmlformats.org/officeDocument/2006/relationships/image" Target="../media/image1107.png"/><Relationship Id="rId47" Type="http://schemas.openxmlformats.org/officeDocument/2006/relationships/image" Target="../media/image1110.png"/><Relationship Id="rId49" Type="http://schemas.openxmlformats.org/officeDocument/2006/relationships/image" Target="../media/image1121.png"/><Relationship Id="rId5" Type="http://schemas.openxmlformats.org/officeDocument/2006/relationships/image" Target="../media/image1071.png"/><Relationship Id="rId6" Type="http://schemas.openxmlformats.org/officeDocument/2006/relationships/image" Target="../media/image1064.png"/><Relationship Id="rId7" Type="http://schemas.openxmlformats.org/officeDocument/2006/relationships/image" Target="../media/image1077.png"/><Relationship Id="rId8" Type="http://schemas.openxmlformats.org/officeDocument/2006/relationships/image" Target="../media/image1074.png"/><Relationship Id="rId31" Type="http://schemas.openxmlformats.org/officeDocument/2006/relationships/image" Target="../media/image1087.png"/><Relationship Id="rId30" Type="http://schemas.openxmlformats.org/officeDocument/2006/relationships/image" Target="../media/image1095.png"/><Relationship Id="rId33" Type="http://schemas.openxmlformats.org/officeDocument/2006/relationships/image" Target="../media/image1096.png"/><Relationship Id="rId32" Type="http://schemas.openxmlformats.org/officeDocument/2006/relationships/image" Target="../media/image1101.png"/><Relationship Id="rId35" Type="http://schemas.openxmlformats.org/officeDocument/2006/relationships/image" Target="../media/image1104.png"/><Relationship Id="rId34" Type="http://schemas.openxmlformats.org/officeDocument/2006/relationships/image" Target="../media/image1113.png"/><Relationship Id="rId37" Type="http://schemas.openxmlformats.org/officeDocument/2006/relationships/image" Target="../media/image1106.png"/><Relationship Id="rId36" Type="http://schemas.openxmlformats.org/officeDocument/2006/relationships/image" Target="../media/image1092.png"/><Relationship Id="rId39" Type="http://schemas.openxmlformats.org/officeDocument/2006/relationships/image" Target="../media/image1090.png"/><Relationship Id="rId38" Type="http://schemas.openxmlformats.org/officeDocument/2006/relationships/image" Target="../media/image1089.png"/><Relationship Id="rId20" Type="http://schemas.openxmlformats.org/officeDocument/2006/relationships/image" Target="../media/image1072.png"/><Relationship Id="rId22" Type="http://schemas.openxmlformats.org/officeDocument/2006/relationships/image" Target="../media/image1083.png"/><Relationship Id="rId21" Type="http://schemas.openxmlformats.org/officeDocument/2006/relationships/image" Target="../media/image1082.png"/><Relationship Id="rId24" Type="http://schemas.openxmlformats.org/officeDocument/2006/relationships/image" Target="../media/image1093.png"/><Relationship Id="rId23" Type="http://schemas.openxmlformats.org/officeDocument/2006/relationships/image" Target="../media/image1103.png"/><Relationship Id="rId26" Type="http://schemas.openxmlformats.org/officeDocument/2006/relationships/image" Target="../media/image1105.png"/><Relationship Id="rId25" Type="http://schemas.openxmlformats.org/officeDocument/2006/relationships/image" Target="../media/image1091.png"/><Relationship Id="rId28" Type="http://schemas.openxmlformats.org/officeDocument/2006/relationships/image" Target="../media/image1099.png"/><Relationship Id="rId27" Type="http://schemas.openxmlformats.org/officeDocument/2006/relationships/image" Target="../media/image1094.png"/><Relationship Id="rId29" Type="http://schemas.openxmlformats.org/officeDocument/2006/relationships/image" Target="../media/image1100.png"/><Relationship Id="rId51" Type="http://schemas.openxmlformats.org/officeDocument/2006/relationships/image" Target="../media/image1109.png"/><Relationship Id="rId50" Type="http://schemas.openxmlformats.org/officeDocument/2006/relationships/image" Target="../media/image1116.png"/><Relationship Id="rId52" Type="http://schemas.openxmlformats.org/officeDocument/2006/relationships/image" Target="../media/image1112.png"/><Relationship Id="rId11" Type="http://schemas.openxmlformats.org/officeDocument/2006/relationships/image" Target="../media/image1075.png"/><Relationship Id="rId10" Type="http://schemas.openxmlformats.org/officeDocument/2006/relationships/image" Target="../media/image1076.png"/><Relationship Id="rId13" Type="http://schemas.openxmlformats.org/officeDocument/2006/relationships/image" Target="../media/image1073.png"/><Relationship Id="rId12" Type="http://schemas.openxmlformats.org/officeDocument/2006/relationships/image" Target="../media/image1078.png"/><Relationship Id="rId15" Type="http://schemas.openxmlformats.org/officeDocument/2006/relationships/image" Target="../media/image1080.png"/><Relationship Id="rId14" Type="http://schemas.openxmlformats.org/officeDocument/2006/relationships/image" Target="../media/image1088.png"/><Relationship Id="rId17" Type="http://schemas.openxmlformats.org/officeDocument/2006/relationships/image" Target="../media/image1086.png"/><Relationship Id="rId16" Type="http://schemas.openxmlformats.org/officeDocument/2006/relationships/image" Target="../media/image1081.png"/><Relationship Id="rId19" Type="http://schemas.openxmlformats.org/officeDocument/2006/relationships/image" Target="../media/image1084.png"/><Relationship Id="rId18" Type="http://schemas.openxmlformats.org/officeDocument/2006/relationships/image" Target="../media/image107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15.png"/><Relationship Id="rId4" Type="http://schemas.openxmlformats.org/officeDocument/2006/relationships/image" Target="../media/image1119.png"/><Relationship Id="rId9" Type="http://schemas.openxmlformats.org/officeDocument/2006/relationships/image" Target="../media/image1133.png"/><Relationship Id="rId5" Type="http://schemas.openxmlformats.org/officeDocument/2006/relationships/image" Target="../media/image1117.png"/><Relationship Id="rId6" Type="http://schemas.openxmlformats.org/officeDocument/2006/relationships/image" Target="../media/image1125.png"/><Relationship Id="rId7" Type="http://schemas.openxmlformats.org/officeDocument/2006/relationships/image" Target="../media/image1126.png"/><Relationship Id="rId8" Type="http://schemas.openxmlformats.org/officeDocument/2006/relationships/image" Target="../media/image1130.png"/><Relationship Id="rId31" Type="http://schemas.openxmlformats.org/officeDocument/2006/relationships/image" Target="../media/image1136.png"/><Relationship Id="rId30" Type="http://schemas.openxmlformats.org/officeDocument/2006/relationships/image" Target="../media/image1140.png"/><Relationship Id="rId33" Type="http://schemas.openxmlformats.org/officeDocument/2006/relationships/image" Target="../media/image1143.png"/><Relationship Id="rId32" Type="http://schemas.openxmlformats.org/officeDocument/2006/relationships/image" Target="../media/image1147.png"/><Relationship Id="rId35" Type="http://schemas.openxmlformats.org/officeDocument/2006/relationships/image" Target="../media/image1167.png"/><Relationship Id="rId34" Type="http://schemas.openxmlformats.org/officeDocument/2006/relationships/image" Target="../media/image1155.png"/><Relationship Id="rId37" Type="http://schemas.openxmlformats.org/officeDocument/2006/relationships/image" Target="../media/image1157.png"/><Relationship Id="rId36" Type="http://schemas.openxmlformats.org/officeDocument/2006/relationships/image" Target="../media/image1144.png"/><Relationship Id="rId20" Type="http://schemas.openxmlformats.org/officeDocument/2006/relationships/image" Target="../media/image1128.png"/><Relationship Id="rId22" Type="http://schemas.openxmlformats.org/officeDocument/2006/relationships/image" Target="../media/image1131.png"/><Relationship Id="rId21" Type="http://schemas.openxmlformats.org/officeDocument/2006/relationships/image" Target="../media/image1135.png"/><Relationship Id="rId24" Type="http://schemas.openxmlformats.org/officeDocument/2006/relationships/image" Target="../media/image1158.png"/><Relationship Id="rId23" Type="http://schemas.openxmlformats.org/officeDocument/2006/relationships/image" Target="../media/image1153.png"/><Relationship Id="rId26" Type="http://schemas.openxmlformats.org/officeDocument/2006/relationships/image" Target="../media/image1152.png"/><Relationship Id="rId25" Type="http://schemas.openxmlformats.org/officeDocument/2006/relationships/image" Target="../media/image1132.png"/><Relationship Id="rId28" Type="http://schemas.openxmlformats.org/officeDocument/2006/relationships/image" Target="../media/image1138.png"/><Relationship Id="rId27" Type="http://schemas.openxmlformats.org/officeDocument/2006/relationships/image" Target="../media/image1173.png"/><Relationship Id="rId29" Type="http://schemas.openxmlformats.org/officeDocument/2006/relationships/image" Target="../media/image1134.png"/><Relationship Id="rId11" Type="http://schemas.openxmlformats.org/officeDocument/2006/relationships/image" Target="../media/image1124.png"/><Relationship Id="rId10" Type="http://schemas.openxmlformats.org/officeDocument/2006/relationships/image" Target="../media/image1120.png"/><Relationship Id="rId13" Type="http://schemas.openxmlformats.org/officeDocument/2006/relationships/image" Target="../media/image1129.png"/><Relationship Id="rId12" Type="http://schemas.openxmlformats.org/officeDocument/2006/relationships/image" Target="../media/image1123.png"/><Relationship Id="rId15" Type="http://schemas.openxmlformats.org/officeDocument/2006/relationships/image" Target="../media/image1122.png"/><Relationship Id="rId14" Type="http://schemas.openxmlformats.org/officeDocument/2006/relationships/image" Target="../media/image1127.png"/><Relationship Id="rId17" Type="http://schemas.openxmlformats.org/officeDocument/2006/relationships/image" Target="../media/image1139.png"/><Relationship Id="rId16" Type="http://schemas.openxmlformats.org/officeDocument/2006/relationships/image" Target="../media/image1137.png"/><Relationship Id="rId19" Type="http://schemas.openxmlformats.org/officeDocument/2006/relationships/image" Target="../media/image1149.png"/><Relationship Id="rId18" Type="http://schemas.openxmlformats.org/officeDocument/2006/relationships/image" Target="../media/image11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48.png"/><Relationship Id="rId4" Type="http://schemas.openxmlformats.org/officeDocument/2006/relationships/image" Target="../media/image1142.png"/><Relationship Id="rId9" Type="http://schemas.openxmlformats.org/officeDocument/2006/relationships/image" Target="../media/image1145.png"/><Relationship Id="rId5" Type="http://schemas.openxmlformats.org/officeDocument/2006/relationships/image" Target="../media/image1146.png"/><Relationship Id="rId6" Type="http://schemas.openxmlformats.org/officeDocument/2006/relationships/image" Target="../media/image1150.png"/><Relationship Id="rId7" Type="http://schemas.openxmlformats.org/officeDocument/2006/relationships/image" Target="../media/image1154.png"/><Relationship Id="rId8" Type="http://schemas.openxmlformats.org/officeDocument/2006/relationships/image" Target="../media/image1186.png"/><Relationship Id="rId20" Type="http://schemas.openxmlformats.org/officeDocument/2006/relationships/image" Target="../media/image1165.png"/><Relationship Id="rId22" Type="http://schemas.openxmlformats.org/officeDocument/2006/relationships/image" Target="../media/image1162.png"/><Relationship Id="rId21" Type="http://schemas.openxmlformats.org/officeDocument/2006/relationships/image" Target="../media/image1174.png"/><Relationship Id="rId24" Type="http://schemas.openxmlformats.org/officeDocument/2006/relationships/image" Target="../media/image1171.png"/><Relationship Id="rId23" Type="http://schemas.openxmlformats.org/officeDocument/2006/relationships/image" Target="../media/image1170.png"/><Relationship Id="rId26" Type="http://schemas.openxmlformats.org/officeDocument/2006/relationships/image" Target="../media/image1191.png"/><Relationship Id="rId25" Type="http://schemas.openxmlformats.org/officeDocument/2006/relationships/image" Target="../media/image1169.png"/><Relationship Id="rId28" Type="http://schemas.openxmlformats.org/officeDocument/2006/relationships/image" Target="../media/image1176.png"/><Relationship Id="rId27" Type="http://schemas.openxmlformats.org/officeDocument/2006/relationships/image" Target="../media/image1177.png"/><Relationship Id="rId11" Type="http://schemas.openxmlformats.org/officeDocument/2006/relationships/image" Target="../media/image1156.png"/><Relationship Id="rId10" Type="http://schemas.openxmlformats.org/officeDocument/2006/relationships/image" Target="../media/image1159.png"/><Relationship Id="rId13" Type="http://schemas.openxmlformats.org/officeDocument/2006/relationships/image" Target="../media/image1160.png"/><Relationship Id="rId12" Type="http://schemas.openxmlformats.org/officeDocument/2006/relationships/image" Target="../media/image1151.png"/><Relationship Id="rId15" Type="http://schemas.openxmlformats.org/officeDocument/2006/relationships/image" Target="../media/image1164.png"/><Relationship Id="rId14" Type="http://schemas.openxmlformats.org/officeDocument/2006/relationships/image" Target="../media/image1172.png"/><Relationship Id="rId17" Type="http://schemas.openxmlformats.org/officeDocument/2006/relationships/image" Target="../media/image1179.png"/><Relationship Id="rId16" Type="http://schemas.openxmlformats.org/officeDocument/2006/relationships/image" Target="../media/image1161.png"/><Relationship Id="rId19" Type="http://schemas.openxmlformats.org/officeDocument/2006/relationships/image" Target="../media/image1163.png"/><Relationship Id="rId18" Type="http://schemas.openxmlformats.org/officeDocument/2006/relationships/image" Target="../media/image116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68.png"/><Relationship Id="rId4" Type="http://schemas.openxmlformats.org/officeDocument/2006/relationships/image" Target="../media/image1182.png"/><Relationship Id="rId9" Type="http://schemas.openxmlformats.org/officeDocument/2006/relationships/image" Target="../media/image1181.png"/><Relationship Id="rId5" Type="http://schemas.openxmlformats.org/officeDocument/2006/relationships/image" Target="../media/image1183.png"/><Relationship Id="rId6" Type="http://schemas.openxmlformats.org/officeDocument/2006/relationships/image" Target="../media/image1175.png"/><Relationship Id="rId7" Type="http://schemas.openxmlformats.org/officeDocument/2006/relationships/image" Target="../media/image1178.png"/><Relationship Id="rId8" Type="http://schemas.openxmlformats.org/officeDocument/2006/relationships/image" Target="../media/image1184.png"/><Relationship Id="rId20" Type="http://schemas.openxmlformats.org/officeDocument/2006/relationships/image" Target="../media/image1203.png"/><Relationship Id="rId22" Type="http://schemas.openxmlformats.org/officeDocument/2006/relationships/image" Target="../media/image1190.png"/><Relationship Id="rId21" Type="http://schemas.openxmlformats.org/officeDocument/2006/relationships/image" Target="../media/image1185.png"/><Relationship Id="rId24" Type="http://schemas.openxmlformats.org/officeDocument/2006/relationships/image" Target="../media/image1189.png"/><Relationship Id="rId23" Type="http://schemas.openxmlformats.org/officeDocument/2006/relationships/image" Target="../media/image1210.png"/><Relationship Id="rId11" Type="http://schemas.openxmlformats.org/officeDocument/2006/relationships/image" Target="../media/image1180.png"/><Relationship Id="rId10" Type="http://schemas.openxmlformats.org/officeDocument/2006/relationships/image" Target="../media/image1198.png"/><Relationship Id="rId13" Type="http://schemas.openxmlformats.org/officeDocument/2006/relationships/image" Target="../media/image1202.png"/><Relationship Id="rId12" Type="http://schemas.openxmlformats.org/officeDocument/2006/relationships/image" Target="../media/image1196.png"/><Relationship Id="rId15" Type="http://schemas.openxmlformats.org/officeDocument/2006/relationships/image" Target="../media/image1201.png"/><Relationship Id="rId14" Type="http://schemas.openxmlformats.org/officeDocument/2006/relationships/image" Target="../media/image1188.png"/><Relationship Id="rId17" Type="http://schemas.openxmlformats.org/officeDocument/2006/relationships/image" Target="../media/image1195.png"/><Relationship Id="rId16" Type="http://schemas.openxmlformats.org/officeDocument/2006/relationships/image" Target="../media/image1192.png"/><Relationship Id="rId19" Type="http://schemas.openxmlformats.org/officeDocument/2006/relationships/image" Target="../media/image1194.png"/><Relationship Id="rId18" Type="http://schemas.openxmlformats.org/officeDocument/2006/relationships/image" Target="../media/image118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08.png"/><Relationship Id="rId4" Type="http://schemas.openxmlformats.org/officeDocument/2006/relationships/image" Target="../media/image1193.png"/><Relationship Id="rId9" Type="http://schemas.openxmlformats.org/officeDocument/2006/relationships/image" Target="../media/image1239.png"/><Relationship Id="rId5" Type="http://schemas.openxmlformats.org/officeDocument/2006/relationships/image" Target="../media/image1200.png"/><Relationship Id="rId6" Type="http://schemas.openxmlformats.org/officeDocument/2006/relationships/image" Target="../media/image1199.png"/><Relationship Id="rId7" Type="http://schemas.openxmlformats.org/officeDocument/2006/relationships/image" Target="../media/image1197.png"/><Relationship Id="rId8" Type="http://schemas.openxmlformats.org/officeDocument/2006/relationships/image" Target="../media/image1212.png"/><Relationship Id="rId20" Type="http://schemas.openxmlformats.org/officeDocument/2006/relationships/image" Target="../media/image1232.png"/><Relationship Id="rId21" Type="http://schemas.openxmlformats.org/officeDocument/2006/relationships/image" Target="../media/image1204.png"/><Relationship Id="rId11" Type="http://schemas.openxmlformats.org/officeDocument/2006/relationships/image" Target="../media/image1211.png"/><Relationship Id="rId10" Type="http://schemas.openxmlformats.org/officeDocument/2006/relationships/image" Target="../media/image1209.png"/><Relationship Id="rId13" Type="http://schemas.openxmlformats.org/officeDocument/2006/relationships/image" Target="../media/image1217.png"/><Relationship Id="rId12" Type="http://schemas.openxmlformats.org/officeDocument/2006/relationships/image" Target="../media/image1205.png"/><Relationship Id="rId15" Type="http://schemas.openxmlformats.org/officeDocument/2006/relationships/image" Target="../media/image1216.png"/><Relationship Id="rId14" Type="http://schemas.openxmlformats.org/officeDocument/2006/relationships/image" Target="../media/image1220.png"/><Relationship Id="rId17" Type="http://schemas.openxmlformats.org/officeDocument/2006/relationships/image" Target="../media/image1207.png"/><Relationship Id="rId16" Type="http://schemas.openxmlformats.org/officeDocument/2006/relationships/image" Target="../media/image1206.png"/><Relationship Id="rId19" Type="http://schemas.openxmlformats.org/officeDocument/2006/relationships/image" Target="../media/image1213.png"/><Relationship Id="rId18" Type="http://schemas.openxmlformats.org/officeDocument/2006/relationships/image" Target="../media/image12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18.png"/><Relationship Id="rId4" Type="http://schemas.openxmlformats.org/officeDocument/2006/relationships/image" Target="../media/image1214.png"/><Relationship Id="rId9" Type="http://schemas.openxmlformats.org/officeDocument/2006/relationships/image" Target="../media/image1225.png"/><Relationship Id="rId5" Type="http://schemas.openxmlformats.org/officeDocument/2006/relationships/image" Target="../media/image1215.png"/><Relationship Id="rId6" Type="http://schemas.openxmlformats.org/officeDocument/2006/relationships/image" Target="../media/image1233.png"/><Relationship Id="rId7" Type="http://schemas.openxmlformats.org/officeDocument/2006/relationships/image" Target="../media/image1231.png"/><Relationship Id="rId8" Type="http://schemas.openxmlformats.org/officeDocument/2006/relationships/image" Target="../media/image1238.png"/><Relationship Id="rId31" Type="http://schemas.openxmlformats.org/officeDocument/2006/relationships/image" Target="../media/image1244.png"/><Relationship Id="rId30" Type="http://schemas.openxmlformats.org/officeDocument/2006/relationships/image" Target="../media/image1247.png"/><Relationship Id="rId20" Type="http://schemas.openxmlformats.org/officeDocument/2006/relationships/image" Target="../media/image1235.png"/><Relationship Id="rId22" Type="http://schemas.openxmlformats.org/officeDocument/2006/relationships/image" Target="../media/image1242.png"/><Relationship Id="rId21" Type="http://schemas.openxmlformats.org/officeDocument/2006/relationships/image" Target="../media/image1234.png"/><Relationship Id="rId24" Type="http://schemas.openxmlformats.org/officeDocument/2006/relationships/image" Target="../media/image1240.png"/><Relationship Id="rId23" Type="http://schemas.openxmlformats.org/officeDocument/2006/relationships/image" Target="../media/image1248.png"/><Relationship Id="rId26" Type="http://schemas.openxmlformats.org/officeDocument/2006/relationships/image" Target="../media/image1241.png"/><Relationship Id="rId25" Type="http://schemas.openxmlformats.org/officeDocument/2006/relationships/image" Target="../media/image1236.png"/><Relationship Id="rId28" Type="http://schemas.openxmlformats.org/officeDocument/2006/relationships/image" Target="../media/image1243.png"/><Relationship Id="rId27" Type="http://schemas.openxmlformats.org/officeDocument/2006/relationships/image" Target="../media/image1250.png"/><Relationship Id="rId29" Type="http://schemas.openxmlformats.org/officeDocument/2006/relationships/image" Target="../media/image1254.png"/><Relationship Id="rId11" Type="http://schemas.openxmlformats.org/officeDocument/2006/relationships/image" Target="../media/image1221.png"/><Relationship Id="rId10" Type="http://schemas.openxmlformats.org/officeDocument/2006/relationships/image" Target="../media/image1226.png"/><Relationship Id="rId13" Type="http://schemas.openxmlformats.org/officeDocument/2006/relationships/image" Target="../media/image1222.png"/><Relationship Id="rId12" Type="http://schemas.openxmlformats.org/officeDocument/2006/relationships/image" Target="../media/image1230.png"/><Relationship Id="rId15" Type="http://schemas.openxmlformats.org/officeDocument/2006/relationships/image" Target="../media/image1219.png"/><Relationship Id="rId14" Type="http://schemas.openxmlformats.org/officeDocument/2006/relationships/image" Target="../media/image1229.png"/><Relationship Id="rId17" Type="http://schemas.openxmlformats.org/officeDocument/2006/relationships/image" Target="../media/image1227.png"/><Relationship Id="rId16" Type="http://schemas.openxmlformats.org/officeDocument/2006/relationships/image" Target="../media/image1224.png"/><Relationship Id="rId19" Type="http://schemas.openxmlformats.org/officeDocument/2006/relationships/image" Target="../media/image1245.png"/><Relationship Id="rId18" Type="http://schemas.openxmlformats.org/officeDocument/2006/relationships/image" Target="../media/image12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49.png"/><Relationship Id="rId4" Type="http://schemas.openxmlformats.org/officeDocument/2006/relationships/image" Target="../media/image1237.png"/><Relationship Id="rId9" Type="http://schemas.openxmlformats.org/officeDocument/2006/relationships/image" Target="../media/image1263.png"/><Relationship Id="rId5" Type="http://schemas.openxmlformats.org/officeDocument/2006/relationships/image" Target="../media/image1257.png"/><Relationship Id="rId6" Type="http://schemas.openxmlformats.org/officeDocument/2006/relationships/image" Target="../media/image1251.png"/><Relationship Id="rId7" Type="http://schemas.openxmlformats.org/officeDocument/2006/relationships/image" Target="../media/image1259.png"/><Relationship Id="rId8" Type="http://schemas.openxmlformats.org/officeDocument/2006/relationships/image" Target="../media/image1256.png"/><Relationship Id="rId11" Type="http://schemas.openxmlformats.org/officeDocument/2006/relationships/image" Target="../media/image1262.png"/><Relationship Id="rId10" Type="http://schemas.openxmlformats.org/officeDocument/2006/relationships/image" Target="../media/image1246.png"/><Relationship Id="rId13" Type="http://schemas.openxmlformats.org/officeDocument/2006/relationships/image" Target="../media/image1252.png"/><Relationship Id="rId12" Type="http://schemas.openxmlformats.org/officeDocument/2006/relationships/image" Target="../media/image1258.png"/><Relationship Id="rId15" Type="http://schemas.openxmlformats.org/officeDocument/2006/relationships/image" Target="../media/image1261.png"/><Relationship Id="rId14" Type="http://schemas.openxmlformats.org/officeDocument/2006/relationships/image" Target="../media/image1255.png"/><Relationship Id="rId17" Type="http://schemas.openxmlformats.org/officeDocument/2006/relationships/image" Target="../media/image1253.png"/><Relationship Id="rId16" Type="http://schemas.openxmlformats.org/officeDocument/2006/relationships/image" Target="../media/image126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7.png"/><Relationship Id="rId4" Type="http://schemas.openxmlformats.org/officeDocument/2006/relationships/image" Target="../media/image146.png"/><Relationship Id="rId9" Type="http://schemas.openxmlformats.org/officeDocument/2006/relationships/image" Target="../media/image167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4.png"/><Relationship Id="rId8" Type="http://schemas.openxmlformats.org/officeDocument/2006/relationships/image" Target="../media/image160.png"/><Relationship Id="rId20" Type="http://schemas.openxmlformats.org/officeDocument/2006/relationships/image" Target="../media/image187.png"/><Relationship Id="rId22" Type="http://schemas.openxmlformats.org/officeDocument/2006/relationships/image" Target="../media/image164.png"/><Relationship Id="rId21" Type="http://schemas.openxmlformats.org/officeDocument/2006/relationships/image" Target="../media/image176.png"/><Relationship Id="rId24" Type="http://schemas.openxmlformats.org/officeDocument/2006/relationships/image" Target="../media/image165.png"/><Relationship Id="rId23" Type="http://schemas.openxmlformats.org/officeDocument/2006/relationships/image" Target="../media/image166.png"/><Relationship Id="rId26" Type="http://schemas.openxmlformats.org/officeDocument/2006/relationships/image" Target="../media/image161.png"/><Relationship Id="rId25" Type="http://schemas.openxmlformats.org/officeDocument/2006/relationships/image" Target="../media/image168.png"/><Relationship Id="rId11" Type="http://schemas.openxmlformats.org/officeDocument/2006/relationships/image" Target="../media/image149.png"/><Relationship Id="rId10" Type="http://schemas.openxmlformats.org/officeDocument/2006/relationships/image" Target="../media/image151.png"/><Relationship Id="rId13" Type="http://schemas.openxmlformats.org/officeDocument/2006/relationships/image" Target="../media/image162.png"/><Relationship Id="rId12" Type="http://schemas.openxmlformats.org/officeDocument/2006/relationships/image" Target="../media/image163.png"/><Relationship Id="rId15" Type="http://schemas.openxmlformats.org/officeDocument/2006/relationships/image" Target="../media/image152.png"/><Relationship Id="rId14" Type="http://schemas.openxmlformats.org/officeDocument/2006/relationships/image" Target="../media/image155.png"/><Relationship Id="rId17" Type="http://schemas.openxmlformats.org/officeDocument/2006/relationships/image" Target="../media/image154.png"/><Relationship Id="rId16" Type="http://schemas.openxmlformats.org/officeDocument/2006/relationships/image" Target="../media/image153.png"/><Relationship Id="rId19" Type="http://schemas.openxmlformats.org/officeDocument/2006/relationships/image" Target="../media/image159.png"/><Relationship Id="rId18" Type="http://schemas.openxmlformats.org/officeDocument/2006/relationships/image" Target="../media/image15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40" Type="http://schemas.openxmlformats.org/officeDocument/2006/relationships/image" Target="../media/image213.png"/><Relationship Id="rId42" Type="http://schemas.openxmlformats.org/officeDocument/2006/relationships/image" Target="../media/image209.png"/><Relationship Id="rId41" Type="http://schemas.openxmlformats.org/officeDocument/2006/relationships/image" Target="../media/image200.png"/><Relationship Id="rId44" Type="http://schemas.openxmlformats.org/officeDocument/2006/relationships/image" Target="../media/image211.png"/><Relationship Id="rId43" Type="http://schemas.openxmlformats.org/officeDocument/2006/relationships/image" Target="../media/image218.png"/><Relationship Id="rId46" Type="http://schemas.openxmlformats.org/officeDocument/2006/relationships/image" Target="../media/image214.png"/><Relationship Id="rId45" Type="http://schemas.openxmlformats.org/officeDocument/2006/relationships/image" Target="../media/image20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1.png"/><Relationship Id="rId4" Type="http://schemas.openxmlformats.org/officeDocument/2006/relationships/image" Target="../media/image177.png"/><Relationship Id="rId9" Type="http://schemas.openxmlformats.org/officeDocument/2006/relationships/image" Target="../media/image170.png"/><Relationship Id="rId48" Type="http://schemas.openxmlformats.org/officeDocument/2006/relationships/image" Target="../media/image210.png"/><Relationship Id="rId47" Type="http://schemas.openxmlformats.org/officeDocument/2006/relationships/image" Target="../media/image202.png"/><Relationship Id="rId49" Type="http://schemas.openxmlformats.org/officeDocument/2006/relationships/image" Target="../media/image212.png"/><Relationship Id="rId5" Type="http://schemas.openxmlformats.org/officeDocument/2006/relationships/image" Target="../media/image172.png"/><Relationship Id="rId6" Type="http://schemas.openxmlformats.org/officeDocument/2006/relationships/image" Target="../media/image169.png"/><Relationship Id="rId7" Type="http://schemas.openxmlformats.org/officeDocument/2006/relationships/image" Target="../media/image178.png"/><Relationship Id="rId8" Type="http://schemas.openxmlformats.org/officeDocument/2006/relationships/image" Target="../media/image173.png"/><Relationship Id="rId31" Type="http://schemas.openxmlformats.org/officeDocument/2006/relationships/image" Target="../media/image197.png"/><Relationship Id="rId30" Type="http://schemas.openxmlformats.org/officeDocument/2006/relationships/image" Target="../media/image188.png"/><Relationship Id="rId33" Type="http://schemas.openxmlformats.org/officeDocument/2006/relationships/image" Target="../media/image223.png"/><Relationship Id="rId32" Type="http://schemas.openxmlformats.org/officeDocument/2006/relationships/image" Target="../media/image199.png"/><Relationship Id="rId35" Type="http://schemas.openxmlformats.org/officeDocument/2006/relationships/image" Target="../media/image201.png"/><Relationship Id="rId34" Type="http://schemas.openxmlformats.org/officeDocument/2006/relationships/image" Target="../media/image215.png"/><Relationship Id="rId37" Type="http://schemas.openxmlformats.org/officeDocument/2006/relationships/image" Target="../media/image198.png"/><Relationship Id="rId36" Type="http://schemas.openxmlformats.org/officeDocument/2006/relationships/image" Target="../media/image207.png"/><Relationship Id="rId39" Type="http://schemas.openxmlformats.org/officeDocument/2006/relationships/image" Target="../media/image203.png"/><Relationship Id="rId38" Type="http://schemas.openxmlformats.org/officeDocument/2006/relationships/image" Target="../media/image216.png"/><Relationship Id="rId62" Type="http://schemas.openxmlformats.org/officeDocument/2006/relationships/image" Target="../media/image233.png"/><Relationship Id="rId61" Type="http://schemas.openxmlformats.org/officeDocument/2006/relationships/image" Target="../media/image229.png"/><Relationship Id="rId20" Type="http://schemas.openxmlformats.org/officeDocument/2006/relationships/image" Target="../media/image204.png"/><Relationship Id="rId64" Type="http://schemas.openxmlformats.org/officeDocument/2006/relationships/image" Target="../media/image236.png"/><Relationship Id="rId63" Type="http://schemas.openxmlformats.org/officeDocument/2006/relationships/image" Target="../media/image228.png"/><Relationship Id="rId22" Type="http://schemas.openxmlformats.org/officeDocument/2006/relationships/image" Target="../media/image180.png"/><Relationship Id="rId66" Type="http://schemas.openxmlformats.org/officeDocument/2006/relationships/image" Target="../media/image227.png"/><Relationship Id="rId21" Type="http://schemas.openxmlformats.org/officeDocument/2006/relationships/image" Target="../media/image195.png"/><Relationship Id="rId65" Type="http://schemas.openxmlformats.org/officeDocument/2006/relationships/image" Target="../media/image226.png"/><Relationship Id="rId24" Type="http://schemas.openxmlformats.org/officeDocument/2006/relationships/image" Target="../media/image184.png"/><Relationship Id="rId23" Type="http://schemas.openxmlformats.org/officeDocument/2006/relationships/image" Target="../media/image181.png"/><Relationship Id="rId60" Type="http://schemas.openxmlformats.org/officeDocument/2006/relationships/image" Target="../media/image231.png"/><Relationship Id="rId26" Type="http://schemas.openxmlformats.org/officeDocument/2006/relationships/image" Target="../media/image194.png"/><Relationship Id="rId25" Type="http://schemas.openxmlformats.org/officeDocument/2006/relationships/image" Target="../media/image196.png"/><Relationship Id="rId28" Type="http://schemas.openxmlformats.org/officeDocument/2006/relationships/image" Target="../media/image193.png"/><Relationship Id="rId27" Type="http://schemas.openxmlformats.org/officeDocument/2006/relationships/image" Target="../media/image191.png"/><Relationship Id="rId29" Type="http://schemas.openxmlformats.org/officeDocument/2006/relationships/image" Target="../media/image224.png"/><Relationship Id="rId51" Type="http://schemas.openxmlformats.org/officeDocument/2006/relationships/image" Target="../media/image220.png"/><Relationship Id="rId50" Type="http://schemas.openxmlformats.org/officeDocument/2006/relationships/image" Target="../media/image208.png"/><Relationship Id="rId53" Type="http://schemas.openxmlformats.org/officeDocument/2006/relationships/image" Target="../media/image206.png"/><Relationship Id="rId52" Type="http://schemas.openxmlformats.org/officeDocument/2006/relationships/image" Target="../media/image217.png"/><Relationship Id="rId11" Type="http://schemas.openxmlformats.org/officeDocument/2006/relationships/image" Target="../media/image182.png"/><Relationship Id="rId55" Type="http://schemas.openxmlformats.org/officeDocument/2006/relationships/image" Target="../media/image225.png"/><Relationship Id="rId10" Type="http://schemas.openxmlformats.org/officeDocument/2006/relationships/image" Target="../media/image189.png"/><Relationship Id="rId54" Type="http://schemas.openxmlformats.org/officeDocument/2006/relationships/image" Target="../media/image222.png"/><Relationship Id="rId13" Type="http://schemas.openxmlformats.org/officeDocument/2006/relationships/image" Target="../media/image174.png"/><Relationship Id="rId57" Type="http://schemas.openxmlformats.org/officeDocument/2006/relationships/image" Target="../media/image252.png"/><Relationship Id="rId12" Type="http://schemas.openxmlformats.org/officeDocument/2006/relationships/image" Target="../media/image185.png"/><Relationship Id="rId56" Type="http://schemas.openxmlformats.org/officeDocument/2006/relationships/image" Target="../media/image221.png"/><Relationship Id="rId15" Type="http://schemas.openxmlformats.org/officeDocument/2006/relationships/image" Target="../media/image190.png"/><Relationship Id="rId59" Type="http://schemas.openxmlformats.org/officeDocument/2006/relationships/image" Target="../media/image232.png"/><Relationship Id="rId14" Type="http://schemas.openxmlformats.org/officeDocument/2006/relationships/image" Target="../media/image175.png"/><Relationship Id="rId58" Type="http://schemas.openxmlformats.org/officeDocument/2006/relationships/image" Target="../media/image219.png"/><Relationship Id="rId17" Type="http://schemas.openxmlformats.org/officeDocument/2006/relationships/image" Target="../media/image186.png"/><Relationship Id="rId16" Type="http://schemas.openxmlformats.org/officeDocument/2006/relationships/image" Target="../media/image192.png"/><Relationship Id="rId19" Type="http://schemas.openxmlformats.org/officeDocument/2006/relationships/image" Target="../media/image179.png"/><Relationship Id="rId18" Type="http://schemas.openxmlformats.org/officeDocument/2006/relationships/image" Target="../media/image183.png"/></Relationships>
</file>

<file path=ppt/slides/_rels/slide7.xml.rels><?xml version="1.0" encoding="UTF-8" standalone="yes"?><Relationships xmlns="http://schemas.openxmlformats.org/package/2006/relationships"><Relationship Id="rId40" Type="http://schemas.openxmlformats.org/officeDocument/2006/relationships/image" Target="../media/image266.png"/><Relationship Id="rId42" Type="http://schemas.openxmlformats.org/officeDocument/2006/relationships/image" Target="../media/image272.png"/><Relationship Id="rId41" Type="http://schemas.openxmlformats.org/officeDocument/2006/relationships/image" Target="../media/image273.png"/><Relationship Id="rId44" Type="http://schemas.openxmlformats.org/officeDocument/2006/relationships/image" Target="../media/image269.png"/><Relationship Id="rId43" Type="http://schemas.openxmlformats.org/officeDocument/2006/relationships/image" Target="../media/image274.png"/><Relationship Id="rId46" Type="http://schemas.openxmlformats.org/officeDocument/2006/relationships/image" Target="../media/image279.png"/><Relationship Id="rId45" Type="http://schemas.openxmlformats.org/officeDocument/2006/relationships/image" Target="../media/image28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0.png"/><Relationship Id="rId4" Type="http://schemas.openxmlformats.org/officeDocument/2006/relationships/image" Target="../media/image237.png"/><Relationship Id="rId9" Type="http://schemas.openxmlformats.org/officeDocument/2006/relationships/image" Target="../media/image239.png"/><Relationship Id="rId48" Type="http://schemas.openxmlformats.org/officeDocument/2006/relationships/image" Target="../media/image284.png"/><Relationship Id="rId47" Type="http://schemas.openxmlformats.org/officeDocument/2006/relationships/image" Target="../media/image275.png"/><Relationship Id="rId49" Type="http://schemas.openxmlformats.org/officeDocument/2006/relationships/image" Target="../media/image278.png"/><Relationship Id="rId5" Type="http://schemas.openxmlformats.org/officeDocument/2006/relationships/image" Target="../media/image250.png"/><Relationship Id="rId6" Type="http://schemas.openxmlformats.org/officeDocument/2006/relationships/image" Target="../media/image234.png"/><Relationship Id="rId7" Type="http://schemas.openxmlformats.org/officeDocument/2006/relationships/image" Target="../media/image235.png"/><Relationship Id="rId8" Type="http://schemas.openxmlformats.org/officeDocument/2006/relationships/image" Target="../media/image238.png"/><Relationship Id="rId31" Type="http://schemas.openxmlformats.org/officeDocument/2006/relationships/image" Target="../media/image261.png"/><Relationship Id="rId30" Type="http://schemas.openxmlformats.org/officeDocument/2006/relationships/image" Target="../media/image259.png"/><Relationship Id="rId33" Type="http://schemas.openxmlformats.org/officeDocument/2006/relationships/image" Target="../media/image267.png"/><Relationship Id="rId32" Type="http://schemas.openxmlformats.org/officeDocument/2006/relationships/image" Target="../media/image262.png"/><Relationship Id="rId35" Type="http://schemas.openxmlformats.org/officeDocument/2006/relationships/image" Target="../media/image265.png"/><Relationship Id="rId34" Type="http://schemas.openxmlformats.org/officeDocument/2006/relationships/image" Target="../media/image260.png"/><Relationship Id="rId37" Type="http://schemas.openxmlformats.org/officeDocument/2006/relationships/image" Target="../media/image271.png"/><Relationship Id="rId36" Type="http://schemas.openxmlformats.org/officeDocument/2006/relationships/image" Target="../media/image281.png"/><Relationship Id="rId39" Type="http://schemas.openxmlformats.org/officeDocument/2006/relationships/image" Target="../media/image264.png"/><Relationship Id="rId38" Type="http://schemas.openxmlformats.org/officeDocument/2006/relationships/image" Target="../media/image263.png"/><Relationship Id="rId20" Type="http://schemas.openxmlformats.org/officeDocument/2006/relationships/image" Target="../media/image253.png"/><Relationship Id="rId22" Type="http://schemas.openxmlformats.org/officeDocument/2006/relationships/image" Target="../media/image243.png"/><Relationship Id="rId21" Type="http://schemas.openxmlformats.org/officeDocument/2006/relationships/image" Target="../media/image251.png"/><Relationship Id="rId24" Type="http://schemas.openxmlformats.org/officeDocument/2006/relationships/image" Target="../media/image244.png"/><Relationship Id="rId23" Type="http://schemas.openxmlformats.org/officeDocument/2006/relationships/image" Target="../media/image276.png"/><Relationship Id="rId26" Type="http://schemas.openxmlformats.org/officeDocument/2006/relationships/image" Target="../media/image248.png"/><Relationship Id="rId25" Type="http://schemas.openxmlformats.org/officeDocument/2006/relationships/image" Target="../media/image256.png"/><Relationship Id="rId28" Type="http://schemas.openxmlformats.org/officeDocument/2006/relationships/image" Target="../media/image257.png"/><Relationship Id="rId27" Type="http://schemas.openxmlformats.org/officeDocument/2006/relationships/image" Target="../media/image255.png"/><Relationship Id="rId29" Type="http://schemas.openxmlformats.org/officeDocument/2006/relationships/image" Target="../media/image254.png"/><Relationship Id="rId51" Type="http://schemas.openxmlformats.org/officeDocument/2006/relationships/image" Target="../media/image288.png"/><Relationship Id="rId50" Type="http://schemas.openxmlformats.org/officeDocument/2006/relationships/image" Target="../media/image291.png"/><Relationship Id="rId53" Type="http://schemas.openxmlformats.org/officeDocument/2006/relationships/image" Target="../media/image277.png"/><Relationship Id="rId52" Type="http://schemas.openxmlformats.org/officeDocument/2006/relationships/image" Target="../media/image315.png"/><Relationship Id="rId11" Type="http://schemas.openxmlformats.org/officeDocument/2006/relationships/image" Target="../media/image258.png"/><Relationship Id="rId55" Type="http://schemas.openxmlformats.org/officeDocument/2006/relationships/image" Target="../media/image286.png"/><Relationship Id="rId10" Type="http://schemas.openxmlformats.org/officeDocument/2006/relationships/image" Target="../media/image242.png"/><Relationship Id="rId54" Type="http://schemas.openxmlformats.org/officeDocument/2006/relationships/image" Target="../media/image294.png"/><Relationship Id="rId13" Type="http://schemas.openxmlformats.org/officeDocument/2006/relationships/image" Target="../media/image245.png"/><Relationship Id="rId57" Type="http://schemas.openxmlformats.org/officeDocument/2006/relationships/image" Target="../media/image282.png"/><Relationship Id="rId12" Type="http://schemas.openxmlformats.org/officeDocument/2006/relationships/image" Target="../media/image240.png"/><Relationship Id="rId56" Type="http://schemas.openxmlformats.org/officeDocument/2006/relationships/image" Target="../media/image290.png"/><Relationship Id="rId15" Type="http://schemas.openxmlformats.org/officeDocument/2006/relationships/image" Target="../media/image241.png"/><Relationship Id="rId14" Type="http://schemas.openxmlformats.org/officeDocument/2006/relationships/image" Target="../media/image268.png"/><Relationship Id="rId17" Type="http://schemas.openxmlformats.org/officeDocument/2006/relationships/image" Target="../media/image247.png"/><Relationship Id="rId16" Type="http://schemas.openxmlformats.org/officeDocument/2006/relationships/image" Target="../media/image270.png"/><Relationship Id="rId19" Type="http://schemas.openxmlformats.org/officeDocument/2006/relationships/image" Target="../media/image249.png"/><Relationship Id="rId18" Type="http://schemas.openxmlformats.org/officeDocument/2006/relationships/image" Target="../media/image24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0.png"/><Relationship Id="rId4" Type="http://schemas.openxmlformats.org/officeDocument/2006/relationships/image" Target="../media/image287.png"/><Relationship Id="rId9" Type="http://schemas.openxmlformats.org/officeDocument/2006/relationships/image" Target="../media/image295.png"/><Relationship Id="rId5" Type="http://schemas.openxmlformats.org/officeDocument/2006/relationships/image" Target="../media/image285.png"/><Relationship Id="rId6" Type="http://schemas.openxmlformats.org/officeDocument/2006/relationships/image" Target="../media/image289.png"/><Relationship Id="rId7" Type="http://schemas.openxmlformats.org/officeDocument/2006/relationships/image" Target="../media/image300.png"/><Relationship Id="rId8" Type="http://schemas.openxmlformats.org/officeDocument/2006/relationships/image" Target="../media/image301.png"/><Relationship Id="rId20" Type="http://schemas.openxmlformats.org/officeDocument/2006/relationships/image" Target="../media/image297.png"/><Relationship Id="rId22" Type="http://schemas.openxmlformats.org/officeDocument/2006/relationships/image" Target="../media/image307.png"/><Relationship Id="rId21" Type="http://schemas.openxmlformats.org/officeDocument/2006/relationships/image" Target="../media/image311.png"/><Relationship Id="rId23" Type="http://schemas.openxmlformats.org/officeDocument/2006/relationships/image" Target="../media/image303.png"/><Relationship Id="rId11" Type="http://schemas.openxmlformats.org/officeDocument/2006/relationships/image" Target="../media/image293.png"/><Relationship Id="rId10" Type="http://schemas.openxmlformats.org/officeDocument/2006/relationships/image" Target="../media/image310.png"/><Relationship Id="rId13" Type="http://schemas.openxmlformats.org/officeDocument/2006/relationships/image" Target="../media/image299.png"/><Relationship Id="rId12" Type="http://schemas.openxmlformats.org/officeDocument/2006/relationships/image" Target="../media/image298.png"/><Relationship Id="rId15" Type="http://schemas.openxmlformats.org/officeDocument/2006/relationships/image" Target="../media/image292.png"/><Relationship Id="rId14" Type="http://schemas.openxmlformats.org/officeDocument/2006/relationships/image" Target="../media/image327.png"/><Relationship Id="rId17" Type="http://schemas.openxmlformats.org/officeDocument/2006/relationships/image" Target="../media/image313.png"/><Relationship Id="rId16" Type="http://schemas.openxmlformats.org/officeDocument/2006/relationships/image" Target="../media/image321.png"/><Relationship Id="rId19" Type="http://schemas.openxmlformats.org/officeDocument/2006/relationships/image" Target="../media/image305.png"/><Relationship Id="rId18" Type="http://schemas.openxmlformats.org/officeDocument/2006/relationships/image" Target="../media/image29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2.png"/><Relationship Id="rId4" Type="http://schemas.openxmlformats.org/officeDocument/2006/relationships/image" Target="../media/image304.png"/><Relationship Id="rId9" Type="http://schemas.openxmlformats.org/officeDocument/2006/relationships/image" Target="../media/image317.png"/><Relationship Id="rId5" Type="http://schemas.openxmlformats.org/officeDocument/2006/relationships/image" Target="../media/image306.png"/><Relationship Id="rId6" Type="http://schemas.openxmlformats.org/officeDocument/2006/relationships/image" Target="../media/image322.png"/><Relationship Id="rId7" Type="http://schemas.openxmlformats.org/officeDocument/2006/relationships/image" Target="../media/image312.png"/><Relationship Id="rId8" Type="http://schemas.openxmlformats.org/officeDocument/2006/relationships/image" Target="../media/image319.png"/><Relationship Id="rId11" Type="http://schemas.openxmlformats.org/officeDocument/2006/relationships/image" Target="../media/image309.png"/><Relationship Id="rId10" Type="http://schemas.openxmlformats.org/officeDocument/2006/relationships/image" Target="../media/image314.png"/><Relationship Id="rId13" Type="http://schemas.openxmlformats.org/officeDocument/2006/relationships/image" Target="../media/image333.png"/><Relationship Id="rId12" Type="http://schemas.openxmlformats.org/officeDocument/2006/relationships/image" Target="../media/image3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4"/>
          <p:cNvGrpSpPr/>
          <p:nvPr/>
        </p:nvGrpSpPr>
        <p:grpSpPr>
          <a:xfrm>
            <a:off x="2147210" y="616524"/>
            <a:ext cx="4694405" cy="647969"/>
            <a:chOff x="4572000" y="2076424"/>
            <a:chExt cx="3259098" cy="542188"/>
          </a:xfrm>
        </p:grpSpPr>
        <p:grpSp>
          <p:nvGrpSpPr>
            <p:cNvPr id="59" name="Google Shape;59;p14"/>
            <p:cNvGrpSpPr/>
            <p:nvPr/>
          </p:nvGrpSpPr>
          <p:grpSpPr>
            <a:xfrm>
              <a:off x="4634839" y="2179294"/>
              <a:ext cx="1546530" cy="265345"/>
              <a:chOff x="4634839" y="2179294"/>
              <a:chExt cx="1546530" cy="265345"/>
            </a:xfrm>
          </p:grpSpPr>
          <p:pic>
            <p:nvPicPr>
              <p:cNvPr id="60" name="Google Shape;60;p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634839" y="2239992"/>
                <a:ext cx="228162" cy="2046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884394" y="2243302"/>
                <a:ext cx="131876" cy="1463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2" name="Google Shape;62;p14"/>
              <p:cNvSpPr/>
              <p:nvPr/>
            </p:nvSpPr>
            <p:spPr>
              <a:xfrm>
                <a:off x="5059679" y="2266188"/>
                <a:ext cx="2539" cy="140969"/>
              </a:xfrm>
              <a:custGeom>
                <a:rect b="b" l="l" r="r" t="t"/>
                <a:pathLst>
                  <a:path extrusionOk="0" h="140969" w="2539">
                    <a:moveTo>
                      <a:pt x="0" y="0"/>
                    </a:moveTo>
                    <a:lnTo>
                      <a:pt x="571" y="13716"/>
                    </a:lnTo>
                    <a:lnTo>
                      <a:pt x="1143" y="27432"/>
                    </a:lnTo>
                    <a:lnTo>
                      <a:pt x="1714" y="41148"/>
                    </a:lnTo>
                    <a:lnTo>
                      <a:pt x="2286" y="54864"/>
                    </a:lnTo>
                    <a:lnTo>
                      <a:pt x="2286" y="76569"/>
                    </a:lnTo>
                    <a:lnTo>
                      <a:pt x="2286" y="98202"/>
                    </a:lnTo>
                    <a:lnTo>
                      <a:pt x="2286" y="119693"/>
                    </a:lnTo>
                    <a:lnTo>
                      <a:pt x="2286" y="14097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5048249" y="2249614"/>
                <a:ext cx="83820" cy="82550"/>
              </a:xfrm>
              <a:custGeom>
                <a:rect b="b" l="l" r="r" t="t"/>
                <a:pathLst>
                  <a:path extrusionOk="0" h="82550" w="83820">
                    <a:moveTo>
                      <a:pt x="0" y="25717"/>
                    </a:moveTo>
                    <a:lnTo>
                      <a:pt x="33599" y="928"/>
                    </a:lnTo>
                    <a:lnTo>
                      <a:pt x="44576" y="0"/>
                    </a:lnTo>
                    <a:lnTo>
                      <a:pt x="55554" y="500"/>
                    </a:lnTo>
                    <a:lnTo>
                      <a:pt x="83820" y="30289"/>
                    </a:lnTo>
                    <a:lnTo>
                      <a:pt x="80831" y="41028"/>
                    </a:lnTo>
                    <a:lnTo>
                      <a:pt x="50970" y="70961"/>
                    </a:lnTo>
                    <a:lnTo>
                      <a:pt x="38611" y="78962"/>
                    </a:lnTo>
                    <a:lnTo>
                      <a:pt x="32004" y="8210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64" name="Google Shape;64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183860" y="2266924"/>
                <a:ext cx="95515" cy="1241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1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320258" y="2252446"/>
                <a:ext cx="192074" cy="1554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" name="Google Shape;66;p1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541238" y="2234920"/>
                <a:ext cx="233984" cy="1547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" name="Google Shape;67;p1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804128" y="2191486"/>
                <a:ext cx="106730" cy="1417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1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936716" y="2187676"/>
                <a:ext cx="98348" cy="1570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" name="Google Shape;69;p1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077722" y="2179294"/>
                <a:ext cx="103647" cy="1478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0" name="Google Shape;70;p14"/>
            <p:cNvGrpSpPr/>
            <p:nvPr/>
          </p:nvGrpSpPr>
          <p:grpSpPr>
            <a:xfrm>
              <a:off x="6522277" y="2076424"/>
              <a:ext cx="1308821" cy="243890"/>
              <a:chOff x="6522277" y="2076424"/>
              <a:chExt cx="1308821" cy="243890"/>
            </a:xfrm>
          </p:grpSpPr>
          <p:pic>
            <p:nvPicPr>
              <p:cNvPr id="71" name="Google Shape;71;p14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522277" y="2145766"/>
                <a:ext cx="205255" cy="174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" name="Google Shape;72;p14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6753580" y="2121763"/>
                <a:ext cx="407816" cy="18483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" name="Google Shape;73;p14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7181824" y="2116120"/>
                <a:ext cx="318566" cy="1524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" name="Google Shape;74;p14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520914" y="2076424"/>
                <a:ext cx="310184" cy="1654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5" name="Google Shape;75;p14"/>
            <p:cNvSpPr/>
            <p:nvPr/>
          </p:nvSpPr>
          <p:spPr>
            <a:xfrm>
              <a:off x="4572000" y="2445257"/>
              <a:ext cx="3236595" cy="173355"/>
            </a:xfrm>
            <a:custGeom>
              <a:rect b="b" l="l" r="r" t="t"/>
              <a:pathLst>
                <a:path extrusionOk="0" h="173355" w="3236595">
                  <a:moveTo>
                    <a:pt x="0" y="166116"/>
                  </a:moveTo>
                  <a:lnTo>
                    <a:pt x="15299" y="165925"/>
                  </a:lnTo>
                  <a:lnTo>
                    <a:pt x="30384" y="166306"/>
                  </a:lnTo>
                  <a:lnTo>
                    <a:pt x="45327" y="166973"/>
                  </a:lnTo>
                  <a:lnTo>
                    <a:pt x="60198" y="167640"/>
                  </a:lnTo>
                  <a:lnTo>
                    <a:pt x="106295" y="169657"/>
                  </a:lnTo>
                  <a:lnTo>
                    <a:pt x="152284" y="171163"/>
                  </a:lnTo>
                  <a:lnTo>
                    <a:pt x="198235" y="172193"/>
                  </a:lnTo>
                  <a:lnTo>
                    <a:pt x="244224" y="172785"/>
                  </a:lnTo>
                  <a:lnTo>
                    <a:pt x="290322" y="172974"/>
                  </a:lnTo>
                  <a:lnTo>
                    <a:pt x="338765" y="172384"/>
                  </a:lnTo>
                  <a:lnTo>
                    <a:pt x="387293" y="170800"/>
                  </a:lnTo>
                  <a:lnTo>
                    <a:pt x="435864" y="168497"/>
                  </a:lnTo>
                  <a:lnTo>
                    <a:pt x="484434" y="165749"/>
                  </a:lnTo>
                  <a:lnTo>
                    <a:pt x="532962" y="162831"/>
                  </a:lnTo>
                  <a:lnTo>
                    <a:pt x="581406" y="160020"/>
                  </a:lnTo>
                  <a:lnTo>
                    <a:pt x="633819" y="156740"/>
                  </a:lnTo>
                  <a:lnTo>
                    <a:pt x="685976" y="153350"/>
                  </a:lnTo>
                  <a:lnTo>
                    <a:pt x="737987" y="149925"/>
                  </a:lnTo>
                  <a:lnTo>
                    <a:pt x="789962" y="146535"/>
                  </a:lnTo>
                  <a:lnTo>
                    <a:pt x="842010" y="143256"/>
                  </a:lnTo>
                  <a:lnTo>
                    <a:pt x="895423" y="140128"/>
                  </a:lnTo>
                  <a:lnTo>
                    <a:pt x="948726" y="137074"/>
                  </a:lnTo>
                  <a:lnTo>
                    <a:pt x="1001993" y="133983"/>
                  </a:lnTo>
                  <a:lnTo>
                    <a:pt x="1055296" y="130747"/>
                  </a:lnTo>
                  <a:lnTo>
                    <a:pt x="1108710" y="127254"/>
                  </a:lnTo>
                  <a:lnTo>
                    <a:pt x="1162311" y="124253"/>
                  </a:lnTo>
                  <a:lnTo>
                    <a:pt x="1215770" y="120967"/>
                  </a:lnTo>
                  <a:lnTo>
                    <a:pt x="1269230" y="117395"/>
                  </a:lnTo>
                  <a:lnTo>
                    <a:pt x="1322832" y="113538"/>
                  </a:lnTo>
                  <a:lnTo>
                    <a:pt x="1374267" y="110109"/>
                  </a:lnTo>
                  <a:lnTo>
                    <a:pt x="1425702" y="106680"/>
                  </a:lnTo>
                  <a:lnTo>
                    <a:pt x="1477136" y="103251"/>
                  </a:lnTo>
                  <a:lnTo>
                    <a:pt x="1528572" y="99822"/>
                  </a:lnTo>
                  <a:lnTo>
                    <a:pt x="1578411" y="96845"/>
                  </a:lnTo>
                  <a:lnTo>
                    <a:pt x="1628394" y="93726"/>
                  </a:lnTo>
                  <a:lnTo>
                    <a:pt x="1678376" y="90606"/>
                  </a:lnTo>
                  <a:lnTo>
                    <a:pt x="1728216" y="87630"/>
                  </a:lnTo>
                  <a:lnTo>
                    <a:pt x="1773816" y="84760"/>
                  </a:lnTo>
                  <a:lnTo>
                    <a:pt x="1819275" y="81819"/>
                  </a:lnTo>
                  <a:lnTo>
                    <a:pt x="1864733" y="78736"/>
                  </a:lnTo>
                  <a:lnTo>
                    <a:pt x="1910333" y="75438"/>
                  </a:lnTo>
                  <a:lnTo>
                    <a:pt x="1952625" y="72675"/>
                  </a:lnTo>
                  <a:lnTo>
                    <a:pt x="1994916" y="69913"/>
                  </a:lnTo>
                  <a:lnTo>
                    <a:pt x="2037207" y="66865"/>
                  </a:lnTo>
                  <a:lnTo>
                    <a:pt x="2079498" y="63246"/>
                  </a:lnTo>
                  <a:lnTo>
                    <a:pt x="2118943" y="59709"/>
                  </a:lnTo>
                  <a:lnTo>
                    <a:pt x="2158460" y="56102"/>
                  </a:lnTo>
                  <a:lnTo>
                    <a:pt x="2198119" y="52637"/>
                  </a:lnTo>
                  <a:lnTo>
                    <a:pt x="2237994" y="49530"/>
                  </a:lnTo>
                  <a:lnTo>
                    <a:pt x="2286011" y="45339"/>
                  </a:lnTo>
                  <a:lnTo>
                    <a:pt x="2334101" y="41719"/>
                  </a:lnTo>
                  <a:lnTo>
                    <a:pt x="2382333" y="38385"/>
                  </a:lnTo>
                  <a:lnTo>
                    <a:pt x="2430780" y="35052"/>
                  </a:lnTo>
                  <a:lnTo>
                    <a:pt x="2468510" y="32218"/>
                  </a:lnTo>
                  <a:lnTo>
                    <a:pt x="2506313" y="29527"/>
                  </a:lnTo>
                  <a:lnTo>
                    <a:pt x="2544258" y="27122"/>
                  </a:lnTo>
                  <a:lnTo>
                    <a:pt x="2582418" y="25146"/>
                  </a:lnTo>
                  <a:lnTo>
                    <a:pt x="2618303" y="23110"/>
                  </a:lnTo>
                  <a:lnTo>
                    <a:pt x="2654046" y="21431"/>
                  </a:lnTo>
                  <a:lnTo>
                    <a:pt x="2689788" y="19895"/>
                  </a:lnTo>
                  <a:lnTo>
                    <a:pt x="2725674" y="18288"/>
                  </a:lnTo>
                  <a:lnTo>
                    <a:pt x="2763273" y="17014"/>
                  </a:lnTo>
                  <a:lnTo>
                    <a:pt x="2800731" y="15525"/>
                  </a:lnTo>
                  <a:lnTo>
                    <a:pt x="2838188" y="13894"/>
                  </a:lnTo>
                  <a:lnTo>
                    <a:pt x="2875788" y="12192"/>
                  </a:lnTo>
                  <a:lnTo>
                    <a:pt x="2916364" y="10477"/>
                  </a:lnTo>
                  <a:lnTo>
                    <a:pt x="2956941" y="8762"/>
                  </a:lnTo>
                  <a:lnTo>
                    <a:pt x="2997517" y="7048"/>
                  </a:lnTo>
                  <a:lnTo>
                    <a:pt x="3038094" y="5333"/>
                  </a:lnTo>
                  <a:lnTo>
                    <a:pt x="3071681" y="4310"/>
                  </a:lnTo>
                  <a:lnTo>
                    <a:pt x="3105054" y="3428"/>
                  </a:lnTo>
                  <a:lnTo>
                    <a:pt x="3138285" y="2547"/>
                  </a:lnTo>
                  <a:lnTo>
                    <a:pt x="3171444" y="1523"/>
                  </a:lnTo>
                  <a:lnTo>
                    <a:pt x="3187886" y="1523"/>
                  </a:lnTo>
                  <a:lnTo>
                    <a:pt x="3204114" y="1523"/>
                  </a:lnTo>
                  <a:lnTo>
                    <a:pt x="3220200" y="1523"/>
                  </a:lnTo>
                  <a:lnTo>
                    <a:pt x="3236214" y="1523"/>
                  </a:lnTo>
                  <a:lnTo>
                    <a:pt x="3229808" y="1500"/>
                  </a:lnTo>
                  <a:lnTo>
                    <a:pt x="3223831" y="1333"/>
                  </a:lnTo>
                  <a:lnTo>
                    <a:pt x="3217568" y="881"/>
                  </a:lnTo>
                  <a:lnTo>
                    <a:pt x="3210306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2237685" y="1584010"/>
            <a:ext cx="6004368" cy="811796"/>
            <a:chOff x="3737584" y="2784322"/>
            <a:chExt cx="5328690" cy="840891"/>
          </a:xfrm>
        </p:grpSpPr>
        <p:pic>
          <p:nvPicPr>
            <p:cNvPr id="77" name="Google Shape;77;p1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271490" y="2855950"/>
              <a:ext cx="125018" cy="1448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4"/>
            <p:cNvSpPr/>
            <p:nvPr/>
          </p:nvSpPr>
          <p:spPr>
            <a:xfrm>
              <a:off x="6277355" y="3492246"/>
              <a:ext cx="64135" cy="5714"/>
            </a:xfrm>
            <a:custGeom>
              <a:rect b="b" l="l" r="r" t="t"/>
              <a:pathLst>
                <a:path extrusionOk="0" h="5714" w="64135">
                  <a:moveTo>
                    <a:pt x="0" y="5334"/>
                  </a:moveTo>
                  <a:lnTo>
                    <a:pt x="11179" y="5083"/>
                  </a:lnTo>
                  <a:lnTo>
                    <a:pt x="22002" y="4476"/>
                  </a:lnTo>
                  <a:lnTo>
                    <a:pt x="32682" y="3726"/>
                  </a:lnTo>
                  <a:lnTo>
                    <a:pt x="43434" y="3048"/>
                  </a:lnTo>
                  <a:lnTo>
                    <a:pt x="51053" y="2286"/>
                  </a:lnTo>
                  <a:lnTo>
                    <a:pt x="56388" y="2286"/>
                  </a:lnTo>
                  <a:lnTo>
                    <a:pt x="64008" y="0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79" name="Google Shape;79;p14"/>
            <p:cNvGrpSpPr/>
            <p:nvPr/>
          </p:nvGrpSpPr>
          <p:grpSpPr>
            <a:xfrm>
              <a:off x="6629374" y="3393185"/>
              <a:ext cx="792505" cy="232028"/>
              <a:chOff x="6629374" y="3393185"/>
              <a:chExt cx="792505" cy="232028"/>
            </a:xfrm>
          </p:grpSpPr>
          <p:pic>
            <p:nvPicPr>
              <p:cNvPr id="80" name="Google Shape;80;p14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629374" y="3454882"/>
                <a:ext cx="86156" cy="1596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1" name="Google Shape;81;p14"/>
              <p:cNvSpPr/>
              <p:nvPr/>
            </p:nvSpPr>
            <p:spPr>
              <a:xfrm>
                <a:off x="6763511" y="3496055"/>
                <a:ext cx="62865" cy="62229"/>
              </a:xfrm>
              <a:custGeom>
                <a:rect b="b" l="l" r="r" t="t"/>
                <a:pathLst>
                  <a:path extrusionOk="0" h="62229" w="62865">
                    <a:moveTo>
                      <a:pt x="0" y="0"/>
                    </a:moveTo>
                    <a:lnTo>
                      <a:pt x="30480" y="28193"/>
                    </a:lnTo>
                    <a:lnTo>
                      <a:pt x="59436" y="58673"/>
                    </a:lnTo>
                    <a:lnTo>
                      <a:pt x="60198" y="59435"/>
                    </a:lnTo>
                    <a:lnTo>
                      <a:pt x="61722" y="60959"/>
                    </a:lnTo>
                    <a:lnTo>
                      <a:pt x="62484" y="61721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6774179" y="3477767"/>
                <a:ext cx="28575" cy="127635"/>
              </a:xfrm>
              <a:custGeom>
                <a:rect b="b" l="l" r="r" t="t"/>
                <a:pathLst>
                  <a:path extrusionOk="0" h="127635" w="28575">
                    <a:moveTo>
                      <a:pt x="28194" y="0"/>
                    </a:moveTo>
                    <a:lnTo>
                      <a:pt x="13716" y="45720"/>
                    </a:lnTo>
                    <a:lnTo>
                      <a:pt x="4393" y="88582"/>
                    </a:lnTo>
                    <a:lnTo>
                      <a:pt x="1524" y="111252"/>
                    </a:lnTo>
                    <a:lnTo>
                      <a:pt x="762" y="119634"/>
                    </a:lnTo>
                    <a:lnTo>
                      <a:pt x="0" y="127254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6832853" y="3448049"/>
                <a:ext cx="21590" cy="177164"/>
              </a:xfrm>
              <a:custGeom>
                <a:rect b="b" l="l" r="r" t="t"/>
                <a:pathLst>
                  <a:path extrusionOk="0" h="177164" w="21590">
                    <a:moveTo>
                      <a:pt x="0" y="0"/>
                    </a:moveTo>
                    <a:lnTo>
                      <a:pt x="15525" y="69913"/>
                    </a:lnTo>
                    <a:lnTo>
                      <a:pt x="21336" y="140970"/>
                    </a:lnTo>
                    <a:lnTo>
                      <a:pt x="21336" y="152995"/>
                    </a:lnTo>
                    <a:lnTo>
                      <a:pt x="21336" y="161734"/>
                    </a:lnTo>
                    <a:lnTo>
                      <a:pt x="21336" y="169044"/>
                    </a:lnTo>
                    <a:lnTo>
                      <a:pt x="21336" y="176784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6860285" y="3477767"/>
                <a:ext cx="177800" cy="106045"/>
              </a:xfrm>
              <a:custGeom>
                <a:rect b="b" l="l" r="r" t="t"/>
                <a:pathLst>
                  <a:path extrusionOk="0" h="106045" w="177800">
                    <a:moveTo>
                      <a:pt x="0" y="30479"/>
                    </a:moveTo>
                    <a:lnTo>
                      <a:pt x="8846" y="23645"/>
                    </a:lnTo>
                    <a:lnTo>
                      <a:pt x="17049" y="19240"/>
                    </a:lnTo>
                    <a:lnTo>
                      <a:pt x="26253" y="17406"/>
                    </a:lnTo>
                    <a:lnTo>
                      <a:pt x="38100" y="18287"/>
                    </a:lnTo>
                    <a:lnTo>
                      <a:pt x="46470" y="21121"/>
                    </a:lnTo>
                    <a:lnTo>
                      <a:pt x="53054" y="26098"/>
                    </a:lnTo>
                    <a:lnTo>
                      <a:pt x="57495" y="33075"/>
                    </a:lnTo>
                    <a:lnTo>
                      <a:pt x="59436" y="41909"/>
                    </a:lnTo>
                    <a:lnTo>
                      <a:pt x="59412" y="53387"/>
                    </a:lnTo>
                    <a:lnTo>
                      <a:pt x="40314" y="88868"/>
                    </a:lnTo>
                    <a:lnTo>
                      <a:pt x="36004" y="93916"/>
                    </a:lnTo>
                    <a:lnTo>
                      <a:pt x="31980" y="99250"/>
                    </a:lnTo>
                    <a:lnTo>
                      <a:pt x="28956" y="105155"/>
                    </a:lnTo>
                    <a:lnTo>
                      <a:pt x="28956" y="105917"/>
                    </a:lnTo>
                    <a:lnTo>
                      <a:pt x="36456" y="105215"/>
                    </a:lnTo>
                    <a:lnTo>
                      <a:pt x="43243" y="103155"/>
                    </a:lnTo>
                    <a:lnTo>
                      <a:pt x="90106" y="67913"/>
                    </a:lnTo>
                    <a:lnTo>
                      <a:pt x="118110" y="34289"/>
                    </a:lnTo>
                    <a:lnTo>
                      <a:pt x="118872" y="0"/>
                    </a:lnTo>
                    <a:lnTo>
                      <a:pt x="108204" y="3047"/>
                    </a:lnTo>
                    <a:lnTo>
                      <a:pt x="96774" y="41147"/>
                    </a:lnTo>
                    <a:lnTo>
                      <a:pt x="130873" y="71735"/>
                    </a:lnTo>
                    <a:lnTo>
                      <a:pt x="169926" y="70103"/>
                    </a:lnTo>
                    <a:lnTo>
                      <a:pt x="173736" y="68579"/>
                    </a:lnTo>
                    <a:lnTo>
                      <a:pt x="177546" y="67055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7045451" y="3478339"/>
                <a:ext cx="71754" cy="74295"/>
              </a:xfrm>
              <a:custGeom>
                <a:rect b="b" l="l" r="r" t="t"/>
                <a:pathLst>
                  <a:path extrusionOk="0" h="74295" w="71754">
                    <a:moveTo>
                      <a:pt x="0" y="16192"/>
                    </a:moveTo>
                    <a:lnTo>
                      <a:pt x="9906" y="60388"/>
                    </a:lnTo>
                    <a:lnTo>
                      <a:pt x="14478" y="67246"/>
                    </a:lnTo>
                    <a:lnTo>
                      <a:pt x="18288" y="74104"/>
                    </a:lnTo>
                    <a:lnTo>
                      <a:pt x="8167" y="35683"/>
                    </a:lnTo>
                    <a:lnTo>
                      <a:pt x="8191" y="26003"/>
                    </a:lnTo>
                    <a:lnTo>
                      <a:pt x="35171" y="0"/>
                    </a:lnTo>
                    <a:lnTo>
                      <a:pt x="42671" y="190"/>
                    </a:lnTo>
                    <a:lnTo>
                      <a:pt x="70223" y="29765"/>
                    </a:lnTo>
                    <a:lnTo>
                      <a:pt x="71247" y="40576"/>
                    </a:lnTo>
                    <a:lnTo>
                      <a:pt x="71127" y="51387"/>
                    </a:lnTo>
                    <a:lnTo>
                      <a:pt x="70866" y="61912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7149845" y="3433762"/>
                <a:ext cx="64770" cy="108585"/>
              </a:xfrm>
              <a:custGeom>
                <a:rect b="b" l="l" r="r" t="t"/>
                <a:pathLst>
                  <a:path extrusionOk="0" h="108585" w="64770">
                    <a:moveTo>
                      <a:pt x="37338" y="1333"/>
                    </a:moveTo>
                    <a:lnTo>
                      <a:pt x="28372" y="0"/>
                    </a:lnTo>
                    <a:lnTo>
                      <a:pt x="21621" y="381"/>
                    </a:lnTo>
                    <a:lnTo>
                      <a:pt x="16442" y="3905"/>
                    </a:lnTo>
                    <a:lnTo>
                      <a:pt x="12192" y="12001"/>
                    </a:lnTo>
                    <a:lnTo>
                      <a:pt x="9525" y="21038"/>
                    </a:lnTo>
                    <a:lnTo>
                      <a:pt x="8572" y="30575"/>
                    </a:lnTo>
                    <a:lnTo>
                      <a:pt x="9620" y="39969"/>
                    </a:lnTo>
                    <a:lnTo>
                      <a:pt x="37064" y="68508"/>
                    </a:lnTo>
                    <a:lnTo>
                      <a:pt x="63246" y="77533"/>
                    </a:lnTo>
                    <a:lnTo>
                      <a:pt x="64770" y="84391"/>
                    </a:lnTo>
                    <a:lnTo>
                      <a:pt x="27717" y="105727"/>
                    </a:lnTo>
                    <a:lnTo>
                      <a:pt x="8382" y="108013"/>
                    </a:lnTo>
                    <a:lnTo>
                      <a:pt x="3048" y="108013"/>
                    </a:lnTo>
                    <a:lnTo>
                      <a:pt x="762" y="107251"/>
                    </a:lnTo>
                    <a:lnTo>
                      <a:pt x="0" y="101917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7237475" y="3464813"/>
                <a:ext cx="8254" cy="64135"/>
              </a:xfrm>
              <a:custGeom>
                <a:rect b="b" l="l" r="r" t="t"/>
                <a:pathLst>
                  <a:path extrusionOk="0" h="64135" w="8254">
                    <a:moveTo>
                      <a:pt x="0" y="0"/>
                    </a:moveTo>
                    <a:lnTo>
                      <a:pt x="7822" y="41040"/>
                    </a:lnTo>
                    <a:lnTo>
                      <a:pt x="8096" y="48291"/>
                    </a:lnTo>
                    <a:lnTo>
                      <a:pt x="7941" y="55399"/>
                    </a:lnTo>
                    <a:lnTo>
                      <a:pt x="6858" y="61722"/>
                    </a:lnTo>
                    <a:lnTo>
                      <a:pt x="6096" y="63246"/>
                    </a:lnTo>
                    <a:lnTo>
                      <a:pt x="6096" y="64008"/>
                    </a:lnTo>
                    <a:lnTo>
                      <a:pt x="5334" y="64008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7213091" y="3393185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7278623" y="3438905"/>
                <a:ext cx="57150" cy="85089"/>
              </a:xfrm>
              <a:custGeom>
                <a:rect b="b" l="l" r="r" t="t"/>
                <a:pathLst>
                  <a:path extrusionOk="0" h="85089" w="57150">
                    <a:moveTo>
                      <a:pt x="0" y="32765"/>
                    </a:moveTo>
                    <a:lnTo>
                      <a:pt x="5953" y="40647"/>
                    </a:lnTo>
                    <a:lnTo>
                      <a:pt x="12192" y="48386"/>
                    </a:lnTo>
                    <a:lnTo>
                      <a:pt x="18430" y="56126"/>
                    </a:lnTo>
                    <a:lnTo>
                      <a:pt x="24384" y="64007"/>
                    </a:lnTo>
                    <a:lnTo>
                      <a:pt x="29718" y="70103"/>
                    </a:lnTo>
                    <a:lnTo>
                      <a:pt x="33528" y="76199"/>
                    </a:lnTo>
                    <a:lnTo>
                      <a:pt x="38862" y="81533"/>
                    </a:lnTo>
                    <a:lnTo>
                      <a:pt x="39624" y="83819"/>
                    </a:lnTo>
                    <a:lnTo>
                      <a:pt x="39624" y="84581"/>
                    </a:lnTo>
                    <a:lnTo>
                      <a:pt x="41910" y="83819"/>
                    </a:lnTo>
                    <a:lnTo>
                      <a:pt x="43434" y="79247"/>
                    </a:lnTo>
                    <a:lnTo>
                      <a:pt x="44958" y="71627"/>
                    </a:lnTo>
                    <a:lnTo>
                      <a:pt x="45720" y="64769"/>
                    </a:lnTo>
                    <a:lnTo>
                      <a:pt x="47208" y="53911"/>
                    </a:lnTo>
                    <a:lnTo>
                      <a:pt x="48482" y="43052"/>
                    </a:lnTo>
                    <a:lnTo>
                      <a:pt x="49899" y="32194"/>
                    </a:lnTo>
                    <a:lnTo>
                      <a:pt x="51816" y="21335"/>
                    </a:lnTo>
                    <a:lnTo>
                      <a:pt x="53340" y="14477"/>
                    </a:lnTo>
                    <a:lnTo>
                      <a:pt x="54864" y="7619"/>
                    </a:lnTo>
                    <a:lnTo>
                      <a:pt x="57149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7357109" y="3455669"/>
                <a:ext cx="64770" cy="74295"/>
              </a:xfrm>
              <a:custGeom>
                <a:rect b="b" l="l" r="r" t="t"/>
                <a:pathLst>
                  <a:path extrusionOk="0" h="74295" w="64770">
                    <a:moveTo>
                      <a:pt x="0" y="66294"/>
                    </a:moveTo>
                    <a:lnTo>
                      <a:pt x="36575" y="43434"/>
                    </a:lnTo>
                    <a:lnTo>
                      <a:pt x="57149" y="8382"/>
                    </a:lnTo>
                    <a:lnTo>
                      <a:pt x="56387" y="3048"/>
                    </a:lnTo>
                    <a:lnTo>
                      <a:pt x="48005" y="1524"/>
                    </a:lnTo>
                    <a:lnTo>
                      <a:pt x="39623" y="0"/>
                    </a:lnTo>
                    <a:lnTo>
                      <a:pt x="22633" y="34337"/>
                    </a:lnTo>
                    <a:lnTo>
                      <a:pt x="22859" y="42672"/>
                    </a:lnTo>
                    <a:lnTo>
                      <a:pt x="51149" y="73152"/>
                    </a:lnTo>
                    <a:lnTo>
                      <a:pt x="57709" y="73818"/>
                    </a:lnTo>
                    <a:lnTo>
                      <a:pt x="64769" y="73914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91" name="Google Shape;91;p14"/>
            <p:cNvGrpSpPr/>
            <p:nvPr/>
          </p:nvGrpSpPr>
          <p:grpSpPr>
            <a:xfrm>
              <a:off x="7714678" y="3358108"/>
              <a:ext cx="152234" cy="147218"/>
              <a:chOff x="7714678" y="3358108"/>
              <a:chExt cx="152234" cy="147218"/>
            </a:xfrm>
          </p:grpSpPr>
          <p:sp>
            <p:nvSpPr>
              <p:cNvPr id="92" name="Google Shape;92;p14"/>
              <p:cNvSpPr/>
              <p:nvPr/>
            </p:nvSpPr>
            <p:spPr>
              <a:xfrm>
                <a:off x="7730489" y="3425951"/>
                <a:ext cx="3809" cy="79375"/>
              </a:xfrm>
              <a:custGeom>
                <a:rect b="b" l="l" r="r" t="t"/>
                <a:pathLst>
                  <a:path extrusionOk="0" h="79375" w="3809">
                    <a:moveTo>
                      <a:pt x="761" y="0"/>
                    </a:moveTo>
                    <a:lnTo>
                      <a:pt x="2202" y="11775"/>
                    </a:lnTo>
                    <a:lnTo>
                      <a:pt x="3143" y="23336"/>
                    </a:lnTo>
                    <a:lnTo>
                      <a:pt x="3655" y="35040"/>
                    </a:lnTo>
                    <a:lnTo>
                      <a:pt x="3809" y="47244"/>
                    </a:lnTo>
                    <a:lnTo>
                      <a:pt x="3536" y="55244"/>
                    </a:lnTo>
                    <a:lnTo>
                      <a:pt x="2762" y="63245"/>
                    </a:lnTo>
                    <a:lnTo>
                      <a:pt x="1559" y="71247"/>
                    </a:lnTo>
                    <a:lnTo>
                      <a:pt x="0" y="79248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7714678" y="3370135"/>
                <a:ext cx="8254" cy="12064"/>
              </a:xfrm>
              <a:custGeom>
                <a:rect b="b" l="l" r="r" t="t"/>
                <a:pathLst>
                  <a:path extrusionOk="0" h="12064" w="8254">
                    <a:moveTo>
                      <a:pt x="4381" y="11620"/>
                    </a:moveTo>
                    <a:lnTo>
                      <a:pt x="261" y="2452"/>
                    </a:lnTo>
                    <a:lnTo>
                      <a:pt x="0" y="0"/>
                    </a:lnTo>
                    <a:lnTo>
                      <a:pt x="2881" y="2405"/>
                    </a:lnTo>
                    <a:lnTo>
                      <a:pt x="8191" y="781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94" name="Google Shape;94;p14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7769326" y="3358108"/>
                <a:ext cx="97586" cy="1463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5" name="Google Shape;95;p14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8034383" y="3288004"/>
              <a:ext cx="143425" cy="154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305038" y="3275076"/>
              <a:ext cx="147091" cy="13032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7" name="Google Shape;97;p14"/>
            <p:cNvGrpSpPr/>
            <p:nvPr/>
          </p:nvGrpSpPr>
          <p:grpSpPr>
            <a:xfrm>
              <a:off x="8612860" y="3216376"/>
              <a:ext cx="453414" cy="224840"/>
              <a:chOff x="8612860" y="3216376"/>
              <a:chExt cx="453414" cy="224840"/>
            </a:xfrm>
          </p:grpSpPr>
          <p:pic>
            <p:nvPicPr>
              <p:cNvPr id="98" name="Google Shape;98;p14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612860" y="3216376"/>
                <a:ext cx="393242" cy="2248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" name="Google Shape;99;p14"/>
              <p:cNvSpPr/>
              <p:nvPr/>
            </p:nvSpPr>
            <p:spPr>
              <a:xfrm>
                <a:off x="9043415" y="3273551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100" name="Google Shape;100;p14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3737584" y="3119602"/>
              <a:ext cx="191312" cy="29418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1" name="Google Shape;101;p14"/>
            <p:cNvGrpSpPr/>
            <p:nvPr/>
          </p:nvGrpSpPr>
          <p:grpSpPr>
            <a:xfrm>
              <a:off x="4152137" y="3275837"/>
              <a:ext cx="90042" cy="73152"/>
              <a:chOff x="4152137" y="3275837"/>
              <a:chExt cx="90042" cy="73152"/>
            </a:xfrm>
          </p:grpSpPr>
          <p:sp>
            <p:nvSpPr>
              <p:cNvPr id="102" name="Google Shape;102;p14"/>
              <p:cNvSpPr/>
              <p:nvPr/>
            </p:nvSpPr>
            <p:spPr>
              <a:xfrm>
                <a:off x="4152137" y="3275837"/>
                <a:ext cx="66675" cy="2539"/>
              </a:xfrm>
              <a:custGeom>
                <a:rect b="b" l="l" r="r" t="t"/>
                <a:pathLst>
                  <a:path extrusionOk="0" h="2539" w="66675">
                    <a:moveTo>
                      <a:pt x="0" y="0"/>
                    </a:moveTo>
                    <a:lnTo>
                      <a:pt x="9727" y="1000"/>
                    </a:lnTo>
                    <a:lnTo>
                      <a:pt x="19526" y="1714"/>
                    </a:lnTo>
                    <a:lnTo>
                      <a:pt x="29467" y="2143"/>
                    </a:lnTo>
                    <a:lnTo>
                      <a:pt x="39624" y="2285"/>
                    </a:lnTo>
                    <a:lnTo>
                      <a:pt x="46041" y="2285"/>
                    </a:lnTo>
                    <a:lnTo>
                      <a:pt x="52673" y="2285"/>
                    </a:lnTo>
                    <a:lnTo>
                      <a:pt x="59447" y="2285"/>
                    </a:lnTo>
                    <a:lnTo>
                      <a:pt x="66294" y="228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4166615" y="3345179"/>
                <a:ext cx="75564" cy="3810"/>
              </a:xfrm>
              <a:custGeom>
                <a:rect b="b" l="l" r="r" t="t"/>
                <a:pathLst>
                  <a:path extrusionOk="0" h="3810" w="75564">
                    <a:moveTo>
                      <a:pt x="0" y="3048"/>
                    </a:moveTo>
                    <a:lnTo>
                      <a:pt x="13716" y="3155"/>
                    </a:lnTo>
                    <a:lnTo>
                      <a:pt x="27432" y="3333"/>
                    </a:lnTo>
                    <a:lnTo>
                      <a:pt x="41148" y="3369"/>
                    </a:lnTo>
                    <a:lnTo>
                      <a:pt x="54864" y="3048"/>
                    </a:lnTo>
                    <a:lnTo>
                      <a:pt x="65532" y="2286"/>
                    </a:lnTo>
                    <a:lnTo>
                      <a:pt x="68580" y="1524"/>
                    </a:lnTo>
                    <a:lnTo>
                      <a:pt x="75438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104" name="Google Shape;104;p14"/>
            <p:cNvGrpSpPr/>
            <p:nvPr/>
          </p:nvGrpSpPr>
          <p:grpSpPr>
            <a:xfrm>
              <a:off x="4535423" y="3084575"/>
              <a:ext cx="479171" cy="372236"/>
              <a:chOff x="4535423" y="3084575"/>
              <a:chExt cx="479171" cy="372236"/>
            </a:xfrm>
          </p:grpSpPr>
          <p:sp>
            <p:nvSpPr>
              <p:cNvPr id="105" name="Google Shape;105;p14"/>
              <p:cNvSpPr/>
              <p:nvPr/>
            </p:nvSpPr>
            <p:spPr>
              <a:xfrm>
                <a:off x="4535423" y="3184397"/>
                <a:ext cx="200660" cy="272414"/>
              </a:xfrm>
              <a:custGeom>
                <a:rect b="b" l="l" r="r" t="t"/>
                <a:pathLst>
                  <a:path extrusionOk="0" h="272414" w="200660">
                    <a:moveTo>
                      <a:pt x="0" y="0"/>
                    </a:moveTo>
                    <a:lnTo>
                      <a:pt x="3464" y="32682"/>
                    </a:lnTo>
                    <a:lnTo>
                      <a:pt x="6572" y="65436"/>
                    </a:lnTo>
                    <a:lnTo>
                      <a:pt x="10394" y="98047"/>
                    </a:lnTo>
                    <a:lnTo>
                      <a:pt x="21371" y="154686"/>
                    </a:lnTo>
                    <a:lnTo>
                      <a:pt x="38397" y="201453"/>
                    </a:lnTo>
                    <a:lnTo>
                      <a:pt x="62484" y="238672"/>
                    </a:lnTo>
                    <a:lnTo>
                      <a:pt x="92202" y="262913"/>
                    </a:lnTo>
                    <a:lnTo>
                      <a:pt x="135040" y="272200"/>
                    </a:lnTo>
                    <a:lnTo>
                      <a:pt x="157162" y="268223"/>
                    </a:lnTo>
                    <a:lnTo>
                      <a:pt x="178427" y="259675"/>
                    </a:lnTo>
                    <a:lnTo>
                      <a:pt x="200406" y="24841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106" name="Google Shape;106;p14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4631410" y="3225520"/>
                <a:ext cx="107492" cy="1570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" name="Google Shape;107;p14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4760188" y="3115030"/>
                <a:ext cx="144068" cy="2327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" name="Google Shape;108;p14"/>
              <p:cNvSpPr/>
              <p:nvPr/>
            </p:nvSpPr>
            <p:spPr>
              <a:xfrm>
                <a:off x="4941569" y="3084575"/>
                <a:ext cx="73025" cy="260985"/>
              </a:xfrm>
              <a:custGeom>
                <a:rect b="b" l="l" r="r" t="t"/>
                <a:pathLst>
                  <a:path extrusionOk="0" h="260985" w="73025">
                    <a:moveTo>
                      <a:pt x="3048" y="0"/>
                    </a:moveTo>
                    <a:lnTo>
                      <a:pt x="40386" y="28955"/>
                    </a:lnTo>
                    <a:lnTo>
                      <a:pt x="62674" y="63341"/>
                    </a:lnTo>
                    <a:lnTo>
                      <a:pt x="72390" y="102869"/>
                    </a:lnTo>
                    <a:lnTo>
                      <a:pt x="72842" y="124075"/>
                    </a:lnTo>
                    <a:lnTo>
                      <a:pt x="70866" y="144494"/>
                    </a:lnTo>
                    <a:lnTo>
                      <a:pt x="60198" y="184404"/>
                    </a:lnTo>
                    <a:lnTo>
                      <a:pt x="35230" y="233910"/>
                    </a:lnTo>
                    <a:lnTo>
                      <a:pt x="5941" y="259115"/>
                    </a:lnTo>
                    <a:lnTo>
                      <a:pt x="0" y="26060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109" name="Google Shape;109;p14"/>
            <p:cNvGrpSpPr/>
            <p:nvPr/>
          </p:nvGrpSpPr>
          <p:grpSpPr>
            <a:xfrm>
              <a:off x="5033772" y="2930652"/>
              <a:ext cx="78993" cy="66675"/>
              <a:chOff x="5033772" y="2930652"/>
              <a:chExt cx="78993" cy="66675"/>
            </a:xfrm>
          </p:grpSpPr>
          <p:sp>
            <p:nvSpPr>
              <p:cNvPr id="110" name="Google Shape;110;p14"/>
              <p:cNvSpPr/>
              <p:nvPr/>
            </p:nvSpPr>
            <p:spPr>
              <a:xfrm>
                <a:off x="5033772" y="2985516"/>
                <a:ext cx="41910" cy="6350"/>
              </a:xfrm>
              <a:custGeom>
                <a:rect b="b" l="l" r="r" t="t"/>
                <a:pathLst>
                  <a:path extrusionOk="0" h="6350" w="41910">
                    <a:moveTo>
                      <a:pt x="0" y="3810"/>
                    </a:moveTo>
                    <a:lnTo>
                      <a:pt x="7584" y="4679"/>
                    </a:lnTo>
                    <a:lnTo>
                      <a:pt x="16097" y="5619"/>
                    </a:lnTo>
                    <a:lnTo>
                      <a:pt x="24753" y="5845"/>
                    </a:lnTo>
                    <a:lnTo>
                      <a:pt x="32766" y="4572"/>
                    </a:lnTo>
                    <a:lnTo>
                      <a:pt x="37338" y="2286"/>
                    </a:lnTo>
                    <a:lnTo>
                      <a:pt x="38862" y="1524"/>
                    </a:lnTo>
                    <a:lnTo>
                      <a:pt x="41910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5107686" y="2930652"/>
                <a:ext cx="5079" cy="66675"/>
              </a:xfrm>
              <a:custGeom>
                <a:rect b="b" l="l" r="r" t="t"/>
                <a:pathLst>
                  <a:path extrusionOk="0" h="66675" w="5079">
                    <a:moveTo>
                      <a:pt x="4572" y="0"/>
                    </a:moveTo>
                    <a:lnTo>
                      <a:pt x="4012" y="9024"/>
                    </a:lnTo>
                    <a:lnTo>
                      <a:pt x="3524" y="17907"/>
                    </a:lnTo>
                    <a:lnTo>
                      <a:pt x="3178" y="26789"/>
                    </a:lnTo>
                    <a:lnTo>
                      <a:pt x="3048" y="35814"/>
                    </a:lnTo>
                    <a:lnTo>
                      <a:pt x="3107" y="43362"/>
                    </a:lnTo>
                    <a:lnTo>
                      <a:pt x="2381" y="51053"/>
                    </a:lnTo>
                    <a:lnTo>
                      <a:pt x="1226" y="58745"/>
                    </a:lnTo>
                    <a:lnTo>
                      <a:pt x="0" y="6629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112" name="Google Shape;112;p14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5166334" y="3169132"/>
              <a:ext cx="112826" cy="1516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4"/>
            <p:cNvSpPr/>
            <p:nvPr/>
          </p:nvSpPr>
          <p:spPr>
            <a:xfrm>
              <a:off x="5299709" y="2855404"/>
              <a:ext cx="817245" cy="97789"/>
            </a:xfrm>
            <a:custGeom>
              <a:rect b="b" l="l" r="r" t="t"/>
              <a:pathLst>
                <a:path extrusionOk="0" h="97789" w="817245">
                  <a:moveTo>
                    <a:pt x="0" y="97345"/>
                  </a:moveTo>
                  <a:lnTo>
                    <a:pt x="39754" y="66484"/>
                  </a:lnTo>
                  <a:lnTo>
                    <a:pt x="85796" y="48768"/>
                  </a:lnTo>
                  <a:lnTo>
                    <a:pt x="145756" y="32670"/>
                  </a:lnTo>
                  <a:lnTo>
                    <a:pt x="221753" y="18621"/>
                  </a:lnTo>
                  <a:lnTo>
                    <a:pt x="267557" y="12192"/>
                  </a:lnTo>
                  <a:lnTo>
                    <a:pt x="313503" y="7191"/>
                  </a:lnTo>
                  <a:lnTo>
                    <a:pt x="359664" y="3619"/>
                  </a:lnTo>
                  <a:lnTo>
                    <a:pt x="410313" y="952"/>
                  </a:lnTo>
                  <a:lnTo>
                    <a:pt x="461391" y="0"/>
                  </a:lnTo>
                  <a:lnTo>
                    <a:pt x="512468" y="1047"/>
                  </a:lnTo>
                  <a:lnTo>
                    <a:pt x="563118" y="4381"/>
                  </a:lnTo>
                  <a:lnTo>
                    <a:pt x="607968" y="10501"/>
                  </a:lnTo>
                  <a:lnTo>
                    <a:pt x="652176" y="19621"/>
                  </a:lnTo>
                  <a:lnTo>
                    <a:pt x="695670" y="31599"/>
                  </a:lnTo>
                  <a:lnTo>
                    <a:pt x="738378" y="46291"/>
                  </a:lnTo>
                  <a:lnTo>
                    <a:pt x="784133" y="65686"/>
                  </a:lnTo>
                  <a:lnTo>
                    <a:pt x="799338" y="72199"/>
                  </a:lnTo>
                  <a:lnTo>
                    <a:pt x="805434" y="74485"/>
                  </a:lnTo>
                  <a:lnTo>
                    <a:pt x="811530" y="77533"/>
                  </a:lnTo>
                  <a:lnTo>
                    <a:pt x="816863" y="79057"/>
                  </a:lnTo>
                  <a:lnTo>
                    <a:pt x="813054" y="80581"/>
                  </a:lnTo>
                  <a:lnTo>
                    <a:pt x="805434" y="80581"/>
                  </a:lnTo>
                  <a:lnTo>
                    <a:pt x="799338" y="78295"/>
                  </a:lnTo>
                  <a:lnTo>
                    <a:pt x="794766" y="76771"/>
                  </a:lnTo>
                  <a:lnTo>
                    <a:pt x="790956" y="75247"/>
                  </a:lnTo>
                  <a:lnTo>
                    <a:pt x="786384" y="72961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114" name="Google Shape;114;p14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5302732" y="3175990"/>
              <a:ext cx="139603" cy="20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4"/>
            <p:cNvSpPr/>
            <p:nvPr/>
          </p:nvSpPr>
          <p:spPr>
            <a:xfrm>
              <a:off x="4636008" y="3435096"/>
              <a:ext cx="340995" cy="113664"/>
            </a:xfrm>
            <a:custGeom>
              <a:rect b="b" l="l" r="r" t="t"/>
              <a:pathLst>
                <a:path extrusionOk="0" h="113664" w="340995">
                  <a:moveTo>
                    <a:pt x="0" y="96774"/>
                  </a:moveTo>
                  <a:lnTo>
                    <a:pt x="7774" y="104108"/>
                  </a:lnTo>
                  <a:lnTo>
                    <a:pt x="14192" y="109156"/>
                  </a:lnTo>
                  <a:lnTo>
                    <a:pt x="21324" y="112204"/>
                  </a:lnTo>
                  <a:lnTo>
                    <a:pt x="31242" y="113538"/>
                  </a:lnTo>
                  <a:lnTo>
                    <a:pt x="40005" y="113538"/>
                  </a:lnTo>
                  <a:lnTo>
                    <a:pt x="79724" y="96393"/>
                  </a:lnTo>
                  <a:lnTo>
                    <a:pt x="87689" y="91035"/>
                  </a:lnTo>
                  <a:lnTo>
                    <a:pt x="123765" y="73568"/>
                  </a:lnTo>
                  <a:lnTo>
                    <a:pt x="140839" y="71366"/>
                  </a:lnTo>
                  <a:lnTo>
                    <a:pt x="147351" y="71818"/>
                  </a:lnTo>
                  <a:lnTo>
                    <a:pt x="176022" y="89916"/>
                  </a:lnTo>
                  <a:lnTo>
                    <a:pt x="177546" y="92202"/>
                  </a:lnTo>
                  <a:lnTo>
                    <a:pt x="179832" y="95250"/>
                  </a:lnTo>
                  <a:lnTo>
                    <a:pt x="180594" y="97536"/>
                  </a:lnTo>
                  <a:lnTo>
                    <a:pt x="180594" y="98298"/>
                  </a:lnTo>
                  <a:lnTo>
                    <a:pt x="180594" y="99060"/>
                  </a:lnTo>
                  <a:lnTo>
                    <a:pt x="182118" y="96012"/>
                  </a:lnTo>
                  <a:lnTo>
                    <a:pt x="184404" y="92202"/>
                  </a:lnTo>
                  <a:lnTo>
                    <a:pt x="217170" y="56388"/>
                  </a:lnTo>
                  <a:lnTo>
                    <a:pt x="236350" y="52530"/>
                  </a:lnTo>
                  <a:lnTo>
                    <a:pt x="243078" y="52578"/>
                  </a:lnTo>
                  <a:lnTo>
                    <a:pt x="250697" y="52578"/>
                  </a:lnTo>
                  <a:lnTo>
                    <a:pt x="258318" y="52578"/>
                  </a:lnTo>
                  <a:lnTo>
                    <a:pt x="265938" y="54864"/>
                  </a:lnTo>
                  <a:lnTo>
                    <a:pt x="273558" y="55626"/>
                  </a:lnTo>
                  <a:lnTo>
                    <a:pt x="279654" y="56388"/>
                  </a:lnTo>
                  <a:lnTo>
                    <a:pt x="286512" y="56388"/>
                  </a:lnTo>
                  <a:lnTo>
                    <a:pt x="294132" y="56387"/>
                  </a:lnTo>
                  <a:lnTo>
                    <a:pt x="300228" y="54102"/>
                  </a:lnTo>
                  <a:lnTo>
                    <a:pt x="307086" y="50292"/>
                  </a:lnTo>
                  <a:lnTo>
                    <a:pt x="313944" y="46482"/>
                  </a:lnTo>
                  <a:lnTo>
                    <a:pt x="338328" y="14477"/>
                  </a:lnTo>
                  <a:lnTo>
                    <a:pt x="340614" y="9905"/>
                  </a:lnTo>
                  <a:lnTo>
                    <a:pt x="339090" y="5333"/>
                  </a:lnTo>
                  <a:lnTo>
                    <a:pt x="337566" y="3048"/>
                  </a:lnTo>
                  <a:lnTo>
                    <a:pt x="336804" y="1524"/>
                  </a:lnTo>
                  <a:lnTo>
                    <a:pt x="334518" y="0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252971" y="3114294"/>
              <a:ext cx="33654" cy="6350"/>
            </a:xfrm>
            <a:custGeom>
              <a:rect b="b" l="l" r="r" t="t"/>
              <a:pathLst>
                <a:path extrusionOk="0" h="6350" w="33654">
                  <a:moveTo>
                    <a:pt x="0" y="6096"/>
                  </a:moveTo>
                  <a:lnTo>
                    <a:pt x="32766" y="0"/>
                  </a:lnTo>
                  <a:lnTo>
                    <a:pt x="33528" y="0"/>
                  </a:lnTo>
                  <a:lnTo>
                    <a:pt x="32004" y="0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117" name="Google Shape;117;p14"/>
            <p:cNvGrpSpPr/>
            <p:nvPr/>
          </p:nvGrpSpPr>
          <p:grpSpPr>
            <a:xfrm>
              <a:off x="6429361" y="2900908"/>
              <a:ext cx="1197521" cy="294944"/>
              <a:chOff x="6429361" y="2900908"/>
              <a:chExt cx="1197521" cy="294944"/>
            </a:xfrm>
          </p:grpSpPr>
          <p:pic>
            <p:nvPicPr>
              <p:cNvPr id="118" name="Google Shape;118;p14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6429361" y="2980918"/>
                <a:ext cx="421710" cy="2149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9" name="Google Shape;119;p14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6875500" y="2926054"/>
                <a:ext cx="408482" cy="1897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0" name="Google Shape;120;p14"/>
              <p:cNvSpPr/>
              <p:nvPr/>
            </p:nvSpPr>
            <p:spPr>
              <a:xfrm>
                <a:off x="7329677" y="2987039"/>
                <a:ext cx="31115" cy="67944"/>
              </a:xfrm>
              <a:custGeom>
                <a:rect b="b" l="l" r="r" t="t"/>
                <a:pathLst>
                  <a:path extrusionOk="0" h="67944" w="31115">
                    <a:moveTo>
                      <a:pt x="0" y="28194"/>
                    </a:moveTo>
                    <a:lnTo>
                      <a:pt x="607" y="35825"/>
                    </a:lnTo>
                    <a:lnTo>
                      <a:pt x="1428" y="42957"/>
                    </a:lnTo>
                    <a:lnTo>
                      <a:pt x="2678" y="49946"/>
                    </a:lnTo>
                    <a:lnTo>
                      <a:pt x="4572" y="57150"/>
                    </a:lnTo>
                    <a:lnTo>
                      <a:pt x="6096" y="63246"/>
                    </a:lnTo>
                    <a:lnTo>
                      <a:pt x="9906" y="67818"/>
                    </a:lnTo>
                    <a:lnTo>
                      <a:pt x="17526" y="65532"/>
                    </a:lnTo>
                    <a:lnTo>
                      <a:pt x="24372" y="60471"/>
                    </a:lnTo>
                    <a:lnTo>
                      <a:pt x="28289" y="53054"/>
                    </a:lnTo>
                    <a:lnTo>
                      <a:pt x="30063" y="44636"/>
                    </a:lnTo>
                    <a:lnTo>
                      <a:pt x="30480" y="36576"/>
                    </a:lnTo>
                    <a:lnTo>
                      <a:pt x="30682" y="28074"/>
                    </a:lnTo>
                    <a:lnTo>
                      <a:pt x="29813" y="20574"/>
                    </a:lnTo>
                    <a:lnTo>
                      <a:pt x="27372" y="13644"/>
                    </a:lnTo>
                    <a:lnTo>
                      <a:pt x="22859" y="6858"/>
                    </a:lnTo>
                    <a:lnTo>
                      <a:pt x="18287" y="3048"/>
                    </a:lnTo>
                    <a:lnTo>
                      <a:pt x="17525" y="1524"/>
                    </a:lnTo>
                    <a:lnTo>
                      <a:pt x="14477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121" name="Google Shape;121;p14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7394422" y="2900908"/>
                <a:ext cx="232460" cy="155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14"/>
            <p:cNvGrpSpPr/>
            <p:nvPr/>
          </p:nvGrpSpPr>
          <p:grpSpPr>
            <a:xfrm>
              <a:off x="7853146" y="2784322"/>
              <a:ext cx="894612" cy="231889"/>
              <a:chOff x="7853146" y="2784322"/>
              <a:chExt cx="894612" cy="231889"/>
            </a:xfrm>
          </p:grpSpPr>
          <p:pic>
            <p:nvPicPr>
              <p:cNvPr id="123" name="Google Shape;123;p14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7853146" y="2828518"/>
                <a:ext cx="320852" cy="1876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14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8195950" y="2784322"/>
                <a:ext cx="498494" cy="1791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5" name="Google Shape;125;p14"/>
              <p:cNvSpPr/>
              <p:nvPr/>
            </p:nvSpPr>
            <p:spPr>
              <a:xfrm>
                <a:off x="8724899" y="2890266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</p:grpSp>
      <p:grpSp>
        <p:nvGrpSpPr>
          <p:cNvPr id="126" name="Google Shape;126;p14"/>
          <p:cNvGrpSpPr/>
          <p:nvPr/>
        </p:nvGrpSpPr>
        <p:grpSpPr>
          <a:xfrm>
            <a:off x="1900996" y="2943579"/>
            <a:ext cx="6273494" cy="1754908"/>
            <a:chOff x="4110120" y="4053814"/>
            <a:chExt cx="4619317" cy="1744268"/>
          </a:xfrm>
        </p:grpSpPr>
        <p:sp>
          <p:nvSpPr>
            <p:cNvPr id="127" name="Google Shape;127;p14"/>
            <p:cNvSpPr/>
            <p:nvPr/>
          </p:nvSpPr>
          <p:spPr>
            <a:xfrm>
              <a:off x="4110120" y="4508753"/>
              <a:ext cx="41275" cy="40639"/>
            </a:xfrm>
            <a:custGeom>
              <a:rect b="b" l="l" r="r" t="t"/>
              <a:pathLst>
                <a:path extrusionOk="0" h="40639" w="41275">
                  <a:moveTo>
                    <a:pt x="13061" y="9905"/>
                  </a:moveTo>
                  <a:lnTo>
                    <a:pt x="33825" y="13025"/>
                  </a:lnTo>
                  <a:lnTo>
                    <a:pt x="32492" y="19811"/>
                  </a:lnTo>
                  <a:lnTo>
                    <a:pt x="29444" y="26027"/>
                  </a:lnTo>
                  <a:lnTo>
                    <a:pt x="25253" y="31241"/>
                  </a:lnTo>
                  <a:lnTo>
                    <a:pt x="22205" y="34289"/>
                  </a:lnTo>
                  <a:lnTo>
                    <a:pt x="12299" y="40385"/>
                  </a:lnTo>
                  <a:lnTo>
                    <a:pt x="6965" y="37337"/>
                  </a:lnTo>
                  <a:lnTo>
                    <a:pt x="3119" y="31968"/>
                  </a:lnTo>
                  <a:lnTo>
                    <a:pt x="773" y="24098"/>
                  </a:lnTo>
                  <a:lnTo>
                    <a:pt x="0" y="15799"/>
                  </a:lnTo>
                  <a:lnTo>
                    <a:pt x="869" y="9143"/>
                  </a:lnTo>
                  <a:lnTo>
                    <a:pt x="3917" y="761"/>
                  </a:lnTo>
                  <a:lnTo>
                    <a:pt x="12299" y="761"/>
                  </a:lnTo>
                  <a:lnTo>
                    <a:pt x="19157" y="761"/>
                  </a:lnTo>
                  <a:lnTo>
                    <a:pt x="26777" y="0"/>
                  </a:lnTo>
                  <a:lnTo>
                    <a:pt x="32873" y="761"/>
                  </a:lnTo>
                  <a:lnTo>
                    <a:pt x="37445" y="7619"/>
                  </a:lnTo>
                  <a:lnTo>
                    <a:pt x="39731" y="10667"/>
                  </a:lnTo>
                  <a:lnTo>
                    <a:pt x="41255" y="19049"/>
                  </a:lnTo>
                  <a:lnTo>
                    <a:pt x="37445" y="22097"/>
                  </a:lnTo>
                  <a:lnTo>
                    <a:pt x="32873" y="26669"/>
                  </a:lnTo>
                  <a:lnTo>
                    <a:pt x="26777" y="18287"/>
                  </a:lnTo>
                  <a:lnTo>
                    <a:pt x="24491" y="15239"/>
                  </a:lnTo>
                  <a:lnTo>
                    <a:pt x="22205" y="12191"/>
                  </a:lnTo>
                  <a:lnTo>
                    <a:pt x="22205" y="9143"/>
                  </a:lnTo>
                  <a:lnTo>
                    <a:pt x="22205" y="8381"/>
                  </a:lnTo>
                  <a:lnTo>
                    <a:pt x="22205" y="7619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128" name="Google Shape;128;p14"/>
            <p:cNvGrpSpPr/>
            <p:nvPr/>
          </p:nvGrpSpPr>
          <p:grpSpPr>
            <a:xfrm>
              <a:off x="4441720" y="4441005"/>
              <a:ext cx="336806" cy="163023"/>
              <a:chOff x="4441720" y="4441005"/>
              <a:chExt cx="336806" cy="163023"/>
            </a:xfrm>
          </p:grpSpPr>
          <p:pic>
            <p:nvPicPr>
              <p:cNvPr id="129" name="Google Shape;129;p14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4441720" y="4441005"/>
                <a:ext cx="136389" cy="1630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14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4603216" y="4442434"/>
                <a:ext cx="175310" cy="1592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1" name="Google Shape;131;p14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5029365" y="4461068"/>
              <a:ext cx="266560" cy="141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4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5441416" y="4434814"/>
              <a:ext cx="422579" cy="1455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4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6260566" y="4245076"/>
              <a:ext cx="193598" cy="2385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4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6665976" y="4305300"/>
              <a:ext cx="150901" cy="13032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5" name="Google Shape;135;p14"/>
            <p:cNvGrpSpPr/>
            <p:nvPr/>
          </p:nvGrpSpPr>
          <p:grpSpPr>
            <a:xfrm>
              <a:off x="7130796" y="4255638"/>
              <a:ext cx="232409" cy="109220"/>
              <a:chOff x="7130796" y="4255638"/>
              <a:chExt cx="232409" cy="109220"/>
            </a:xfrm>
          </p:grpSpPr>
          <p:sp>
            <p:nvSpPr>
              <p:cNvPr id="136" name="Google Shape;136;p14"/>
              <p:cNvSpPr/>
              <p:nvPr/>
            </p:nvSpPr>
            <p:spPr>
              <a:xfrm>
                <a:off x="7148322" y="4271771"/>
                <a:ext cx="2540" cy="83820"/>
              </a:xfrm>
              <a:custGeom>
                <a:rect b="b" l="l" r="r" t="t"/>
                <a:pathLst>
                  <a:path extrusionOk="0" h="83820" w="2540">
                    <a:moveTo>
                      <a:pt x="0" y="0"/>
                    </a:moveTo>
                    <a:lnTo>
                      <a:pt x="130" y="10727"/>
                    </a:lnTo>
                    <a:lnTo>
                      <a:pt x="476" y="21240"/>
                    </a:lnTo>
                    <a:lnTo>
                      <a:pt x="964" y="31611"/>
                    </a:lnTo>
                    <a:lnTo>
                      <a:pt x="1524" y="41910"/>
                    </a:lnTo>
                    <a:lnTo>
                      <a:pt x="1964" y="52316"/>
                    </a:lnTo>
                    <a:lnTo>
                      <a:pt x="2190" y="62864"/>
                    </a:lnTo>
                    <a:lnTo>
                      <a:pt x="2274" y="73413"/>
                    </a:lnTo>
                    <a:lnTo>
                      <a:pt x="2286" y="8382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7130796" y="4255638"/>
                <a:ext cx="232409" cy="109220"/>
              </a:xfrm>
              <a:custGeom>
                <a:rect b="b" l="l" r="r" t="t"/>
                <a:pathLst>
                  <a:path extrusionOk="0" h="109220" w="232409">
                    <a:moveTo>
                      <a:pt x="0" y="29086"/>
                    </a:moveTo>
                    <a:lnTo>
                      <a:pt x="44195" y="5464"/>
                    </a:lnTo>
                    <a:lnTo>
                      <a:pt x="62305" y="0"/>
                    </a:lnTo>
                    <a:lnTo>
                      <a:pt x="67818" y="892"/>
                    </a:lnTo>
                    <a:lnTo>
                      <a:pt x="81593" y="41588"/>
                    </a:lnTo>
                    <a:lnTo>
                      <a:pt x="85344" y="81664"/>
                    </a:lnTo>
                    <a:lnTo>
                      <a:pt x="86106" y="87760"/>
                    </a:lnTo>
                    <a:lnTo>
                      <a:pt x="86106" y="93094"/>
                    </a:lnTo>
                    <a:lnTo>
                      <a:pt x="86106" y="99190"/>
                    </a:lnTo>
                    <a:lnTo>
                      <a:pt x="80010" y="96904"/>
                    </a:lnTo>
                    <a:lnTo>
                      <a:pt x="77724" y="88522"/>
                    </a:lnTo>
                    <a:lnTo>
                      <a:pt x="76200" y="81664"/>
                    </a:lnTo>
                    <a:lnTo>
                      <a:pt x="75438" y="71854"/>
                    </a:lnTo>
                    <a:lnTo>
                      <a:pt x="75819" y="62043"/>
                    </a:lnTo>
                    <a:lnTo>
                      <a:pt x="106513" y="28670"/>
                    </a:lnTo>
                    <a:lnTo>
                      <a:pt x="134778" y="25276"/>
                    </a:lnTo>
                    <a:lnTo>
                      <a:pt x="144649" y="25943"/>
                    </a:lnTo>
                    <a:lnTo>
                      <a:pt x="164592" y="54994"/>
                    </a:lnTo>
                    <a:lnTo>
                      <a:pt x="163996" y="64900"/>
                    </a:lnTo>
                    <a:lnTo>
                      <a:pt x="161544" y="74235"/>
                    </a:lnTo>
                    <a:lnTo>
                      <a:pt x="157948" y="83284"/>
                    </a:lnTo>
                    <a:lnTo>
                      <a:pt x="153924" y="92332"/>
                    </a:lnTo>
                    <a:lnTo>
                      <a:pt x="151638" y="98428"/>
                    </a:lnTo>
                    <a:lnTo>
                      <a:pt x="150876" y="101476"/>
                    </a:lnTo>
                    <a:lnTo>
                      <a:pt x="150876" y="107572"/>
                    </a:lnTo>
                    <a:lnTo>
                      <a:pt x="158055" y="108787"/>
                    </a:lnTo>
                    <a:lnTo>
                      <a:pt x="164877" y="108144"/>
                    </a:lnTo>
                    <a:lnTo>
                      <a:pt x="202215" y="86903"/>
                    </a:lnTo>
                    <a:lnTo>
                      <a:pt x="220503" y="48708"/>
                    </a:lnTo>
                    <a:lnTo>
                      <a:pt x="219015" y="41302"/>
                    </a:lnTo>
                    <a:lnTo>
                      <a:pt x="214884" y="35182"/>
                    </a:lnTo>
                    <a:lnTo>
                      <a:pt x="209228" y="32170"/>
                    </a:lnTo>
                    <a:lnTo>
                      <a:pt x="202215" y="31087"/>
                    </a:lnTo>
                    <a:lnTo>
                      <a:pt x="195060" y="31861"/>
                    </a:lnTo>
                    <a:lnTo>
                      <a:pt x="172473" y="67210"/>
                    </a:lnTo>
                    <a:lnTo>
                      <a:pt x="210311" y="89284"/>
                    </a:lnTo>
                    <a:lnTo>
                      <a:pt x="221742" y="90046"/>
                    </a:lnTo>
                    <a:lnTo>
                      <a:pt x="225552" y="89284"/>
                    </a:lnTo>
                    <a:lnTo>
                      <a:pt x="232410" y="8395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138" name="Google Shape;138;p14"/>
            <p:cNvGrpSpPr/>
            <p:nvPr/>
          </p:nvGrpSpPr>
          <p:grpSpPr>
            <a:xfrm>
              <a:off x="7594066" y="4140682"/>
              <a:ext cx="309422" cy="333781"/>
              <a:chOff x="7594066" y="4140682"/>
              <a:chExt cx="309422" cy="333781"/>
            </a:xfrm>
          </p:grpSpPr>
          <p:pic>
            <p:nvPicPr>
              <p:cNvPr id="139" name="Google Shape;139;p14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7594066" y="4140682"/>
                <a:ext cx="309422" cy="19294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0" name="Google Shape;140;p14"/>
              <p:cNvSpPr/>
              <p:nvPr/>
            </p:nvSpPr>
            <p:spPr>
              <a:xfrm>
                <a:off x="7711440" y="4379975"/>
                <a:ext cx="144145" cy="23495"/>
              </a:xfrm>
              <a:custGeom>
                <a:rect b="b" l="l" r="r" t="t"/>
                <a:pathLst>
                  <a:path extrusionOk="0" h="23495" w="144145">
                    <a:moveTo>
                      <a:pt x="0" y="22860"/>
                    </a:moveTo>
                    <a:lnTo>
                      <a:pt x="39969" y="21359"/>
                    </a:lnTo>
                    <a:lnTo>
                      <a:pt x="83724" y="12763"/>
                    </a:lnTo>
                    <a:lnTo>
                      <a:pt x="121300" y="3214"/>
                    </a:lnTo>
                    <a:lnTo>
                      <a:pt x="128778" y="1524"/>
                    </a:lnTo>
                    <a:lnTo>
                      <a:pt x="136255" y="404"/>
                    </a:lnTo>
                    <a:lnTo>
                      <a:pt x="14401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7778496" y="4451603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142" name="Google Shape;142;p14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8184884" y="4053814"/>
              <a:ext cx="185841" cy="2424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4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8504490" y="4099534"/>
              <a:ext cx="224947" cy="11833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4" name="Google Shape;144;p14"/>
            <p:cNvGrpSpPr/>
            <p:nvPr/>
          </p:nvGrpSpPr>
          <p:grpSpPr>
            <a:xfrm>
              <a:off x="5031486" y="4772380"/>
              <a:ext cx="1212367" cy="264440"/>
              <a:chOff x="5031486" y="4772380"/>
              <a:chExt cx="1212367" cy="264440"/>
            </a:xfrm>
          </p:grpSpPr>
          <p:sp>
            <p:nvSpPr>
              <p:cNvPr id="145" name="Google Shape;145;p14"/>
              <p:cNvSpPr/>
              <p:nvPr/>
            </p:nvSpPr>
            <p:spPr>
              <a:xfrm>
                <a:off x="5031486" y="4918710"/>
                <a:ext cx="127635" cy="118110"/>
              </a:xfrm>
              <a:custGeom>
                <a:rect b="b" l="l" r="r" t="t"/>
                <a:pathLst>
                  <a:path extrusionOk="0" h="118110" w="127635">
                    <a:moveTo>
                      <a:pt x="0" y="0"/>
                    </a:moveTo>
                    <a:lnTo>
                      <a:pt x="6965" y="39540"/>
                    </a:lnTo>
                    <a:lnTo>
                      <a:pt x="19145" y="78676"/>
                    </a:lnTo>
                    <a:lnTo>
                      <a:pt x="39147" y="114300"/>
                    </a:lnTo>
                    <a:lnTo>
                      <a:pt x="51816" y="118110"/>
                    </a:lnTo>
                    <a:lnTo>
                      <a:pt x="59257" y="112990"/>
                    </a:lnTo>
                    <a:lnTo>
                      <a:pt x="70901" y="69461"/>
                    </a:lnTo>
                    <a:lnTo>
                      <a:pt x="73152" y="22098"/>
                    </a:lnTo>
                    <a:lnTo>
                      <a:pt x="73152" y="12192"/>
                    </a:lnTo>
                    <a:lnTo>
                      <a:pt x="73152" y="9906"/>
                    </a:lnTo>
                    <a:lnTo>
                      <a:pt x="73152" y="4572"/>
                    </a:lnTo>
                    <a:lnTo>
                      <a:pt x="73163" y="2976"/>
                    </a:lnTo>
                    <a:lnTo>
                      <a:pt x="73247" y="6667"/>
                    </a:lnTo>
                    <a:lnTo>
                      <a:pt x="73473" y="12930"/>
                    </a:lnTo>
                    <a:lnTo>
                      <a:pt x="80236" y="57090"/>
                    </a:lnTo>
                    <a:lnTo>
                      <a:pt x="106680" y="92202"/>
                    </a:lnTo>
                    <a:lnTo>
                      <a:pt x="117348" y="93726"/>
                    </a:lnTo>
                    <a:lnTo>
                      <a:pt x="120396" y="88392"/>
                    </a:lnTo>
                    <a:lnTo>
                      <a:pt x="127254" y="8153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5161788" y="4911221"/>
                <a:ext cx="83820" cy="102870"/>
              </a:xfrm>
              <a:custGeom>
                <a:rect b="b" l="l" r="r" t="t"/>
                <a:pathLst>
                  <a:path extrusionOk="0" h="102870" w="83820">
                    <a:moveTo>
                      <a:pt x="2286" y="9013"/>
                    </a:moveTo>
                    <a:lnTo>
                      <a:pt x="785" y="20990"/>
                    </a:lnTo>
                    <a:lnTo>
                      <a:pt x="0" y="32254"/>
                    </a:lnTo>
                    <a:lnTo>
                      <a:pt x="357" y="43517"/>
                    </a:lnTo>
                    <a:lnTo>
                      <a:pt x="12358" y="88499"/>
                    </a:lnTo>
                    <a:lnTo>
                      <a:pt x="18288" y="101215"/>
                    </a:lnTo>
                    <a:lnTo>
                      <a:pt x="19050" y="102739"/>
                    </a:lnTo>
                    <a:lnTo>
                      <a:pt x="16299" y="96000"/>
                    </a:lnTo>
                    <a:lnTo>
                      <a:pt x="13049" y="89404"/>
                    </a:lnTo>
                    <a:lnTo>
                      <a:pt x="9941" y="82807"/>
                    </a:lnTo>
                    <a:lnTo>
                      <a:pt x="7620" y="76069"/>
                    </a:lnTo>
                    <a:lnTo>
                      <a:pt x="4441" y="64591"/>
                    </a:lnTo>
                    <a:lnTo>
                      <a:pt x="2190" y="51685"/>
                    </a:lnTo>
                    <a:lnTo>
                      <a:pt x="1512" y="38778"/>
                    </a:lnTo>
                    <a:lnTo>
                      <a:pt x="3048" y="27301"/>
                    </a:lnTo>
                    <a:lnTo>
                      <a:pt x="32004" y="1393"/>
                    </a:lnTo>
                    <a:lnTo>
                      <a:pt x="42124" y="0"/>
                    </a:lnTo>
                    <a:lnTo>
                      <a:pt x="51816" y="535"/>
                    </a:lnTo>
                    <a:lnTo>
                      <a:pt x="80486" y="26348"/>
                    </a:lnTo>
                    <a:lnTo>
                      <a:pt x="83367" y="59305"/>
                    </a:lnTo>
                    <a:lnTo>
                      <a:pt x="83248" y="70735"/>
                    </a:lnTo>
                    <a:lnTo>
                      <a:pt x="82843" y="82165"/>
                    </a:lnTo>
                    <a:lnTo>
                      <a:pt x="82296" y="93595"/>
                    </a:lnTo>
                    <a:lnTo>
                      <a:pt x="82296" y="95881"/>
                    </a:lnTo>
                    <a:lnTo>
                      <a:pt x="82296" y="98167"/>
                    </a:lnTo>
                    <a:lnTo>
                      <a:pt x="82296" y="9969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5271992" y="4898898"/>
                <a:ext cx="85725" cy="128904"/>
              </a:xfrm>
              <a:custGeom>
                <a:rect b="b" l="l" r="r" t="t"/>
                <a:pathLst>
                  <a:path extrusionOk="0" h="128904" w="85725">
                    <a:moveTo>
                      <a:pt x="27717" y="0"/>
                    </a:moveTo>
                    <a:lnTo>
                      <a:pt x="5619" y="40385"/>
                    </a:lnTo>
                    <a:lnTo>
                      <a:pt x="0" y="76771"/>
                    </a:lnTo>
                    <a:lnTo>
                      <a:pt x="797" y="95464"/>
                    </a:lnTo>
                    <a:lnTo>
                      <a:pt x="6381" y="112013"/>
                    </a:lnTo>
                    <a:lnTo>
                      <a:pt x="14216" y="120955"/>
                    </a:lnTo>
                    <a:lnTo>
                      <a:pt x="24479" y="126396"/>
                    </a:lnTo>
                    <a:lnTo>
                      <a:pt x="36171" y="128837"/>
                    </a:lnTo>
                    <a:lnTo>
                      <a:pt x="48291" y="128777"/>
                    </a:lnTo>
                    <a:lnTo>
                      <a:pt x="59483" y="125872"/>
                    </a:lnTo>
                    <a:lnTo>
                      <a:pt x="68675" y="120967"/>
                    </a:lnTo>
                    <a:lnTo>
                      <a:pt x="77009" y="114633"/>
                    </a:lnTo>
                    <a:lnTo>
                      <a:pt x="85629" y="10744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5348454" y="4909566"/>
                <a:ext cx="74295" cy="97789"/>
              </a:xfrm>
              <a:custGeom>
                <a:rect b="b" l="l" r="r" t="t"/>
                <a:pathLst>
                  <a:path extrusionOk="0" h="97789" w="74295">
                    <a:moveTo>
                      <a:pt x="27455" y="54863"/>
                    </a:moveTo>
                    <a:lnTo>
                      <a:pt x="25038" y="46970"/>
                    </a:lnTo>
                    <a:lnTo>
                      <a:pt x="22407" y="40862"/>
                    </a:lnTo>
                    <a:lnTo>
                      <a:pt x="17918" y="37183"/>
                    </a:lnTo>
                    <a:lnTo>
                      <a:pt x="9929" y="36575"/>
                    </a:lnTo>
                    <a:lnTo>
                      <a:pt x="1547" y="37337"/>
                    </a:lnTo>
                    <a:lnTo>
                      <a:pt x="23" y="48005"/>
                    </a:lnTo>
                    <a:lnTo>
                      <a:pt x="23" y="54863"/>
                    </a:lnTo>
                    <a:lnTo>
                      <a:pt x="0" y="63484"/>
                    </a:lnTo>
                    <a:lnTo>
                      <a:pt x="37076" y="97535"/>
                    </a:lnTo>
                    <a:lnTo>
                      <a:pt x="50684" y="96702"/>
                    </a:lnTo>
                    <a:lnTo>
                      <a:pt x="62507" y="89153"/>
                    </a:lnTo>
                    <a:lnTo>
                      <a:pt x="68901" y="79009"/>
                    </a:lnTo>
                    <a:lnTo>
                      <a:pt x="72509" y="67436"/>
                    </a:lnTo>
                    <a:lnTo>
                      <a:pt x="73973" y="55292"/>
                    </a:lnTo>
                    <a:lnTo>
                      <a:pt x="73937" y="43433"/>
                    </a:lnTo>
                    <a:lnTo>
                      <a:pt x="54887" y="6095"/>
                    </a:lnTo>
                    <a:lnTo>
                      <a:pt x="48029" y="1523"/>
                    </a:lnTo>
                    <a:lnTo>
                      <a:pt x="44219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5449062" y="4893564"/>
                <a:ext cx="67310" cy="90170"/>
              </a:xfrm>
              <a:custGeom>
                <a:rect b="b" l="l" r="r" t="t"/>
                <a:pathLst>
                  <a:path extrusionOk="0" h="90170" w="67310">
                    <a:moveTo>
                      <a:pt x="0" y="26669"/>
                    </a:moveTo>
                    <a:lnTo>
                      <a:pt x="3048" y="65531"/>
                    </a:lnTo>
                    <a:lnTo>
                      <a:pt x="4572" y="73913"/>
                    </a:lnTo>
                    <a:lnTo>
                      <a:pt x="5334" y="82295"/>
                    </a:lnTo>
                    <a:lnTo>
                      <a:pt x="6096" y="85343"/>
                    </a:lnTo>
                    <a:lnTo>
                      <a:pt x="6096" y="87629"/>
                    </a:lnTo>
                    <a:lnTo>
                      <a:pt x="6096" y="89915"/>
                    </a:lnTo>
                    <a:lnTo>
                      <a:pt x="5286" y="82593"/>
                    </a:lnTo>
                    <a:lnTo>
                      <a:pt x="4191" y="75342"/>
                    </a:lnTo>
                    <a:lnTo>
                      <a:pt x="3095" y="67948"/>
                    </a:lnTo>
                    <a:lnTo>
                      <a:pt x="2286" y="60197"/>
                    </a:lnTo>
                    <a:lnTo>
                      <a:pt x="1964" y="48339"/>
                    </a:lnTo>
                    <a:lnTo>
                      <a:pt x="2571" y="36766"/>
                    </a:lnTo>
                    <a:lnTo>
                      <a:pt x="26074" y="761"/>
                    </a:lnTo>
                    <a:lnTo>
                      <a:pt x="34290" y="0"/>
                    </a:lnTo>
                    <a:lnTo>
                      <a:pt x="41850" y="785"/>
                    </a:lnTo>
                    <a:lnTo>
                      <a:pt x="64770" y="34956"/>
                    </a:lnTo>
                    <a:lnTo>
                      <a:pt x="66294" y="55625"/>
                    </a:lnTo>
                    <a:lnTo>
                      <a:pt x="66198" y="63055"/>
                    </a:lnTo>
                    <a:lnTo>
                      <a:pt x="66103" y="70484"/>
                    </a:lnTo>
                    <a:lnTo>
                      <a:pt x="66294" y="77914"/>
                    </a:lnTo>
                    <a:lnTo>
                      <a:pt x="67056" y="8534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5557944" y="4858631"/>
                <a:ext cx="67310" cy="127000"/>
              </a:xfrm>
              <a:custGeom>
                <a:rect b="b" l="l" r="r" t="t"/>
                <a:pathLst>
                  <a:path extrusionOk="0" h="127000" w="67310">
                    <a:moveTo>
                      <a:pt x="39707" y="14358"/>
                    </a:moveTo>
                    <a:lnTo>
                      <a:pt x="34706" y="8810"/>
                    </a:lnTo>
                    <a:lnTo>
                      <a:pt x="28848" y="3119"/>
                    </a:lnTo>
                    <a:lnTo>
                      <a:pt x="22133" y="0"/>
                    </a:lnTo>
                    <a:lnTo>
                      <a:pt x="14561" y="2166"/>
                    </a:lnTo>
                    <a:lnTo>
                      <a:pt x="0" y="44993"/>
                    </a:lnTo>
                    <a:lnTo>
                      <a:pt x="2274" y="53887"/>
                    </a:lnTo>
                    <a:lnTo>
                      <a:pt x="34087" y="77795"/>
                    </a:lnTo>
                    <a:lnTo>
                      <a:pt x="43934" y="81534"/>
                    </a:lnTo>
                    <a:lnTo>
                      <a:pt x="53423" y="85986"/>
                    </a:lnTo>
                    <a:lnTo>
                      <a:pt x="58757" y="88272"/>
                    </a:lnTo>
                    <a:lnTo>
                      <a:pt x="67139" y="95130"/>
                    </a:lnTo>
                    <a:lnTo>
                      <a:pt x="63329" y="102750"/>
                    </a:lnTo>
                    <a:lnTo>
                      <a:pt x="25229" y="124848"/>
                    </a:lnTo>
                    <a:lnTo>
                      <a:pt x="16323" y="126599"/>
                    </a:lnTo>
                    <a:lnTo>
                      <a:pt x="10560" y="125706"/>
                    </a:lnTo>
                    <a:lnTo>
                      <a:pt x="6798" y="121527"/>
                    </a:lnTo>
                    <a:lnTo>
                      <a:pt x="3893" y="11341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5639562" y="4837176"/>
                <a:ext cx="29845" cy="135889"/>
              </a:xfrm>
              <a:custGeom>
                <a:rect b="b" l="l" r="r" t="t"/>
                <a:pathLst>
                  <a:path extrusionOk="0" h="135889" w="29845">
                    <a:moveTo>
                      <a:pt x="0" y="0"/>
                    </a:moveTo>
                    <a:lnTo>
                      <a:pt x="16764" y="45719"/>
                    </a:lnTo>
                    <a:lnTo>
                      <a:pt x="19764" y="89654"/>
                    </a:lnTo>
                    <a:lnTo>
                      <a:pt x="19812" y="104394"/>
                    </a:lnTo>
                    <a:lnTo>
                      <a:pt x="19454" y="111525"/>
                    </a:lnTo>
                    <a:lnTo>
                      <a:pt x="19240" y="120872"/>
                    </a:lnTo>
                    <a:lnTo>
                      <a:pt x="20454" y="129790"/>
                    </a:lnTo>
                    <a:lnTo>
                      <a:pt x="24384" y="135636"/>
                    </a:lnTo>
                    <a:lnTo>
                      <a:pt x="28956" y="135636"/>
                    </a:lnTo>
                    <a:lnTo>
                      <a:pt x="29718" y="134112"/>
                    </a:lnTo>
                    <a:lnTo>
                      <a:pt x="28956" y="12877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5634990" y="4856988"/>
                <a:ext cx="125729" cy="106679"/>
              </a:xfrm>
              <a:custGeom>
                <a:rect b="b" l="l" r="r" t="t"/>
                <a:pathLst>
                  <a:path extrusionOk="0" h="106679" w="125729">
                    <a:moveTo>
                      <a:pt x="0" y="44195"/>
                    </a:moveTo>
                    <a:lnTo>
                      <a:pt x="41909" y="21335"/>
                    </a:lnTo>
                    <a:lnTo>
                      <a:pt x="49529" y="19049"/>
                    </a:lnTo>
                    <a:lnTo>
                      <a:pt x="56388" y="16763"/>
                    </a:lnTo>
                    <a:lnTo>
                      <a:pt x="64008" y="16001"/>
                    </a:lnTo>
                    <a:lnTo>
                      <a:pt x="67056" y="15239"/>
                    </a:lnTo>
                    <a:lnTo>
                      <a:pt x="70104" y="16001"/>
                    </a:lnTo>
                    <a:lnTo>
                      <a:pt x="73152" y="17525"/>
                    </a:lnTo>
                    <a:lnTo>
                      <a:pt x="81534" y="20573"/>
                    </a:lnTo>
                    <a:lnTo>
                      <a:pt x="87630" y="24383"/>
                    </a:lnTo>
                    <a:lnTo>
                      <a:pt x="109692" y="59733"/>
                    </a:lnTo>
                    <a:lnTo>
                      <a:pt x="110942" y="80057"/>
                    </a:lnTo>
                    <a:lnTo>
                      <a:pt x="110680" y="88201"/>
                    </a:lnTo>
                    <a:lnTo>
                      <a:pt x="108989" y="96059"/>
                    </a:lnTo>
                    <a:lnTo>
                      <a:pt x="105155" y="103631"/>
                    </a:lnTo>
                    <a:lnTo>
                      <a:pt x="102870" y="105917"/>
                    </a:lnTo>
                    <a:lnTo>
                      <a:pt x="102870" y="106679"/>
                    </a:lnTo>
                    <a:lnTo>
                      <a:pt x="95250" y="76961"/>
                    </a:lnTo>
                    <a:lnTo>
                      <a:pt x="95595" y="65579"/>
                    </a:lnTo>
                    <a:lnTo>
                      <a:pt x="108263" y="24967"/>
                    </a:lnTo>
                    <a:lnTo>
                      <a:pt x="119812" y="8036"/>
                    </a:lnTo>
                    <a:lnTo>
                      <a:pt x="12573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5767613" y="4872228"/>
                <a:ext cx="104775" cy="92710"/>
              </a:xfrm>
              <a:custGeom>
                <a:rect b="b" l="l" r="r" t="t"/>
                <a:pathLst>
                  <a:path extrusionOk="0" h="92710" w="104775">
                    <a:moveTo>
                      <a:pt x="31206" y="50292"/>
                    </a:moveTo>
                    <a:lnTo>
                      <a:pt x="31896" y="42981"/>
                    </a:lnTo>
                    <a:lnTo>
                      <a:pt x="32730" y="35814"/>
                    </a:lnTo>
                    <a:lnTo>
                      <a:pt x="33563" y="28646"/>
                    </a:lnTo>
                    <a:lnTo>
                      <a:pt x="34254" y="21336"/>
                    </a:lnTo>
                    <a:lnTo>
                      <a:pt x="34254" y="13716"/>
                    </a:lnTo>
                    <a:lnTo>
                      <a:pt x="35016" y="8382"/>
                    </a:lnTo>
                    <a:lnTo>
                      <a:pt x="28920" y="3810"/>
                    </a:lnTo>
                    <a:lnTo>
                      <a:pt x="25110" y="0"/>
                    </a:lnTo>
                    <a:lnTo>
                      <a:pt x="17490" y="762"/>
                    </a:lnTo>
                    <a:lnTo>
                      <a:pt x="1690" y="45196"/>
                    </a:lnTo>
                    <a:lnTo>
                      <a:pt x="726" y="58674"/>
                    </a:lnTo>
                    <a:lnTo>
                      <a:pt x="0" y="67425"/>
                    </a:lnTo>
                    <a:lnTo>
                      <a:pt x="59" y="76676"/>
                    </a:lnTo>
                    <a:lnTo>
                      <a:pt x="2547" y="84927"/>
                    </a:lnTo>
                    <a:lnTo>
                      <a:pt x="9108" y="90678"/>
                    </a:lnTo>
                    <a:lnTo>
                      <a:pt x="16740" y="92142"/>
                    </a:lnTo>
                    <a:lnTo>
                      <a:pt x="24443" y="90392"/>
                    </a:lnTo>
                    <a:lnTo>
                      <a:pt x="54566" y="56459"/>
                    </a:lnTo>
                    <a:lnTo>
                      <a:pt x="60162" y="17526"/>
                    </a:lnTo>
                    <a:lnTo>
                      <a:pt x="60162" y="16764"/>
                    </a:lnTo>
                    <a:lnTo>
                      <a:pt x="60162" y="16002"/>
                    </a:lnTo>
                    <a:lnTo>
                      <a:pt x="60162" y="23622"/>
                    </a:lnTo>
                    <a:lnTo>
                      <a:pt x="60162" y="31242"/>
                    </a:lnTo>
                    <a:lnTo>
                      <a:pt x="61686" y="38862"/>
                    </a:lnTo>
                    <a:lnTo>
                      <a:pt x="82498" y="75902"/>
                    </a:lnTo>
                    <a:lnTo>
                      <a:pt x="96309" y="78259"/>
                    </a:lnTo>
                    <a:lnTo>
                      <a:pt x="104358" y="7772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5894784" y="4883658"/>
                <a:ext cx="10795" cy="55879"/>
              </a:xfrm>
              <a:custGeom>
                <a:rect b="b" l="l" r="r" t="t"/>
                <a:pathLst>
                  <a:path extrusionOk="0" h="55879" w="10795">
                    <a:moveTo>
                      <a:pt x="3857" y="0"/>
                    </a:moveTo>
                    <a:lnTo>
                      <a:pt x="2095" y="8703"/>
                    </a:lnTo>
                    <a:lnTo>
                      <a:pt x="619" y="17621"/>
                    </a:lnTo>
                    <a:lnTo>
                      <a:pt x="0" y="26681"/>
                    </a:lnTo>
                    <a:lnTo>
                      <a:pt x="809" y="35814"/>
                    </a:lnTo>
                    <a:lnTo>
                      <a:pt x="1571" y="41910"/>
                    </a:lnTo>
                    <a:lnTo>
                      <a:pt x="4619" y="54102"/>
                    </a:lnTo>
                    <a:lnTo>
                      <a:pt x="10715" y="5562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5863590" y="4829556"/>
                <a:ext cx="17145" cy="20320"/>
              </a:xfrm>
              <a:custGeom>
                <a:rect b="b" l="l" r="r" t="t"/>
                <a:pathLst>
                  <a:path extrusionOk="0" h="20320" w="17145">
                    <a:moveTo>
                      <a:pt x="16763" y="19812"/>
                    </a:moveTo>
                    <a:lnTo>
                      <a:pt x="13501" y="15644"/>
                    </a:lnTo>
                    <a:lnTo>
                      <a:pt x="8953" y="9906"/>
                    </a:lnTo>
                    <a:lnTo>
                      <a:pt x="4119" y="4167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156" name="Google Shape;156;p14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5939383" y="4837912"/>
                <a:ext cx="174929" cy="1128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7" name="Google Shape;157;p14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6137408" y="4772380"/>
                <a:ext cx="106445" cy="1585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8" name="Google Shape;158;p14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6618671" y="4751044"/>
              <a:ext cx="258404" cy="23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14"/>
            <p:cNvSpPr/>
            <p:nvPr/>
          </p:nvSpPr>
          <p:spPr>
            <a:xfrm>
              <a:off x="6937247" y="4807458"/>
              <a:ext cx="22859" cy="24129"/>
            </a:xfrm>
            <a:custGeom>
              <a:rect b="b" l="l" r="r" t="t"/>
              <a:pathLst>
                <a:path extrusionOk="0" h="24129" w="22859">
                  <a:moveTo>
                    <a:pt x="0" y="5334"/>
                  </a:moveTo>
                  <a:lnTo>
                    <a:pt x="0" y="18288"/>
                  </a:lnTo>
                  <a:lnTo>
                    <a:pt x="5333" y="23622"/>
                  </a:lnTo>
                  <a:lnTo>
                    <a:pt x="17525" y="23622"/>
                  </a:lnTo>
                  <a:lnTo>
                    <a:pt x="22859" y="18288"/>
                  </a:lnTo>
                  <a:lnTo>
                    <a:pt x="22859" y="12192"/>
                  </a:lnTo>
                  <a:lnTo>
                    <a:pt x="22859" y="5334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160" name="Google Shape;160;p14"/>
            <p:cNvGrpSpPr/>
            <p:nvPr/>
          </p:nvGrpSpPr>
          <p:grpSpPr>
            <a:xfrm>
              <a:off x="7133818" y="4677892"/>
              <a:ext cx="663753" cy="297230"/>
              <a:chOff x="7133818" y="4677892"/>
              <a:chExt cx="663753" cy="297230"/>
            </a:xfrm>
          </p:grpSpPr>
          <p:pic>
            <p:nvPicPr>
              <p:cNvPr id="161" name="Google Shape;161;p14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7133818" y="4677892"/>
                <a:ext cx="477062" cy="2972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Google Shape;162;p14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7633214" y="4717612"/>
                <a:ext cx="164357" cy="105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3" name="Google Shape;163;p14"/>
            <p:cNvSpPr/>
            <p:nvPr/>
          </p:nvSpPr>
          <p:spPr>
            <a:xfrm>
              <a:off x="4399788" y="5621464"/>
              <a:ext cx="24764" cy="33020"/>
            </a:xfrm>
            <a:custGeom>
              <a:rect b="b" l="l" r="r" t="t"/>
              <a:pathLst>
                <a:path extrusionOk="0" h="33020" w="24764">
                  <a:moveTo>
                    <a:pt x="0" y="4381"/>
                  </a:moveTo>
                  <a:lnTo>
                    <a:pt x="8501" y="1476"/>
                  </a:lnTo>
                  <a:lnTo>
                    <a:pt x="15430" y="0"/>
                  </a:lnTo>
                  <a:lnTo>
                    <a:pt x="20359" y="2238"/>
                  </a:lnTo>
                  <a:lnTo>
                    <a:pt x="22860" y="10477"/>
                  </a:lnTo>
                  <a:lnTo>
                    <a:pt x="23622" y="15049"/>
                  </a:lnTo>
                  <a:lnTo>
                    <a:pt x="24384" y="24193"/>
                  </a:lnTo>
                  <a:lnTo>
                    <a:pt x="21336" y="28003"/>
                  </a:lnTo>
                  <a:lnTo>
                    <a:pt x="18288" y="32575"/>
                  </a:lnTo>
                  <a:lnTo>
                    <a:pt x="13716" y="27241"/>
                  </a:lnTo>
                  <a:lnTo>
                    <a:pt x="12192" y="24193"/>
                  </a:lnTo>
                  <a:lnTo>
                    <a:pt x="9144" y="18097"/>
                  </a:lnTo>
                  <a:lnTo>
                    <a:pt x="8382" y="11239"/>
                  </a:lnTo>
                  <a:lnTo>
                    <a:pt x="10668" y="7429"/>
                  </a:lnTo>
                  <a:lnTo>
                    <a:pt x="16002" y="8191"/>
                  </a:lnTo>
                  <a:lnTo>
                    <a:pt x="15240" y="7429"/>
                  </a:lnTo>
                  <a:lnTo>
                    <a:pt x="16764" y="13525"/>
                  </a:lnTo>
                  <a:lnTo>
                    <a:pt x="18288" y="18097"/>
                  </a:lnTo>
                  <a:lnTo>
                    <a:pt x="18288" y="19621"/>
                  </a:lnTo>
                  <a:lnTo>
                    <a:pt x="16764" y="22669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164" name="Google Shape;164;p14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4842079" y="5538571"/>
              <a:ext cx="280871" cy="184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4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5438833" y="5496280"/>
              <a:ext cx="475836" cy="3018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6" name="Google Shape;166;p14"/>
            <p:cNvGrpSpPr/>
            <p:nvPr/>
          </p:nvGrpSpPr>
          <p:grpSpPr>
            <a:xfrm>
              <a:off x="6240183" y="5458942"/>
              <a:ext cx="891400" cy="224840"/>
              <a:chOff x="6240183" y="5458942"/>
              <a:chExt cx="891400" cy="224840"/>
            </a:xfrm>
          </p:grpSpPr>
          <p:pic>
            <p:nvPicPr>
              <p:cNvPr id="167" name="Google Shape;167;p14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6240183" y="5494756"/>
                <a:ext cx="138544" cy="1890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" name="Google Shape;168;p14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6404584" y="5507591"/>
                <a:ext cx="131114" cy="1540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" name="Google Shape;169;p14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6557746" y="5494756"/>
                <a:ext cx="259130" cy="1341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0" name="Google Shape;170;p14"/>
              <p:cNvPicPr preferRelativeResize="0"/>
              <p:nvPr/>
            </p:nvPicPr>
            <p:blipFill rotWithShape="1">
              <a:blip r:embed="rId50">
                <a:alphaModFix/>
              </a:blip>
              <a:srcRect b="0" l="0" r="0" t="0"/>
              <a:stretch/>
            </p:blipFill>
            <p:spPr>
              <a:xfrm>
                <a:off x="6844830" y="5458942"/>
                <a:ext cx="286753" cy="1527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1" name="Google Shape;171;p14"/>
            <p:cNvGrpSpPr/>
            <p:nvPr/>
          </p:nvGrpSpPr>
          <p:grpSpPr>
            <a:xfrm>
              <a:off x="7388326" y="5342356"/>
              <a:ext cx="693470" cy="208838"/>
              <a:chOff x="7388326" y="5342356"/>
              <a:chExt cx="693470" cy="208838"/>
            </a:xfrm>
          </p:grpSpPr>
          <p:pic>
            <p:nvPicPr>
              <p:cNvPr id="172" name="Google Shape;172;p14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7388326" y="5387314"/>
                <a:ext cx="202742" cy="1638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" name="Google Shape;173;p14"/>
              <p:cNvPicPr preferRelativeResize="0"/>
              <p:nvPr/>
            </p:nvPicPr>
            <p:blipFill rotWithShape="1">
              <a:blip r:embed="rId52">
                <a:alphaModFix/>
              </a:blip>
              <a:srcRect b="0" l="0" r="0" t="0"/>
              <a:stretch/>
            </p:blipFill>
            <p:spPr>
              <a:xfrm>
                <a:off x="7615402" y="5342356"/>
                <a:ext cx="466394" cy="1707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4" name="Google Shape;174;p14"/>
            <p:cNvSpPr/>
            <p:nvPr/>
          </p:nvSpPr>
          <p:spPr>
            <a:xfrm>
              <a:off x="8167878" y="5324855"/>
              <a:ext cx="6350" cy="140335"/>
            </a:xfrm>
            <a:custGeom>
              <a:rect b="b" l="l" r="r" t="t"/>
              <a:pathLst>
                <a:path extrusionOk="0" h="140335" w="6350">
                  <a:moveTo>
                    <a:pt x="3048" y="0"/>
                  </a:moveTo>
                  <a:lnTo>
                    <a:pt x="2940" y="10977"/>
                  </a:lnTo>
                  <a:lnTo>
                    <a:pt x="2762" y="22097"/>
                  </a:lnTo>
                  <a:lnTo>
                    <a:pt x="2726" y="33218"/>
                  </a:lnTo>
                  <a:lnTo>
                    <a:pt x="3048" y="44195"/>
                  </a:lnTo>
                  <a:lnTo>
                    <a:pt x="4679" y="61567"/>
                  </a:lnTo>
                  <a:lnTo>
                    <a:pt x="5810" y="79152"/>
                  </a:lnTo>
                  <a:lnTo>
                    <a:pt x="5941" y="96595"/>
                  </a:lnTo>
                  <a:lnTo>
                    <a:pt x="4572" y="113537"/>
                  </a:lnTo>
                  <a:lnTo>
                    <a:pt x="3000" y="122205"/>
                  </a:lnTo>
                  <a:lnTo>
                    <a:pt x="1714" y="128587"/>
                  </a:lnTo>
                  <a:lnTo>
                    <a:pt x="714" y="134111"/>
                  </a:lnTo>
                  <a:lnTo>
                    <a:pt x="0" y="140207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8174735" y="5525261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5334"/>
                  </a:moveTo>
                  <a:lnTo>
                    <a:pt x="0" y="17526"/>
                  </a:lnTo>
                  <a:lnTo>
                    <a:pt x="4571" y="22860"/>
                  </a:lnTo>
                  <a:lnTo>
                    <a:pt x="17525" y="22860"/>
                  </a:lnTo>
                  <a:lnTo>
                    <a:pt x="22859" y="17526"/>
                  </a:lnTo>
                  <a:lnTo>
                    <a:pt x="22859" y="11430"/>
                  </a:lnTo>
                  <a:lnTo>
                    <a:pt x="22859" y="5334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sp>
        <p:nvSpPr>
          <p:cNvPr id="176" name="Google Shape;176;p14"/>
          <p:cNvSpPr txBox="1"/>
          <p:nvPr/>
        </p:nvSpPr>
        <p:spPr>
          <a:xfrm>
            <a:off x="4364182" y="312014"/>
            <a:ext cx="1870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75" lIns="75575" spcFirstLastPara="1" rIns="75575" wrap="square" tIns="377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Linear Regression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p23"/>
          <p:cNvGrpSpPr/>
          <p:nvPr/>
        </p:nvGrpSpPr>
        <p:grpSpPr>
          <a:xfrm>
            <a:off x="1662813" y="549311"/>
            <a:ext cx="5915601" cy="661451"/>
            <a:chOff x="3760470" y="1998713"/>
            <a:chExt cx="5289816" cy="555002"/>
          </a:xfrm>
        </p:grpSpPr>
        <p:grpSp>
          <p:nvGrpSpPr>
            <p:cNvPr id="925" name="Google Shape;925;p23"/>
            <p:cNvGrpSpPr/>
            <p:nvPr/>
          </p:nvGrpSpPr>
          <p:grpSpPr>
            <a:xfrm>
              <a:off x="3797045" y="2084367"/>
              <a:ext cx="128143" cy="278212"/>
              <a:chOff x="3797045" y="2084367"/>
              <a:chExt cx="128143" cy="278212"/>
            </a:xfrm>
          </p:grpSpPr>
          <p:sp>
            <p:nvSpPr>
              <p:cNvPr id="926" name="Google Shape;926;p23"/>
              <p:cNvSpPr/>
              <p:nvPr/>
            </p:nvSpPr>
            <p:spPr>
              <a:xfrm>
                <a:off x="3797045" y="2097785"/>
                <a:ext cx="30479" cy="264794"/>
              </a:xfrm>
              <a:custGeom>
                <a:rect b="b" l="l" r="r" t="t"/>
                <a:pathLst>
                  <a:path extrusionOk="0" h="264794" w="30479">
                    <a:moveTo>
                      <a:pt x="0" y="0"/>
                    </a:moveTo>
                    <a:lnTo>
                      <a:pt x="1833" y="13156"/>
                    </a:lnTo>
                    <a:lnTo>
                      <a:pt x="3810" y="26384"/>
                    </a:lnTo>
                    <a:lnTo>
                      <a:pt x="5786" y="39754"/>
                    </a:lnTo>
                    <a:lnTo>
                      <a:pt x="7620" y="53340"/>
                    </a:lnTo>
                    <a:lnTo>
                      <a:pt x="9786" y="73914"/>
                    </a:lnTo>
                    <a:lnTo>
                      <a:pt x="11811" y="94488"/>
                    </a:lnTo>
                    <a:lnTo>
                      <a:pt x="13835" y="115062"/>
                    </a:lnTo>
                    <a:lnTo>
                      <a:pt x="16002" y="135636"/>
                    </a:lnTo>
                    <a:lnTo>
                      <a:pt x="18192" y="158043"/>
                    </a:lnTo>
                    <a:lnTo>
                      <a:pt x="20383" y="180594"/>
                    </a:lnTo>
                    <a:lnTo>
                      <a:pt x="22860" y="203144"/>
                    </a:lnTo>
                    <a:lnTo>
                      <a:pt x="25908" y="225552"/>
                    </a:lnTo>
                    <a:lnTo>
                      <a:pt x="27265" y="234243"/>
                    </a:lnTo>
                    <a:lnTo>
                      <a:pt x="28765" y="243078"/>
                    </a:lnTo>
                    <a:lnTo>
                      <a:pt x="29979" y="251912"/>
                    </a:lnTo>
                    <a:lnTo>
                      <a:pt x="30480" y="260604"/>
                    </a:lnTo>
                    <a:lnTo>
                      <a:pt x="30480" y="262890"/>
                    </a:lnTo>
                    <a:lnTo>
                      <a:pt x="30480" y="264414"/>
                    </a:lnTo>
                    <a:lnTo>
                      <a:pt x="28956" y="259079"/>
                    </a:lnTo>
                    <a:lnTo>
                      <a:pt x="27432" y="254508"/>
                    </a:lnTo>
                    <a:lnTo>
                      <a:pt x="26670" y="248411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23"/>
              <p:cNvSpPr/>
              <p:nvPr/>
            </p:nvSpPr>
            <p:spPr>
              <a:xfrm>
                <a:off x="3800093" y="2084367"/>
                <a:ext cx="125095" cy="19050"/>
              </a:xfrm>
              <a:custGeom>
                <a:rect b="b" l="l" r="r" t="t"/>
                <a:pathLst>
                  <a:path extrusionOk="0" h="19050" w="125095">
                    <a:moveTo>
                      <a:pt x="0" y="18752"/>
                    </a:moveTo>
                    <a:lnTo>
                      <a:pt x="14525" y="13715"/>
                    </a:lnTo>
                    <a:lnTo>
                      <a:pt x="28765" y="9894"/>
                    </a:lnTo>
                    <a:lnTo>
                      <a:pt x="43291" y="7072"/>
                    </a:lnTo>
                    <a:lnTo>
                      <a:pt x="58674" y="5036"/>
                    </a:lnTo>
                    <a:lnTo>
                      <a:pt x="72544" y="2976"/>
                    </a:lnTo>
                    <a:lnTo>
                      <a:pt x="91344" y="559"/>
                    </a:lnTo>
                    <a:lnTo>
                      <a:pt x="110001" y="0"/>
                    </a:lnTo>
                    <a:lnTo>
                      <a:pt x="123444" y="3512"/>
                    </a:lnTo>
                    <a:lnTo>
                      <a:pt x="124205" y="5036"/>
                    </a:lnTo>
                    <a:lnTo>
                      <a:pt x="124205" y="5798"/>
                    </a:lnTo>
                    <a:lnTo>
                      <a:pt x="124968" y="6560"/>
                    </a:lnTo>
                    <a:lnTo>
                      <a:pt x="123444" y="11894"/>
                    </a:lnTo>
                    <a:lnTo>
                      <a:pt x="122682" y="11132"/>
                    </a:lnTo>
                    <a:lnTo>
                      <a:pt x="116586" y="1418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23"/>
              <p:cNvSpPr/>
              <p:nvPr/>
            </p:nvSpPr>
            <p:spPr>
              <a:xfrm>
                <a:off x="3807713" y="2209037"/>
                <a:ext cx="116839" cy="12064"/>
              </a:xfrm>
              <a:custGeom>
                <a:rect b="b" l="l" r="r" t="t"/>
                <a:pathLst>
                  <a:path extrusionOk="0" h="12064" w="116839">
                    <a:moveTo>
                      <a:pt x="0" y="0"/>
                    </a:moveTo>
                    <a:lnTo>
                      <a:pt x="11906" y="6810"/>
                    </a:lnTo>
                    <a:lnTo>
                      <a:pt x="22669" y="10477"/>
                    </a:lnTo>
                    <a:lnTo>
                      <a:pt x="34290" y="11572"/>
                    </a:lnTo>
                    <a:lnTo>
                      <a:pt x="48768" y="10667"/>
                    </a:lnTo>
                    <a:lnTo>
                      <a:pt x="60769" y="8620"/>
                    </a:lnTo>
                    <a:lnTo>
                      <a:pt x="72771" y="6286"/>
                    </a:lnTo>
                    <a:lnTo>
                      <a:pt x="84772" y="4238"/>
                    </a:lnTo>
                    <a:lnTo>
                      <a:pt x="96774" y="3047"/>
                    </a:lnTo>
                    <a:lnTo>
                      <a:pt x="103632" y="2285"/>
                    </a:lnTo>
                    <a:lnTo>
                      <a:pt x="109728" y="3047"/>
                    </a:lnTo>
                    <a:lnTo>
                      <a:pt x="116586" y="3047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9" name="Google Shape;929;p23"/>
            <p:cNvSpPr/>
            <p:nvPr/>
          </p:nvSpPr>
          <p:spPr>
            <a:xfrm>
              <a:off x="4024121" y="2131314"/>
              <a:ext cx="15239" cy="203835"/>
            </a:xfrm>
            <a:custGeom>
              <a:rect b="b" l="l" r="r" t="t"/>
              <a:pathLst>
                <a:path extrusionOk="0" h="203835" w="15239">
                  <a:moveTo>
                    <a:pt x="762" y="0"/>
                  </a:moveTo>
                  <a:lnTo>
                    <a:pt x="238" y="16454"/>
                  </a:lnTo>
                  <a:lnTo>
                    <a:pt x="0" y="32766"/>
                  </a:lnTo>
                  <a:lnTo>
                    <a:pt x="333" y="49077"/>
                  </a:lnTo>
                  <a:lnTo>
                    <a:pt x="1524" y="65532"/>
                  </a:lnTo>
                  <a:lnTo>
                    <a:pt x="3476" y="82557"/>
                  </a:lnTo>
                  <a:lnTo>
                    <a:pt x="5715" y="99440"/>
                  </a:lnTo>
                  <a:lnTo>
                    <a:pt x="7953" y="116324"/>
                  </a:lnTo>
                  <a:lnTo>
                    <a:pt x="9906" y="133350"/>
                  </a:lnTo>
                  <a:lnTo>
                    <a:pt x="12025" y="149804"/>
                  </a:lnTo>
                  <a:lnTo>
                    <a:pt x="13716" y="166116"/>
                  </a:lnTo>
                  <a:lnTo>
                    <a:pt x="14835" y="182427"/>
                  </a:lnTo>
                  <a:lnTo>
                    <a:pt x="15240" y="198882"/>
                  </a:lnTo>
                  <a:lnTo>
                    <a:pt x="15240" y="202692"/>
                  </a:lnTo>
                  <a:lnTo>
                    <a:pt x="13716" y="202692"/>
                  </a:lnTo>
                  <a:lnTo>
                    <a:pt x="13716" y="203454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0" name="Google Shape;930;p23"/>
            <p:cNvGrpSpPr/>
            <p:nvPr/>
          </p:nvGrpSpPr>
          <p:grpSpPr>
            <a:xfrm>
              <a:off x="4126217" y="2104631"/>
              <a:ext cx="541032" cy="195097"/>
              <a:chOff x="4126217" y="2104631"/>
              <a:chExt cx="541032" cy="195097"/>
            </a:xfrm>
          </p:grpSpPr>
          <p:pic>
            <p:nvPicPr>
              <p:cNvPr id="931" name="Google Shape;931;p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126217" y="2104631"/>
                <a:ext cx="100609" cy="1832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2" name="Google Shape;932;p2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261091" y="2121395"/>
                <a:ext cx="103657" cy="17833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3" name="Google Shape;933;p2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406633" y="2109965"/>
                <a:ext cx="96799" cy="18519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4" name="Google Shape;934;p23"/>
              <p:cNvSpPr/>
              <p:nvPr/>
            </p:nvSpPr>
            <p:spPr>
              <a:xfrm>
                <a:off x="4551128" y="2154935"/>
                <a:ext cx="4445" cy="132080"/>
              </a:xfrm>
              <a:custGeom>
                <a:rect b="b" l="l" r="r" t="t"/>
                <a:pathLst>
                  <a:path extrusionOk="0" h="132080" w="4445">
                    <a:moveTo>
                      <a:pt x="1821" y="0"/>
                    </a:moveTo>
                    <a:lnTo>
                      <a:pt x="833" y="9144"/>
                    </a:lnTo>
                    <a:lnTo>
                      <a:pt x="202" y="18288"/>
                    </a:lnTo>
                    <a:lnTo>
                      <a:pt x="0" y="27432"/>
                    </a:lnTo>
                    <a:lnTo>
                      <a:pt x="297" y="36576"/>
                    </a:lnTo>
                    <a:lnTo>
                      <a:pt x="1095" y="47315"/>
                    </a:lnTo>
                    <a:lnTo>
                      <a:pt x="2107" y="57911"/>
                    </a:lnTo>
                    <a:lnTo>
                      <a:pt x="2976" y="68508"/>
                    </a:lnTo>
                    <a:lnTo>
                      <a:pt x="3345" y="79248"/>
                    </a:lnTo>
                    <a:lnTo>
                      <a:pt x="3679" y="91940"/>
                    </a:lnTo>
                    <a:lnTo>
                      <a:pt x="3726" y="104775"/>
                    </a:lnTo>
                    <a:lnTo>
                      <a:pt x="3774" y="117609"/>
                    </a:lnTo>
                    <a:lnTo>
                      <a:pt x="4107" y="130302"/>
                    </a:lnTo>
                    <a:lnTo>
                      <a:pt x="4107" y="131064"/>
                    </a:lnTo>
                    <a:lnTo>
                      <a:pt x="4107" y="131826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23"/>
              <p:cNvSpPr/>
              <p:nvPr/>
            </p:nvSpPr>
            <p:spPr>
              <a:xfrm>
                <a:off x="4549139" y="2113728"/>
                <a:ext cx="118110" cy="142875"/>
              </a:xfrm>
              <a:custGeom>
                <a:rect b="b" l="l" r="r" t="t"/>
                <a:pathLst>
                  <a:path extrusionOk="0" h="142875" w="118110">
                    <a:moveTo>
                      <a:pt x="0" y="25205"/>
                    </a:moveTo>
                    <a:lnTo>
                      <a:pt x="38195" y="154"/>
                    </a:lnTo>
                    <a:lnTo>
                      <a:pt x="48398" y="0"/>
                    </a:lnTo>
                    <a:lnTo>
                      <a:pt x="58674" y="59"/>
                    </a:lnTo>
                    <a:lnTo>
                      <a:pt x="90058" y="22109"/>
                    </a:lnTo>
                    <a:lnTo>
                      <a:pt x="88201" y="30920"/>
                    </a:lnTo>
                    <a:lnTo>
                      <a:pt x="57912" y="69973"/>
                    </a:lnTo>
                    <a:lnTo>
                      <a:pt x="32766" y="87689"/>
                    </a:lnTo>
                    <a:lnTo>
                      <a:pt x="30480" y="89213"/>
                    </a:lnTo>
                    <a:lnTo>
                      <a:pt x="29718" y="89213"/>
                    </a:lnTo>
                    <a:lnTo>
                      <a:pt x="27432" y="89213"/>
                    </a:lnTo>
                    <a:lnTo>
                      <a:pt x="30480" y="91499"/>
                    </a:lnTo>
                    <a:lnTo>
                      <a:pt x="35814" y="93785"/>
                    </a:lnTo>
                    <a:lnTo>
                      <a:pt x="39624" y="96071"/>
                    </a:lnTo>
                    <a:lnTo>
                      <a:pt x="47505" y="100774"/>
                    </a:lnTo>
                    <a:lnTo>
                      <a:pt x="55245" y="105691"/>
                    </a:lnTo>
                    <a:lnTo>
                      <a:pt x="62984" y="110751"/>
                    </a:lnTo>
                    <a:lnTo>
                      <a:pt x="70866" y="115883"/>
                    </a:lnTo>
                    <a:lnTo>
                      <a:pt x="78295" y="120324"/>
                    </a:lnTo>
                    <a:lnTo>
                      <a:pt x="85725" y="124551"/>
                    </a:lnTo>
                    <a:lnTo>
                      <a:pt x="93154" y="128635"/>
                    </a:lnTo>
                    <a:lnTo>
                      <a:pt x="100584" y="132647"/>
                    </a:lnTo>
                    <a:lnTo>
                      <a:pt x="105156" y="135695"/>
                    </a:lnTo>
                    <a:lnTo>
                      <a:pt x="111252" y="137981"/>
                    </a:lnTo>
                    <a:lnTo>
                      <a:pt x="115824" y="141029"/>
                    </a:lnTo>
                    <a:lnTo>
                      <a:pt x="117348" y="141791"/>
                    </a:lnTo>
                    <a:lnTo>
                      <a:pt x="116586" y="141791"/>
                    </a:lnTo>
                    <a:lnTo>
                      <a:pt x="118110" y="142553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36" name="Google Shape;936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57915" y="2122919"/>
              <a:ext cx="85369" cy="124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7" name="Google Shape;937;p23"/>
            <p:cNvSpPr/>
            <p:nvPr/>
          </p:nvSpPr>
          <p:spPr>
            <a:xfrm>
              <a:off x="4734305" y="2013966"/>
              <a:ext cx="26035" cy="37464"/>
            </a:xfrm>
            <a:custGeom>
              <a:rect b="b" l="l" r="r" t="t"/>
              <a:pathLst>
                <a:path extrusionOk="0" h="37464" w="26035">
                  <a:moveTo>
                    <a:pt x="9144" y="0"/>
                  </a:moveTo>
                  <a:lnTo>
                    <a:pt x="19050" y="1523"/>
                  </a:lnTo>
                  <a:lnTo>
                    <a:pt x="25908" y="1523"/>
                  </a:lnTo>
                  <a:lnTo>
                    <a:pt x="22860" y="14477"/>
                  </a:lnTo>
                  <a:lnTo>
                    <a:pt x="20097" y="20931"/>
                  </a:lnTo>
                  <a:lnTo>
                    <a:pt x="15621" y="27241"/>
                  </a:lnTo>
                  <a:lnTo>
                    <a:pt x="10001" y="32694"/>
                  </a:lnTo>
                  <a:lnTo>
                    <a:pt x="3810" y="36576"/>
                  </a:lnTo>
                  <a:lnTo>
                    <a:pt x="3048" y="37338"/>
                  </a:lnTo>
                  <a:lnTo>
                    <a:pt x="1524" y="37338"/>
                  </a:lnTo>
                  <a:lnTo>
                    <a:pt x="0" y="37338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38" name="Google Shape;938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279885" y="2093201"/>
              <a:ext cx="171915" cy="2362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39" name="Google Shape;939;p23"/>
            <p:cNvGrpSpPr/>
            <p:nvPr/>
          </p:nvGrpSpPr>
          <p:grpSpPr>
            <a:xfrm>
              <a:off x="5498579" y="2093963"/>
              <a:ext cx="723163" cy="206527"/>
              <a:chOff x="5498579" y="2093963"/>
              <a:chExt cx="723163" cy="206527"/>
            </a:xfrm>
          </p:grpSpPr>
          <p:pic>
            <p:nvPicPr>
              <p:cNvPr id="940" name="Google Shape;940;p2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498579" y="2103869"/>
                <a:ext cx="103657" cy="1966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1" name="Google Shape;941;p2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630405" y="2138921"/>
                <a:ext cx="93751" cy="14175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2" name="Google Shape;942;p23"/>
              <p:cNvSpPr/>
              <p:nvPr/>
            </p:nvSpPr>
            <p:spPr>
              <a:xfrm>
                <a:off x="5771388" y="2144267"/>
                <a:ext cx="7620" cy="120650"/>
              </a:xfrm>
              <a:custGeom>
                <a:rect b="b" l="l" r="r" t="t"/>
                <a:pathLst>
                  <a:path extrusionOk="0" h="120650" w="7620">
                    <a:moveTo>
                      <a:pt x="0" y="0"/>
                    </a:moveTo>
                    <a:lnTo>
                      <a:pt x="964" y="43612"/>
                    </a:lnTo>
                    <a:lnTo>
                      <a:pt x="3417" y="69461"/>
                    </a:lnTo>
                    <a:lnTo>
                      <a:pt x="4476" y="81153"/>
                    </a:lnTo>
                    <a:lnTo>
                      <a:pt x="5393" y="92844"/>
                    </a:lnTo>
                    <a:lnTo>
                      <a:pt x="6096" y="104394"/>
                    </a:lnTo>
                    <a:lnTo>
                      <a:pt x="6096" y="109728"/>
                    </a:lnTo>
                    <a:lnTo>
                      <a:pt x="6858" y="115062"/>
                    </a:lnTo>
                    <a:lnTo>
                      <a:pt x="7620" y="12039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43" name="Google Shape;943;p2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821667" y="2105393"/>
                <a:ext cx="232244" cy="1547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4" name="Google Shape;944;p2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095987" y="2093963"/>
                <a:ext cx="125755" cy="173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45" name="Google Shape;945;p23"/>
            <p:cNvGrpSpPr/>
            <p:nvPr/>
          </p:nvGrpSpPr>
          <p:grpSpPr>
            <a:xfrm>
              <a:off x="6639995" y="2103869"/>
              <a:ext cx="599779" cy="189763"/>
              <a:chOff x="6639995" y="2103869"/>
              <a:chExt cx="599779" cy="189763"/>
            </a:xfrm>
          </p:grpSpPr>
          <p:pic>
            <p:nvPicPr>
              <p:cNvPr id="946" name="Google Shape;946;p2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6639995" y="2126729"/>
                <a:ext cx="144102" cy="1669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7" name="Google Shape;947;p23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826745" y="2103869"/>
                <a:ext cx="219481" cy="15547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8" name="Google Shape;948;p2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080491" y="2106917"/>
                <a:ext cx="159283" cy="1547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49" name="Google Shape;949;p23"/>
            <p:cNvGrpSpPr/>
            <p:nvPr/>
          </p:nvGrpSpPr>
          <p:grpSpPr>
            <a:xfrm>
              <a:off x="7305281" y="2037289"/>
              <a:ext cx="446843" cy="203765"/>
              <a:chOff x="7305281" y="2037289"/>
              <a:chExt cx="446843" cy="203765"/>
            </a:xfrm>
          </p:grpSpPr>
          <p:pic>
            <p:nvPicPr>
              <p:cNvPr id="950" name="Google Shape;950;p23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305281" y="2084819"/>
                <a:ext cx="103657" cy="15623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1" name="Google Shape;951;p23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428344" y="2098821"/>
                <a:ext cx="77142" cy="1045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2" name="Google Shape;952;p23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7542263" y="2037289"/>
                <a:ext cx="209861" cy="1594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53" name="Google Shape;953;p23"/>
            <p:cNvGrpSpPr/>
            <p:nvPr/>
          </p:nvGrpSpPr>
          <p:grpSpPr>
            <a:xfrm>
              <a:off x="8125193" y="1998713"/>
              <a:ext cx="925093" cy="178333"/>
              <a:chOff x="8125193" y="1998713"/>
              <a:chExt cx="925093" cy="178333"/>
            </a:xfrm>
          </p:grpSpPr>
          <p:pic>
            <p:nvPicPr>
              <p:cNvPr id="954" name="Google Shape;954;p23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8125193" y="2004809"/>
                <a:ext cx="87655" cy="1722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5" name="Google Shape;955;p23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8247875" y="1998713"/>
                <a:ext cx="174523" cy="1629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6" name="Google Shape;956;p23"/>
              <p:cNvSpPr/>
              <p:nvPr/>
            </p:nvSpPr>
            <p:spPr>
              <a:xfrm>
                <a:off x="8459723" y="2036063"/>
                <a:ext cx="8890" cy="98425"/>
              </a:xfrm>
              <a:custGeom>
                <a:rect b="b" l="l" r="r" t="t"/>
                <a:pathLst>
                  <a:path extrusionOk="0" h="98425" w="8890">
                    <a:moveTo>
                      <a:pt x="0" y="0"/>
                    </a:moveTo>
                    <a:lnTo>
                      <a:pt x="273" y="12084"/>
                    </a:lnTo>
                    <a:lnTo>
                      <a:pt x="1047" y="23526"/>
                    </a:lnTo>
                    <a:lnTo>
                      <a:pt x="2250" y="34825"/>
                    </a:lnTo>
                    <a:lnTo>
                      <a:pt x="3810" y="46482"/>
                    </a:lnTo>
                    <a:lnTo>
                      <a:pt x="5274" y="59507"/>
                    </a:lnTo>
                    <a:lnTo>
                      <a:pt x="6381" y="72390"/>
                    </a:lnTo>
                    <a:lnTo>
                      <a:pt x="7346" y="85272"/>
                    </a:lnTo>
                    <a:lnTo>
                      <a:pt x="8382" y="9829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57" name="Google Shape;957;p23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516861" y="2014715"/>
                <a:ext cx="409338" cy="1455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8" name="Google Shape;958;p23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8947391" y="2006583"/>
                <a:ext cx="102895" cy="1483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59" name="Google Shape;959;p23"/>
            <p:cNvSpPr/>
            <p:nvPr/>
          </p:nvSpPr>
          <p:spPr>
            <a:xfrm>
              <a:off x="3760470" y="2341626"/>
              <a:ext cx="5049520" cy="212089"/>
            </a:xfrm>
            <a:custGeom>
              <a:rect b="b" l="l" r="r" t="t"/>
              <a:pathLst>
                <a:path extrusionOk="0" h="212089" w="5049520">
                  <a:moveTo>
                    <a:pt x="0" y="211836"/>
                  </a:moveTo>
                  <a:lnTo>
                    <a:pt x="14739" y="211074"/>
                  </a:lnTo>
                  <a:lnTo>
                    <a:pt x="29337" y="210883"/>
                  </a:lnTo>
                  <a:lnTo>
                    <a:pt x="43934" y="210978"/>
                  </a:lnTo>
                  <a:lnTo>
                    <a:pt x="58674" y="211074"/>
                  </a:lnTo>
                  <a:lnTo>
                    <a:pt x="113919" y="208883"/>
                  </a:lnTo>
                  <a:lnTo>
                    <a:pt x="169164" y="204978"/>
                  </a:lnTo>
                  <a:lnTo>
                    <a:pt x="207895" y="201846"/>
                  </a:lnTo>
                  <a:lnTo>
                    <a:pt x="246411" y="198215"/>
                  </a:lnTo>
                  <a:lnTo>
                    <a:pt x="284785" y="194155"/>
                  </a:lnTo>
                  <a:lnTo>
                    <a:pt x="323088" y="189738"/>
                  </a:lnTo>
                  <a:lnTo>
                    <a:pt x="372008" y="184458"/>
                  </a:lnTo>
                  <a:lnTo>
                    <a:pt x="420928" y="178777"/>
                  </a:lnTo>
                  <a:lnTo>
                    <a:pt x="469849" y="172839"/>
                  </a:lnTo>
                  <a:lnTo>
                    <a:pt x="518769" y="166792"/>
                  </a:lnTo>
                  <a:lnTo>
                    <a:pt x="567690" y="160782"/>
                  </a:lnTo>
                  <a:lnTo>
                    <a:pt x="622684" y="154078"/>
                  </a:lnTo>
                  <a:lnTo>
                    <a:pt x="677894" y="147732"/>
                  </a:lnTo>
                  <a:lnTo>
                    <a:pt x="733246" y="141815"/>
                  </a:lnTo>
                  <a:lnTo>
                    <a:pt x="788670" y="136398"/>
                  </a:lnTo>
                  <a:lnTo>
                    <a:pt x="844105" y="131802"/>
                  </a:lnTo>
                  <a:lnTo>
                    <a:pt x="899541" y="128206"/>
                  </a:lnTo>
                  <a:lnTo>
                    <a:pt x="954976" y="125468"/>
                  </a:lnTo>
                  <a:lnTo>
                    <a:pt x="1010412" y="123444"/>
                  </a:lnTo>
                  <a:lnTo>
                    <a:pt x="1064252" y="122301"/>
                  </a:lnTo>
                  <a:lnTo>
                    <a:pt x="1118235" y="121158"/>
                  </a:lnTo>
                  <a:lnTo>
                    <a:pt x="1172217" y="120015"/>
                  </a:lnTo>
                  <a:lnTo>
                    <a:pt x="1226058" y="118872"/>
                  </a:lnTo>
                  <a:lnTo>
                    <a:pt x="1278636" y="117586"/>
                  </a:lnTo>
                  <a:lnTo>
                    <a:pt x="1331214" y="116014"/>
                  </a:lnTo>
                  <a:lnTo>
                    <a:pt x="1383792" y="114157"/>
                  </a:lnTo>
                  <a:lnTo>
                    <a:pt x="1436370" y="112014"/>
                  </a:lnTo>
                  <a:lnTo>
                    <a:pt x="1487364" y="109477"/>
                  </a:lnTo>
                  <a:lnTo>
                    <a:pt x="1538573" y="106584"/>
                  </a:lnTo>
                  <a:lnTo>
                    <a:pt x="1589924" y="103548"/>
                  </a:lnTo>
                  <a:lnTo>
                    <a:pt x="1641348" y="100584"/>
                  </a:lnTo>
                  <a:lnTo>
                    <a:pt x="1689473" y="98167"/>
                  </a:lnTo>
                  <a:lnTo>
                    <a:pt x="1737741" y="95535"/>
                  </a:lnTo>
                  <a:lnTo>
                    <a:pt x="1786008" y="92761"/>
                  </a:lnTo>
                  <a:lnTo>
                    <a:pt x="1834133" y="89916"/>
                  </a:lnTo>
                  <a:lnTo>
                    <a:pt x="1888673" y="87174"/>
                  </a:lnTo>
                  <a:lnTo>
                    <a:pt x="1943297" y="84243"/>
                  </a:lnTo>
                  <a:lnTo>
                    <a:pt x="1997964" y="81057"/>
                  </a:lnTo>
                  <a:lnTo>
                    <a:pt x="2052630" y="77554"/>
                  </a:lnTo>
                  <a:lnTo>
                    <a:pt x="2107254" y="73670"/>
                  </a:lnTo>
                  <a:lnTo>
                    <a:pt x="2161794" y="69342"/>
                  </a:lnTo>
                  <a:lnTo>
                    <a:pt x="2210240" y="65472"/>
                  </a:lnTo>
                  <a:lnTo>
                    <a:pt x="2258472" y="61817"/>
                  </a:lnTo>
                  <a:lnTo>
                    <a:pt x="2306562" y="58304"/>
                  </a:lnTo>
                  <a:lnTo>
                    <a:pt x="2354580" y="54864"/>
                  </a:lnTo>
                  <a:lnTo>
                    <a:pt x="2403145" y="51887"/>
                  </a:lnTo>
                  <a:lnTo>
                    <a:pt x="2451639" y="48768"/>
                  </a:lnTo>
                  <a:lnTo>
                    <a:pt x="2499991" y="45648"/>
                  </a:lnTo>
                  <a:lnTo>
                    <a:pt x="2548128" y="42672"/>
                  </a:lnTo>
                  <a:lnTo>
                    <a:pt x="2597717" y="39373"/>
                  </a:lnTo>
                  <a:lnTo>
                    <a:pt x="2647092" y="36290"/>
                  </a:lnTo>
                  <a:lnTo>
                    <a:pt x="2696325" y="33349"/>
                  </a:lnTo>
                  <a:lnTo>
                    <a:pt x="2745486" y="30480"/>
                  </a:lnTo>
                  <a:lnTo>
                    <a:pt x="2795658" y="27872"/>
                  </a:lnTo>
                  <a:lnTo>
                    <a:pt x="2845689" y="25622"/>
                  </a:lnTo>
                  <a:lnTo>
                    <a:pt x="2895719" y="23514"/>
                  </a:lnTo>
                  <a:lnTo>
                    <a:pt x="2945892" y="21336"/>
                  </a:lnTo>
                  <a:lnTo>
                    <a:pt x="2994897" y="19677"/>
                  </a:lnTo>
                  <a:lnTo>
                    <a:pt x="3044049" y="18312"/>
                  </a:lnTo>
                  <a:lnTo>
                    <a:pt x="3093311" y="17166"/>
                  </a:lnTo>
                  <a:lnTo>
                    <a:pt x="3142646" y="16166"/>
                  </a:lnTo>
                  <a:lnTo>
                    <a:pt x="3192018" y="15240"/>
                  </a:lnTo>
                  <a:lnTo>
                    <a:pt x="3242310" y="13537"/>
                  </a:lnTo>
                  <a:lnTo>
                    <a:pt x="3292602" y="11906"/>
                  </a:lnTo>
                  <a:lnTo>
                    <a:pt x="3342894" y="10417"/>
                  </a:lnTo>
                  <a:lnTo>
                    <a:pt x="3393186" y="9144"/>
                  </a:lnTo>
                  <a:lnTo>
                    <a:pt x="3447507" y="7620"/>
                  </a:lnTo>
                  <a:lnTo>
                    <a:pt x="3501682" y="5913"/>
                  </a:lnTo>
                  <a:lnTo>
                    <a:pt x="3555748" y="4206"/>
                  </a:lnTo>
                  <a:lnTo>
                    <a:pt x="3609740" y="2682"/>
                  </a:lnTo>
                  <a:lnTo>
                    <a:pt x="3663696" y="1524"/>
                  </a:lnTo>
                  <a:lnTo>
                    <a:pt x="3719131" y="964"/>
                  </a:lnTo>
                  <a:lnTo>
                    <a:pt x="3774567" y="476"/>
                  </a:lnTo>
                  <a:lnTo>
                    <a:pt x="3830002" y="130"/>
                  </a:lnTo>
                  <a:lnTo>
                    <a:pt x="3885438" y="0"/>
                  </a:lnTo>
                  <a:lnTo>
                    <a:pt x="3939159" y="11"/>
                  </a:lnTo>
                  <a:lnTo>
                    <a:pt x="3992880" y="95"/>
                  </a:lnTo>
                  <a:lnTo>
                    <a:pt x="4046601" y="321"/>
                  </a:lnTo>
                  <a:lnTo>
                    <a:pt x="4100322" y="762"/>
                  </a:lnTo>
                  <a:lnTo>
                    <a:pt x="4150614" y="1158"/>
                  </a:lnTo>
                  <a:lnTo>
                    <a:pt x="4200906" y="1554"/>
                  </a:lnTo>
                  <a:lnTo>
                    <a:pt x="4251197" y="2133"/>
                  </a:lnTo>
                  <a:lnTo>
                    <a:pt x="4301490" y="3078"/>
                  </a:lnTo>
                  <a:lnTo>
                    <a:pt x="4351782" y="4571"/>
                  </a:lnTo>
                  <a:lnTo>
                    <a:pt x="4395085" y="5857"/>
                  </a:lnTo>
                  <a:lnTo>
                    <a:pt x="4438173" y="7429"/>
                  </a:lnTo>
                  <a:lnTo>
                    <a:pt x="4481119" y="9286"/>
                  </a:lnTo>
                  <a:lnTo>
                    <a:pt x="4523994" y="11429"/>
                  </a:lnTo>
                  <a:lnTo>
                    <a:pt x="4561582" y="13263"/>
                  </a:lnTo>
                  <a:lnTo>
                    <a:pt x="4598955" y="15239"/>
                  </a:lnTo>
                  <a:lnTo>
                    <a:pt x="4636186" y="17216"/>
                  </a:lnTo>
                  <a:lnTo>
                    <a:pt x="4673346" y="19049"/>
                  </a:lnTo>
                  <a:lnTo>
                    <a:pt x="4702933" y="20192"/>
                  </a:lnTo>
                  <a:lnTo>
                    <a:pt x="4732305" y="21335"/>
                  </a:lnTo>
                  <a:lnTo>
                    <a:pt x="4761535" y="22478"/>
                  </a:lnTo>
                  <a:lnTo>
                    <a:pt x="4790694" y="23621"/>
                  </a:lnTo>
                  <a:lnTo>
                    <a:pt x="4814577" y="24205"/>
                  </a:lnTo>
                  <a:lnTo>
                    <a:pt x="4838319" y="24860"/>
                  </a:lnTo>
                  <a:lnTo>
                    <a:pt x="4862060" y="25657"/>
                  </a:lnTo>
                  <a:lnTo>
                    <a:pt x="4885944" y="26669"/>
                  </a:lnTo>
                  <a:lnTo>
                    <a:pt x="4908232" y="27586"/>
                  </a:lnTo>
                  <a:lnTo>
                    <a:pt x="4930521" y="28860"/>
                  </a:lnTo>
                  <a:lnTo>
                    <a:pt x="4952809" y="29991"/>
                  </a:lnTo>
                  <a:lnTo>
                    <a:pt x="4975098" y="30479"/>
                  </a:lnTo>
                  <a:lnTo>
                    <a:pt x="4987218" y="30610"/>
                  </a:lnTo>
                  <a:lnTo>
                    <a:pt x="4999482" y="30956"/>
                  </a:lnTo>
                  <a:lnTo>
                    <a:pt x="5011745" y="31444"/>
                  </a:lnTo>
                  <a:lnTo>
                    <a:pt x="5023866" y="32003"/>
                  </a:lnTo>
                  <a:lnTo>
                    <a:pt x="5031652" y="31813"/>
                  </a:lnTo>
                  <a:lnTo>
                    <a:pt x="5039296" y="30479"/>
                  </a:lnTo>
                  <a:lnTo>
                    <a:pt x="5045511" y="26860"/>
                  </a:lnTo>
                  <a:lnTo>
                    <a:pt x="5049012" y="19811"/>
                  </a:lnTo>
                  <a:lnTo>
                    <a:pt x="5049012" y="16763"/>
                  </a:lnTo>
                  <a:lnTo>
                    <a:pt x="5049012" y="13715"/>
                  </a:lnTo>
                  <a:lnTo>
                    <a:pt x="5049012" y="10667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0" name="Google Shape;960;p23"/>
          <p:cNvGrpSpPr/>
          <p:nvPr/>
        </p:nvGrpSpPr>
        <p:grpSpPr>
          <a:xfrm>
            <a:off x="420530" y="1720789"/>
            <a:ext cx="3361170" cy="905029"/>
            <a:chOff x="2510027" y="3007006"/>
            <a:chExt cx="2017267" cy="686408"/>
          </a:xfrm>
        </p:grpSpPr>
        <p:sp>
          <p:nvSpPr>
            <p:cNvPr id="961" name="Google Shape;961;p23"/>
            <p:cNvSpPr/>
            <p:nvPr/>
          </p:nvSpPr>
          <p:spPr>
            <a:xfrm>
              <a:off x="2510027" y="3244595"/>
              <a:ext cx="146050" cy="247014"/>
            </a:xfrm>
            <a:custGeom>
              <a:rect b="b" l="l" r="r" t="t"/>
              <a:pathLst>
                <a:path extrusionOk="0" h="247014" w="146050">
                  <a:moveTo>
                    <a:pt x="36575" y="0"/>
                  </a:moveTo>
                  <a:lnTo>
                    <a:pt x="31241" y="41910"/>
                  </a:lnTo>
                  <a:lnTo>
                    <a:pt x="30479" y="73533"/>
                  </a:lnTo>
                  <a:lnTo>
                    <a:pt x="30170" y="89273"/>
                  </a:lnTo>
                  <a:lnTo>
                    <a:pt x="27622" y="133731"/>
                  </a:lnTo>
                  <a:lnTo>
                    <a:pt x="22502" y="174986"/>
                  </a:lnTo>
                  <a:lnTo>
                    <a:pt x="13715" y="212597"/>
                  </a:lnTo>
                  <a:lnTo>
                    <a:pt x="11620" y="220027"/>
                  </a:lnTo>
                  <a:lnTo>
                    <a:pt x="0" y="246888"/>
                  </a:lnTo>
                  <a:lnTo>
                    <a:pt x="0" y="243840"/>
                  </a:lnTo>
                  <a:lnTo>
                    <a:pt x="0" y="240029"/>
                  </a:lnTo>
                  <a:lnTo>
                    <a:pt x="1523" y="237744"/>
                  </a:lnTo>
                  <a:lnTo>
                    <a:pt x="4571" y="232410"/>
                  </a:lnTo>
                  <a:lnTo>
                    <a:pt x="10667" y="231647"/>
                  </a:lnTo>
                  <a:lnTo>
                    <a:pt x="16001" y="230124"/>
                  </a:lnTo>
                  <a:lnTo>
                    <a:pt x="28003" y="228600"/>
                  </a:lnTo>
                  <a:lnTo>
                    <a:pt x="40004" y="228219"/>
                  </a:lnTo>
                  <a:lnTo>
                    <a:pt x="52006" y="228409"/>
                  </a:lnTo>
                  <a:lnTo>
                    <a:pt x="64007" y="228600"/>
                  </a:lnTo>
                  <a:lnTo>
                    <a:pt x="131826" y="228600"/>
                  </a:lnTo>
                  <a:lnTo>
                    <a:pt x="138683" y="229361"/>
                  </a:lnTo>
                  <a:lnTo>
                    <a:pt x="140970" y="229361"/>
                  </a:lnTo>
                  <a:lnTo>
                    <a:pt x="143256" y="229361"/>
                  </a:lnTo>
                  <a:lnTo>
                    <a:pt x="145542" y="230124"/>
                  </a:lnTo>
                  <a:lnTo>
                    <a:pt x="142494" y="226314"/>
                  </a:lnTo>
                  <a:lnTo>
                    <a:pt x="142494" y="225552"/>
                  </a:lnTo>
                  <a:lnTo>
                    <a:pt x="137922" y="222504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2793932" y="3099054"/>
              <a:ext cx="127635" cy="594360"/>
            </a:xfrm>
            <a:custGeom>
              <a:rect b="b" l="l" r="r" t="t"/>
              <a:pathLst>
                <a:path extrusionOk="0" h="594360" w="127635">
                  <a:moveTo>
                    <a:pt x="124527" y="0"/>
                  </a:moveTo>
                  <a:lnTo>
                    <a:pt x="115383" y="3048"/>
                  </a:lnTo>
                  <a:lnTo>
                    <a:pt x="113097" y="5334"/>
                  </a:lnTo>
                  <a:lnTo>
                    <a:pt x="106239" y="12954"/>
                  </a:lnTo>
                  <a:lnTo>
                    <a:pt x="101107" y="18549"/>
                  </a:lnTo>
                  <a:lnTo>
                    <a:pt x="73854" y="51149"/>
                  </a:lnTo>
                  <a:lnTo>
                    <a:pt x="48517" y="87344"/>
                  </a:lnTo>
                  <a:lnTo>
                    <a:pt x="26610" y="133159"/>
                  </a:lnTo>
                  <a:lnTo>
                    <a:pt x="14882" y="177165"/>
                  </a:lnTo>
                  <a:lnTo>
                    <a:pt x="6417" y="228600"/>
                  </a:lnTo>
                  <a:lnTo>
                    <a:pt x="1273" y="280677"/>
                  </a:lnTo>
                  <a:lnTo>
                    <a:pt x="0" y="312229"/>
                  </a:lnTo>
                  <a:lnTo>
                    <a:pt x="35" y="326517"/>
                  </a:lnTo>
                  <a:lnTo>
                    <a:pt x="214" y="340804"/>
                  </a:lnTo>
                  <a:lnTo>
                    <a:pt x="321" y="355092"/>
                  </a:lnTo>
                  <a:lnTo>
                    <a:pt x="1285" y="394846"/>
                  </a:lnTo>
                  <a:lnTo>
                    <a:pt x="8893" y="444436"/>
                  </a:lnTo>
                  <a:lnTo>
                    <a:pt x="23610" y="493061"/>
                  </a:lnTo>
                  <a:lnTo>
                    <a:pt x="43755" y="530352"/>
                  </a:lnTo>
                  <a:lnTo>
                    <a:pt x="73473" y="563880"/>
                  </a:lnTo>
                  <a:lnTo>
                    <a:pt x="110811" y="585216"/>
                  </a:lnTo>
                  <a:lnTo>
                    <a:pt x="115383" y="588264"/>
                  </a:lnTo>
                  <a:lnTo>
                    <a:pt x="120717" y="589788"/>
                  </a:lnTo>
                  <a:lnTo>
                    <a:pt x="125289" y="592836"/>
                  </a:lnTo>
                  <a:lnTo>
                    <a:pt x="126051" y="592836"/>
                  </a:lnTo>
                  <a:lnTo>
                    <a:pt x="126813" y="593598"/>
                  </a:lnTo>
                  <a:lnTo>
                    <a:pt x="127575" y="594360"/>
                  </a:lnTo>
                  <a:lnTo>
                    <a:pt x="126051" y="587502"/>
                  </a:lnTo>
                  <a:lnTo>
                    <a:pt x="125289" y="584454"/>
                  </a:lnTo>
                  <a:lnTo>
                    <a:pt x="123003" y="579882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3" name="Google Shape;963;p23"/>
            <p:cNvGrpSpPr/>
            <p:nvPr/>
          </p:nvGrpSpPr>
          <p:grpSpPr>
            <a:xfrm>
              <a:off x="2955023" y="3279648"/>
              <a:ext cx="133506" cy="254635"/>
              <a:chOff x="2955023" y="3279648"/>
              <a:chExt cx="133506" cy="254635"/>
            </a:xfrm>
          </p:grpSpPr>
          <p:sp>
            <p:nvSpPr>
              <p:cNvPr id="964" name="Google Shape;964;p23"/>
              <p:cNvSpPr/>
              <p:nvPr/>
            </p:nvSpPr>
            <p:spPr>
              <a:xfrm>
                <a:off x="2981336" y="3279648"/>
                <a:ext cx="14605" cy="254635"/>
              </a:xfrm>
              <a:custGeom>
                <a:rect b="b" l="l" r="r" t="t"/>
                <a:pathLst>
                  <a:path extrusionOk="0" h="254635" w="14605">
                    <a:moveTo>
                      <a:pt x="369" y="0"/>
                    </a:moveTo>
                    <a:lnTo>
                      <a:pt x="2405" y="44362"/>
                    </a:lnTo>
                    <a:lnTo>
                      <a:pt x="7322" y="84141"/>
                    </a:lnTo>
                    <a:lnTo>
                      <a:pt x="9894" y="109061"/>
                    </a:lnTo>
                    <a:lnTo>
                      <a:pt x="11894" y="134123"/>
                    </a:lnTo>
                    <a:lnTo>
                      <a:pt x="13323" y="159258"/>
                    </a:lnTo>
                    <a:lnTo>
                      <a:pt x="13644" y="174819"/>
                    </a:lnTo>
                    <a:lnTo>
                      <a:pt x="13608" y="190595"/>
                    </a:lnTo>
                    <a:lnTo>
                      <a:pt x="13430" y="206513"/>
                    </a:lnTo>
                    <a:lnTo>
                      <a:pt x="13323" y="222504"/>
                    </a:lnTo>
                    <a:lnTo>
                      <a:pt x="13335" y="229492"/>
                    </a:lnTo>
                    <a:lnTo>
                      <a:pt x="13418" y="236696"/>
                    </a:lnTo>
                    <a:lnTo>
                      <a:pt x="13644" y="244042"/>
                    </a:lnTo>
                    <a:lnTo>
                      <a:pt x="14085" y="251460"/>
                    </a:lnTo>
                    <a:lnTo>
                      <a:pt x="14085" y="252984"/>
                    </a:lnTo>
                    <a:lnTo>
                      <a:pt x="14085" y="254508"/>
                    </a:lnTo>
                    <a:lnTo>
                      <a:pt x="14085" y="249174"/>
                    </a:lnTo>
                    <a:lnTo>
                      <a:pt x="14085" y="246888"/>
                    </a:lnTo>
                    <a:lnTo>
                      <a:pt x="14085" y="242315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65" name="Google Shape;965;p23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2955023" y="3305543"/>
                <a:ext cx="133506" cy="1234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66" name="Google Shape;966;p23"/>
            <p:cNvSpPr/>
            <p:nvPr/>
          </p:nvSpPr>
          <p:spPr>
            <a:xfrm>
              <a:off x="3204210" y="3325367"/>
              <a:ext cx="0" cy="5079"/>
            </a:xfrm>
            <a:custGeom>
              <a:rect b="b" l="l" r="r" t="t"/>
              <a:pathLst>
                <a:path extrusionOk="0" h="5079" w="120000">
                  <a:moveTo>
                    <a:pt x="0" y="0"/>
                  </a:moveTo>
                  <a:lnTo>
                    <a:pt x="0" y="2286"/>
                  </a:lnTo>
                  <a:lnTo>
                    <a:pt x="0" y="3048"/>
                  </a:lnTo>
                  <a:lnTo>
                    <a:pt x="0" y="4572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3189732" y="3435858"/>
              <a:ext cx="40639" cy="50800"/>
            </a:xfrm>
            <a:custGeom>
              <a:rect b="b" l="l" r="r" t="t"/>
              <a:pathLst>
                <a:path extrusionOk="0" h="50800" w="40639">
                  <a:moveTo>
                    <a:pt x="28956" y="0"/>
                  </a:moveTo>
                  <a:lnTo>
                    <a:pt x="33956" y="5488"/>
                  </a:lnTo>
                  <a:lnTo>
                    <a:pt x="38100" y="10191"/>
                  </a:lnTo>
                  <a:lnTo>
                    <a:pt x="40528" y="15323"/>
                  </a:lnTo>
                  <a:lnTo>
                    <a:pt x="40386" y="22097"/>
                  </a:lnTo>
                  <a:lnTo>
                    <a:pt x="38862" y="30480"/>
                  </a:lnTo>
                  <a:lnTo>
                    <a:pt x="32004" y="35052"/>
                  </a:lnTo>
                  <a:lnTo>
                    <a:pt x="25908" y="40386"/>
                  </a:lnTo>
                  <a:lnTo>
                    <a:pt x="19050" y="45720"/>
                  </a:lnTo>
                  <a:lnTo>
                    <a:pt x="12954" y="49530"/>
                  </a:lnTo>
                  <a:lnTo>
                    <a:pt x="3810" y="50292"/>
                  </a:lnTo>
                  <a:lnTo>
                    <a:pt x="2286" y="50292"/>
                  </a:lnTo>
                  <a:lnTo>
                    <a:pt x="762" y="50292"/>
                  </a:lnTo>
                  <a:lnTo>
                    <a:pt x="0" y="50292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8" name="Google Shape;968;p23"/>
            <p:cNvGrpSpPr/>
            <p:nvPr/>
          </p:nvGrpSpPr>
          <p:grpSpPr>
            <a:xfrm>
              <a:off x="3409175" y="3275063"/>
              <a:ext cx="123963" cy="146570"/>
              <a:chOff x="3409175" y="3275063"/>
              <a:chExt cx="123963" cy="146570"/>
            </a:xfrm>
          </p:grpSpPr>
          <p:pic>
            <p:nvPicPr>
              <p:cNvPr id="969" name="Google Shape;969;p23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3409175" y="3275063"/>
                <a:ext cx="89941" cy="1249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0" name="Google Shape;970;p23"/>
              <p:cNvSpPr/>
              <p:nvPr/>
            </p:nvSpPr>
            <p:spPr>
              <a:xfrm>
                <a:off x="3528059" y="3358133"/>
                <a:ext cx="5079" cy="63500"/>
              </a:xfrm>
              <a:custGeom>
                <a:rect b="b" l="l" r="r" t="t"/>
                <a:pathLst>
                  <a:path extrusionOk="0" h="63500" w="5079">
                    <a:moveTo>
                      <a:pt x="0" y="0"/>
                    </a:moveTo>
                    <a:lnTo>
                      <a:pt x="690" y="8001"/>
                    </a:lnTo>
                    <a:lnTo>
                      <a:pt x="1524" y="16002"/>
                    </a:lnTo>
                    <a:lnTo>
                      <a:pt x="2357" y="24003"/>
                    </a:lnTo>
                    <a:lnTo>
                      <a:pt x="3048" y="32004"/>
                    </a:lnTo>
                    <a:lnTo>
                      <a:pt x="4572" y="60960"/>
                    </a:lnTo>
                    <a:lnTo>
                      <a:pt x="4572" y="61722"/>
                    </a:lnTo>
                    <a:lnTo>
                      <a:pt x="4572" y="6324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71" name="Google Shape;971;p23"/>
            <p:cNvSpPr/>
            <p:nvPr/>
          </p:nvSpPr>
          <p:spPr>
            <a:xfrm>
              <a:off x="3610355" y="3362705"/>
              <a:ext cx="23495" cy="66039"/>
            </a:xfrm>
            <a:custGeom>
              <a:rect b="b" l="l" r="r" t="t"/>
              <a:pathLst>
                <a:path extrusionOk="0" h="66039" w="23495">
                  <a:moveTo>
                    <a:pt x="11429" y="0"/>
                  </a:moveTo>
                  <a:lnTo>
                    <a:pt x="17061" y="8929"/>
                  </a:lnTo>
                  <a:lnTo>
                    <a:pt x="21050" y="17145"/>
                  </a:lnTo>
                  <a:lnTo>
                    <a:pt x="22895" y="25931"/>
                  </a:lnTo>
                  <a:lnTo>
                    <a:pt x="22097" y="36576"/>
                  </a:lnTo>
                  <a:lnTo>
                    <a:pt x="3809" y="65532"/>
                  </a:lnTo>
                  <a:lnTo>
                    <a:pt x="3809" y="64008"/>
                  </a:lnTo>
                  <a:lnTo>
                    <a:pt x="0" y="64769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3722370" y="3337559"/>
              <a:ext cx="15239" cy="15239"/>
            </a:xfrm>
            <a:custGeom>
              <a:rect b="b" l="l" r="r" t="t"/>
              <a:pathLst>
                <a:path extrusionOk="0" h="15239" w="15239">
                  <a:moveTo>
                    <a:pt x="0" y="3048"/>
                  </a:moveTo>
                  <a:lnTo>
                    <a:pt x="0" y="11430"/>
                  </a:lnTo>
                  <a:lnTo>
                    <a:pt x="3047" y="15240"/>
                  </a:lnTo>
                  <a:lnTo>
                    <a:pt x="11429" y="15240"/>
                  </a:lnTo>
                  <a:lnTo>
                    <a:pt x="15239" y="11430"/>
                  </a:lnTo>
                  <a:lnTo>
                    <a:pt x="15239" y="7620"/>
                  </a:lnTo>
                  <a:lnTo>
                    <a:pt x="15239" y="3048"/>
                  </a:lnTo>
                  <a:lnTo>
                    <a:pt x="11429" y="0"/>
                  </a:lnTo>
                  <a:lnTo>
                    <a:pt x="3047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3854958" y="3323844"/>
              <a:ext cx="2539" cy="3175"/>
            </a:xfrm>
            <a:custGeom>
              <a:rect b="b" l="l" r="r" t="t"/>
              <a:pathLst>
                <a:path extrusionOk="0" h="3175" w="2539">
                  <a:moveTo>
                    <a:pt x="0" y="3048"/>
                  </a:moveTo>
                  <a:lnTo>
                    <a:pt x="761" y="2286"/>
                  </a:lnTo>
                  <a:lnTo>
                    <a:pt x="1523" y="1524"/>
                  </a:lnTo>
                  <a:lnTo>
                    <a:pt x="2285" y="0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3957828" y="3307079"/>
              <a:ext cx="67310" cy="26035"/>
            </a:xfrm>
            <a:custGeom>
              <a:rect b="b" l="l" r="r" t="t"/>
              <a:pathLst>
                <a:path extrusionOk="0" h="26035" w="67310">
                  <a:moveTo>
                    <a:pt x="15240" y="3810"/>
                  </a:moveTo>
                  <a:lnTo>
                    <a:pt x="11430" y="0"/>
                  </a:lnTo>
                  <a:lnTo>
                    <a:pt x="3048" y="0"/>
                  </a:lnTo>
                  <a:lnTo>
                    <a:pt x="0" y="3810"/>
                  </a:lnTo>
                  <a:lnTo>
                    <a:pt x="0" y="12192"/>
                  </a:lnTo>
                  <a:lnTo>
                    <a:pt x="3048" y="15240"/>
                  </a:lnTo>
                  <a:lnTo>
                    <a:pt x="11430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810"/>
                  </a:lnTo>
                  <a:close/>
                </a:path>
                <a:path extrusionOk="0" h="26035" w="67310">
                  <a:moveTo>
                    <a:pt x="67056" y="14478"/>
                  </a:moveTo>
                  <a:lnTo>
                    <a:pt x="63246" y="10668"/>
                  </a:lnTo>
                  <a:lnTo>
                    <a:pt x="54864" y="10668"/>
                  </a:lnTo>
                  <a:lnTo>
                    <a:pt x="51816" y="14478"/>
                  </a:lnTo>
                  <a:lnTo>
                    <a:pt x="51816" y="22860"/>
                  </a:lnTo>
                  <a:lnTo>
                    <a:pt x="54864" y="25908"/>
                  </a:lnTo>
                  <a:lnTo>
                    <a:pt x="63246" y="25908"/>
                  </a:lnTo>
                  <a:lnTo>
                    <a:pt x="67056" y="22860"/>
                  </a:lnTo>
                  <a:lnTo>
                    <a:pt x="67056" y="18288"/>
                  </a:lnTo>
                  <a:lnTo>
                    <a:pt x="67056" y="14478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5" name="Google Shape;975;p23"/>
            <p:cNvGrpSpPr/>
            <p:nvPr/>
          </p:nvGrpSpPr>
          <p:grpSpPr>
            <a:xfrm>
              <a:off x="4120121" y="3218675"/>
              <a:ext cx="229387" cy="170713"/>
              <a:chOff x="4120121" y="3218675"/>
              <a:chExt cx="229387" cy="170713"/>
            </a:xfrm>
          </p:grpSpPr>
          <p:pic>
            <p:nvPicPr>
              <p:cNvPr id="976" name="Google Shape;976;p23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4120121" y="3218675"/>
                <a:ext cx="140995" cy="1707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7" name="Google Shape;977;p23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4281665" y="3277349"/>
                <a:ext cx="67843" cy="861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78" name="Google Shape;978;p23"/>
            <p:cNvSpPr/>
            <p:nvPr/>
          </p:nvSpPr>
          <p:spPr>
            <a:xfrm>
              <a:off x="4410455" y="3007006"/>
              <a:ext cx="116839" cy="554989"/>
            </a:xfrm>
            <a:custGeom>
              <a:rect b="b" l="l" r="r" t="t"/>
              <a:pathLst>
                <a:path extrusionOk="0" h="554989" w="116839">
                  <a:moveTo>
                    <a:pt x="0" y="607"/>
                  </a:moveTo>
                  <a:lnTo>
                    <a:pt x="45922" y="21074"/>
                  </a:lnTo>
                  <a:lnTo>
                    <a:pt x="72390" y="62329"/>
                  </a:lnTo>
                  <a:lnTo>
                    <a:pt x="90106" y="107572"/>
                  </a:lnTo>
                  <a:lnTo>
                    <a:pt x="102108" y="154531"/>
                  </a:lnTo>
                  <a:lnTo>
                    <a:pt x="111823" y="205394"/>
                  </a:lnTo>
                  <a:lnTo>
                    <a:pt x="115824" y="257401"/>
                  </a:lnTo>
                  <a:lnTo>
                    <a:pt x="116502" y="284154"/>
                  </a:lnTo>
                  <a:lnTo>
                    <a:pt x="116109" y="310836"/>
                  </a:lnTo>
                  <a:lnTo>
                    <a:pt x="111252" y="364843"/>
                  </a:lnTo>
                  <a:lnTo>
                    <a:pt x="98393" y="426279"/>
                  </a:lnTo>
                  <a:lnTo>
                    <a:pt x="79248" y="486001"/>
                  </a:lnTo>
                  <a:lnTo>
                    <a:pt x="60924" y="528863"/>
                  </a:lnTo>
                  <a:lnTo>
                    <a:pt x="41148" y="553057"/>
                  </a:lnTo>
                  <a:lnTo>
                    <a:pt x="40386" y="553819"/>
                  </a:lnTo>
                  <a:lnTo>
                    <a:pt x="38862" y="553819"/>
                  </a:lnTo>
                  <a:lnTo>
                    <a:pt x="37338" y="554581"/>
                  </a:lnTo>
                  <a:lnTo>
                    <a:pt x="37338" y="550771"/>
                  </a:lnTo>
                  <a:lnTo>
                    <a:pt x="37338" y="546961"/>
                  </a:lnTo>
                  <a:lnTo>
                    <a:pt x="37338" y="543913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9" name="Google Shape;979;p23"/>
          <p:cNvGrpSpPr/>
          <p:nvPr/>
        </p:nvGrpSpPr>
        <p:grpSpPr>
          <a:xfrm>
            <a:off x="4010745" y="1391661"/>
            <a:ext cx="4906764" cy="1038664"/>
            <a:chOff x="4965191" y="2507729"/>
            <a:chExt cx="4532389" cy="1144155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8335671" y="2702039"/>
              <a:ext cx="124826" cy="2591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>
              <a:off x="8707361" y="2507729"/>
              <a:ext cx="790219" cy="227101"/>
              <a:chOff x="8707361" y="2507729"/>
              <a:chExt cx="790219" cy="227101"/>
            </a:xfrm>
          </p:grpSpPr>
          <p:pic>
            <p:nvPicPr>
              <p:cNvPr id="982" name="Google Shape;982;p23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8707361" y="2559890"/>
                <a:ext cx="470238" cy="1749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3" name="Google Shape;983;p23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9200054" y="2550401"/>
                <a:ext cx="64354" cy="1074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4" name="Google Shape;984;p23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9294863" y="2507729"/>
                <a:ext cx="202717" cy="1531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85" name="Google Shape;985;p23"/>
            <p:cNvSpPr/>
            <p:nvPr/>
          </p:nvSpPr>
          <p:spPr>
            <a:xfrm>
              <a:off x="4965191" y="3297019"/>
              <a:ext cx="97789" cy="11429"/>
            </a:xfrm>
            <a:custGeom>
              <a:rect b="b" l="l" r="r" t="t"/>
              <a:pathLst>
                <a:path extrusionOk="0" h="11429" w="97789">
                  <a:moveTo>
                    <a:pt x="0" y="10060"/>
                  </a:moveTo>
                  <a:lnTo>
                    <a:pt x="10977" y="10596"/>
                  </a:lnTo>
                  <a:lnTo>
                    <a:pt x="22097" y="10918"/>
                  </a:lnTo>
                  <a:lnTo>
                    <a:pt x="33218" y="10810"/>
                  </a:lnTo>
                  <a:lnTo>
                    <a:pt x="74735" y="6096"/>
                  </a:lnTo>
                  <a:lnTo>
                    <a:pt x="88261" y="2738"/>
                  </a:lnTo>
                  <a:lnTo>
                    <a:pt x="94011" y="1012"/>
                  </a:lnTo>
                  <a:lnTo>
                    <a:pt x="97333" y="0"/>
                  </a:lnTo>
                  <a:lnTo>
                    <a:pt x="93726" y="916"/>
                  </a:lnTo>
                  <a:lnTo>
                    <a:pt x="91440" y="1678"/>
                  </a:lnTo>
                  <a:lnTo>
                    <a:pt x="89154" y="2440"/>
                  </a:lnTo>
                  <a:lnTo>
                    <a:pt x="87630" y="3202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4985003" y="3371088"/>
              <a:ext cx="90804" cy="13335"/>
            </a:xfrm>
            <a:custGeom>
              <a:rect b="b" l="l" r="r" t="t"/>
              <a:pathLst>
                <a:path extrusionOk="0" h="13335" w="90804">
                  <a:moveTo>
                    <a:pt x="0" y="12953"/>
                  </a:moveTo>
                  <a:lnTo>
                    <a:pt x="13763" y="13323"/>
                  </a:lnTo>
                  <a:lnTo>
                    <a:pt x="26098" y="13049"/>
                  </a:lnTo>
                  <a:lnTo>
                    <a:pt x="38147" y="11775"/>
                  </a:lnTo>
                  <a:lnTo>
                    <a:pt x="51053" y="9143"/>
                  </a:lnTo>
                  <a:lnTo>
                    <a:pt x="59055" y="7203"/>
                  </a:lnTo>
                  <a:lnTo>
                    <a:pt x="67056" y="5048"/>
                  </a:lnTo>
                  <a:lnTo>
                    <a:pt x="75057" y="3036"/>
                  </a:lnTo>
                  <a:lnTo>
                    <a:pt x="83058" y="1523"/>
                  </a:lnTo>
                  <a:lnTo>
                    <a:pt x="90678" y="0"/>
                  </a:lnTo>
                  <a:lnTo>
                    <a:pt x="76962" y="1523"/>
                  </a:lnTo>
                  <a:lnTo>
                    <a:pt x="75438" y="1523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7" name="Google Shape;987;p23"/>
            <p:cNvGrpSpPr/>
            <p:nvPr/>
          </p:nvGrpSpPr>
          <p:grpSpPr>
            <a:xfrm>
              <a:off x="5532107" y="3180670"/>
              <a:ext cx="130053" cy="264078"/>
              <a:chOff x="5532107" y="3180670"/>
              <a:chExt cx="130053" cy="264078"/>
            </a:xfrm>
          </p:grpSpPr>
          <p:sp>
            <p:nvSpPr>
              <p:cNvPr id="988" name="Google Shape;988;p23"/>
              <p:cNvSpPr/>
              <p:nvPr/>
            </p:nvSpPr>
            <p:spPr>
              <a:xfrm>
                <a:off x="5558789" y="3203448"/>
                <a:ext cx="13970" cy="241300"/>
              </a:xfrm>
              <a:custGeom>
                <a:rect b="b" l="l" r="r" t="t"/>
                <a:pathLst>
                  <a:path extrusionOk="0" h="241300" w="13970">
                    <a:moveTo>
                      <a:pt x="0" y="0"/>
                    </a:moveTo>
                    <a:lnTo>
                      <a:pt x="595" y="14728"/>
                    </a:lnTo>
                    <a:lnTo>
                      <a:pt x="1333" y="29241"/>
                    </a:lnTo>
                    <a:lnTo>
                      <a:pt x="2357" y="43612"/>
                    </a:lnTo>
                    <a:lnTo>
                      <a:pt x="3810" y="57912"/>
                    </a:lnTo>
                    <a:lnTo>
                      <a:pt x="5393" y="78938"/>
                    </a:lnTo>
                    <a:lnTo>
                      <a:pt x="6762" y="99822"/>
                    </a:lnTo>
                    <a:lnTo>
                      <a:pt x="7989" y="120705"/>
                    </a:lnTo>
                    <a:lnTo>
                      <a:pt x="9144" y="141732"/>
                    </a:lnTo>
                    <a:lnTo>
                      <a:pt x="10156" y="157745"/>
                    </a:lnTo>
                    <a:lnTo>
                      <a:pt x="10953" y="173831"/>
                    </a:lnTo>
                    <a:lnTo>
                      <a:pt x="11608" y="190059"/>
                    </a:lnTo>
                    <a:lnTo>
                      <a:pt x="12192" y="206502"/>
                    </a:lnTo>
                    <a:lnTo>
                      <a:pt x="12751" y="213490"/>
                    </a:lnTo>
                    <a:lnTo>
                      <a:pt x="13239" y="220694"/>
                    </a:lnTo>
                    <a:lnTo>
                      <a:pt x="13585" y="228040"/>
                    </a:lnTo>
                    <a:lnTo>
                      <a:pt x="13716" y="235458"/>
                    </a:lnTo>
                    <a:lnTo>
                      <a:pt x="13716" y="240792"/>
                    </a:lnTo>
                    <a:lnTo>
                      <a:pt x="12954" y="228600"/>
                    </a:lnTo>
                    <a:lnTo>
                      <a:pt x="12954" y="223265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89" name="Google Shape;989;p23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5532107" y="3180670"/>
                <a:ext cx="130053" cy="1363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90" name="Google Shape;990;p23"/>
            <p:cNvSpPr/>
            <p:nvPr/>
          </p:nvSpPr>
          <p:spPr>
            <a:xfrm>
              <a:off x="5749290" y="3025139"/>
              <a:ext cx="142875" cy="626745"/>
            </a:xfrm>
            <a:custGeom>
              <a:rect b="b" l="l" r="r" t="t"/>
              <a:pathLst>
                <a:path extrusionOk="0" h="626745" w="142875">
                  <a:moveTo>
                    <a:pt x="79248" y="0"/>
                  </a:moveTo>
                  <a:lnTo>
                    <a:pt x="54923" y="47684"/>
                  </a:lnTo>
                  <a:lnTo>
                    <a:pt x="37778" y="102941"/>
                  </a:lnTo>
                  <a:lnTo>
                    <a:pt x="27717" y="140779"/>
                  </a:lnTo>
                  <a:lnTo>
                    <a:pt x="18657" y="178903"/>
                  </a:lnTo>
                  <a:lnTo>
                    <a:pt x="10668" y="217170"/>
                  </a:lnTo>
                  <a:lnTo>
                    <a:pt x="2190" y="280892"/>
                  </a:lnTo>
                  <a:lnTo>
                    <a:pt x="0" y="345186"/>
                  </a:lnTo>
                  <a:lnTo>
                    <a:pt x="1928" y="373046"/>
                  </a:lnTo>
                  <a:lnTo>
                    <a:pt x="12644" y="427910"/>
                  </a:lnTo>
                  <a:lnTo>
                    <a:pt x="28313" y="477869"/>
                  </a:lnTo>
                  <a:lnTo>
                    <a:pt x="46077" y="523494"/>
                  </a:lnTo>
                  <a:lnTo>
                    <a:pt x="63936" y="560391"/>
                  </a:lnTo>
                  <a:lnTo>
                    <a:pt x="93726" y="601218"/>
                  </a:lnTo>
                  <a:lnTo>
                    <a:pt x="132588" y="624840"/>
                  </a:lnTo>
                  <a:lnTo>
                    <a:pt x="142494" y="626364"/>
                  </a:lnTo>
                  <a:lnTo>
                    <a:pt x="140970" y="624840"/>
                  </a:lnTo>
                  <a:lnTo>
                    <a:pt x="142494" y="617982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1" name="Google Shape;991;p23"/>
            <p:cNvGrpSpPr/>
            <p:nvPr/>
          </p:nvGrpSpPr>
          <p:grpSpPr>
            <a:xfrm>
              <a:off x="5996927" y="3241535"/>
              <a:ext cx="144031" cy="150252"/>
              <a:chOff x="5996927" y="3241535"/>
              <a:chExt cx="144031" cy="150252"/>
            </a:xfrm>
          </p:grpSpPr>
          <p:pic>
            <p:nvPicPr>
              <p:cNvPr id="992" name="Google Shape;992;p23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5996927" y="3241535"/>
                <a:ext cx="101371" cy="1242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3" name="Google Shape;993;p23"/>
              <p:cNvSpPr/>
              <p:nvPr/>
            </p:nvSpPr>
            <p:spPr>
              <a:xfrm>
                <a:off x="6137148" y="3316223"/>
                <a:ext cx="3810" cy="75564"/>
              </a:xfrm>
              <a:custGeom>
                <a:rect b="b" l="l" r="r" t="t"/>
                <a:pathLst>
                  <a:path extrusionOk="0" h="75564" w="3810">
                    <a:moveTo>
                      <a:pt x="0" y="0"/>
                    </a:moveTo>
                    <a:lnTo>
                      <a:pt x="464" y="8441"/>
                    </a:lnTo>
                    <a:lnTo>
                      <a:pt x="857" y="16668"/>
                    </a:lnTo>
                    <a:lnTo>
                      <a:pt x="1393" y="24753"/>
                    </a:lnTo>
                    <a:lnTo>
                      <a:pt x="3810" y="66294"/>
                    </a:lnTo>
                    <a:lnTo>
                      <a:pt x="3810" y="70866"/>
                    </a:lnTo>
                    <a:lnTo>
                      <a:pt x="3810" y="72390"/>
                    </a:lnTo>
                    <a:lnTo>
                      <a:pt x="3810" y="7543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4" name="Google Shape;994;p23"/>
            <p:cNvSpPr/>
            <p:nvPr/>
          </p:nvSpPr>
          <p:spPr>
            <a:xfrm>
              <a:off x="6300978" y="3335273"/>
              <a:ext cx="21589" cy="66039"/>
            </a:xfrm>
            <a:custGeom>
              <a:rect b="b" l="l" r="r" t="t"/>
              <a:pathLst>
                <a:path extrusionOk="0" h="66039" w="21589">
                  <a:moveTo>
                    <a:pt x="10667" y="0"/>
                  </a:moveTo>
                  <a:lnTo>
                    <a:pt x="15228" y="7643"/>
                  </a:lnTo>
                  <a:lnTo>
                    <a:pt x="18573" y="14287"/>
                  </a:lnTo>
                  <a:lnTo>
                    <a:pt x="20633" y="21216"/>
                  </a:lnTo>
                  <a:lnTo>
                    <a:pt x="21335" y="29718"/>
                  </a:lnTo>
                  <a:lnTo>
                    <a:pt x="20669" y="39123"/>
                  </a:lnTo>
                  <a:lnTo>
                    <a:pt x="17716" y="47815"/>
                  </a:lnTo>
                  <a:lnTo>
                    <a:pt x="12763" y="55649"/>
                  </a:lnTo>
                  <a:lnTo>
                    <a:pt x="6095" y="62484"/>
                  </a:lnTo>
                  <a:lnTo>
                    <a:pt x="3809" y="63246"/>
                  </a:lnTo>
                  <a:lnTo>
                    <a:pt x="2285" y="64008"/>
                  </a:lnTo>
                  <a:lnTo>
                    <a:pt x="0" y="65532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5" name="Google Shape;995;p23"/>
            <p:cNvGrpSpPr/>
            <p:nvPr/>
          </p:nvGrpSpPr>
          <p:grpSpPr>
            <a:xfrm>
              <a:off x="6434315" y="3202673"/>
              <a:ext cx="189001" cy="155568"/>
              <a:chOff x="6434315" y="3202673"/>
              <a:chExt cx="189001" cy="155568"/>
            </a:xfrm>
          </p:grpSpPr>
          <p:pic>
            <p:nvPicPr>
              <p:cNvPr id="996" name="Google Shape;996;p23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6434315" y="3202673"/>
                <a:ext cx="79273" cy="1028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7" name="Google Shape;997;p23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6543281" y="3257108"/>
                <a:ext cx="80035" cy="10113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98" name="Google Shape;998;p23"/>
            <p:cNvSpPr/>
            <p:nvPr/>
          </p:nvSpPr>
          <p:spPr>
            <a:xfrm>
              <a:off x="6764273" y="3285744"/>
              <a:ext cx="19050" cy="62864"/>
            </a:xfrm>
            <a:custGeom>
              <a:rect b="b" l="l" r="r" t="t"/>
              <a:pathLst>
                <a:path extrusionOk="0" h="62864" w="19050">
                  <a:moveTo>
                    <a:pt x="1524" y="0"/>
                  </a:moveTo>
                  <a:lnTo>
                    <a:pt x="8870" y="5988"/>
                  </a:lnTo>
                  <a:lnTo>
                    <a:pt x="14001" y="11334"/>
                  </a:lnTo>
                  <a:lnTo>
                    <a:pt x="17275" y="17680"/>
                  </a:lnTo>
                  <a:lnTo>
                    <a:pt x="19050" y="26669"/>
                  </a:lnTo>
                  <a:lnTo>
                    <a:pt x="19038" y="34039"/>
                  </a:lnTo>
                  <a:lnTo>
                    <a:pt x="5334" y="60198"/>
                  </a:lnTo>
                  <a:lnTo>
                    <a:pt x="0" y="62484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6992111" y="3244595"/>
              <a:ext cx="15240" cy="15239"/>
            </a:xfrm>
            <a:custGeom>
              <a:rect b="b" l="l" r="r" t="t"/>
              <a:pathLst>
                <a:path extrusionOk="0" h="15239" w="15240">
                  <a:moveTo>
                    <a:pt x="0" y="3048"/>
                  </a:moveTo>
                  <a:lnTo>
                    <a:pt x="0" y="11430"/>
                  </a:lnTo>
                  <a:lnTo>
                    <a:pt x="3810" y="15240"/>
                  </a:lnTo>
                  <a:lnTo>
                    <a:pt x="12192" y="15240"/>
                  </a:lnTo>
                  <a:lnTo>
                    <a:pt x="15240" y="11430"/>
                  </a:lnTo>
                  <a:lnTo>
                    <a:pt x="15240" y="7620"/>
                  </a:lnTo>
                  <a:lnTo>
                    <a:pt x="15240" y="3048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7167371" y="3226307"/>
              <a:ext cx="15240" cy="15239"/>
            </a:xfrm>
            <a:custGeom>
              <a:rect b="b" l="l" r="r" t="t"/>
              <a:pathLst>
                <a:path extrusionOk="0" h="15239" w="15240">
                  <a:moveTo>
                    <a:pt x="0" y="3810"/>
                  </a:moveTo>
                  <a:lnTo>
                    <a:pt x="0" y="12192"/>
                  </a:lnTo>
                  <a:lnTo>
                    <a:pt x="3810" y="15240"/>
                  </a:lnTo>
                  <a:lnTo>
                    <a:pt x="12192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810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7318247" y="3228594"/>
              <a:ext cx="15240" cy="15239"/>
            </a:xfrm>
            <a:custGeom>
              <a:rect b="b" l="l" r="r" t="t"/>
              <a:pathLst>
                <a:path extrusionOk="0" h="15239" w="15240">
                  <a:moveTo>
                    <a:pt x="0" y="3810"/>
                  </a:moveTo>
                  <a:lnTo>
                    <a:pt x="0" y="12192"/>
                  </a:lnTo>
                  <a:lnTo>
                    <a:pt x="3048" y="15240"/>
                  </a:lnTo>
                  <a:lnTo>
                    <a:pt x="11430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810"/>
                  </a:lnTo>
                  <a:lnTo>
                    <a:pt x="11430" y="0"/>
                  </a:lnTo>
                  <a:lnTo>
                    <a:pt x="3048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7545323" y="3280505"/>
              <a:ext cx="32384" cy="55245"/>
            </a:xfrm>
            <a:custGeom>
              <a:rect b="b" l="l" r="r" t="t"/>
              <a:pathLst>
                <a:path extrusionOk="0" h="55245" w="32384">
                  <a:moveTo>
                    <a:pt x="8381" y="5238"/>
                  </a:moveTo>
                  <a:lnTo>
                    <a:pt x="14966" y="2369"/>
                  </a:lnTo>
                  <a:lnTo>
                    <a:pt x="22193" y="0"/>
                  </a:lnTo>
                  <a:lnTo>
                    <a:pt x="28420" y="631"/>
                  </a:lnTo>
                  <a:lnTo>
                    <a:pt x="32003" y="6762"/>
                  </a:lnTo>
                  <a:lnTo>
                    <a:pt x="32313" y="15049"/>
                  </a:lnTo>
                  <a:lnTo>
                    <a:pt x="31051" y="22764"/>
                  </a:lnTo>
                  <a:lnTo>
                    <a:pt x="7667" y="52232"/>
                  </a:lnTo>
                  <a:lnTo>
                    <a:pt x="0" y="54768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3" name="Google Shape;1003;p23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7638275" y="3105899"/>
              <a:ext cx="239293" cy="1539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4" name="Google Shape;1004;p23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8058137" y="3193529"/>
              <a:ext cx="64795" cy="701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5" name="Google Shape;1005;p23"/>
            <p:cNvSpPr/>
            <p:nvPr/>
          </p:nvSpPr>
          <p:spPr>
            <a:xfrm>
              <a:off x="8087106" y="3099054"/>
              <a:ext cx="3809" cy="1905"/>
            </a:xfrm>
            <a:custGeom>
              <a:rect b="b" l="l" r="r" t="t"/>
              <a:pathLst>
                <a:path extrusionOk="0" h="1905" w="3809">
                  <a:moveTo>
                    <a:pt x="3809" y="0"/>
                  </a:moveTo>
                  <a:lnTo>
                    <a:pt x="1523" y="762"/>
                  </a:lnTo>
                  <a:lnTo>
                    <a:pt x="0" y="0"/>
                  </a:lnTo>
                  <a:lnTo>
                    <a:pt x="0" y="1524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6" name="Google Shape;1006;p23"/>
            <p:cNvGrpSpPr/>
            <p:nvPr/>
          </p:nvGrpSpPr>
          <p:grpSpPr>
            <a:xfrm>
              <a:off x="8301215" y="3028188"/>
              <a:ext cx="96037" cy="266700"/>
              <a:chOff x="8301215" y="3028188"/>
              <a:chExt cx="96037" cy="266700"/>
            </a:xfrm>
          </p:grpSpPr>
          <p:sp>
            <p:nvSpPr>
              <p:cNvPr id="1007" name="Google Shape;1007;p23"/>
              <p:cNvSpPr/>
              <p:nvPr/>
            </p:nvSpPr>
            <p:spPr>
              <a:xfrm>
                <a:off x="8306181" y="3028188"/>
                <a:ext cx="8254" cy="266700"/>
              </a:xfrm>
              <a:custGeom>
                <a:rect b="b" l="l" r="r" t="t"/>
                <a:pathLst>
                  <a:path extrusionOk="0" h="266700" w="8254">
                    <a:moveTo>
                      <a:pt x="1143" y="0"/>
                    </a:moveTo>
                    <a:lnTo>
                      <a:pt x="285" y="18168"/>
                    </a:lnTo>
                    <a:lnTo>
                      <a:pt x="0" y="36195"/>
                    </a:lnTo>
                    <a:lnTo>
                      <a:pt x="285" y="54221"/>
                    </a:lnTo>
                    <a:lnTo>
                      <a:pt x="1143" y="72390"/>
                    </a:lnTo>
                    <a:lnTo>
                      <a:pt x="2286" y="94809"/>
                    </a:lnTo>
                    <a:lnTo>
                      <a:pt x="3429" y="117443"/>
                    </a:lnTo>
                    <a:lnTo>
                      <a:pt x="4572" y="140219"/>
                    </a:lnTo>
                    <a:lnTo>
                      <a:pt x="5715" y="163068"/>
                    </a:lnTo>
                    <a:lnTo>
                      <a:pt x="6286" y="180784"/>
                    </a:lnTo>
                    <a:lnTo>
                      <a:pt x="6858" y="198501"/>
                    </a:lnTo>
                    <a:lnTo>
                      <a:pt x="7429" y="216217"/>
                    </a:lnTo>
                    <a:lnTo>
                      <a:pt x="8001" y="233934"/>
                    </a:lnTo>
                    <a:lnTo>
                      <a:pt x="8001" y="241946"/>
                    </a:lnTo>
                    <a:lnTo>
                      <a:pt x="8001" y="250031"/>
                    </a:lnTo>
                    <a:lnTo>
                      <a:pt x="8001" y="258258"/>
                    </a:lnTo>
                    <a:lnTo>
                      <a:pt x="8001" y="266700"/>
                    </a:lnTo>
                    <a:lnTo>
                      <a:pt x="4191" y="262128"/>
                    </a:lnTo>
                    <a:lnTo>
                      <a:pt x="4191" y="258318"/>
                    </a:lnTo>
                    <a:lnTo>
                      <a:pt x="2667" y="25146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08" name="Google Shape;1008;p23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8301215" y="3103613"/>
                <a:ext cx="96037" cy="876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09" name="Google Shape;1009;p23"/>
            <p:cNvSpPr/>
            <p:nvPr/>
          </p:nvSpPr>
          <p:spPr>
            <a:xfrm>
              <a:off x="8600693" y="2834639"/>
              <a:ext cx="128270" cy="525779"/>
            </a:xfrm>
            <a:custGeom>
              <a:rect b="b" l="l" r="r" t="t"/>
              <a:pathLst>
                <a:path extrusionOk="0" h="525779" w="128270">
                  <a:moveTo>
                    <a:pt x="0" y="0"/>
                  </a:moveTo>
                  <a:lnTo>
                    <a:pt x="31182" y="29360"/>
                  </a:lnTo>
                  <a:lnTo>
                    <a:pt x="67532" y="78866"/>
                  </a:lnTo>
                  <a:lnTo>
                    <a:pt x="90678" y="119633"/>
                  </a:lnTo>
                  <a:lnTo>
                    <a:pt x="110585" y="166496"/>
                  </a:lnTo>
                  <a:lnTo>
                    <a:pt x="124206" y="215645"/>
                  </a:lnTo>
                  <a:lnTo>
                    <a:pt x="128111" y="262794"/>
                  </a:lnTo>
                  <a:lnTo>
                    <a:pt x="127099" y="286690"/>
                  </a:lnTo>
                  <a:lnTo>
                    <a:pt x="116288" y="334470"/>
                  </a:lnTo>
                  <a:lnTo>
                    <a:pt x="95690" y="383524"/>
                  </a:lnTo>
                  <a:lnTo>
                    <a:pt x="71889" y="427231"/>
                  </a:lnTo>
                  <a:lnTo>
                    <a:pt x="46315" y="467022"/>
                  </a:lnTo>
                  <a:lnTo>
                    <a:pt x="33528" y="486918"/>
                  </a:lnTo>
                  <a:lnTo>
                    <a:pt x="9906" y="520445"/>
                  </a:lnTo>
                  <a:lnTo>
                    <a:pt x="8382" y="521970"/>
                  </a:lnTo>
                  <a:lnTo>
                    <a:pt x="7620" y="523494"/>
                  </a:lnTo>
                  <a:lnTo>
                    <a:pt x="6096" y="524256"/>
                  </a:lnTo>
                  <a:lnTo>
                    <a:pt x="2286" y="525780"/>
                  </a:lnTo>
                  <a:lnTo>
                    <a:pt x="2286" y="515873"/>
                  </a:lnTo>
                  <a:lnTo>
                    <a:pt x="1524" y="514350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0" name="Google Shape;1010;p23"/>
          <p:cNvGrpSpPr/>
          <p:nvPr/>
        </p:nvGrpSpPr>
        <p:grpSpPr>
          <a:xfrm>
            <a:off x="3274976" y="2616067"/>
            <a:ext cx="5689802" cy="989686"/>
            <a:chOff x="5084826" y="3761231"/>
            <a:chExt cx="4739132" cy="909304"/>
          </a:xfrm>
        </p:grpSpPr>
        <p:grpSp>
          <p:nvGrpSpPr>
            <p:cNvPr id="1011" name="Google Shape;1011;p23"/>
            <p:cNvGrpSpPr/>
            <p:nvPr/>
          </p:nvGrpSpPr>
          <p:grpSpPr>
            <a:xfrm>
              <a:off x="5094731" y="4229862"/>
              <a:ext cx="78104" cy="9525"/>
              <a:chOff x="5094731" y="4229862"/>
              <a:chExt cx="78104" cy="9525"/>
            </a:xfrm>
          </p:grpSpPr>
          <p:sp>
            <p:nvSpPr>
              <p:cNvPr id="1012" name="Google Shape;1012;p23"/>
              <p:cNvSpPr/>
              <p:nvPr/>
            </p:nvSpPr>
            <p:spPr>
              <a:xfrm>
                <a:off x="5112257" y="4229862"/>
                <a:ext cx="47625" cy="9525"/>
              </a:xfrm>
              <a:custGeom>
                <a:rect b="b" l="l" r="r" t="t"/>
                <a:pathLst>
                  <a:path extrusionOk="0" h="9525" w="47625">
                    <a:moveTo>
                      <a:pt x="0" y="0"/>
                    </a:moveTo>
                    <a:lnTo>
                      <a:pt x="7834" y="3452"/>
                    </a:lnTo>
                    <a:lnTo>
                      <a:pt x="14096" y="5905"/>
                    </a:lnTo>
                    <a:lnTo>
                      <a:pt x="20359" y="7500"/>
                    </a:lnTo>
                    <a:lnTo>
                      <a:pt x="28194" y="8381"/>
                    </a:lnTo>
                    <a:lnTo>
                      <a:pt x="32766" y="8381"/>
                    </a:lnTo>
                    <a:lnTo>
                      <a:pt x="38862" y="9143"/>
                    </a:lnTo>
                    <a:lnTo>
                      <a:pt x="43434" y="7619"/>
                    </a:lnTo>
                    <a:lnTo>
                      <a:pt x="45720" y="6857"/>
                    </a:lnTo>
                    <a:lnTo>
                      <a:pt x="45720" y="6095"/>
                    </a:lnTo>
                    <a:lnTo>
                      <a:pt x="47244" y="6095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5094731" y="4231838"/>
                <a:ext cx="78104" cy="5079"/>
              </a:xfrm>
              <a:custGeom>
                <a:rect b="b" l="l" r="r" t="t"/>
                <a:pathLst>
                  <a:path extrusionOk="0" h="5079" w="78104">
                    <a:moveTo>
                      <a:pt x="0" y="3357"/>
                    </a:moveTo>
                    <a:lnTo>
                      <a:pt x="10275" y="2238"/>
                    </a:lnTo>
                    <a:lnTo>
                      <a:pt x="20478" y="1262"/>
                    </a:lnTo>
                    <a:lnTo>
                      <a:pt x="30539" y="571"/>
                    </a:lnTo>
                    <a:lnTo>
                      <a:pt x="40386" y="309"/>
                    </a:lnTo>
                    <a:lnTo>
                      <a:pt x="47505" y="0"/>
                    </a:lnTo>
                    <a:lnTo>
                      <a:pt x="60198" y="119"/>
                    </a:lnTo>
                    <a:lnTo>
                      <a:pt x="72318" y="523"/>
                    </a:lnTo>
                    <a:lnTo>
                      <a:pt x="77724" y="1071"/>
                    </a:lnTo>
                    <a:lnTo>
                      <a:pt x="76962" y="4119"/>
                    </a:lnTo>
                    <a:lnTo>
                      <a:pt x="72390" y="4119"/>
                    </a:lnTo>
                    <a:lnTo>
                      <a:pt x="70104" y="4881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4" name="Google Shape;1014;p23"/>
            <p:cNvSpPr/>
            <p:nvPr/>
          </p:nvSpPr>
          <p:spPr>
            <a:xfrm>
              <a:off x="5084826" y="4300728"/>
              <a:ext cx="102870" cy="16510"/>
            </a:xfrm>
            <a:custGeom>
              <a:rect b="b" l="l" r="r" t="t"/>
              <a:pathLst>
                <a:path extrusionOk="0" h="16510" w="102870">
                  <a:moveTo>
                    <a:pt x="0" y="16001"/>
                  </a:moveTo>
                  <a:lnTo>
                    <a:pt x="39647" y="13537"/>
                  </a:lnTo>
                  <a:lnTo>
                    <a:pt x="72771" y="5810"/>
                  </a:lnTo>
                  <a:lnTo>
                    <a:pt x="82486" y="3488"/>
                  </a:lnTo>
                  <a:lnTo>
                    <a:pt x="92202" y="1523"/>
                  </a:lnTo>
                  <a:lnTo>
                    <a:pt x="96012" y="1523"/>
                  </a:lnTo>
                  <a:lnTo>
                    <a:pt x="99060" y="761"/>
                  </a:lnTo>
                  <a:lnTo>
                    <a:pt x="102870" y="0"/>
                  </a:lnTo>
                  <a:lnTo>
                    <a:pt x="98298" y="0"/>
                  </a:lnTo>
                  <a:lnTo>
                    <a:pt x="95250" y="0"/>
                  </a:lnTo>
                  <a:lnTo>
                    <a:pt x="90678" y="0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15" name="Google Shape;1015;p23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5600365" y="4189463"/>
              <a:ext cx="102645" cy="19433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16" name="Google Shape;1016;p23"/>
            <p:cNvGrpSpPr/>
            <p:nvPr/>
          </p:nvGrpSpPr>
          <p:grpSpPr>
            <a:xfrm>
              <a:off x="5795772" y="4110989"/>
              <a:ext cx="272288" cy="375920"/>
              <a:chOff x="5795772" y="4110989"/>
              <a:chExt cx="272288" cy="375920"/>
            </a:xfrm>
          </p:grpSpPr>
          <p:sp>
            <p:nvSpPr>
              <p:cNvPr id="1017" name="Google Shape;1017;p23"/>
              <p:cNvSpPr/>
              <p:nvPr/>
            </p:nvSpPr>
            <p:spPr>
              <a:xfrm>
                <a:off x="5795772" y="4110989"/>
                <a:ext cx="104775" cy="375920"/>
              </a:xfrm>
              <a:custGeom>
                <a:rect b="b" l="l" r="r" t="t"/>
                <a:pathLst>
                  <a:path extrusionOk="0" h="375920" w="104775">
                    <a:moveTo>
                      <a:pt x="54101" y="0"/>
                    </a:moveTo>
                    <a:lnTo>
                      <a:pt x="34921" y="35040"/>
                    </a:lnTo>
                    <a:lnTo>
                      <a:pt x="23681" y="71639"/>
                    </a:lnTo>
                    <a:lnTo>
                      <a:pt x="11513" y="117669"/>
                    </a:lnTo>
                    <a:lnTo>
                      <a:pt x="3333" y="163056"/>
                    </a:lnTo>
                    <a:lnTo>
                      <a:pt x="0" y="208371"/>
                    </a:lnTo>
                    <a:lnTo>
                      <a:pt x="761" y="230886"/>
                    </a:lnTo>
                    <a:lnTo>
                      <a:pt x="14585" y="277820"/>
                    </a:lnTo>
                    <a:lnTo>
                      <a:pt x="38480" y="311753"/>
                    </a:lnTo>
                    <a:lnTo>
                      <a:pt x="56387" y="329946"/>
                    </a:lnTo>
                    <a:lnTo>
                      <a:pt x="63376" y="336792"/>
                    </a:lnTo>
                    <a:lnTo>
                      <a:pt x="70580" y="343566"/>
                    </a:lnTo>
                    <a:lnTo>
                      <a:pt x="77926" y="350198"/>
                    </a:lnTo>
                    <a:lnTo>
                      <a:pt x="85343" y="356616"/>
                    </a:lnTo>
                    <a:lnTo>
                      <a:pt x="90677" y="361950"/>
                    </a:lnTo>
                    <a:lnTo>
                      <a:pt x="96773" y="367284"/>
                    </a:lnTo>
                    <a:lnTo>
                      <a:pt x="101345" y="372618"/>
                    </a:lnTo>
                    <a:lnTo>
                      <a:pt x="102869" y="374142"/>
                    </a:lnTo>
                    <a:lnTo>
                      <a:pt x="104393" y="37566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18" name="Google Shape;1018;p23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5933681" y="4236707"/>
                <a:ext cx="92227" cy="12118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19" name="Google Shape;1019;p23"/>
              <p:cNvSpPr/>
              <p:nvPr/>
            </p:nvSpPr>
            <p:spPr>
              <a:xfrm>
                <a:off x="6061710" y="4322063"/>
                <a:ext cx="6350" cy="74929"/>
              </a:xfrm>
              <a:custGeom>
                <a:rect b="b" l="l" r="r" t="t"/>
                <a:pathLst>
                  <a:path extrusionOk="0" h="74929" w="6350">
                    <a:moveTo>
                      <a:pt x="0" y="0"/>
                    </a:moveTo>
                    <a:lnTo>
                      <a:pt x="3845" y="41350"/>
                    </a:lnTo>
                    <a:lnTo>
                      <a:pt x="5048" y="50006"/>
                    </a:lnTo>
                    <a:lnTo>
                      <a:pt x="5822" y="58804"/>
                    </a:lnTo>
                    <a:lnTo>
                      <a:pt x="6096" y="67818"/>
                    </a:lnTo>
                    <a:lnTo>
                      <a:pt x="6096" y="71628"/>
                    </a:lnTo>
                    <a:lnTo>
                      <a:pt x="6096" y="72390"/>
                    </a:lnTo>
                    <a:lnTo>
                      <a:pt x="5334" y="7467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0" name="Google Shape;1020;p23"/>
            <p:cNvSpPr/>
            <p:nvPr/>
          </p:nvSpPr>
          <p:spPr>
            <a:xfrm>
              <a:off x="6174485" y="4236720"/>
              <a:ext cx="15239" cy="15239"/>
            </a:xfrm>
            <a:custGeom>
              <a:rect b="b" l="l" r="r" t="t"/>
              <a:pathLst>
                <a:path extrusionOk="0" h="15239" w="15239">
                  <a:moveTo>
                    <a:pt x="0" y="3810"/>
                  </a:moveTo>
                  <a:lnTo>
                    <a:pt x="0" y="12192"/>
                  </a:lnTo>
                  <a:lnTo>
                    <a:pt x="3809" y="15240"/>
                  </a:lnTo>
                  <a:lnTo>
                    <a:pt x="12191" y="15240"/>
                  </a:lnTo>
                  <a:lnTo>
                    <a:pt x="15239" y="12192"/>
                  </a:lnTo>
                  <a:lnTo>
                    <a:pt x="15239" y="7620"/>
                  </a:lnTo>
                  <a:lnTo>
                    <a:pt x="15239" y="3810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3"/>
            <p:cNvSpPr/>
            <p:nvPr/>
          </p:nvSpPr>
          <p:spPr>
            <a:xfrm>
              <a:off x="6179820" y="4328159"/>
              <a:ext cx="29845" cy="63500"/>
            </a:xfrm>
            <a:custGeom>
              <a:rect b="b" l="l" r="r" t="t"/>
              <a:pathLst>
                <a:path extrusionOk="0" h="63500" w="29845">
                  <a:moveTo>
                    <a:pt x="13715" y="0"/>
                  </a:moveTo>
                  <a:lnTo>
                    <a:pt x="21359" y="4512"/>
                  </a:lnTo>
                  <a:lnTo>
                    <a:pt x="26288" y="8096"/>
                  </a:lnTo>
                  <a:lnTo>
                    <a:pt x="28932" y="12965"/>
                  </a:lnTo>
                  <a:lnTo>
                    <a:pt x="29717" y="21336"/>
                  </a:lnTo>
                  <a:lnTo>
                    <a:pt x="28158" y="30527"/>
                  </a:lnTo>
                  <a:lnTo>
                    <a:pt x="24098" y="38862"/>
                  </a:lnTo>
                  <a:lnTo>
                    <a:pt x="18466" y="46624"/>
                  </a:lnTo>
                  <a:lnTo>
                    <a:pt x="12191" y="54102"/>
                  </a:lnTo>
                  <a:lnTo>
                    <a:pt x="6095" y="59436"/>
                  </a:lnTo>
                  <a:lnTo>
                    <a:pt x="4571" y="60960"/>
                  </a:lnTo>
                  <a:lnTo>
                    <a:pt x="0" y="63246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2" name="Google Shape;1022;p23"/>
            <p:cNvGrpSpPr/>
            <p:nvPr/>
          </p:nvGrpSpPr>
          <p:grpSpPr>
            <a:xfrm>
              <a:off x="6324587" y="4073651"/>
              <a:ext cx="212229" cy="319291"/>
              <a:chOff x="6324587" y="4073651"/>
              <a:chExt cx="212229" cy="319291"/>
            </a:xfrm>
          </p:grpSpPr>
          <p:pic>
            <p:nvPicPr>
              <p:cNvPr id="1023" name="Google Shape;1023;p23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6324587" y="4188701"/>
                <a:ext cx="101371" cy="20424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4" name="Google Shape;1024;p23"/>
              <p:cNvSpPr/>
              <p:nvPr/>
            </p:nvSpPr>
            <p:spPr>
              <a:xfrm>
                <a:off x="6424421" y="4073651"/>
                <a:ext cx="112395" cy="302895"/>
              </a:xfrm>
              <a:custGeom>
                <a:rect b="b" l="l" r="r" t="t"/>
                <a:pathLst>
                  <a:path extrusionOk="0" h="302895" w="112395">
                    <a:moveTo>
                      <a:pt x="0" y="0"/>
                    </a:moveTo>
                    <a:lnTo>
                      <a:pt x="38862" y="15239"/>
                    </a:lnTo>
                    <a:lnTo>
                      <a:pt x="76200" y="49148"/>
                    </a:lnTo>
                    <a:lnTo>
                      <a:pt x="102108" y="92201"/>
                    </a:lnTo>
                    <a:lnTo>
                      <a:pt x="112395" y="146851"/>
                    </a:lnTo>
                    <a:lnTo>
                      <a:pt x="112014" y="165353"/>
                    </a:lnTo>
                    <a:lnTo>
                      <a:pt x="104965" y="204216"/>
                    </a:lnTo>
                    <a:lnTo>
                      <a:pt x="89916" y="240792"/>
                    </a:lnTo>
                    <a:lnTo>
                      <a:pt x="69234" y="276903"/>
                    </a:lnTo>
                    <a:lnTo>
                      <a:pt x="60198" y="288798"/>
                    </a:lnTo>
                    <a:lnTo>
                      <a:pt x="50292" y="302514"/>
                    </a:lnTo>
                    <a:lnTo>
                      <a:pt x="47244" y="300228"/>
                    </a:lnTo>
                    <a:lnTo>
                      <a:pt x="47244" y="298704"/>
                    </a:lnTo>
                    <a:lnTo>
                      <a:pt x="47244" y="297180"/>
                    </a:lnTo>
                    <a:lnTo>
                      <a:pt x="47244" y="29565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5" name="Google Shape;1025;p23"/>
            <p:cNvSpPr/>
            <p:nvPr/>
          </p:nvSpPr>
          <p:spPr>
            <a:xfrm>
              <a:off x="6705600" y="4238244"/>
              <a:ext cx="22225" cy="25400"/>
            </a:xfrm>
            <a:custGeom>
              <a:rect b="b" l="l" r="r" t="t"/>
              <a:pathLst>
                <a:path extrusionOk="0" h="25400" w="22225">
                  <a:moveTo>
                    <a:pt x="5333" y="9144"/>
                  </a:moveTo>
                  <a:lnTo>
                    <a:pt x="8381" y="9144"/>
                  </a:lnTo>
                  <a:lnTo>
                    <a:pt x="10667" y="9144"/>
                  </a:lnTo>
                  <a:lnTo>
                    <a:pt x="13715" y="9144"/>
                  </a:lnTo>
                  <a:lnTo>
                    <a:pt x="13715" y="15240"/>
                  </a:lnTo>
                  <a:lnTo>
                    <a:pt x="14477" y="19050"/>
                  </a:lnTo>
                  <a:lnTo>
                    <a:pt x="9143" y="22860"/>
                  </a:lnTo>
                  <a:lnTo>
                    <a:pt x="6857" y="25146"/>
                  </a:lnTo>
                  <a:lnTo>
                    <a:pt x="5333" y="24384"/>
                  </a:lnTo>
                  <a:lnTo>
                    <a:pt x="2285" y="24384"/>
                  </a:lnTo>
                  <a:lnTo>
                    <a:pt x="1523" y="20574"/>
                  </a:lnTo>
                  <a:lnTo>
                    <a:pt x="0" y="16002"/>
                  </a:lnTo>
                  <a:lnTo>
                    <a:pt x="761" y="11430"/>
                  </a:lnTo>
                  <a:lnTo>
                    <a:pt x="1523" y="4572"/>
                  </a:lnTo>
                  <a:lnTo>
                    <a:pt x="6857" y="762"/>
                  </a:lnTo>
                  <a:lnTo>
                    <a:pt x="13715" y="0"/>
                  </a:lnTo>
                  <a:lnTo>
                    <a:pt x="18287" y="0"/>
                  </a:lnTo>
                  <a:lnTo>
                    <a:pt x="19811" y="0"/>
                  </a:lnTo>
                  <a:lnTo>
                    <a:pt x="20573" y="5334"/>
                  </a:lnTo>
                  <a:lnTo>
                    <a:pt x="21335" y="9906"/>
                  </a:lnTo>
                  <a:lnTo>
                    <a:pt x="22097" y="14478"/>
                  </a:lnTo>
                  <a:lnTo>
                    <a:pt x="18287" y="18288"/>
                  </a:lnTo>
                  <a:lnTo>
                    <a:pt x="16001" y="20574"/>
                  </a:lnTo>
                  <a:lnTo>
                    <a:pt x="7619" y="24384"/>
                  </a:lnTo>
                  <a:lnTo>
                    <a:pt x="4571" y="19812"/>
                  </a:lnTo>
                  <a:lnTo>
                    <a:pt x="3809" y="18288"/>
                  </a:lnTo>
                  <a:lnTo>
                    <a:pt x="4571" y="15240"/>
                  </a:lnTo>
                  <a:lnTo>
                    <a:pt x="4571" y="13716"/>
                  </a:lnTo>
                  <a:lnTo>
                    <a:pt x="4571" y="12192"/>
                  </a:lnTo>
                  <a:lnTo>
                    <a:pt x="4571" y="11430"/>
                  </a:lnTo>
                  <a:lnTo>
                    <a:pt x="4571" y="10668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26" name="Google Shape;1026;p23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6909315" y="4108858"/>
              <a:ext cx="81285" cy="16673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27" name="Google Shape;1027;p23"/>
            <p:cNvGrpSpPr/>
            <p:nvPr/>
          </p:nvGrpSpPr>
          <p:grpSpPr>
            <a:xfrm>
              <a:off x="7067300" y="4047743"/>
              <a:ext cx="257818" cy="247014"/>
              <a:chOff x="7067300" y="4047743"/>
              <a:chExt cx="257818" cy="247014"/>
            </a:xfrm>
          </p:grpSpPr>
          <p:sp>
            <p:nvSpPr>
              <p:cNvPr id="1028" name="Google Shape;1028;p23"/>
              <p:cNvSpPr/>
              <p:nvPr/>
            </p:nvSpPr>
            <p:spPr>
              <a:xfrm>
                <a:off x="7067300" y="4047743"/>
                <a:ext cx="68579" cy="247014"/>
              </a:xfrm>
              <a:custGeom>
                <a:rect b="b" l="l" r="r" t="t"/>
                <a:pathLst>
                  <a:path extrusionOk="0" h="247014" w="68579">
                    <a:moveTo>
                      <a:pt x="24634" y="0"/>
                    </a:moveTo>
                    <a:lnTo>
                      <a:pt x="4822" y="45720"/>
                    </a:lnTo>
                    <a:lnTo>
                      <a:pt x="535" y="98679"/>
                    </a:lnTo>
                    <a:lnTo>
                      <a:pt x="0" y="125229"/>
                    </a:lnTo>
                    <a:lnTo>
                      <a:pt x="250" y="151638"/>
                    </a:lnTo>
                    <a:lnTo>
                      <a:pt x="6357" y="205859"/>
                    </a:lnTo>
                    <a:lnTo>
                      <a:pt x="27396" y="241363"/>
                    </a:lnTo>
                    <a:lnTo>
                      <a:pt x="49780" y="246888"/>
                    </a:lnTo>
                    <a:lnTo>
                      <a:pt x="58924" y="246126"/>
                    </a:lnTo>
                    <a:lnTo>
                      <a:pt x="62734" y="245364"/>
                    </a:lnTo>
                    <a:lnTo>
                      <a:pt x="68068" y="24079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29" name="Google Shape;1029;p23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7153643" y="4090403"/>
                <a:ext cx="171475" cy="1409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30" name="Google Shape;1030;p23"/>
            <p:cNvSpPr/>
            <p:nvPr/>
          </p:nvSpPr>
          <p:spPr>
            <a:xfrm>
              <a:off x="7376159" y="4095750"/>
              <a:ext cx="15240" cy="15239"/>
            </a:xfrm>
            <a:custGeom>
              <a:rect b="b" l="l" r="r" t="t"/>
              <a:pathLst>
                <a:path extrusionOk="0" h="15239" w="15240">
                  <a:moveTo>
                    <a:pt x="0" y="3048"/>
                  </a:moveTo>
                  <a:lnTo>
                    <a:pt x="0" y="11430"/>
                  </a:lnTo>
                  <a:lnTo>
                    <a:pt x="3810" y="15240"/>
                  </a:lnTo>
                  <a:lnTo>
                    <a:pt x="12192" y="15240"/>
                  </a:lnTo>
                  <a:lnTo>
                    <a:pt x="15240" y="11430"/>
                  </a:lnTo>
                  <a:lnTo>
                    <a:pt x="15240" y="7620"/>
                  </a:lnTo>
                  <a:lnTo>
                    <a:pt x="15240" y="3048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7395209" y="4188714"/>
              <a:ext cx="27940" cy="51435"/>
            </a:xfrm>
            <a:custGeom>
              <a:rect b="b" l="l" r="r" t="t"/>
              <a:pathLst>
                <a:path extrusionOk="0" h="51435" w="27940">
                  <a:moveTo>
                    <a:pt x="9144" y="0"/>
                  </a:moveTo>
                  <a:lnTo>
                    <a:pt x="17252" y="3178"/>
                  </a:lnTo>
                  <a:lnTo>
                    <a:pt x="23145" y="6000"/>
                  </a:lnTo>
                  <a:lnTo>
                    <a:pt x="26610" y="10394"/>
                  </a:lnTo>
                  <a:lnTo>
                    <a:pt x="27432" y="18287"/>
                  </a:lnTo>
                  <a:lnTo>
                    <a:pt x="25991" y="25991"/>
                  </a:lnTo>
                  <a:lnTo>
                    <a:pt x="22193" y="33051"/>
                  </a:lnTo>
                  <a:lnTo>
                    <a:pt x="16823" y="39397"/>
                  </a:lnTo>
                  <a:lnTo>
                    <a:pt x="10668" y="44958"/>
                  </a:lnTo>
                  <a:lnTo>
                    <a:pt x="5334" y="48768"/>
                  </a:lnTo>
                  <a:lnTo>
                    <a:pt x="3810" y="50292"/>
                  </a:lnTo>
                  <a:lnTo>
                    <a:pt x="0" y="51053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2" name="Google Shape;1032;p23"/>
            <p:cNvGrpSpPr/>
            <p:nvPr/>
          </p:nvGrpSpPr>
          <p:grpSpPr>
            <a:xfrm>
              <a:off x="7499591" y="3967734"/>
              <a:ext cx="176415" cy="273570"/>
              <a:chOff x="7499591" y="3967734"/>
              <a:chExt cx="176415" cy="273570"/>
            </a:xfrm>
          </p:grpSpPr>
          <p:pic>
            <p:nvPicPr>
              <p:cNvPr id="1033" name="Google Shape;1033;p23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7499591" y="4050017"/>
                <a:ext cx="83678" cy="1912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4" name="Google Shape;1034;p23"/>
              <p:cNvSpPr/>
              <p:nvPr/>
            </p:nvSpPr>
            <p:spPr>
              <a:xfrm>
                <a:off x="7582661" y="3967734"/>
                <a:ext cx="93345" cy="264795"/>
              </a:xfrm>
              <a:custGeom>
                <a:rect b="b" l="l" r="r" t="t"/>
                <a:pathLst>
                  <a:path extrusionOk="0" h="264795" w="93345">
                    <a:moveTo>
                      <a:pt x="0" y="0"/>
                    </a:moveTo>
                    <a:lnTo>
                      <a:pt x="37504" y="17037"/>
                    </a:lnTo>
                    <a:lnTo>
                      <a:pt x="67032" y="52613"/>
                    </a:lnTo>
                    <a:lnTo>
                      <a:pt x="89273" y="107168"/>
                    </a:lnTo>
                    <a:lnTo>
                      <a:pt x="92964" y="137160"/>
                    </a:lnTo>
                    <a:lnTo>
                      <a:pt x="92071" y="158222"/>
                    </a:lnTo>
                    <a:lnTo>
                      <a:pt x="79998" y="197488"/>
                    </a:lnTo>
                    <a:lnTo>
                      <a:pt x="54864" y="240029"/>
                    </a:lnTo>
                    <a:lnTo>
                      <a:pt x="35052" y="262890"/>
                    </a:lnTo>
                    <a:lnTo>
                      <a:pt x="34290" y="264414"/>
                    </a:lnTo>
                    <a:lnTo>
                      <a:pt x="34290" y="26289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5" name="Google Shape;1035;p23"/>
            <p:cNvSpPr/>
            <p:nvPr/>
          </p:nvSpPr>
          <p:spPr>
            <a:xfrm>
              <a:off x="7851647" y="4094988"/>
              <a:ext cx="3809" cy="11429"/>
            </a:xfrm>
            <a:custGeom>
              <a:rect b="b" l="l" r="r" t="t"/>
              <a:pathLst>
                <a:path extrusionOk="0" h="11429" w="3809">
                  <a:moveTo>
                    <a:pt x="0" y="11429"/>
                  </a:moveTo>
                  <a:lnTo>
                    <a:pt x="1523" y="7619"/>
                  </a:lnTo>
                  <a:lnTo>
                    <a:pt x="3047" y="3809"/>
                  </a:lnTo>
                  <a:lnTo>
                    <a:pt x="3809" y="0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8030718" y="4079747"/>
              <a:ext cx="5715" cy="15239"/>
            </a:xfrm>
            <a:custGeom>
              <a:rect b="b" l="l" r="r" t="t"/>
              <a:pathLst>
                <a:path extrusionOk="0" h="15239" w="5715">
                  <a:moveTo>
                    <a:pt x="3809" y="15239"/>
                  </a:moveTo>
                  <a:lnTo>
                    <a:pt x="2285" y="5333"/>
                  </a:lnTo>
                  <a:lnTo>
                    <a:pt x="0" y="3047"/>
                  </a:lnTo>
                  <a:lnTo>
                    <a:pt x="5333" y="0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8154923" y="4079747"/>
              <a:ext cx="15240" cy="15239"/>
            </a:xfrm>
            <a:custGeom>
              <a:rect b="b" l="l" r="r" t="t"/>
              <a:pathLst>
                <a:path extrusionOk="0" h="15239" w="15240">
                  <a:moveTo>
                    <a:pt x="0" y="3810"/>
                  </a:moveTo>
                  <a:lnTo>
                    <a:pt x="0" y="12192"/>
                  </a:lnTo>
                  <a:lnTo>
                    <a:pt x="3810" y="15240"/>
                  </a:lnTo>
                  <a:lnTo>
                    <a:pt x="12192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810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8228838" y="4070603"/>
              <a:ext cx="15240" cy="15239"/>
            </a:xfrm>
            <a:custGeom>
              <a:rect b="b" l="l" r="r" t="t"/>
              <a:pathLst>
                <a:path extrusionOk="0" h="15239" w="15240">
                  <a:moveTo>
                    <a:pt x="0" y="3810"/>
                  </a:moveTo>
                  <a:lnTo>
                    <a:pt x="0" y="12192"/>
                  </a:lnTo>
                  <a:lnTo>
                    <a:pt x="3810" y="15240"/>
                  </a:lnTo>
                  <a:lnTo>
                    <a:pt x="12192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810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9" name="Google Shape;1039;p23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8553984" y="3935598"/>
              <a:ext cx="102442" cy="19064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40" name="Google Shape;1040;p23"/>
            <p:cNvGrpSpPr/>
            <p:nvPr/>
          </p:nvGrpSpPr>
          <p:grpSpPr>
            <a:xfrm>
              <a:off x="8720328" y="3877055"/>
              <a:ext cx="335534" cy="248920"/>
              <a:chOff x="8720328" y="3877055"/>
              <a:chExt cx="335534" cy="248920"/>
            </a:xfrm>
          </p:grpSpPr>
          <p:sp>
            <p:nvSpPr>
              <p:cNvPr id="1041" name="Google Shape;1041;p23"/>
              <p:cNvSpPr/>
              <p:nvPr/>
            </p:nvSpPr>
            <p:spPr>
              <a:xfrm>
                <a:off x="8720328" y="3877055"/>
                <a:ext cx="76200" cy="248920"/>
              </a:xfrm>
              <a:custGeom>
                <a:rect b="b" l="l" r="r" t="t"/>
                <a:pathLst>
                  <a:path extrusionOk="0" h="248920" w="76200">
                    <a:moveTo>
                      <a:pt x="28955" y="0"/>
                    </a:moveTo>
                    <a:lnTo>
                      <a:pt x="11429" y="41910"/>
                    </a:lnTo>
                    <a:lnTo>
                      <a:pt x="6381" y="82962"/>
                    </a:lnTo>
                    <a:lnTo>
                      <a:pt x="3047" y="123444"/>
                    </a:lnTo>
                    <a:lnTo>
                      <a:pt x="1607" y="143887"/>
                    </a:lnTo>
                    <a:lnTo>
                      <a:pt x="666" y="164115"/>
                    </a:lnTo>
                    <a:lnTo>
                      <a:pt x="154" y="184201"/>
                    </a:lnTo>
                    <a:lnTo>
                      <a:pt x="0" y="204215"/>
                    </a:lnTo>
                    <a:lnTo>
                      <a:pt x="71" y="214574"/>
                    </a:lnTo>
                    <a:lnTo>
                      <a:pt x="30575" y="248221"/>
                    </a:lnTo>
                    <a:lnTo>
                      <a:pt x="41326" y="248435"/>
                    </a:lnTo>
                    <a:lnTo>
                      <a:pt x="50291" y="247650"/>
                    </a:lnTo>
                    <a:lnTo>
                      <a:pt x="59054" y="245137"/>
                    </a:lnTo>
                    <a:lnTo>
                      <a:pt x="65531" y="242982"/>
                    </a:lnTo>
                    <a:lnTo>
                      <a:pt x="70865" y="240684"/>
                    </a:lnTo>
                    <a:lnTo>
                      <a:pt x="76199" y="237744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42" name="Google Shape;1042;p23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8818613" y="3952481"/>
                <a:ext cx="150901" cy="1097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43" name="Google Shape;1043;p23"/>
              <p:cNvSpPr/>
              <p:nvPr/>
            </p:nvSpPr>
            <p:spPr>
              <a:xfrm>
                <a:off x="9015984" y="3929633"/>
                <a:ext cx="5715" cy="12700"/>
              </a:xfrm>
              <a:custGeom>
                <a:rect b="b" l="l" r="r" t="t"/>
                <a:pathLst>
                  <a:path extrusionOk="0" h="12700" w="5715">
                    <a:moveTo>
                      <a:pt x="0" y="0"/>
                    </a:moveTo>
                    <a:lnTo>
                      <a:pt x="1524" y="4572"/>
                    </a:lnTo>
                    <a:lnTo>
                      <a:pt x="3810" y="8382"/>
                    </a:lnTo>
                    <a:lnTo>
                      <a:pt x="5334" y="12191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23"/>
              <p:cNvSpPr/>
              <p:nvPr/>
            </p:nvSpPr>
            <p:spPr>
              <a:xfrm>
                <a:off x="9022842" y="4008119"/>
                <a:ext cx="33020" cy="56514"/>
              </a:xfrm>
              <a:custGeom>
                <a:rect b="b" l="l" r="r" t="t"/>
                <a:pathLst>
                  <a:path extrusionOk="0" h="56514" w="33020">
                    <a:moveTo>
                      <a:pt x="17525" y="0"/>
                    </a:moveTo>
                    <a:lnTo>
                      <a:pt x="24681" y="5988"/>
                    </a:lnTo>
                    <a:lnTo>
                      <a:pt x="30194" y="11334"/>
                    </a:lnTo>
                    <a:lnTo>
                      <a:pt x="32420" y="17680"/>
                    </a:lnTo>
                    <a:lnTo>
                      <a:pt x="29717" y="26670"/>
                    </a:lnTo>
                    <a:lnTo>
                      <a:pt x="3809" y="54102"/>
                    </a:lnTo>
                    <a:lnTo>
                      <a:pt x="2285" y="54864"/>
                    </a:lnTo>
                    <a:lnTo>
                      <a:pt x="0" y="5638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5" name="Google Shape;1045;p23"/>
            <p:cNvGrpSpPr/>
            <p:nvPr/>
          </p:nvGrpSpPr>
          <p:grpSpPr>
            <a:xfrm>
              <a:off x="9147035" y="3761231"/>
              <a:ext cx="202832" cy="306704"/>
              <a:chOff x="9147035" y="3761231"/>
              <a:chExt cx="202832" cy="306704"/>
            </a:xfrm>
          </p:grpSpPr>
          <p:pic>
            <p:nvPicPr>
              <p:cNvPr id="1046" name="Google Shape;1046;p23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9147035" y="3869423"/>
                <a:ext cx="88417" cy="1890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47" name="Google Shape;1047;p23"/>
              <p:cNvSpPr/>
              <p:nvPr/>
            </p:nvSpPr>
            <p:spPr>
              <a:xfrm>
                <a:off x="9255252" y="3761231"/>
                <a:ext cx="94615" cy="306704"/>
              </a:xfrm>
              <a:custGeom>
                <a:rect b="b" l="l" r="r" t="t"/>
                <a:pathLst>
                  <a:path extrusionOk="0" h="306704" w="94615">
                    <a:moveTo>
                      <a:pt x="0" y="0"/>
                    </a:moveTo>
                    <a:lnTo>
                      <a:pt x="44196" y="24383"/>
                    </a:lnTo>
                    <a:lnTo>
                      <a:pt x="68294" y="55149"/>
                    </a:lnTo>
                    <a:lnTo>
                      <a:pt x="86106" y="89915"/>
                    </a:lnTo>
                    <a:lnTo>
                      <a:pt x="94202" y="128968"/>
                    </a:lnTo>
                    <a:lnTo>
                      <a:pt x="94142" y="149280"/>
                    </a:lnTo>
                    <a:lnTo>
                      <a:pt x="85189" y="189678"/>
                    </a:lnTo>
                    <a:lnTo>
                      <a:pt x="65829" y="229278"/>
                    </a:lnTo>
                    <a:lnTo>
                      <a:pt x="37052" y="276415"/>
                    </a:lnTo>
                    <a:lnTo>
                      <a:pt x="15240" y="301752"/>
                    </a:lnTo>
                    <a:lnTo>
                      <a:pt x="10668" y="306324"/>
                    </a:lnTo>
                    <a:lnTo>
                      <a:pt x="9144" y="304800"/>
                    </a:lnTo>
                    <a:lnTo>
                      <a:pt x="5334" y="30175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8" name="Google Shape;1048;p23"/>
            <p:cNvGrpSpPr/>
            <p:nvPr/>
          </p:nvGrpSpPr>
          <p:grpSpPr>
            <a:xfrm>
              <a:off x="8579965" y="4239005"/>
              <a:ext cx="1243993" cy="431530"/>
              <a:chOff x="8579965" y="4239005"/>
              <a:chExt cx="1243993" cy="431530"/>
            </a:xfrm>
          </p:grpSpPr>
          <p:sp>
            <p:nvSpPr>
              <p:cNvPr id="1049" name="Google Shape;1049;p23"/>
              <p:cNvSpPr/>
              <p:nvPr/>
            </p:nvSpPr>
            <p:spPr>
              <a:xfrm>
                <a:off x="8579965" y="4409550"/>
                <a:ext cx="109220" cy="260985"/>
              </a:xfrm>
              <a:custGeom>
                <a:rect b="b" l="l" r="r" t="t"/>
                <a:pathLst>
                  <a:path extrusionOk="0" h="260985" w="109220">
                    <a:moveTo>
                      <a:pt x="80164" y="13096"/>
                    </a:moveTo>
                    <a:lnTo>
                      <a:pt x="39016" y="142"/>
                    </a:lnTo>
                    <a:lnTo>
                      <a:pt x="30801" y="0"/>
                    </a:lnTo>
                    <a:lnTo>
                      <a:pt x="22443" y="142"/>
                    </a:lnTo>
                    <a:lnTo>
                      <a:pt x="14370" y="1428"/>
                    </a:lnTo>
                    <a:lnTo>
                      <a:pt x="7012" y="4714"/>
                    </a:lnTo>
                    <a:lnTo>
                      <a:pt x="916" y="9286"/>
                    </a:lnTo>
                    <a:lnTo>
                      <a:pt x="154" y="18430"/>
                    </a:lnTo>
                    <a:lnTo>
                      <a:pt x="154" y="24526"/>
                    </a:lnTo>
                    <a:lnTo>
                      <a:pt x="0" y="38230"/>
                    </a:lnTo>
                    <a:lnTo>
                      <a:pt x="631" y="51863"/>
                    </a:lnTo>
                    <a:lnTo>
                      <a:pt x="1976" y="65353"/>
                    </a:lnTo>
                    <a:lnTo>
                      <a:pt x="3964" y="78628"/>
                    </a:lnTo>
                    <a:lnTo>
                      <a:pt x="6607" y="97488"/>
                    </a:lnTo>
                    <a:lnTo>
                      <a:pt x="9679" y="116347"/>
                    </a:lnTo>
                    <a:lnTo>
                      <a:pt x="12751" y="135207"/>
                    </a:lnTo>
                    <a:lnTo>
                      <a:pt x="15394" y="154066"/>
                    </a:lnTo>
                    <a:lnTo>
                      <a:pt x="17121" y="171092"/>
                    </a:lnTo>
                    <a:lnTo>
                      <a:pt x="18919" y="187975"/>
                    </a:lnTo>
                    <a:lnTo>
                      <a:pt x="20859" y="204858"/>
                    </a:lnTo>
                    <a:lnTo>
                      <a:pt x="23014" y="221884"/>
                    </a:lnTo>
                    <a:lnTo>
                      <a:pt x="24038" y="230004"/>
                    </a:lnTo>
                    <a:lnTo>
                      <a:pt x="24919" y="238267"/>
                    </a:lnTo>
                    <a:lnTo>
                      <a:pt x="25800" y="246530"/>
                    </a:lnTo>
                    <a:lnTo>
                      <a:pt x="26824" y="254650"/>
                    </a:lnTo>
                    <a:lnTo>
                      <a:pt x="27586" y="256174"/>
                    </a:lnTo>
                    <a:lnTo>
                      <a:pt x="27586" y="259222"/>
                    </a:lnTo>
                    <a:lnTo>
                      <a:pt x="28348" y="259222"/>
                    </a:lnTo>
                    <a:lnTo>
                      <a:pt x="34813" y="260484"/>
                    </a:lnTo>
                    <a:lnTo>
                      <a:pt x="43493" y="260175"/>
                    </a:lnTo>
                    <a:lnTo>
                      <a:pt x="52030" y="259008"/>
                    </a:lnTo>
                    <a:lnTo>
                      <a:pt x="58066" y="257698"/>
                    </a:lnTo>
                    <a:lnTo>
                      <a:pt x="71723" y="254031"/>
                    </a:lnTo>
                    <a:lnTo>
                      <a:pt x="84451" y="248935"/>
                    </a:lnTo>
                    <a:lnTo>
                      <a:pt x="96750" y="242697"/>
                    </a:lnTo>
                    <a:lnTo>
                      <a:pt x="109120" y="23560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50" name="Google Shape;1050;p23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8718791" y="4449305"/>
                <a:ext cx="154711" cy="1196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1" name="Google Shape;1051;p23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8905481" y="4392917"/>
                <a:ext cx="388645" cy="22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2" name="Google Shape;1052;p23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9317425" y="4366247"/>
                <a:ext cx="246449" cy="1440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3" name="Google Shape;1053;p23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9595793" y="4378439"/>
                <a:ext cx="136482" cy="960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4" name="Google Shape;1054;p23"/>
              <p:cNvSpPr/>
              <p:nvPr/>
            </p:nvSpPr>
            <p:spPr>
              <a:xfrm>
                <a:off x="9669018" y="4239005"/>
                <a:ext cx="154940" cy="275589"/>
              </a:xfrm>
              <a:custGeom>
                <a:rect b="b" l="l" r="r" t="t"/>
                <a:pathLst>
                  <a:path extrusionOk="0" h="275589" w="154940">
                    <a:moveTo>
                      <a:pt x="60959" y="11429"/>
                    </a:moveTo>
                    <a:lnTo>
                      <a:pt x="101345" y="1523"/>
                    </a:lnTo>
                    <a:lnTo>
                      <a:pt x="109727" y="761"/>
                    </a:lnTo>
                    <a:lnTo>
                      <a:pt x="118109" y="0"/>
                    </a:lnTo>
                    <a:lnTo>
                      <a:pt x="138136" y="38254"/>
                    </a:lnTo>
                    <a:lnTo>
                      <a:pt x="148494" y="88106"/>
                    </a:lnTo>
                    <a:lnTo>
                      <a:pt x="153161" y="128015"/>
                    </a:lnTo>
                    <a:lnTo>
                      <a:pt x="154662" y="181808"/>
                    </a:lnTo>
                    <a:lnTo>
                      <a:pt x="154685" y="199643"/>
                    </a:lnTo>
                    <a:lnTo>
                      <a:pt x="154709" y="212002"/>
                    </a:lnTo>
                    <a:lnTo>
                      <a:pt x="149351" y="249935"/>
                    </a:lnTo>
                    <a:lnTo>
                      <a:pt x="113680" y="267652"/>
                    </a:lnTo>
                    <a:lnTo>
                      <a:pt x="82915" y="271271"/>
                    </a:lnTo>
                    <a:lnTo>
                      <a:pt x="67817" y="272795"/>
                    </a:lnTo>
                    <a:lnTo>
                      <a:pt x="50577" y="274296"/>
                    </a:lnTo>
                    <a:lnTo>
                      <a:pt x="33908" y="275081"/>
                    </a:lnTo>
                    <a:lnTo>
                      <a:pt x="17240" y="274724"/>
                    </a:lnTo>
                    <a:lnTo>
                      <a:pt x="0" y="272795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5" name="Google Shape;1055;p23"/>
          <p:cNvGrpSpPr/>
          <p:nvPr/>
        </p:nvGrpSpPr>
        <p:grpSpPr>
          <a:xfrm>
            <a:off x="4133897" y="4125319"/>
            <a:ext cx="2959304" cy="834664"/>
            <a:chOff x="5244084" y="4911090"/>
            <a:chExt cx="1894076" cy="623442"/>
          </a:xfrm>
        </p:grpSpPr>
        <p:sp>
          <p:nvSpPr>
            <p:cNvPr id="1056" name="Google Shape;1056;p23"/>
            <p:cNvSpPr/>
            <p:nvPr/>
          </p:nvSpPr>
          <p:spPr>
            <a:xfrm>
              <a:off x="5244084" y="5081015"/>
              <a:ext cx="64135" cy="3175"/>
            </a:xfrm>
            <a:custGeom>
              <a:rect b="b" l="l" r="r" t="t"/>
              <a:pathLst>
                <a:path extrusionOk="0" h="3175" w="64135">
                  <a:moveTo>
                    <a:pt x="0" y="0"/>
                  </a:moveTo>
                  <a:lnTo>
                    <a:pt x="10608" y="1440"/>
                  </a:lnTo>
                  <a:lnTo>
                    <a:pt x="20859" y="2381"/>
                  </a:lnTo>
                  <a:lnTo>
                    <a:pt x="30968" y="2893"/>
                  </a:lnTo>
                  <a:lnTo>
                    <a:pt x="41148" y="3047"/>
                  </a:lnTo>
                  <a:lnTo>
                    <a:pt x="49530" y="3047"/>
                  </a:lnTo>
                  <a:lnTo>
                    <a:pt x="56388" y="761"/>
                  </a:lnTo>
                  <a:lnTo>
                    <a:pt x="64008" y="0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5266944" y="5154167"/>
              <a:ext cx="58420" cy="3175"/>
            </a:xfrm>
            <a:custGeom>
              <a:rect b="b" l="l" r="r" t="t"/>
              <a:pathLst>
                <a:path extrusionOk="0" h="3175" w="58420">
                  <a:moveTo>
                    <a:pt x="0" y="0"/>
                  </a:moveTo>
                  <a:lnTo>
                    <a:pt x="10382" y="1440"/>
                  </a:lnTo>
                  <a:lnTo>
                    <a:pt x="20193" y="2381"/>
                  </a:lnTo>
                  <a:lnTo>
                    <a:pt x="30003" y="2893"/>
                  </a:lnTo>
                  <a:lnTo>
                    <a:pt x="40386" y="3047"/>
                  </a:lnTo>
                  <a:lnTo>
                    <a:pt x="46482" y="3047"/>
                  </a:lnTo>
                  <a:lnTo>
                    <a:pt x="51816" y="3047"/>
                  </a:lnTo>
                  <a:lnTo>
                    <a:pt x="57912" y="3047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8" name="Google Shape;1058;p23"/>
            <p:cNvGrpSpPr/>
            <p:nvPr/>
          </p:nvGrpSpPr>
          <p:grpSpPr>
            <a:xfrm>
              <a:off x="5730239" y="4975098"/>
              <a:ext cx="384175" cy="346710"/>
              <a:chOff x="5730239" y="4975098"/>
              <a:chExt cx="384175" cy="346710"/>
            </a:xfrm>
          </p:grpSpPr>
          <p:sp>
            <p:nvSpPr>
              <p:cNvPr id="1059" name="Google Shape;1059;p23"/>
              <p:cNvSpPr/>
              <p:nvPr/>
            </p:nvSpPr>
            <p:spPr>
              <a:xfrm>
                <a:off x="5830061" y="5066538"/>
                <a:ext cx="48895" cy="255270"/>
              </a:xfrm>
              <a:custGeom>
                <a:rect b="b" l="l" r="r" t="t"/>
                <a:pathLst>
                  <a:path extrusionOk="0" h="255270" w="48895">
                    <a:moveTo>
                      <a:pt x="48767" y="0"/>
                    </a:moveTo>
                    <a:lnTo>
                      <a:pt x="46529" y="18859"/>
                    </a:lnTo>
                    <a:lnTo>
                      <a:pt x="43433" y="37718"/>
                    </a:lnTo>
                    <a:lnTo>
                      <a:pt x="39766" y="56578"/>
                    </a:lnTo>
                    <a:lnTo>
                      <a:pt x="35813" y="75437"/>
                    </a:lnTo>
                    <a:lnTo>
                      <a:pt x="30551" y="101036"/>
                    </a:lnTo>
                    <a:lnTo>
                      <a:pt x="25145" y="126491"/>
                    </a:lnTo>
                    <a:lnTo>
                      <a:pt x="19740" y="151947"/>
                    </a:lnTo>
                    <a:lnTo>
                      <a:pt x="14477" y="177545"/>
                    </a:lnTo>
                    <a:lnTo>
                      <a:pt x="5155" y="226194"/>
                    </a:lnTo>
                    <a:lnTo>
                      <a:pt x="1523" y="246887"/>
                    </a:lnTo>
                    <a:lnTo>
                      <a:pt x="761" y="250697"/>
                    </a:lnTo>
                    <a:lnTo>
                      <a:pt x="0" y="255269"/>
                    </a:lnTo>
                    <a:lnTo>
                      <a:pt x="0" y="248411"/>
                    </a:lnTo>
                    <a:lnTo>
                      <a:pt x="0" y="242315"/>
                    </a:lnTo>
                    <a:lnTo>
                      <a:pt x="0" y="236219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60" name="Google Shape;1060;p23"/>
              <p:cNvPicPr preferRelativeResize="0"/>
              <p:nvPr/>
            </p:nvPicPr>
            <p:blipFill rotWithShape="1">
              <a:blip r:embed="rId50">
                <a:alphaModFix/>
              </a:blip>
              <a:srcRect b="0" l="0" r="0" t="0"/>
              <a:stretch/>
            </p:blipFill>
            <p:spPr>
              <a:xfrm>
                <a:off x="5912345" y="5093195"/>
                <a:ext cx="89941" cy="22329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61" name="Google Shape;1061;p23"/>
              <p:cNvSpPr/>
              <p:nvPr/>
            </p:nvSpPr>
            <p:spPr>
              <a:xfrm>
                <a:off x="5730239" y="5068824"/>
                <a:ext cx="384175" cy="34289"/>
              </a:xfrm>
              <a:custGeom>
                <a:rect b="b" l="l" r="r" t="t"/>
                <a:pathLst>
                  <a:path extrusionOk="0" h="34289" w="384175">
                    <a:moveTo>
                      <a:pt x="0" y="34290"/>
                    </a:moveTo>
                    <a:lnTo>
                      <a:pt x="14870" y="33528"/>
                    </a:lnTo>
                    <a:lnTo>
                      <a:pt x="29813" y="33337"/>
                    </a:lnTo>
                    <a:lnTo>
                      <a:pt x="44898" y="33432"/>
                    </a:lnTo>
                    <a:lnTo>
                      <a:pt x="60198" y="33528"/>
                    </a:lnTo>
                    <a:lnTo>
                      <a:pt x="111156" y="32766"/>
                    </a:lnTo>
                    <a:lnTo>
                      <a:pt x="161544" y="29718"/>
                    </a:lnTo>
                    <a:lnTo>
                      <a:pt x="200394" y="26550"/>
                    </a:lnTo>
                    <a:lnTo>
                      <a:pt x="239172" y="22669"/>
                    </a:lnTo>
                    <a:lnTo>
                      <a:pt x="277808" y="17930"/>
                    </a:lnTo>
                    <a:lnTo>
                      <a:pt x="316230" y="12192"/>
                    </a:lnTo>
                    <a:lnTo>
                      <a:pt x="329374" y="9917"/>
                    </a:lnTo>
                    <a:lnTo>
                      <a:pt x="342519" y="7715"/>
                    </a:lnTo>
                    <a:lnTo>
                      <a:pt x="355663" y="5655"/>
                    </a:lnTo>
                    <a:lnTo>
                      <a:pt x="368808" y="3810"/>
                    </a:lnTo>
                    <a:lnTo>
                      <a:pt x="373380" y="3048"/>
                    </a:lnTo>
                    <a:lnTo>
                      <a:pt x="384048" y="6096"/>
                    </a:lnTo>
                    <a:lnTo>
                      <a:pt x="381000" y="3048"/>
                    </a:lnTo>
                    <a:lnTo>
                      <a:pt x="378714" y="1524"/>
                    </a:lnTo>
                    <a:lnTo>
                      <a:pt x="377190" y="762"/>
                    </a:lnTo>
                    <a:lnTo>
                      <a:pt x="375666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23"/>
              <p:cNvSpPr/>
              <p:nvPr/>
            </p:nvSpPr>
            <p:spPr>
              <a:xfrm>
                <a:off x="5836157" y="4975098"/>
                <a:ext cx="70485" cy="43814"/>
              </a:xfrm>
              <a:custGeom>
                <a:rect b="b" l="l" r="r" t="t"/>
                <a:pathLst>
                  <a:path extrusionOk="0" h="43814" w="70485">
                    <a:moveTo>
                      <a:pt x="0" y="0"/>
                    </a:moveTo>
                    <a:lnTo>
                      <a:pt x="1619" y="8441"/>
                    </a:lnTo>
                    <a:lnTo>
                      <a:pt x="3238" y="16668"/>
                    </a:lnTo>
                    <a:lnTo>
                      <a:pt x="5143" y="24753"/>
                    </a:lnTo>
                    <a:lnTo>
                      <a:pt x="7620" y="32766"/>
                    </a:lnTo>
                    <a:lnTo>
                      <a:pt x="8382" y="36576"/>
                    </a:lnTo>
                    <a:lnTo>
                      <a:pt x="9906" y="39624"/>
                    </a:lnTo>
                    <a:lnTo>
                      <a:pt x="10668" y="43434"/>
                    </a:lnTo>
                    <a:lnTo>
                      <a:pt x="9906" y="41910"/>
                    </a:lnTo>
                    <a:lnTo>
                      <a:pt x="10668" y="42672"/>
                    </a:lnTo>
                    <a:lnTo>
                      <a:pt x="9906" y="40386"/>
                    </a:lnTo>
                    <a:lnTo>
                      <a:pt x="7620" y="35052"/>
                    </a:lnTo>
                    <a:lnTo>
                      <a:pt x="6858" y="28956"/>
                    </a:lnTo>
                    <a:lnTo>
                      <a:pt x="6096" y="22860"/>
                    </a:lnTo>
                    <a:lnTo>
                      <a:pt x="6096" y="16002"/>
                    </a:lnTo>
                    <a:lnTo>
                      <a:pt x="8382" y="12953"/>
                    </a:lnTo>
                    <a:lnTo>
                      <a:pt x="14478" y="9905"/>
                    </a:lnTo>
                    <a:lnTo>
                      <a:pt x="19812" y="6095"/>
                    </a:lnTo>
                    <a:lnTo>
                      <a:pt x="26670" y="4571"/>
                    </a:lnTo>
                    <a:lnTo>
                      <a:pt x="32766" y="3809"/>
                    </a:lnTo>
                    <a:lnTo>
                      <a:pt x="35814" y="3809"/>
                    </a:lnTo>
                    <a:lnTo>
                      <a:pt x="41148" y="3047"/>
                    </a:lnTo>
                    <a:lnTo>
                      <a:pt x="44196" y="4571"/>
                    </a:lnTo>
                    <a:lnTo>
                      <a:pt x="45720" y="6857"/>
                    </a:lnTo>
                    <a:lnTo>
                      <a:pt x="46482" y="15239"/>
                    </a:lnTo>
                    <a:lnTo>
                      <a:pt x="46482" y="17525"/>
                    </a:lnTo>
                    <a:lnTo>
                      <a:pt x="47244" y="22859"/>
                    </a:lnTo>
                    <a:lnTo>
                      <a:pt x="44958" y="30479"/>
                    </a:lnTo>
                    <a:lnTo>
                      <a:pt x="49530" y="34289"/>
                    </a:lnTo>
                    <a:lnTo>
                      <a:pt x="52578" y="37337"/>
                    </a:lnTo>
                    <a:lnTo>
                      <a:pt x="55626" y="37337"/>
                    </a:lnTo>
                    <a:lnTo>
                      <a:pt x="59436" y="37337"/>
                    </a:lnTo>
                    <a:lnTo>
                      <a:pt x="66294" y="37337"/>
                    </a:lnTo>
                    <a:lnTo>
                      <a:pt x="65532" y="37337"/>
                    </a:lnTo>
                    <a:lnTo>
                      <a:pt x="70104" y="33527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3" name="Google Shape;1063;p23"/>
            <p:cNvSpPr/>
            <p:nvPr/>
          </p:nvSpPr>
          <p:spPr>
            <a:xfrm>
              <a:off x="5813583" y="5462778"/>
              <a:ext cx="33654" cy="71754"/>
            </a:xfrm>
            <a:custGeom>
              <a:rect b="b" l="l" r="r" t="t"/>
              <a:pathLst>
                <a:path extrusionOk="0" h="71754" w="33654">
                  <a:moveTo>
                    <a:pt x="476" y="0"/>
                  </a:moveTo>
                  <a:lnTo>
                    <a:pt x="273" y="11787"/>
                  </a:lnTo>
                  <a:lnTo>
                    <a:pt x="0" y="24003"/>
                  </a:lnTo>
                  <a:lnTo>
                    <a:pt x="154" y="36218"/>
                  </a:lnTo>
                  <a:lnTo>
                    <a:pt x="22574" y="71628"/>
                  </a:lnTo>
                  <a:lnTo>
                    <a:pt x="25622" y="69342"/>
                  </a:lnTo>
                  <a:lnTo>
                    <a:pt x="30194" y="67056"/>
                  </a:lnTo>
                  <a:lnTo>
                    <a:pt x="31718" y="60198"/>
                  </a:lnTo>
                  <a:lnTo>
                    <a:pt x="33242" y="55626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4" name="Google Shape;1064;p23"/>
            <p:cNvGrpSpPr/>
            <p:nvPr/>
          </p:nvGrpSpPr>
          <p:grpSpPr>
            <a:xfrm>
              <a:off x="5877305" y="5439918"/>
              <a:ext cx="119984" cy="66675"/>
              <a:chOff x="5877305" y="5439918"/>
              <a:chExt cx="119984" cy="66675"/>
            </a:xfrm>
          </p:grpSpPr>
          <p:sp>
            <p:nvSpPr>
              <p:cNvPr id="1065" name="Google Shape;1065;p23"/>
              <p:cNvSpPr/>
              <p:nvPr/>
            </p:nvSpPr>
            <p:spPr>
              <a:xfrm>
                <a:off x="5992844" y="5439918"/>
                <a:ext cx="4445" cy="66675"/>
              </a:xfrm>
              <a:custGeom>
                <a:rect b="b" l="l" r="r" t="t"/>
                <a:pathLst>
                  <a:path extrusionOk="0" h="66675" w="4445">
                    <a:moveTo>
                      <a:pt x="285" y="0"/>
                    </a:moveTo>
                    <a:lnTo>
                      <a:pt x="0" y="9441"/>
                    </a:lnTo>
                    <a:lnTo>
                      <a:pt x="285" y="17811"/>
                    </a:lnTo>
                    <a:lnTo>
                      <a:pt x="1142" y="26038"/>
                    </a:lnTo>
                    <a:lnTo>
                      <a:pt x="2571" y="35051"/>
                    </a:lnTo>
                    <a:lnTo>
                      <a:pt x="3452" y="42933"/>
                    </a:lnTo>
                    <a:lnTo>
                      <a:pt x="3905" y="50672"/>
                    </a:lnTo>
                    <a:lnTo>
                      <a:pt x="4071" y="58412"/>
                    </a:lnTo>
                    <a:lnTo>
                      <a:pt x="4095" y="66293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23"/>
              <p:cNvSpPr/>
              <p:nvPr/>
            </p:nvSpPr>
            <p:spPr>
              <a:xfrm>
                <a:off x="5898641" y="5492496"/>
                <a:ext cx="43179" cy="10160"/>
              </a:xfrm>
              <a:custGeom>
                <a:rect b="b" l="l" r="r" t="t"/>
                <a:pathLst>
                  <a:path extrusionOk="0" h="10160" w="43179">
                    <a:moveTo>
                      <a:pt x="0" y="9905"/>
                    </a:moveTo>
                    <a:lnTo>
                      <a:pt x="8870" y="10036"/>
                    </a:lnTo>
                    <a:lnTo>
                      <a:pt x="16668" y="9239"/>
                    </a:lnTo>
                    <a:lnTo>
                      <a:pt x="24324" y="7441"/>
                    </a:lnTo>
                    <a:lnTo>
                      <a:pt x="32766" y="4571"/>
                    </a:lnTo>
                    <a:lnTo>
                      <a:pt x="38100" y="3047"/>
                    </a:lnTo>
                    <a:lnTo>
                      <a:pt x="39624" y="2285"/>
                    </a:lnTo>
                    <a:lnTo>
                      <a:pt x="42672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23"/>
              <p:cNvSpPr/>
              <p:nvPr/>
            </p:nvSpPr>
            <p:spPr>
              <a:xfrm>
                <a:off x="5877305" y="5454396"/>
                <a:ext cx="36195" cy="1270"/>
              </a:xfrm>
              <a:custGeom>
                <a:rect b="b" l="l" r="r" t="t"/>
                <a:pathLst>
                  <a:path extrusionOk="0" h="1270" w="36195">
                    <a:moveTo>
                      <a:pt x="0" y="0"/>
                    </a:moveTo>
                    <a:lnTo>
                      <a:pt x="9024" y="440"/>
                    </a:lnTo>
                    <a:lnTo>
                      <a:pt x="17907" y="666"/>
                    </a:lnTo>
                    <a:lnTo>
                      <a:pt x="26789" y="750"/>
                    </a:lnTo>
                    <a:lnTo>
                      <a:pt x="35814" y="761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8" name="Google Shape;1068;p23"/>
            <p:cNvSpPr/>
            <p:nvPr/>
          </p:nvSpPr>
          <p:spPr>
            <a:xfrm>
              <a:off x="5804915" y="5416296"/>
              <a:ext cx="15239" cy="15239"/>
            </a:xfrm>
            <a:custGeom>
              <a:rect b="b" l="l" r="r" t="t"/>
              <a:pathLst>
                <a:path extrusionOk="0" h="15239" w="15239">
                  <a:moveTo>
                    <a:pt x="0" y="3048"/>
                  </a:moveTo>
                  <a:lnTo>
                    <a:pt x="0" y="11430"/>
                  </a:lnTo>
                  <a:lnTo>
                    <a:pt x="3809" y="15240"/>
                  </a:lnTo>
                  <a:lnTo>
                    <a:pt x="12191" y="15240"/>
                  </a:lnTo>
                  <a:lnTo>
                    <a:pt x="15239" y="11430"/>
                  </a:lnTo>
                  <a:lnTo>
                    <a:pt x="15239" y="7620"/>
                  </a:lnTo>
                  <a:lnTo>
                    <a:pt x="15239" y="3048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9" name="Google Shape;1069;p23"/>
            <p:cNvPicPr preferRelativeResize="0"/>
            <p:nvPr/>
          </p:nvPicPr>
          <p:blipFill rotWithShape="1">
            <a:blip r:embed="rId51">
              <a:alphaModFix/>
            </a:blip>
            <a:srcRect b="0" l="0" r="0" t="0"/>
            <a:stretch/>
          </p:blipFill>
          <p:spPr>
            <a:xfrm>
              <a:off x="6227051" y="5112745"/>
              <a:ext cx="81595" cy="1854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70" name="Google Shape;1070;p23"/>
            <p:cNvGrpSpPr/>
            <p:nvPr/>
          </p:nvGrpSpPr>
          <p:grpSpPr>
            <a:xfrm>
              <a:off x="6389369" y="5017007"/>
              <a:ext cx="239745" cy="296545"/>
              <a:chOff x="6389369" y="5017007"/>
              <a:chExt cx="239745" cy="296545"/>
            </a:xfrm>
          </p:grpSpPr>
          <p:sp>
            <p:nvSpPr>
              <p:cNvPr id="1071" name="Google Shape;1071;p23"/>
              <p:cNvSpPr/>
              <p:nvPr/>
            </p:nvSpPr>
            <p:spPr>
              <a:xfrm>
                <a:off x="6389369" y="5017007"/>
                <a:ext cx="82550" cy="296545"/>
              </a:xfrm>
              <a:custGeom>
                <a:rect b="b" l="l" r="r" t="t"/>
                <a:pathLst>
                  <a:path extrusionOk="0" h="296545" w="82550">
                    <a:moveTo>
                      <a:pt x="37337" y="0"/>
                    </a:moveTo>
                    <a:lnTo>
                      <a:pt x="26860" y="2012"/>
                    </a:lnTo>
                    <a:lnTo>
                      <a:pt x="22097" y="6381"/>
                    </a:lnTo>
                    <a:lnTo>
                      <a:pt x="20192" y="14037"/>
                    </a:lnTo>
                    <a:lnTo>
                      <a:pt x="18287" y="25908"/>
                    </a:lnTo>
                    <a:lnTo>
                      <a:pt x="14442" y="46601"/>
                    </a:lnTo>
                    <a:lnTo>
                      <a:pt x="7893" y="88272"/>
                    </a:lnTo>
                    <a:lnTo>
                      <a:pt x="2893" y="133088"/>
                    </a:lnTo>
                    <a:lnTo>
                      <a:pt x="297" y="181617"/>
                    </a:lnTo>
                    <a:lnTo>
                      <a:pt x="0" y="205740"/>
                    </a:lnTo>
                    <a:lnTo>
                      <a:pt x="1095" y="222730"/>
                    </a:lnTo>
                    <a:lnTo>
                      <a:pt x="15240" y="271272"/>
                    </a:lnTo>
                    <a:lnTo>
                      <a:pt x="46482" y="294132"/>
                    </a:lnTo>
                    <a:lnTo>
                      <a:pt x="56471" y="296287"/>
                    </a:lnTo>
                    <a:lnTo>
                      <a:pt x="65246" y="295941"/>
                    </a:lnTo>
                    <a:lnTo>
                      <a:pt x="73592" y="293167"/>
                    </a:lnTo>
                    <a:lnTo>
                      <a:pt x="82296" y="28803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72" name="Google Shape;1072;p23"/>
              <p:cNvPicPr preferRelativeResize="0"/>
              <p:nvPr/>
            </p:nvPicPr>
            <p:blipFill rotWithShape="1">
              <a:blip r:embed="rId52">
                <a:alphaModFix/>
              </a:blip>
              <a:srcRect b="0" l="0" r="0" t="0"/>
              <a:stretch/>
            </p:blipFill>
            <p:spPr>
              <a:xfrm>
                <a:off x="6472415" y="5113769"/>
                <a:ext cx="92227" cy="1112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3" name="Google Shape;1073;p23"/>
              <p:cNvSpPr/>
              <p:nvPr/>
            </p:nvSpPr>
            <p:spPr>
              <a:xfrm>
                <a:off x="6594824" y="5200649"/>
                <a:ext cx="34290" cy="63500"/>
              </a:xfrm>
              <a:custGeom>
                <a:rect b="b" l="l" r="r" t="t"/>
                <a:pathLst>
                  <a:path extrusionOk="0" h="63500" w="34290">
                    <a:moveTo>
                      <a:pt x="2571" y="0"/>
                    </a:moveTo>
                    <a:lnTo>
                      <a:pt x="1047" y="7524"/>
                    </a:lnTo>
                    <a:lnTo>
                      <a:pt x="95" y="14478"/>
                    </a:lnTo>
                    <a:lnTo>
                      <a:pt x="0" y="21431"/>
                    </a:lnTo>
                    <a:lnTo>
                      <a:pt x="1047" y="28956"/>
                    </a:lnTo>
                    <a:lnTo>
                      <a:pt x="16287" y="63246"/>
                    </a:lnTo>
                    <a:lnTo>
                      <a:pt x="21621" y="62484"/>
                    </a:lnTo>
                    <a:lnTo>
                      <a:pt x="28479" y="60960"/>
                    </a:lnTo>
                    <a:lnTo>
                      <a:pt x="30765" y="54864"/>
                    </a:lnTo>
                    <a:lnTo>
                      <a:pt x="33813" y="4953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23"/>
              <p:cNvSpPr/>
              <p:nvPr/>
            </p:nvSpPr>
            <p:spPr>
              <a:xfrm>
                <a:off x="6602729" y="5142737"/>
                <a:ext cx="5079" cy="12700"/>
              </a:xfrm>
              <a:custGeom>
                <a:rect b="b" l="l" r="r" t="t"/>
                <a:pathLst>
                  <a:path extrusionOk="0" h="12700" w="5079">
                    <a:moveTo>
                      <a:pt x="4572" y="12191"/>
                    </a:moveTo>
                    <a:lnTo>
                      <a:pt x="3048" y="7619"/>
                    </a:lnTo>
                    <a:lnTo>
                      <a:pt x="1524" y="3809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5" name="Google Shape;1075;p23"/>
            <p:cNvSpPr/>
            <p:nvPr/>
          </p:nvSpPr>
          <p:spPr>
            <a:xfrm>
              <a:off x="6751319" y="5100828"/>
              <a:ext cx="3175" cy="3175"/>
            </a:xfrm>
            <a:custGeom>
              <a:rect b="b" l="l" r="r" t="t"/>
              <a:pathLst>
                <a:path extrusionOk="0" h="3175" w="3175">
                  <a:moveTo>
                    <a:pt x="3048" y="0"/>
                  </a:moveTo>
                  <a:lnTo>
                    <a:pt x="2286" y="762"/>
                  </a:lnTo>
                  <a:lnTo>
                    <a:pt x="762" y="1524"/>
                  </a:lnTo>
                  <a:lnTo>
                    <a:pt x="0" y="3048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6751319" y="5185409"/>
              <a:ext cx="34925" cy="48260"/>
            </a:xfrm>
            <a:custGeom>
              <a:rect b="b" l="l" r="r" t="t"/>
              <a:pathLst>
                <a:path extrusionOk="0" h="48260" w="34925">
                  <a:moveTo>
                    <a:pt x="24383" y="0"/>
                  </a:moveTo>
                  <a:lnTo>
                    <a:pt x="31599" y="9608"/>
                  </a:lnTo>
                  <a:lnTo>
                    <a:pt x="34670" y="16287"/>
                  </a:lnTo>
                  <a:lnTo>
                    <a:pt x="33170" y="22824"/>
                  </a:lnTo>
                  <a:lnTo>
                    <a:pt x="26669" y="32003"/>
                  </a:lnTo>
                  <a:lnTo>
                    <a:pt x="21002" y="38790"/>
                  </a:lnTo>
                  <a:lnTo>
                    <a:pt x="15049" y="43433"/>
                  </a:lnTo>
                  <a:lnTo>
                    <a:pt x="8239" y="46362"/>
                  </a:lnTo>
                  <a:lnTo>
                    <a:pt x="0" y="48005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7" name="Google Shape;1077;p23"/>
            <p:cNvPicPr preferRelativeResize="0"/>
            <p:nvPr/>
          </p:nvPicPr>
          <p:blipFill rotWithShape="1">
            <a:blip r:embed="rId53">
              <a:alphaModFix/>
            </a:blip>
            <a:srcRect b="0" l="0" r="0" t="0"/>
            <a:stretch/>
          </p:blipFill>
          <p:spPr>
            <a:xfrm>
              <a:off x="6888086" y="5054333"/>
              <a:ext cx="78416" cy="2000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8" name="Google Shape;1078;p23"/>
            <p:cNvSpPr/>
            <p:nvPr/>
          </p:nvSpPr>
          <p:spPr>
            <a:xfrm>
              <a:off x="7018781" y="4911090"/>
              <a:ext cx="119379" cy="330200"/>
            </a:xfrm>
            <a:custGeom>
              <a:rect b="b" l="l" r="r" t="t"/>
              <a:pathLst>
                <a:path extrusionOk="0" h="330200" w="119379">
                  <a:moveTo>
                    <a:pt x="0" y="0"/>
                  </a:moveTo>
                  <a:lnTo>
                    <a:pt x="40005" y="25050"/>
                  </a:lnTo>
                  <a:lnTo>
                    <a:pt x="75438" y="56387"/>
                  </a:lnTo>
                  <a:lnTo>
                    <a:pt x="104905" y="101286"/>
                  </a:lnTo>
                  <a:lnTo>
                    <a:pt x="118205" y="151733"/>
                  </a:lnTo>
                  <a:lnTo>
                    <a:pt x="119074" y="168794"/>
                  </a:lnTo>
                  <a:lnTo>
                    <a:pt x="118872" y="185927"/>
                  </a:lnTo>
                  <a:lnTo>
                    <a:pt x="109870" y="238970"/>
                  </a:lnTo>
                  <a:lnTo>
                    <a:pt x="90678" y="283083"/>
                  </a:lnTo>
                  <a:lnTo>
                    <a:pt x="66294" y="320802"/>
                  </a:lnTo>
                  <a:lnTo>
                    <a:pt x="58674" y="328422"/>
                  </a:lnTo>
                  <a:lnTo>
                    <a:pt x="56388" y="329184"/>
                  </a:lnTo>
                  <a:lnTo>
                    <a:pt x="54864" y="329946"/>
                  </a:lnTo>
                  <a:lnTo>
                    <a:pt x="52578" y="318516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Google Shape;1088;p25"/>
          <p:cNvGrpSpPr/>
          <p:nvPr/>
        </p:nvGrpSpPr>
        <p:grpSpPr>
          <a:xfrm>
            <a:off x="3202589" y="662211"/>
            <a:ext cx="3940191" cy="1023451"/>
            <a:chOff x="5209031" y="2144255"/>
            <a:chExt cx="2794660" cy="810462"/>
          </a:xfrm>
        </p:grpSpPr>
        <p:grpSp>
          <p:nvGrpSpPr>
            <p:cNvPr id="1089" name="Google Shape;1089;p25"/>
            <p:cNvGrpSpPr/>
            <p:nvPr/>
          </p:nvGrpSpPr>
          <p:grpSpPr>
            <a:xfrm>
              <a:off x="5209031" y="2433066"/>
              <a:ext cx="84836" cy="66294"/>
              <a:chOff x="5209031" y="2433066"/>
              <a:chExt cx="84836" cy="66294"/>
            </a:xfrm>
          </p:grpSpPr>
          <p:sp>
            <p:nvSpPr>
              <p:cNvPr id="1090" name="Google Shape;1090;p25"/>
              <p:cNvSpPr/>
              <p:nvPr/>
            </p:nvSpPr>
            <p:spPr>
              <a:xfrm>
                <a:off x="5209031" y="2433066"/>
                <a:ext cx="67310" cy="5080"/>
              </a:xfrm>
              <a:custGeom>
                <a:rect b="b" l="l" r="r" t="t"/>
                <a:pathLst>
                  <a:path extrusionOk="0" h="5080" w="67310">
                    <a:moveTo>
                      <a:pt x="0" y="4572"/>
                    </a:moveTo>
                    <a:lnTo>
                      <a:pt x="11299" y="3750"/>
                    </a:lnTo>
                    <a:lnTo>
                      <a:pt x="22383" y="2571"/>
                    </a:lnTo>
                    <a:lnTo>
                      <a:pt x="33325" y="1250"/>
                    </a:lnTo>
                    <a:lnTo>
                      <a:pt x="44196" y="0"/>
                    </a:lnTo>
                    <a:lnTo>
                      <a:pt x="51816" y="0"/>
                    </a:lnTo>
                    <a:lnTo>
                      <a:pt x="59436" y="0"/>
                    </a:lnTo>
                    <a:lnTo>
                      <a:pt x="67056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5230367" y="2487930"/>
                <a:ext cx="63500" cy="11430"/>
              </a:xfrm>
              <a:custGeom>
                <a:rect b="b" l="l" r="r" t="t"/>
                <a:pathLst>
                  <a:path extrusionOk="0" h="11430" w="63500">
                    <a:moveTo>
                      <a:pt x="0" y="7620"/>
                    </a:moveTo>
                    <a:lnTo>
                      <a:pt x="11834" y="10203"/>
                    </a:lnTo>
                    <a:lnTo>
                      <a:pt x="22098" y="11144"/>
                    </a:lnTo>
                    <a:lnTo>
                      <a:pt x="32361" y="10513"/>
                    </a:lnTo>
                    <a:lnTo>
                      <a:pt x="44196" y="8382"/>
                    </a:lnTo>
                    <a:lnTo>
                      <a:pt x="51816" y="6096"/>
                    </a:lnTo>
                    <a:lnTo>
                      <a:pt x="57150" y="3810"/>
                    </a:lnTo>
                    <a:lnTo>
                      <a:pt x="63246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2" name="Google Shape;1092;p25"/>
            <p:cNvSpPr/>
            <p:nvPr/>
          </p:nvSpPr>
          <p:spPr>
            <a:xfrm>
              <a:off x="5727191" y="2286000"/>
              <a:ext cx="351789" cy="78105"/>
            </a:xfrm>
            <a:custGeom>
              <a:rect b="b" l="l" r="r" t="t"/>
              <a:pathLst>
                <a:path extrusionOk="0" h="78105" w="351789">
                  <a:moveTo>
                    <a:pt x="0" y="77724"/>
                  </a:moveTo>
                  <a:lnTo>
                    <a:pt x="35051" y="45720"/>
                  </a:lnTo>
                  <a:lnTo>
                    <a:pt x="89725" y="32480"/>
                  </a:lnTo>
                  <a:lnTo>
                    <a:pt x="145542" y="24384"/>
                  </a:lnTo>
                  <a:lnTo>
                    <a:pt x="209550" y="17240"/>
                  </a:lnTo>
                  <a:lnTo>
                    <a:pt x="241554" y="13989"/>
                  </a:lnTo>
                  <a:lnTo>
                    <a:pt x="273558" y="10668"/>
                  </a:lnTo>
                  <a:lnTo>
                    <a:pt x="290703" y="8489"/>
                  </a:lnTo>
                  <a:lnTo>
                    <a:pt x="307848" y="6381"/>
                  </a:lnTo>
                  <a:lnTo>
                    <a:pt x="324993" y="4131"/>
                  </a:lnTo>
                  <a:lnTo>
                    <a:pt x="342138" y="1523"/>
                  </a:lnTo>
                  <a:lnTo>
                    <a:pt x="345948" y="1523"/>
                  </a:lnTo>
                  <a:lnTo>
                    <a:pt x="348996" y="3047"/>
                  </a:lnTo>
                  <a:lnTo>
                    <a:pt x="351282" y="761"/>
                  </a:lnTo>
                  <a:lnTo>
                    <a:pt x="348234" y="761"/>
                  </a:lnTo>
                  <a:lnTo>
                    <a:pt x="345948" y="761"/>
                  </a:lnTo>
                  <a:lnTo>
                    <a:pt x="343662" y="0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3" name="Google Shape;1093;p25"/>
            <p:cNvGrpSpPr/>
            <p:nvPr/>
          </p:nvGrpSpPr>
          <p:grpSpPr>
            <a:xfrm>
              <a:off x="5766816" y="2692907"/>
              <a:ext cx="37654" cy="129540"/>
              <a:chOff x="5766816" y="2692907"/>
              <a:chExt cx="37654" cy="129540"/>
            </a:xfrm>
          </p:grpSpPr>
          <p:sp>
            <p:nvSpPr>
              <p:cNvPr id="1094" name="Google Shape;1094;p25"/>
              <p:cNvSpPr/>
              <p:nvPr/>
            </p:nvSpPr>
            <p:spPr>
              <a:xfrm>
                <a:off x="5766816" y="2692907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047" y="15240"/>
                    </a:lnTo>
                    <a:lnTo>
                      <a:pt x="11429" y="15240"/>
                    </a:lnTo>
                    <a:lnTo>
                      <a:pt x="15239" y="11430"/>
                    </a:lnTo>
                    <a:lnTo>
                      <a:pt x="15239" y="7620"/>
                    </a:lnTo>
                    <a:lnTo>
                      <a:pt x="15239" y="3048"/>
                    </a:lnTo>
                    <a:lnTo>
                      <a:pt x="11429" y="0"/>
                    </a:lnTo>
                    <a:lnTo>
                      <a:pt x="3047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25"/>
              <p:cNvSpPr/>
              <p:nvPr/>
            </p:nvSpPr>
            <p:spPr>
              <a:xfrm>
                <a:off x="5770816" y="2734817"/>
                <a:ext cx="33654" cy="87630"/>
              </a:xfrm>
              <a:custGeom>
                <a:rect b="b" l="l" r="r" t="t"/>
                <a:pathLst>
                  <a:path extrusionOk="0" h="87630" w="33654">
                    <a:moveTo>
                      <a:pt x="5143" y="0"/>
                    </a:moveTo>
                    <a:lnTo>
                      <a:pt x="2821" y="11977"/>
                    </a:lnTo>
                    <a:lnTo>
                      <a:pt x="1428" y="23241"/>
                    </a:lnTo>
                    <a:lnTo>
                      <a:pt x="750" y="34504"/>
                    </a:lnTo>
                    <a:lnTo>
                      <a:pt x="571" y="46482"/>
                    </a:lnTo>
                    <a:lnTo>
                      <a:pt x="285" y="54375"/>
                    </a:lnTo>
                    <a:lnTo>
                      <a:pt x="9715" y="87630"/>
                    </a:lnTo>
                    <a:lnTo>
                      <a:pt x="15811" y="87630"/>
                    </a:lnTo>
                    <a:lnTo>
                      <a:pt x="22514" y="85046"/>
                    </a:lnTo>
                    <a:lnTo>
                      <a:pt x="27146" y="79533"/>
                    </a:lnTo>
                    <a:lnTo>
                      <a:pt x="30491" y="72735"/>
                    </a:lnTo>
                    <a:lnTo>
                      <a:pt x="33337" y="66294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096" name="Google Shape;1096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40657" y="2144255"/>
              <a:ext cx="107526" cy="74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7" name="Google Shape;1097;p25"/>
            <p:cNvSpPr/>
            <p:nvPr/>
          </p:nvSpPr>
          <p:spPr>
            <a:xfrm>
              <a:off x="5824668" y="2305050"/>
              <a:ext cx="52704" cy="273685"/>
            </a:xfrm>
            <a:custGeom>
              <a:rect b="b" l="l" r="r" t="t"/>
              <a:pathLst>
                <a:path extrusionOk="0" h="273685" w="52704">
                  <a:moveTo>
                    <a:pt x="52637" y="0"/>
                  </a:moveTo>
                  <a:lnTo>
                    <a:pt x="51030" y="17597"/>
                  </a:lnTo>
                  <a:lnTo>
                    <a:pt x="49494" y="35052"/>
                  </a:lnTo>
                  <a:lnTo>
                    <a:pt x="47815" y="52506"/>
                  </a:lnTo>
                  <a:lnTo>
                    <a:pt x="41838" y="95583"/>
                  </a:lnTo>
                  <a:lnTo>
                    <a:pt x="31956" y="145970"/>
                  </a:lnTo>
                  <a:lnTo>
                    <a:pt x="22157" y="189868"/>
                  </a:lnTo>
                  <a:lnTo>
                    <a:pt x="17585" y="208502"/>
                  </a:lnTo>
                  <a:lnTo>
                    <a:pt x="13013" y="227278"/>
                  </a:lnTo>
                  <a:lnTo>
                    <a:pt x="8441" y="246126"/>
                  </a:lnTo>
                  <a:lnTo>
                    <a:pt x="6834" y="252650"/>
                  </a:lnTo>
                  <a:lnTo>
                    <a:pt x="5298" y="259461"/>
                  </a:lnTo>
                  <a:lnTo>
                    <a:pt x="3619" y="266271"/>
                  </a:lnTo>
                  <a:lnTo>
                    <a:pt x="1583" y="272796"/>
                  </a:lnTo>
                  <a:lnTo>
                    <a:pt x="0" y="273450"/>
                  </a:lnTo>
                  <a:lnTo>
                    <a:pt x="345" y="266033"/>
                  </a:lnTo>
                  <a:lnTo>
                    <a:pt x="1690" y="255329"/>
                  </a:lnTo>
                  <a:lnTo>
                    <a:pt x="3107" y="246126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5859017" y="2738627"/>
              <a:ext cx="29210" cy="8889"/>
            </a:xfrm>
            <a:custGeom>
              <a:rect b="b" l="l" r="r" t="t"/>
              <a:pathLst>
                <a:path extrusionOk="0" h="8889" w="29210">
                  <a:moveTo>
                    <a:pt x="0" y="0"/>
                  </a:moveTo>
                  <a:lnTo>
                    <a:pt x="5976" y="488"/>
                  </a:lnTo>
                  <a:lnTo>
                    <a:pt x="12954" y="1047"/>
                  </a:lnTo>
                  <a:lnTo>
                    <a:pt x="19931" y="2035"/>
                  </a:lnTo>
                  <a:lnTo>
                    <a:pt x="25908" y="3809"/>
                  </a:lnTo>
                  <a:lnTo>
                    <a:pt x="28194" y="5333"/>
                  </a:lnTo>
                  <a:lnTo>
                    <a:pt x="28956" y="6095"/>
                  </a:lnTo>
                  <a:lnTo>
                    <a:pt x="28194" y="8381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5954267" y="2298954"/>
              <a:ext cx="73660" cy="269239"/>
            </a:xfrm>
            <a:custGeom>
              <a:rect b="b" l="l" r="r" t="t"/>
              <a:pathLst>
                <a:path extrusionOk="0" h="269239" w="73660">
                  <a:moveTo>
                    <a:pt x="0" y="0"/>
                  </a:moveTo>
                  <a:lnTo>
                    <a:pt x="19395" y="45219"/>
                  </a:lnTo>
                  <a:lnTo>
                    <a:pt x="32289" y="82236"/>
                  </a:lnTo>
                  <a:lnTo>
                    <a:pt x="44862" y="125360"/>
                  </a:lnTo>
                  <a:lnTo>
                    <a:pt x="54602" y="165925"/>
                  </a:lnTo>
                  <a:lnTo>
                    <a:pt x="62079" y="203644"/>
                  </a:lnTo>
                  <a:lnTo>
                    <a:pt x="65532" y="222504"/>
                  </a:lnTo>
                  <a:lnTo>
                    <a:pt x="67556" y="232338"/>
                  </a:lnTo>
                  <a:lnTo>
                    <a:pt x="69151" y="242315"/>
                  </a:lnTo>
                  <a:lnTo>
                    <a:pt x="70461" y="252293"/>
                  </a:lnTo>
                  <a:lnTo>
                    <a:pt x="71628" y="262128"/>
                  </a:lnTo>
                  <a:lnTo>
                    <a:pt x="71628" y="265938"/>
                  </a:lnTo>
                  <a:lnTo>
                    <a:pt x="71628" y="266700"/>
                  </a:lnTo>
                  <a:lnTo>
                    <a:pt x="73152" y="268986"/>
                  </a:lnTo>
                  <a:lnTo>
                    <a:pt x="71628" y="259842"/>
                  </a:lnTo>
                  <a:lnTo>
                    <a:pt x="70866" y="254508"/>
                  </a:lnTo>
                  <a:lnTo>
                    <a:pt x="70104" y="246126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6335267" y="2178748"/>
              <a:ext cx="132079" cy="775969"/>
            </a:xfrm>
            <a:custGeom>
              <a:rect b="b" l="l" r="r" t="t"/>
              <a:pathLst>
                <a:path extrusionOk="0" h="775969" w="132079">
                  <a:moveTo>
                    <a:pt x="131825" y="28003"/>
                  </a:moveTo>
                  <a:lnTo>
                    <a:pt x="93773" y="452"/>
                  </a:lnTo>
                  <a:lnTo>
                    <a:pt x="80581" y="0"/>
                  </a:lnTo>
                  <a:lnTo>
                    <a:pt x="67675" y="2119"/>
                  </a:lnTo>
                  <a:lnTo>
                    <a:pt x="33242" y="23240"/>
                  </a:lnTo>
                  <a:lnTo>
                    <a:pt x="9048" y="60221"/>
                  </a:lnTo>
                  <a:lnTo>
                    <a:pt x="3047" y="108013"/>
                  </a:lnTo>
                  <a:lnTo>
                    <a:pt x="5584" y="127253"/>
                  </a:lnTo>
                  <a:lnTo>
                    <a:pt x="19228" y="162877"/>
                  </a:lnTo>
                  <a:lnTo>
                    <a:pt x="37337" y="197453"/>
                  </a:lnTo>
                  <a:lnTo>
                    <a:pt x="47053" y="214502"/>
                  </a:lnTo>
                  <a:lnTo>
                    <a:pt x="56483" y="231838"/>
                  </a:lnTo>
                  <a:lnTo>
                    <a:pt x="75914" y="278987"/>
                  </a:lnTo>
                  <a:lnTo>
                    <a:pt x="80772" y="309943"/>
                  </a:lnTo>
                  <a:lnTo>
                    <a:pt x="80045" y="326195"/>
                  </a:lnTo>
                  <a:lnTo>
                    <a:pt x="61722" y="369379"/>
                  </a:lnTo>
                  <a:lnTo>
                    <a:pt x="31718" y="413742"/>
                  </a:lnTo>
                  <a:lnTo>
                    <a:pt x="10382" y="442436"/>
                  </a:lnTo>
                  <a:lnTo>
                    <a:pt x="5369" y="450234"/>
                  </a:lnTo>
                  <a:lnTo>
                    <a:pt x="2286" y="458533"/>
                  </a:lnTo>
                  <a:lnTo>
                    <a:pt x="0" y="465391"/>
                  </a:lnTo>
                  <a:lnTo>
                    <a:pt x="4572" y="469963"/>
                  </a:lnTo>
                  <a:lnTo>
                    <a:pt x="9144" y="474535"/>
                  </a:lnTo>
                  <a:lnTo>
                    <a:pt x="34647" y="505610"/>
                  </a:lnTo>
                  <a:lnTo>
                    <a:pt x="50577" y="540257"/>
                  </a:lnTo>
                  <a:lnTo>
                    <a:pt x="54804" y="579751"/>
                  </a:lnTo>
                  <a:lnTo>
                    <a:pt x="54578" y="594836"/>
                  </a:lnTo>
                  <a:lnTo>
                    <a:pt x="48410" y="640079"/>
                  </a:lnTo>
                  <a:lnTo>
                    <a:pt x="42267" y="670940"/>
                  </a:lnTo>
                  <a:lnTo>
                    <a:pt x="39624" y="686371"/>
                  </a:lnTo>
                  <a:lnTo>
                    <a:pt x="37933" y="699646"/>
                  </a:lnTo>
                  <a:lnTo>
                    <a:pt x="36957" y="713708"/>
                  </a:lnTo>
                  <a:lnTo>
                    <a:pt x="37695" y="727626"/>
                  </a:lnTo>
                  <a:lnTo>
                    <a:pt x="62579" y="765440"/>
                  </a:lnTo>
                  <a:lnTo>
                    <a:pt x="99714" y="775346"/>
                  </a:lnTo>
                  <a:lnTo>
                    <a:pt x="108204" y="773239"/>
                  </a:lnTo>
                  <a:lnTo>
                    <a:pt x="111252" y="770953"/>
                  </a:lnTo>
                  <a:lnTo>
                    <a:pt x="113538" y="768667"/>
                  </a:lnTo>
                  <a:lnTo>
                    <a:pt x="116586" y="766381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01" name="Google Shape;1101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65200" y="2229599"/>
              <a:ext cx="101097" cy="22377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02" name="Google Shape;1102;p25"/>
            <p:cNvGrpSpPr/>
            <p:nvPr/>
          </p:nvGrpSpPr>
          <p:grpSpPr>
            <a:xfrm>
              <a:off x="7172706" y="2199119"/>
              <a:ext cx="128028" cy="128803"/>
              <a:chOff x="7172706" y="2199119"/>
              <a:chExt cx="128028" cy="128803"/>
            </a:xfrm>
          </p:grpSpPr>
          <p:sp>
            <p:nvSpPr>
              <p:cNvPr id="1103" name="Google Shape;1103;p25"/>
              <p:cNvSpPr/>
              <p:nvPr/>
            </p:nvSpPr>
            <p:spPr>
              <a:xfrm>
                <a:off x="7172706" y="2205227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048"/>
                    </a:moveTo>
                    <a:lnTo>
                      <a:pt x="0" y="12192"/>
                    </a:lnTo>
                    <a:lnTo>
                      <a:pt x="3048" y="15240"/>
                    </a:lnTo>
                    <a:lnTo>
                      <a:pt x="11430" y="15240"/>
                    </a:lnTo>
                    <a:lnTo>
                      <a:pt x="15240" y="12192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7194804" y="2263901"/>
                <a:ext cx="9525" cy="48260"/>
              </a:xfrm>
              <a:custGeom>
                <a:rect b="b" l="l" r="r" t="t"/>
                <a:pathLst>
                  <a:path extrusionOk="0" h="48260" w="9525">
                    <a:moveTo>
                      <a:pt x="0" y="0"/>
                    </a:moveTo>
                    <a:lnTo>
                      <a:pt x="9144" y="37338"/>
                    </a:lnTo>
                    <a:lnTo>
                      <a:pt x="9144" y="42672"/>
                    </a:lnTo>
                    <a:lnTo>
                      <a:pt x="9144" y="4800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05" name="Google Shape;1105;p2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232129" y="2199119"/>
                <a:ext cx="68605" cy="1288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06" name="Google Shape;1106;p25"/>
            <p:cNvGrpSpPr/>
            <p:nvPr/>
          </p:nvGrpSpPr>
          <p:grpSpPr>
            <a:xfrm>
              <a:off x="7536167" y="2179319"/>
              <a:ext cx="284237" cy="149860"/>
              <a:chOff x="7536167" y="2179319"/>
              <a:chExt cx="284237" cy="149860"/>
            </a:xfrm>
          </p:grpSpPr>
          <p:pic>
            <p:nvPicPr>
              <p:cNvPr id="1107" name="Google Shape;1107;p2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536167" y="2200643"/>
                <a:ext cx="85369" cy="1188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8" name="Google Shape;1108;p25"/>
              <p:cNvSpPr/>
              <p:nvPr/>
            </p:nvSpPr>
            <p:spPr>
              <a:xfrm>
                <a:off x="7650622" y="2266949"/>
                <a:ext cx="34290" cy="62230"/>
              </a:xfrm>
              <a:custGeom>
                <a:rect b="b" l="l" r="r" t="t"/>
                <a:pathLst>
                  <a:path extrusionOk="0" h="62230" w="34290">
                    <a:moveTo>
                      <a:pt x="2143" y="0"/>
                    </a:moveTo>
                    <a:lnTo>
                      <a:pt x="1047" y="7762"/>
                    </a:lnTo>
                    <a:lnTo>
                      <a:pt x="238" y="15240"/>
                    </a:lnTo>
                    <a:lnTo>
                      <a:pt x="0" y="22717"/>
                    </a:lnTo>
                    <a:lnTo>
                      <a:pt x="619" y="30480"/>
                    </a:lnTo>
                    <a:lnTo>
                      <a:pt x="21955" y="61722"/>
                    </a:lnTo>
                    <a:lnTo>
                      <a:pt x="26527" y="59436"/>
                    </a:lnTo>
                    <a:lnTo>
                      <a:pt x="29575" y="54102"/>
                    </a:lnTo>
                    <a:lnTo>
                      <a:pt x="31099" y="51816"/>
                    </a:lnTo>
                    <a:lnTo>
                      <a:pt x="32623" y="49529"/>
                    </a:lnTo>
                    <a:lnTo>
                      <a:pt x="34147" y="47243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25"/>
              <p:cNvSpPr/>
              <p:nvPr/>
            </p:nvSpPr>
            <p:spPr>
              <a:xfrm>
                <a:off x="7687055" y="2179319"/>
                <a:ext cx="35559" cy="5080"/>
              </a:xfrm>
              <a:custGeom>
                <a:rect b="b" l="l" r="r" t="t"/>
                <a:pathLst>
                  <a:path extrusionOk="0" h="5080" w="35559">
                    <a:moveTo>
                      <a:pt x="0" y="4572"/>
                    </a:moveTo>
                    <a:lnTo>
                      <a:pt x="9013" y="1928"/>
                    </a:lnTo>
                    <a:lnTo>
                      <a:pt x="17240" y="571"/>
                    </a:lnTo>
                    <a:lnTo>
                      <a:pt x="25610" y="71"/>
                    </a:lnTo>
                    <a:lnTo>
                      <a:pt x="35052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25"/>
              <p:cNvSpPr/>
              <p:nvPr/>
            </p:nvSpPr>
            <p:spPr>
              <a:xfrm>
                <a:off x="7754111" y="2257043"/>
                <a:ext cx="49529" cy="1905"/>
              </a:xfrm>
              <a:custGeom>
                <a:rect b="b" l="l" r="r" t="t"/>
                <a:pathLst>
                  <a:path extrusionOk="0" h="1905" w="49529">
                    <a:moveTo>
                      <a:pt x="0" y="0"/>
                    </a:moveTo>
                    <a:lnTo>
                      <a:pt x="10834" y="1297"/>
                    </a:lnTo>
                    <a:lnTo>
                      <a:pt x="20955" y="1809"/>
                    </a:lnTo>
                    <a:lnTo>
                      <a:pt x="31075" y="1607"/>
                    </a:lnTo>
                    <a:lnTo>
                      <a:pt x="41910" y="761"/>
                    </a:lnTo>
                    <a:lnTo>
                      <a:pt x="45720" y="0"/>
                    </a:lnTo>
                    <a:lnTo>
                      <a:pt x="47244" y="0"/>
                    </a:lnTo>
                    <a:lnTo>
                      <a:pt x="49530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25"/>
              <p:cNvSpPr/>
              <p:nvPr/>
            </p:nvSpPr>
            <p:spPr>
              <a:xfrm>
                <a:off x="7770875" y="2289047"/>
                <a:ext cx="49529" cy="7619"/>
              </a:xfrm>
              <a:custGeom>
                <a:rect b="b" l="l" r="r" t="t"/>
                <a:pathLst>
                  <a:path extrusionOk="0" h="7619" w="49529">
                    <a:moveTo>
                      <a:pt x="0" y="6858"/>
                    </a:moveTo>
                    <a:lnTo>
                      <a:pt x="11275" y="7227"/>
                    </a:lnTo>
                    <a:lnTo>
                      <a:pt x="21621" y="6953"/>
                    </a:lnTo>
                    <a:lnTo>
                      <a:pt x="31825" y="5679"/>
                    </a:lnTo>
                    <a:lnTo>
                      <a:pt x="42672" y="3048"/>
                    </a:lnTo>
                    <a:lnTo>
                      <a:pt x="44958" y="2286"/>
                    </a:lnTo>
                    <a:lnTo>
                      <a:pt x="47244" y="762"/>
                    </a:lnTo>
                    <a:lnTo>
                      <a:pt x="49530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2" name="Google Shape;1112;p25"/>
            <p:cNvSpPr/>
            <p:nvPr/>
          </p:nvSpPr>
          <p:spPr>
            <a:xfrm>
              <a:off x="7943088" y="2183129"/>
              <a:ext cx="9525" cy="105410"/>
            </a:xfrm>
            <a:custGeom>
              <a:rect b="b" l="l" r="r" t="t"/>
              <a:pathLst>
                <a:path extrusionOk="0" h="105410" w="9525">
                  <a:moveTo>
                    <a:pt x="9144" y="0"/>
                  </a:moveTo>
                  <a:lnTo>
                    <a:pt x="7572" y="11894"/>
                  </a:lnTo>
                  <a:lnTo>
                    <a:pt x="6286" y="23717"/>
                  </a:lnTo>
                  <a:lnTo>
                    <a:pt x="5286" y="35683"/>
                  </a:lnTo>
                  <a:lnTo>
                    <a:pt x="4572" y="48006"/>
                  </a:lnTo>
                  <a:lnTo>
                    <a:pt x="3690" y="57721"/>
                  </a:lnTo>
                  <a:lnTo>
                    <a:pt x="3238" y="67437"/>
                  </a:lnTo>
                  <a:lnTo>
                    <a:pt x="3071" y="77152"/>
                  </a:lnTo>
                  <a:lnTo>
                    <a:pt x="3048" y="86868"/>
                  </a:lnTo>
                  <a:lnTo>
                    <a:pt x="3048" y="91440"/>
                  </a:lnTo>
                  <a:lnTo>
                    <a:pt x="3810" y="97536"/>
                  </a:lnTo>
                  <a:lnTo>
                    <a:pt x="3810" y="102107"/>
                  </a:lnTo>
                  <a:lnTo>
                    <a:pt x="3810" y="105155"/>
                  </a:lnTo>
                  <a:lnTo>
                    <a:pt x="1524" y="99822"/>
                  </a:lnTo>
                  <a:lnTo>
                    <a:pt x="0" y="96774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5"/>
            <p:cNvSpPr/>
            <p:nvPr/>
          </p:nvSpPr>
          <p:spPr>
            <a:xfrm>
              <a:off x="5869685" y="2788920"/>
              <a:ext cx="52704" cy="13335"/>
            </a:xfrm>
            <a:custGeom>
              <a:rect b="b" l="l" r="r" t="t"/>
              <a:pathLst>
                <a:path extrusionOk="0" h="13335" w="52704">
                  <a:moveTo>
                    <a:pt x="0" y="12953"/>
                  </a:moveTo>
                  <a:lnTo>
                    <a:pt x="39624" y="4571"/>
                  </a:lnTo>
                  <a:lnTo>
                    <a:pt x="48006" y="1523"/>
                  </a:lnTo>
                  <a:lnTo>
                    <a:pt x="52577" y="0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982866" y="2732532"/>
              <a:ext cx="8254" cy="70485"/>
            </a:xfrm>
            <a:custGeom>
              <a:rect b="b" l="l" r="r" t="t"/>
              <a:pathLst>
                <a:path extrusionOk="0" h="70485" w="8254">
                  <a:moveTo>
                    <a:pt x="357" y="0"/>
                  </a:moveTo>
                  <a:lnTo>
                    <a:pt x="0" y="8941"/>
                  </a:lnTo>
                  <a:lnTo>
                    <a:pt x="928" y="15525"/>
                  </a:lnTo>
                  <a:lnTo>
                    <a:pt x="2714" y="21967"/>
                  </a:lnTo>
                  <a:lnTo>
                    <a:pt x="4929" y="30480"/>
                  </a:lnTo>
                  <a:lnTo>
                    <a:pt x="6893" y="38397"/>
                  </a:lnTo>
                  <a:lnTo>
                    <a:pt x="8072" y="46958"/>
                  </a:lnTo>
                  <a:lnTo>
                    <a:pt x="8251" y="55661"/>
                  </a:lnTo>
                  <a:lnTo>
                    <a:pt x="7215" y="64008"/>
                  </a:lnTo>
                  <a:lnTo>
                    <a:pt x="6453" y="66294"/>
                  </a:lnTo>
                  <a:lnTo>
                    <a:pt x="5691" y="68580"/>
                  </a:lnTo>
                  <a:lnTo>
                    <a:pt x="4929" y="70104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6655879" y="2679954"/>
              <a:ext cx="11429" cy="127000"/>
            </a:xfrm>
            <a:custGeom>
              <a:rect b="b" l="l" r="r" t="t"/>
              <a:pathLst>
                <a:path extrusionOk="0" h="127000" w="11429">
                  <a:moveTo>
                    <a:pt x="190" y="0"/>
                  </a:moveTo>
                  <a:lnTo>
                    <a:pt x="95" y="13382"/>
                  </a:lnTo>
                  <a:lnTo>
                    <a:pt x="0" y="27051"/>
                  </a:lnTo>
                  <a:lnTo>
                    <a:pt x="190" y="40719"/>
                  </a:lnTo>
                  <a:lnTo>
                    <a:pt x="952" y="54102"/>
                  </a:lnTo>
                  <a:lnTo>
                    <a:pt x="2333" y="64972"/>
                  </a:lnTo>
                  <a:lnTo>
                    <a:pt x="4000" y="75914"/>
                  </a:lnTo>
                  <a:lnTo>
                    <a:pt x="5667" y="86998"/>
                  </a:lnTo>
                  <a:lnTo>
                    <a:pt x="7048" y="98298"/>
                  </a:lnTo>
                  <a:lnTo>
                    <a:pt x="7810" y="105918"/>
                  </a:lnTo>
                  <a:lnTo>
                    <a:pt x="8572" y="113538"/>
                  </a:lnTo>
                  <a:lnTo>
                    <a:pt x="9334" y="121157"/>
                  </a:lnTo>
                  <a:lnTo>
                    <a:pt x="9334" y="126492"/>
                  </a:lnTo>
                  <a:lnTo>
                    <a:pt x="8572" y="124205"/>
                  </a:lnTo>
                  <a:lnTo>
                    <a:pt x="10858" y="118110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6" name="Google Shape;1116;p25"/>
            <p:cNvGrpSpPr/>
            <p:nvPr/>
          </p:nvGrpSpPr>
          <p:grpSpPr>
            <a:xfrm>
              <a:off x="6728459" y="2644889"/>
              <a:ext cx="213372" cy="182143"/>
              <a:chOff x="6728459" y="2644889"/>
              <a:chExt cx="213372" cy="182143"/>
            </a:xfrm>
          </p:grpSpPr>
          <p:sp>
            <p:nvSpPr>
              <p:cNvPr id="1117" name="Google Shape;1117;p25"/>
              <p:cNvSpPr/>
              <p:nvPr/>
            </p:nvSpPr>
            <p:spPr>
              <a:xfrm>
                <a:off x="6728459" y="2718816"/>
                <a:ext cx="83184" cy="9525"/>
              </a:xfrm>
              <a:custGeom>
                <a:rect b="b" l="l" r="r" t="t"/>
                <a:pathLst>
                  <a:path extrusionOk="0" h="9525" w="83184">
                    <a:moveTo>
                      <a:pt x="0" y="9144"/>
                    </a:moveTo>
                    <a:lnTo>
                      <a:pt x="47244" y="4572"/>
                    </a:lnTo>
                    <a:lnTo>
                      <a:pt x="54804" y="2893"/>
                    </a:lnTo>
                    <a:lnTo>
                      <a:pt x="62579" y="1428"/>
                    </a:lnTo>
                    <a:lnTo>
                      <a:pt x="70496" y="392"/>
                    </a:lnTo>
                    <a:lnTo>
                      <a:pt x="78486" y="0"/>
                    </a:lnTo>
                    <a:lnTo>
                      <a:pt x="80772" y="0"/>
                    </a:lnTo>
                    <a:lnTo>
                      <a:pt x="81534" y="0"/>
                    </a:lnTo>
                    <a:lnTo>
                      <a:pt x="83058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18" name="Google Shape;1118;p2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848842" y="2644889"/>
                <a:ext cx="92989" cy="1821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19" name="Google Shape;1119;p25"/>
            <p:cNvGrpSpPr/>
            <p:nvPr/>
          </p:nvGrpSpPr>
          <p:grpSpPr>
            <a:xfrm>
              <a:off x="7278623" y="2590800"/>
              <a:ext cx="120777" cy="123571"/>
              <a:chOff x="7278623" y="2590800"/>
              <a:chExt cx="120777" cy="123571"/>
            </a:xfrm>
          </p:grpSpPr>
          <p:sp>
            <p:nvSpPr>
              <p:cNvPr id="1120" name="Google Shape;1120;p25"/>
              <p:cNvSpPr/>
              <p:nvPr/>
            </p:nvSpPr>
            <p:spPr>
              <a:xfrm>
                <a:off x="7309103" y="2634996"/>
                <a:ext cx="1270" cy="79375"/>
              </a:xfrm>
              <a:custGeom>
                <a:rect b="b" l="l" r="r" t="t"/>
                <a:pathLst>
                  <a:path extrusionOk="0" h="79375" w="1270">
                    <a:moveTo>
                      <a:pt x="761" y="0"/>
                    </a:moveTo>
                    <a:lnTo>
                      <a:pt x="869" y="16573"/>
                    </a:lnTo>
                    <a:lnTo>
                      <a:pt x="1047" y="33147"/>
                    </a:lnTo>
                    <a:lnTo>
                      <a:pt x="1083" y="49720"/>
                    </a:lnTo>
                    <a:lnTo>
                      <a:pt x="761" y="66294"/>
                    </a:lnTo>
                    <a:lnTo>
                      <a:pt x="0" y="70866"/>
                    </a:lnTo>
                    <a:lnTo>
                      <a:pt x="0" y="75438"/>
                    </a:lnTo>
                    <a:lnTo>
                      <a:pt x="0" y="7924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25"/>
              <p:cNvSpPr/>
              <p:nvPr/>
            </p:nvSpPr>
            <p:spPr>
              <a:xfrm>
                <a:off x="7278623" y="2593086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048"/>
                    </a:moveTo>
                    <a:lnTo>
                      <a:pt x="0" y="11430"/>
                    </a:lnTo>
                    <a:lnTo>
                      <a:pt x="3048" y="15240"/>
                    </a:lnTo>
                    <a:lnTo>
                      <a:pt x="11430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25"/>
              <p:cNvSpPr/>
              <p:nvPr/>
            </p:nvSpPr>
            <p:spPr>
              <a:xfrm>
                <a:off x="7352633" y="2590800"/>
                <a:ext cx="40640" cy="117475"/>
              </a:xfrm>
              <a:custGeom>
                <a:rect b="b" l="l" r="r" t="t"/>
                <a:pathLst>
                  <a:path extrusionOk="0" h="117475" w="40640">
                    <a:moveTo>
                      <a:pt x="7524" y="117348"/>
                    </a:moveTo>
                    <a:lnTo>
                      <a:pt x="1428" y="75438"/>
                    </a:lnTo>
                    <a:lnTo>
                      <a:pt x="1428" y="64138"/>
                    </a:lnTo>
                    <a:lnTo>
                      <a:pt x="1428" y="53054"/>
                    </a:lnTo>
                    <a:lnTo>
                      <a:pt x="1428" y="42112"/>
                    </a:lnTo>
                    <a:lnTo>
                      <a:pt x="1428" y="31242"/>
                    </a:lnTo>
                    <a:lnTo>
                      <a:pt x="678" y="25372"/>
                    </a:lnTo>
                    <a:lnTo>
                      <a:pt x="0" y="18002"/>
                    </a:lnTo>
                    <a:lnTo>
                      <a:pt x="35" y="10775"/>
                    </a:lnTo>
                    <a:lnTo>
                      <a:pt x="1428" y="5334"/>
                    </a:lnTo>
                    <a:lnTo>
                      <a:pt x="4476" y="0"/>
                    </a:lnTo>
                    <a:lnTo>
                      <a:pt x="18954" y="762"/>
                    </a:lnTo>
                    <a:lnTo>
                      <a:pt x="23526" y="762"/>
                    </a:lnTo>
                    <a:lnTo>
                      <a:pt x="28860" y="762"/>
                    </a:lnTo>
                    <a:lnTo>
                      <a:pt x="34956" y="762"/>
                    </a:lnTo>
                    <a:lnTo>
                      <a:pt x="40290" y="1524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25"/>
              <p:cNvSpPr/>
              <p:nvPr/>
            </p:nvSpPr>
            <p:spPr>
              <a:xfrm>
                <a:off x="7355585" y="2646426"/>
                <a:ext cx="43815" cy="6350"/>
              </a:xfrm>
              <a:custGeom>
                <a:rect b="b" l="l" r="r" t="t"/>
                <a:pathLst>
                  <a:path extrusionOk="0" h="6350" w="43815">
                    <a:moveTo>
                      <a:pt x="0" y="762"/>
                    </a:moveTo>
                    <a:lnTo>
                      <a:pt x="10239" y="4012"/>
                    </a:lnTo>
                    <a:lnTo>
                      <a:pt x="19050" y="6191"/>
                    </a:lnTo>
                    <a:lnTo>
                      <a:pt x="27860" y="6226"/>
                    </a:lnTo>
                    <a:lnTo>
                      <a:pt x="38100" y="3048"/>
                    </a:lnTo>
                    <a:lnTo>
                      <a:pt x="39624" y="2286"/>
                    </a:lnTo>
                    <a:lnTo>
                      <a:pt x="41910" y="1524"/>
                    </a:lnTo>
                    <a:lnTo>
                      <a:pt x="43434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124" name="Google Shape;1124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581887" y="2557259"/>
              <a:ext cx="172999" cy="143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5" name="Google Shape;1125;p2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800581" y="2588501"/>
              <a:ext cx="65557" cy="686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6" name="Google Shape;1126;p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917929" y="2560307"/>
              <a:ext cx="85762" cy="899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7" name="Google Shape;1127;p25"/>
          <p:cNvGrpSpPr/>
          <p:nvPr/>
        </p:nvGrpSpPr>
        <p:grpSpPr>
          <a:xfrm>
            <a:off x="3391050" y="1839536"/>
            <a:ext cx="3330059" cy="892556"/>
            <a:chOff x="5247894" y="3235439"/>
            <a:chExt cx="2542806" cy="912634"/>
          </a:xfrm>
        </p:grpSpPr>
        <p:sp>
          <p:nvSpPr>
            <p:cNvPr id="1128" name="Google Shape;1128;p25"/>
            <p:cNvSpPr/>
            <p:nvPr/>
          </p:nvSpPr>
          <p:spPr>
            <a:xfrm>
              <a:off x="5247894" y="3675126"/>
              <a:ext cx="70485" cy="3175"/>
            </a:xfrm>
            <a:custGeom>
              <a:rect b="b" l="l" r="r" t="t"/>
              <a:pathLst>
                <a:path extrusionOk="0" h="3175" w="70485">
                  <a:moveTo>
                    <a:pt x="0" y="0"/>
                  </a:moveTo>
                  <a:lnTo>
                    <a:pt x="11644" y="1440"/>
                  </a:lnTo>
                  <a:lnTo>
                    <a:pt x="22860" y="2381"/>
                  </a:lnTo>
                  <a:lnTo>
                    <a:pt x="34075" y="2893"/>
                  </a:lnTo>
                  <a:lnTo>
                    <a:pt x="45720" y="3047"/>
                  </a:lnTo>
                  <a:lnTo>
                    <a:pt x="54102" y="3047"/>
                  </a:lnTo>
                  <a:lnTo>
                    <a:pt x="61722" y="3047"/>
                  </a:lnTo>
                  <a:lnTo>
                    <a:pt x="70104" y="3047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5277611" y="3742944"/>
              <a:ext cx="51435" cy="5714"/>
            </a:xfrm>
            <a:custGeom>
              <a:rect b="b" l="l" r="r" t="t"/>
              <a:pathLst>
                <a:path extrusionOk="0" h="5714" w="51435">
                  <a:moveTo>
                    <a:pt x="0" y="4572"/>
                  </a:moveTo>
                  <a:lnTo>
                    <a:pt x="10560" y="5393"/>
                  </a:lnTo>
                  <a:lnTo>
                    <a:pt x="19335" y="5429"/>
                  </a:lnTo>
                  <a:lnTo>
                    <a:pt x="27967" y="4464"/>
                  </a:lnTo>
                  <a:lnTo>
                    <a:pt x="38100" y="2286"/>
                  </a:lnTo>
                  <a:lnTo>
                    <a:pt x="42672" y="762"/>
                  </a:lnTo>
                  <a:lnTo>
                    <a:pt x="46482" y="762"/>
                  </a:lnTo>
                  <a:lnTo>
                    <a:pt x="51053" y="0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5"/>
            <p:cNvSpPr/>
            <p:nvPr/>
          </p:nvSpPr>
          <p:spPr>
            <a:xfrm>
              <a:off x="5887973" y="3646170"/>
              <a:ext cx="89535" cy="289560"/>
            </a:xfrm>
            <a:custGeom>
              <a:rect b="b" l="l" r="r" t="t"/>
              <a:pathLst>
                <a:path extrusionOk="0" h="289560" w="89535">
                  <a:moveTo>
                    <a:pt x="89153" y="0"/>
                  </a:moveTo>
                  <a:lnTo>
                    <a:pt x="83379" y="16002"/>
                  </a:lnTo>
                  <a:lnTo>
                    <a:pt x="78390" y="32004"/>
                  </a:lnTo>
                  <a:lnTo>
                    <a:pt x="73830" y="48006"/>
                  </a:lnTo>
                  <a:lnTo>
                    <a:pt x="69341" y="64008"/>
                  </a:lnTo>
                  <a:lnTo>
                    <a:pt x="62483" y="87880"/>
                  </a:lnTo>
                  <a:lnTo>
                    <a:pt x="55625" y="111537"/>
                  </a:lnTo>
                  <a:lnTo>
                    <a:pt x="48767" y="135052"/>
                  </a:lnTo>
                  <a:lnTo>
                    <a:pt x="41909" y="158496"/>
                  </a:lnTo>
                  <a:lnTo>
                    <a:pt x="35480" y="180784"/>
                  </a:lnTo>
                  <a:lnTo>
                    <a:pt x="21764" y="225361"/>
                  </a:lnTo>
                  <a:lnTo>
                    <a:pt x="7619" y="268128"/>
                  </a:lnTo>
                  <a:lnTo>
                    <a:pt x="761" y="288036"/>
                  </a:lnTo>
                  <a:lnTo>
                    <a:pt x="761" y="289560"/>
                  </a:lnTo>
                  <a:lnTo>
                    <a:pt x="0" y="289560"/>
                  </a:lnTo>
                  <a:lnTo>
                    <a:pt x="1523" y="284226"/>
                  </a:lnTo>
                  <a:lnTo>
                    <a:pt x="2285" y="280416"/>
                  </a:lnTo>
                  <a:lnTo>
                    <a:pt x="3809" y="274320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1" name="Google Shape;1131;p25"/>
            <p:cNvGrpSpPr/>
            <p:nvPr/>
          </p:nvGrpSpPr>
          <p:grpSpPr>
            <a:xfrm>
              <a:off x="5886449" y="3594354"/>
              <a:ext cx="352425" cy="302641"/>
              <a:chOff x="5886449" y="3594354"/>
              <a:chExt cx="352425" cy="302641"/>
            </a:xfrm>
          </p:grpSpPr>
          <p:sp>
            <p:nvSpPr>
              <p:cNvPr id="1132" name="Google Shape;1132;p25"/>
              <p:cNvSpPr/>
              <p:nvPr/>
            </p:nvSpPr>
            <p:spPr>
              <a:xfrm>
                <a:off x="6086093" y="3642360"/>
                <a:ext cx="59054" cy="254635"/>
              </a:xfrm>
              <a:custGeom>
                <a:rect b="b" l="l" r="r" t="t"/>
                <a:pathLst>
                  <a:path extrusionOk="0" h="254635" w="59054">
                    <a:moveTo>
                      <a:pt x="0" y="0"/>
                    </a:moveTo>
                    <a:lnTo>
                      <a:pt x="12858" y="40397"/>
                    </a:lnTo>
                    <a:lnTo>
                      <a:pt x="21014" y="78105"/>
                    </a:lnTo>
                    <a:lnTo>
                      <a:pt x="30468" y="126111"/>
                    </a:lnTo>
                    <a:lnTo>
                      <a:pt x="38052" y="165985"/>
                    </a:lnTo>
                    <a:lnTo>
                      <a:pt x="41338" y="181641"/>
                    </a:lnTo>
                    <a:lnTo>
                      <a:pt x="50506" y="219456"/>
                    </a:lnTo>
                    <a:lnTo>
                      <a:pt x="58674" y="243840"/>
                    </a:lnTo>
                    <a:lnTo>
                      <a:pt x="58674" y="246126"/>
                    </a:lnTo>
                    <a:lnTo>
                      <a:pt x="58674" y="250697"/>
                    </a:lnTo>
                    <a:lnTo>
                      <a:pt x="58674" y="254508"/>
                    </a:lnTo>
                    <a:lnTo>
                      <a:pt x="57912" y="252984"/>
                    </a:lnTo>
                    <a:lnTo>
                      <a:pt x="57150" y="254508"/>
                    </a:lnTo>
                    <a:lnTo>
                      <a:pt x="55626" y="249174"/>
                    </a:lnTo>
                    <a:lnTo>
                      <a:pt x="54864" y="246888"/>
                    </a:lnTo>
                    <a:lnTo>
                      <a:pt x="54102" y="24307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25"/>
              <p:cNvSpPr/>
              <p:nvPr/>
            </p:nvSpPr>
            <p:spPr>
              <a:xfrm>
                <a:off x="5886449" y="3594354"/>
                <a:ext cx="352425" cy="55245"/>
              </a:xfrm>
              <a:custGeom>
                <a:rect b="b" l="l" r="r" t="t"/>
                <a:pathLst>
                  <a:path extrusionOk="0" h="55245" w="352425">
                    <a:moveTo>
                      <a:pt x="15239" y="54863"/>
                    </a:moveTo>
                    <a:lnTo>
                      <a:pt x="10667" y="52577"/>
                    </a:lnTo>
                    <a:lnTo>
                      <a:pt x="4571" y="49529"/>
                    </a:lnTo>
                    <a:lnTo>
                      <a:pt x="0" y="46481"/>
                    </a:lnTo>
                    <a:lnTo>
                      <a:pt x="4571" y="44195"/>
                    </a:lnTo>
                    <a:lnTo>
                      <a:pt x="11429" y="43433"/>
                    </a:lnTo>
                    <a:lnTo>
                      <a:pt x="17525" y="42671"/>
                    </a:lnTo>
                    <a:lnTo>
                      <a:pt x="38099" y="39945"/>
                    </a:lnTo>
                    <a:lnTo>
                      <a:pt x="58673" y="37433"/>
                    </a:lnTo>
                    <a:lnTo>
                      <a:pt x="79247" y="35063"/>
                    </a:lnTo>
                    <a:lnTo>
                      <a:pt x="99821" y="32765"/>
                    </a:lnTo>
                    <a:lnTo>
                      <a:pt x="129992" y="29217"/>
                    </a:lnTo>
                    <a:lnTo>
                      <a:pt x="160019" y="25526"/>
                    </a:lnTo>
                    <a:lnTo>
                      <a:pt x="190047" y="21836"/>
                    </a:lnTo>
                    <a:lnTo>
                      <a:pt x="220217" y="18287"/>
                    </a:lnTo>
                    <a:lnTo>
                      <a:pt x="274605" y="11620"/>
                    </a:lnTo>
                    <a:lnTo>
                      <a:pt x="328421" y="3809"/>
                    </a:lnTo>
                    <a:lnTo>
                      <a:pt x="336041" y="2285"/>
                    </a:lnTo>
                    <a:lnTo>
                      <a:pt x="342899" y="1523"/>
                    </a:lnTo>
                    <a:lnTo>
                      <a:pt x="350519" y="0"/>
                    </a:lnTo>
                    <a:lnTo>
                      <a:pt x="352043" y="0"/>
                    </a:lnTo>
                    <a:lnTo>
                      <a:pt x="339089" y="4571"/>
                    </a:lnTo>
                    <a:lnTo>
                      <a:pt x="337565" y="5333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4" name="Google Shape;1134;p25"/>
            <p:cNvGrpSpPr/>
            <p:nvPr/>
          </p:nvGrpSpPr>
          <p:grpSpPr>
            <a:xfrm>
              <a:off x="5890260" y="4015739"/>
              <a:ext cx="134366" cy="132334"/>
              <a:chOff x="5890260" y="4015739"/>
              <a:chExt cx="134366" cy="132334"/>
            </a:xfrm>
          </p:grpSpPr>
          <p:sp>
            <p:nvSpPr>
              <p:cNvPr id="1135" name="Google Shape;1135;p25"/>
              <p:cNvSpPr/>
              <p:nvPr/>
            </p:nvSpPr>
            <p:spPr>
              <a:xfrm>
                <a:off x="5890260" y="4051553"/>
                <a:ext cx="33654" cy="96520"/>
              </a:xfrm>
              <a:custGeom>
                <a:rect b="b" l="l" r="r" t="t"/>
                <a:pathLst>
                  <a:path extrusionOk="0" h="96520" w="33654">
                    <a:moveTo>
                      <a:pt x="7620" y="0"/>
                    </a:moveTo>
                    <a:lnTo>
                      <a:pt x="3857" y="8774"/>
                    </a:lnTo>
                    <a:lnTo>
                      <a:pt x="1524" y="16478"/>
                    </a:lnTo>
                    <a:lnTo>
                      <a:pt x="333" y="24324"/>
                    </a:lnTo>
                    <a:lnTo>
                      <a:pt x="0" y="33528"/>
                    </a:lnTo>
                    <a:lnTo>
                      <a:pt x="309" y="45065"/>
                    </a:lnTo>
                    <a:lnTo>
                      <a:pt x="9144" y="84582"/>
                    </a:lnTo>
                    <a:lnTo>
                      <a:pt x="19050" y="92964"/>
                    </a:lnTo>
                    <a:lnTo>
                      <a:pt x="26670" y="96012"/>
                    </a:lnTo>
                    <a:lnTo>
                      <a:pt x="29718" y="91440"/>
                    </a:lnTo>
                    <a:lnTo>
                      <a:pt x="33528" y="8686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25"/>
              <p:cNvSpPr/>
              <p:nvPr/>
            </p:nvSpPr>
            <p:spPr>
              <a:xfrm>
                <a:off x="5901690" y="4015739"/>
                <a:ext cx="22225" cy="3810"/>
              </a:xfrm>
              <a:custGeom>
                <a:rect b="b" l="l" r="r" t="t"/>
                <a:pathLst>
                  <a:path extrusionOk="0" h="3810" w="22225">
                    <a:moveTo>
                      <a:pt x="0" y="3810"/>
                    </a:moveTo>
                    <a:lnTo>
                      <a:pt x="12192" y="762"/>
                    </a:lnTo>
                    <a:lnTo>
                      <a:pt x="14478" y="0"/>
                    </a:lnTo>
                    <a:lnTo>
                      <a:pt x="22098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25"/>
              <p:cNvSpPr/>
              <p:nvPr/>
            </p:nvSpPr>
            <p:spPr>
              <a:xfrm>
                <a:off x="5972556" y="4069079"/>
                <a:ext cx="40004" cy="8889"/>
              </a:xfrm>
              <a:custGeom>
                <a:rect b="b" l="l" r="r" t="t"/>
                <a:pathLst>
                  <a:path extrusionOk="0" h="8889" w="40004">
                    <a:moveTo>
                      <a:pt x="0" y="0"/>
                    </a:moveTo>
                    <a:lnTo>
                      <a:pt x="8572" y="1916"/>
                    </a:lnTo>
                    <a:lnTo>
                      <a:pt x="17145" y="3333"/>
                    </a:lnTo>
                    <a:lnTo>
                      <a:pt x="25717" y="4607"/>
                    </a:lnTo>
                    <a:lnTo>
                      <a:pt x="34290" y="6095"/>
                    </a:lnTo>
                    <a:lnTo>
                      <a:pt x="37338" y="7619"/>
                    </a:lnTo>
                    <a:lnTo>
                      <a:pt x="38100" y="7619"/>
                    </a:lnTo>
                    <a:lnTo>
                      <a:pt x="39624" y="8381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25"/>
              <p:cNvSpPr/>
              <p:nvPr/>
            </p:nvSpPr>
            <p:spPr>
              <a:xfrm>
                <a:off x="5980176" y="4135373"/>
                <a:ext cx="44450" cy="1904"/>
              </a:xfrm>
              <a:custGeom>
                <a:rect b="b" l="l" r="r" t="t"/>
                <a:pathLst>
                  <a:path extrusionOk="0" h="1904" w="44450">
                    <a:moveTo>
                      <a:pt x="0" y="1524"/>
                    </a:moveTo>
                    <a:lnTo>
                      <a:pt x="8560" y="1285"/>
                    </a:lnTo>
                    <a:lnTo>
                      <a:pt x="17049" y="762"/>
                    </a:lnTo>
                    <a:lnTo>
                      <a:pt x="25396" y="238"/>
                    </a:lnTo>
                    <a:lnTo>
                      <a:pt x="33528" y="0"/>
                    </a:lnTo>
                    <a:lnTo>
                      <a:pt x="38862" y="0"/>
                    </a:lnTo>
                    <a:lnTo>
                      <a:pt x="40386" y="0"/>
                    </a:lnTo>
                    <a:lnTo>
                      <a:pt x="44196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9" name="Google Shape;1139;p25"/>
            <p:cNvSpPr/>
            <p:nvPr/>
          </p:nvSpPr>
          <p:spPr>
            <a:xfrm>
              <a:off x="6115050" y="4057650"/>
              <a:ext cx="6985" cy="70485"/>
            </a:xfrm>
            <a:custGeom>
              <a:rect b="b" l="l" r="r" t="t"/>
              <a:pathLst>
                <a:path extrusionOk="0" h="70485" w="6985">
                  <a:moveTo>
                    <a:pt x="2286" y="0"/>
                  </a:moveTo>
                  <a:lnTo>
                    <a:pt x="1285" y="8465"/>
                  </a:lnTo>
                  <a:lnTo>
                    <a:pt x="571" y="16859"/>
                  </a:lnTo>
                  <a:lnTo>
                    <a:pt x="142" y="25396"/>
                  </a:lnTo>
                  <a:lnTo>
                    <a:pt x="0" y="34290"/>
                  </a:lnTo>
                  <a:lnTo>
                    <a:pt x="285" y="42171"/>
                  </a:lnTo>
                  <a:lnTo>
                    <a:pt x="1143" y="49911"/>
                  </a:lnTo>
                  <a:lnTo>
                    <a:pt x="2571" y="57650"/>
                  </a:lnTo>
                  <a:lnTo>
                    <a:pt x="4572" y="65532"/>
                  </a:lnTo>
                  <a:lnTo>
                    <a:pt x="6096" y="68580"/>
                  </a:lnTo>
                  <a:lnTo>
                    <a:pt x="6858" y="70104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40" name="Google Shape;1140;p2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967971" y="3453466"/>
              <a:ext cx="83845" cy="852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41" name="Google Shape;1141;p25"/>
            <p:cNvGrpSpPr/>
            <p:nvPr/>
          </p:nvGrpSpPr>
          <p:grpSpPr>
            <a:xfrm>
              <a:off x="6504431" y="3685793"/>
              <a:ext cx="115837" cy="254635"/>
              <a:chOff x="6504431" y="3685793"/>
              <a:chExt cx="115837" cy="25463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6504431" y="3685793"/>
                <a:ext cx="17145" cy="254635"/>
              </a:xfrm>
              <a:custGeom>
                <a:rect b="b" l="l" r="r" t="t"/>
                <a:pathLst>
                  <a:path extrusionOk="0" h="254635" w="17145">
                    <a:moveTo>
                      <a:pt x="0" y="0"/>
                    </a:moveTo>
                    <a:lnTo>
                      <a:pt x="3143" y="15882"/>
                    </a:lnTo>
                    <a:lnTo>
                      <a:pt x="5715" y="31623"/>
                    </a:lnTo>
                    <a:lnTo>
                      <a:pt x="7715" y="47363"/>
                    </a:lnTo>
                    <a:lnTo>
                      <a:pt x="9144" y="63246"/>
                    </a:lnTo>
                    <a:lnTo>
                      <a:pt x="11275" y="84510"/>
                    </a:lnTo>
                    <a:lnTo>
                      <a:pt x="13049" y="105918"/>
                    </a:lnTo>
                    <a:lnTo>
                      <a:pt x="14394" y="127325"/>
                    </a:lnTo>
                    <a:lnTo>
                      <a:pt x="15240" y="148590"/>
                    </a:lnTo>
                    <a:lnTo>
                      <a:pt x="16121" y="166306"/>
                    </a:lnTo>
                    <a:lnTo>
                      <a:pt x="16573" y="184022"/>
                    </a:lnTo>
                    <a:lnTo>
                      <a:pt x="16740" y="201739"/>
                    </a:lnTo>
                    <a:lnTo>
                      <a:pt x="16764" y="219456"/>
                    </a:lnTo>
                    <a:lnTo>
                      <a:pt x="16764" y="228469"/>
                    </a:lnTo>
                    <a:lnTo>
                      <a:pt x="16764" y="237267"/>
                    </a:lnTo>
                    <a:lnTo>
                      <a:pt x="16764" y="245923"/>
                    </a:lnTo>
                    <a:lnTo>
                      <a:pt x="16764" y="254508"/>
                    </a:lnTo>
                    <a:lnTo>
                      <a:pt x="16002" y="250697"/>
                    </a:lnTo>
                    <a:lnTo>
                      <a:pt x="15240" y="24688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43" name="Google Shape;1143;p25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6518135" y="3723023"/>
                <a:ext cx="102133" cy="1098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44" name="Google Shape;1144;p2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558521" y="3437369"/>
              <a:ext cx="159283" cy="15013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45" name="Google Shape;1145;p25"/>
            <p:cNvGrpSpPr/>
            <p:nvPr/>
          </p:nvGrpSpPr>
          <p:grpSpPr>
            <a:xfrm>
              <a:off x="6939950" y="3650729"/>
              <a:ext cx="133695" cy="211051"/>
              <a:chOff x="6939950" y="3650729"/>
              <a:chExt cx="133695" cy="211051"/>
            </a:xfrm>
          </p:grpSpPr>
          <p:pic>
            <p:nvPicPr>
              <p:cNvPr id="1146" name="Google Shape;1146;p2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6939950" y="3650729"/>
                <a:ext cx="81892" cy="211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47" name="Google Shape;1147;p25"/>
              <p:cNvSpPr/>
              <p:nvPr/>
            </p:nvSpPr>
            <p:spPr>
              <a:xfrm>
                <a:off x="7062216" y="3723894"/>
                <a:ext cx="11429" cy="81279"/>
              </a:xfrm>
              <a:custGeom>
                <a:rect b="b" l="l" r="r" t="t"/>
                <a:pathLst>
                  <a:path extrusionOk="0" h="81279" w="11429">
                    <a:moveTo>
                      <a:pt x="0" y="0"/>
                    </a:moveTo>
                    <a:lnTo>
                      <a:pt x="3571" y="11299"/>
                    </a:lnTo>
                    <a:lnTo>
                      <a:pt x="6286" y="21812"/>
                    </a:lnTo>
                    <a:lnTo>
                      <a:pt x="8143" y="32468"/>
                    </a:lnTo>
                    <a:lnTo>
                      <a:pt x="9144" y="44196"/>
                    </a:lnTo>
                    <a:lnTo>
                      <a:pt x="8727" y="52911"/>
                    </a:lnTo>
                    <a:lnTo>
                      <a:pt x="8096" y="62484"/>
                    </a:lnTo>
                    <a:lnTo>
                      <a:pt x="8179" y="72056"/>
                    </a:lnTo>
                    <a:lnTo>
                      <a:pt x="9906" y="80772"/>
                    </a:lnTo>
                    <a:lnTo>
                      <a:pt x="10668" y="80772"/>
                    </a:lnTo>
                    <a:lnTo>
                      <a:pt x="11430" y="8077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8" name="Google Shape;1148;p25"/>
            <p:cNvGrpSpPr/>
            <p:nvPr/>
          </p:nvGrpSpPr>
          <p:grpSpPr>
            <a:xfrm>
              <a:off x="7167371" y="3568445"/>
              <a:ext cx="334137" cy="271237"/>
              <a:chOff x="7167371" y="3568445"/>
              <a:chExt cx="334137" cy="271237"/>
            </a:xfrm>
          </p:grpSpPr>
          <p:sp>
            <p:nvSpPr>
              <p:cNvPr id="1149" name="Google Shape;1149;p25"/>
              <p:cNvSpPr/>
              <p:nvPr/>
            </p:nvSpPr>
            <p:spPr>
              <a:xfrm>
                <a:off x="7167371" y="3736847"/>
                <a:ext cx="77470" cy="11429"/>
              </a:xfrm>
              <a:custGeom>
                <a:rect b="b" l="l" r="r" t="t"/>
                <a:pathLst>
                  <a:path extrusionOk="0" h="11429" w="77470">
                    <a:moveTo>
                      <a:pt x="0" y="11429"/>
                    </a:moveTo>
                    <a:lnTo>
                      <a:pt x="10739" y="10584"/>
                    </a:lnTo>
                    <a:lnTo>
                      <a:pt x="21336" y="9239"/>
                    </a:lnTo>
                    <a:lnTo>
                      <a:pt x="31932" y="7465"/>
                    </a:lnTo>
                    <a:lnTo>
                      <a:pt x="42672" y="5333"/>
                    </a:lnTo>
                    <a:lnTo>
                      <a:pt x="50101" y="3881"/>
                    </a:lnTo>
                    <a:lnTo>
                      <a:pt x="57530" y="2857"/>
                    </a:lnTo>
                    <a:lnTo>
                      <a:pt x="64960" y="2119"/>
                    </a:lnTo>
                    <a:lnTo>
                      <a:pt x="72390" y="1523"/>
                    </a:lnTo>
                    <a:lnTo>
                      <a:pt x="74676" y="761"/>
                    </a:lnTo>
                    <a:lnTo>
                      <a:pt x="75438" y="761"/>
                    </a:lnTo>
                    <a:lnTo>
                      <a:pt x="76962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50" name="Google Shape;1150;p25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284706" y="3643109"/>
                <a:ext cx="90703" cy="196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1" name="Google Shape;1151;p25"/>
              <p:cNvSpPr/>
              <p:nvPr/>
            </p:nvSpPr>
            <p:spPr>
              <a:xfrm>
                <a:off x="7400543" y="3568445"/>
                <a:ext cx="100965" cy="267970"/>
              </a:xfrm>
              <a:custGeom>
                <a:rect b="b" l="l" r="r" t="t"/>
                <a:pathLst>
                  <a:path extrusionOk="0" h="267970" w="100965">
                    <a:moveTo>
                      <a:pt x="0" y="0"/>
                    </a:moveTo>
                    <a:lnTo>
                      <a:pt x="37611" y="15966"/>
                    </a:lnTo>
                    <a:lnTo>
                      <a:pt x="70866" y="41528"/>
                    </a:lnTo>
                    <a:lnTo>
                      <a:pt x="93726" y="77307"/>
                    </a:lnTo>
                    <a:lnTo>
                      <a:pt x="100584" y="119633"/>
                    </a:lnTo>
                    <a:lnTo>
                      <a:pt x="99917" y="136624"/>
                    </a:lnTo>
                    <a:lnTo>
                      <a:pt x="85344" y="185165"/>
                    </a:lnTo>
                    <a:lnTo>
                      <a:pt x="56304" y="230707"/>
                    </a:lnTo>
                    <a:lnTo>
                      <a:pt x="27801" y="257341"/>
                    </a:lnTo>
                    <a:lnTo>
                      <a:pt x="22098" y="261365"/>
                    </a:lnTo>
                    <a:lnTo>
                      <a:pt x="21336" y="262128"/>
                    </a:lnTo>
                    <a:lnTo>
                      <a:pt x="15240" y="267462"/>
                    </a:lnTo>
                    <a:lnTo>
                      <a:pt x="13716" y="266700"/>
                    </a:lnTo>
                    <a:lnTo>
                      <a:pt x="11430" y="266700"/>
                    </a:lnTo>
                    <a:lnTo>
                      <a:pt x="11430" y="265938"/>
                    </a:lnTo>
                    <a:lnTo>
                      <a:pt x="11430" y="26365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2" name="Google Shape;1152;p25"/>
            <p:cNvGrpSpPr/>
            <p:nvPr/>
          </p:nvGrpSpPr>
          <p:grpSpPr>
            <a:xfrm>
              <a:off x="7325546" y="3235439"/>
              <a:ext cx="465154" cy="226708"/>
              <a:chOff x="7325546" y="3235439"/>
              <a:chExt cx="465154" cy="226708"/>
            </a:xfrm>
          </p:grpSpPr>
          <p:sp>
            <p:nvSpPr>
              <p:cNvPr id="1153" name="Google Shape;1153;p25"/>
              <p:cNvSpPr/>
              <p:nvPr/>
            </p:nvSpPr>
            <p:spPr>
              <a:xfrm>
                <a:off x="7325546" y="3334512"/>
                <a:ext cx="46990" cy="127635"/>
              </a:xfrm>
              <a:custGeom>
                <a:rect b="b" l="l" r="r" t="t"/>
                <a:pathLst>
                  <a:path extrusionOk="0" h="127635" w="46990">
                    <a:moveTo>
                      <a:pt x="32325" y="0"/>
                    </a:moveTo>
                    <a:lnTo>
                      <a:pt x="8703" y="34290"/>
                    </a:lnTo>
                    <a:lnTo>
                      <a:pt x="321" y="83058"/>
                    </a:lnTo>
                    <a:lnTo>
                      <a:pt x="0" y="91832"/>
                    </a:lnTo>
                    <a:lnTo>
                      <a:pt x="607" y="100679"/>
                    </a:lnTo>
                    <a:lnTo>
                      <a:pt x="36897" y="127254"/>
                    </a:lnTo>
                    <a:lnTo>
                      <a:pt x="39183" y="124205"/>
                    </a:lnTo>
                    <a:lnTo>
                      <a:pt x="46803" y="11887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7405556" y="3364230"/>
                <a:ext cx="1270" cy="58420"/>
              </a:xfrm>
              <a:custGeom>
                <a:rect b="b" l="l" r="r" t="t"/>
                <a:pathLst>
                  <a:path extrusionOk="0" h="58420" w="1270">
                    <a:moveTo>
                      <a:pt x="321" y="0"/>
                    </a:moveTo>
                    <a:lnTo>
                      <a:pt x="214" y="8334"/>
                    </a:lnTo>
                    <a:lnTo>
                      <a:pt x="35" y="16383"/>
                    </a:lnTo>
                    <a:lnTo>
                      <a:pt x="0" y="24431"/>
                    </a:lnTo>
                    <a:lnTo>
                      <a:pt x="321" y="32766"/>
                    </a:lnTo>
                    <a:lnTo>
                      <a:pt x="1083" y="41148"/>
                    </a:lnTo>
                    <a:lnTo>
                      <a:pt x="321" y="49530"/>
                    </a:lnTo>
                    <a:lnTo>
                      <a:pt x="321" y="5791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7454645" y="3380232"/>
                <a:ext cx="57150" cy="7620"/>
              </a:xfrm>
              <a:custGeom>
                <a:rect b="b" l="l" r="r" t="t"/>
                <a:pathLst>
                  <a:path extrusionOk="0" h="7620" w="57150">
                    <a:moveTo>
                      <a:pt x="0" y="7620"/>
                    </a:moveTo>
                    <a:lnTo>
                      <a:pt x="10858" y="5691"/>
                    </a:lnTo>
                    <a:lnTo>
                      <a:pt x="21717" y="3619"/>
                    </a:lnTo>
                    <a:lnTo>
                      <a:pt x="32575" y="1833"/>
                    </a:lnTo>
                    <a:lnTo>
                      <a:pt x="43434" y="762"/>
                    </a:lnTo>
                    <a:lnTo>
                      <a:pt x="48006" y="0"/>
                    </a:lnTo>
                    <a:lnTo>
                      <a:pt x="52577" y="0"/>
                    </a:lnTo>
                    <a:lnTo>
                      <a:pt x="57150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56" name="Google Shape;1156;p25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545311" y="3235439"/>
                <a:ext cx="245389" cy="2103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157" name="Google Shape;1157;p2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980005" y="3456222"/>
            <a:ext cx="66580" cy="134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8" name="Google Shape;1158;p25"/>
          <p:cNvGrpSpPr/>
          <p:nvPr/>
        </p:nvGrpSpPr>
        <p:grpSpPr>
          <a:xfrm>
            <a:off x="1939638" y="2613090"/>
            <a:ext cx="5778730" cy="841054"/>
            <a:chOff x="3978389" y="4456176"/>
            <a:chExt cx="4511813" cy="768858"/>
          </a:xfrm>
        </p:grpSpPr>
        <p:grpSp>
          <p:nvGrpSpPr>
            <p:cNvPr id="1159" name="Google Shape;1159;p25"/>
            <p:cNvGrpSpPr/>
            <p:nvPr/>
          </p:nvGrpSpPr>
          <p:grpSpPr>
            <a:xfrm>
              <a:off x="4020312" y="4939284"/>
              <a:ext cx="107180" cy="285750"/>
              <a:chOff x="4020312" y="4939284"/>
              <a:chExt cx="107180" cy="285750"/>
            </a:xfrm>
          </p:grpSpPr>
          <p:sp>
            <p:nvSpPr>
              <p:cNvPr id="1160" name="Google Shape;1160;p25"/>
              <p:cNvSpPr/>
              <p:nvPr/>
            </p:nvSpPr>
            <p:spPr>
              <a:xfrm>
                <a:off x="4020312" y="4939284"/>
                <a:ext cx="24764" cy="285750"/>
              </a:xfrm>
              <a:custGeom>
                <a:rect b="b" l="l" r="r" t="t"/>
                <a:pathLst>
                  <a:path extrusionOk="0" h="285750" w="24764">
                    <a:moveTo>
                      <a:pt x="0" y="0"/>
                    </a:moveTo>
                    <a:lnTo>
                      <a:pt x="1607" y="38361"/>
                    </a:lnTo>
                    <a:lnTo>
                      <a:pt x="6000" y="72782"/>
                    </a:lnTo>
                    <a:lnTo>
                      <a:pt x="8953" y="94583"/>
                    </a:lnTo>
                    <a:lnTo>
                      <a:pt x="11620" y="116526"/>
                    </a:lnTo>
                    <a:lnTo>
                      <a:pt x="13716" y="138684"/>
                    </a:lnTo>
                    <a:lnTo>
                      <a:pt x="15978" y="160972"/>
                    </a:lnTo>
                    <a:lnTo>
                      <a:pt x="18097" y="183261"/>
                    </a:lnTo>
                    <a:lnTo>
                      <a:pt x="19931" y="205549"/>
                    </a:lnTo>
                    <a:lnTo>
                      <a:pt x="21336" y="227838"/>
                    </a:lnTo>
                    <a:lnTo>
                      <a:pt x="21907" y="240280"/>
                    </a:lnTo>
                    <a:lnTo>
                      <a:pt x="22479" y="252507"/>
                    </a:lnTo>
                    <a:lnTo>
                      <a:pt x="23050" y="264592"/>
                    </a:lnTo>
                    <a:lnTo>
                      <a:pt x="23622" y="276606"/>
                    </a:lnTo>
                    <a:lnTo>
                      <a:pt x="24384" y="281178"/>
                    </a:lnTo>
                    <a:lnTo>
                      <a:pt x="24384" y="282702"/>
                    </a:lnTo>
                    <a:lnTo>
                      <a:pt x="24384" y="285750"/>
                    </a:lnTo>
                    <a:lnTo>
                      <a:pt x="23622" y="280416"/>
                    </a:lnTo>
                    <a:lnTo>
                      <a:pt x="22860" y="278892"/>
                    </a:lnTo>
                    <a:lnTo>
                      <a:pt x="22098" y="27355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61" name="Google Shape;1161;p25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4021823" y="5008934"/>
                <a:ext cx="105669" cy="1040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62" name="Google Shape;1162;p2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3978389" y="4762487"/>
              <a:ext cx="112801" cy="1204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3" name="Google Shape;1163;p25"/>
            <p:cNvGrpSpPr/>
            <p:nvPr/>
          </p:nvGrpSpPr>
          <p:grpSpPr>
            <a:xfrm>
              <a:off x="4437125" y="4986528"/>
              <a:ext cx="111506" cy="79628"/>
              <a:chOff x="4437125" y="4986528"/>
              <a:chExt cx="111506" cy="79628"/>
            </a:xfrm>
          </p:grpSpPr>
          <p:sp>
            <p:nvSpPr>
              <p:cNvPr id="1164" name="Google Shape;1164;p25"/>
              <p:cNvSpPr/>
              <p:nvPr/>
            </p:nvSpPr>
            <p:spPr>
              <a:xfrm>
                <a:off x="4437125" y="4986528"/>
                <a:ext cx="80010" cy="8254"/>
              </a:xfrm>
              <a:custGeom>
                <a:rect b="b" l="l" r="r" t="t"/>
                <a:pathLst>
                  <a:path extrusionOk="0" h="8254" w="80010">
                    <a:moveTo>
                      <a:pt x="0" y="7619"/>
                    </a:moveTo>
                    <a:lnTo>
                      <a:pt x="38100" y="5333"/>
                    </a:lnTo>
                    <a:lnTo>
                      <a:pt x="47124" y="3536"/>
                    </a:lnTo>
                    <a:lnTo>
                      <a:pt x="56007" y="1809"/>
                    </a:lnTo>
                    <a:lnTo>
                      <a:pt x="64889" y="511"/>
                    </a:lnTo>
                    <a:lnTo>
                      <a:pt x="73914" y="0"/>
                    </a:lnTo>
                    <a:lnTo>
                      <a:pt x="76962" y="0"/>
                    </a:lnTo>
                    <a:lnTo>
                      <a:pt x="77724" y="0"/>
                    </a:lnTo>
                    <a:lnTo>
                      <a:pt x="80010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25"/>
              <p:cNvSpPr/>
              <p:nvPr/>
            </p:nvSpPr>
            <p:spPr>
              <a:xfrm>
                <a:off x="4462271" y="5045202"/>
                <a:ext cx="86360" cy="20954"/>
              </a:xfrm>
              <a:custGeom>
                <a:rect b="b" l="l" r="r" t="t"/>
                <a:pathLst>
                  <a:path extrusionOk="0" h="20954" w="86360">
                    <a:moveTo>
                      <a:pt x="0" y="20574"/>
                    </a:moveTo>
                    <a:lnTo>
                      <a:pt x="43434" y="13716"/>
                    </a:lnTo>
                    <a:lnTo>
                      <a:pt x="62960" y="7239"/>
                    </a:lnTo>
                    <a:lnTo>
                      <a:pt x="72901" y="3857"/>
                    </a:lnTo>
                    <a:lnTo>
                      <a:pt x="83058" y="762"/>
                    </a:lnTo>
                    <a:lnTo>
                      <a:pt x="86106" y="0"/>
                    </a:lnTo>
                    <a:lnTo>
                      <a:pt x="83058" y="1524"/>
                    </a:lnTo>
                    <a:lnTo>
                      <a:pt x="80010" y="228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166" name="Google Shape;1166;p2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040891" y="4920221"/>
              <a:ext cx="290073" cy="2514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7" name="Google Shape;1167;p2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5481815" y="4859261"/>
              <a:ext cx="404647" cy="160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8" name="Google Shape;1168;p25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252197" y="4813541"/>
              <a:ext cx="144805" cy="185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9" name="Google Shape;1169;p25"/>
            <p:cNvSpPr/>
            <p:nvPr/>
          </p:nvSpPr>
          <p:spPr>
            <a:xfrm>
              <a:off x="6490715" y="4728971"/>
              <a:ext cx="115570" cy="407670"/>
            </a:xfrm>
            <a:custGeom>
              <a:rect b="b" l="l" r="r" t="t"/>
              <a:pathLst>
                <a:path extrusionOk="0" h="407670" w="115570">
                  <a:moveTo>
                    <a:pt x="67817" y="0"/>
                  </a:moveTo>
                  <a:lnTo>
                    <a:pt x="40385" y="40386"/>
                  </a:lnTo>
                  <a:lnTo>
                    <a:pt x="25907" y="94964"/>
                  </a:lnTo>
                  <a:lnTo>
                    <a:pt x="13715" y="150114"/>
                  </a:lnTo>
                  <a:lnTo>
                    <a:pt x="3714" y="214979"/>
                  </a:lnTo>
                  <a:lnTo>
                    <a:pt x="0" y="280416"/>
                  </a:lnTo>
                  <a:lnTo>
                    <a:pt x="1131" y="304549"/>
                  </a:lnTo>
                  <a:lnTo>
                    <a:pt x="12537" y="349960"/>
                  </a:lnTo>
                  <a:lnTo>
                    <a:pt x="34051" y="383428"/>
                  </a:lnTo>
                  <a:lnTo>
                    <a:pt x="73913" y="406146"/>
                  </a:lnTo>
                  <a:lnTo>
                    <a:pt x="84736" y="407384"/>
                  </a:lnTo>
                  <a:lnTo>
                    <a:pt x="94773" y="406908"/>
                  </a:lnTo>
                  <a:lnTo>
                    <a:pt x="104667" y="405288"/>
                  </a:lnTo>
                  <a:lnTo>
                    <a:pt x="115061" y="403098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0" name="Google Shape;1170;p25"/>
            <p:cNvGrpSpPr/>
            <p:nvPr/>
          </p:nvGrpSpPr>
          <p:grpSpPr>
            <a:xfrm>
              <a:off x="6704075" y="4810505"/>
              <a:ext cx="88631" cy="203200"/>
              <a:chOff x="6704075" y="4810505"/>
              <a:chExt cx="88631" cy="203200"/>
            </a:xfrm>
          </p:grpSpPr>
          <p:sp>
            <p:nvSpPr>
              <p:cNvPr id="1171" name="Google Shape;1171;p25"/>
              <p:cNvSpPr/>
              <p:nvPr/>
            </p:nvSpPr>
            <p:spPr>
              <a:xfrm>
                <a:off x="6704075" y="4810505"/>
                <a:ext cx="10795" cy="203200"/>
              </a:xfrm>
              <a:custGeom>
                <a:rect b="b" l="l" r="r" t="t"/>
                <a:pathLst>
                  <a:path extrusionOk="0" h="203200" w="10795">
                    <a:moveTo>
                      <a:pt x="0" y="0"/>
                    </a:moveTo>
                    <a:lnTo>
                      <a:pt x="59" y="16002"/>
                    </a:lnTo>
                    <a:lnTo>
                      <a:pt x="1047" y="32004"/>
                    </a:lnTo>
                    <a:lnTo>
                      <a:pt x="2464" y="48006"/>
                    </a:lnTo>
                    <a:lnTo>
                      <a:pt x="3810" y="64008"/>
                    </a:lnTo>
                    <a:lnTo>
                      <a:pt x="4810" y="85272"/>
                    </a:lnTo>
                    <a:lnTo>
                      <a:pt x="5524" y="106679"/>
                    </a:lnTo>
                    <a:lnTo>
                      <a:pt x="5953" y="128087"/>
                    </a:lnTo>
                    <a:lnTo>
                      <a:pt x="6096" y="149352"/>
                    </a:lnTo>
                    <a:lnTo>
                      <a:pt x="5893" y="160901"/>
                    </a:lnTo>
                    <a:lnTo>
                      <a:pt x="5619" y="172593"/>
                    </a:lnTo>
                    <a:lnTo>
                      <a:pt x="5774" y="184284"/>
                    </a:lnTo>
                    <a:lnTo>
                      <a:pt x="6858" y="195834"/>
                    </a:lnTo>
                    <a:lnTo>
                      <a:pt x="7620" y="202692"/>
                    </a:lnTo>
                    <a:lnTo>
                      <a:pt x="7620" y="198120"/>
                    </a:lnTo>
                    <a:lnTo>
                      <a:pt x="10668" y="19735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25"/>
              <p:cNvSpPr/>
              <p:nvPr/>
            </p:nvSpPr>
            <p:spPr>
              <a:xfrm>
                <a:off x="6708886" y="4851463"/>
                <a:ext cx="83820" cy="76200"/>
              </a:xfrm>
              <a:custGeom>
                <a:rect b="b" l="l" r="r" t="t"/>
                <a:pathLst>
                  <a:path extrusionOk="0" h="76200" w="83820">
                    <a:moveTo>
                      <a:pt x="1285" y="30670"/>
                    </a:moveTo>
                    <a:lnTo>
                      <a:pt x="0" y="20216"/>
                    </a:lnTo>
                    <a:lnTo>
                      <a:pt x="714" y="13906"/>
                    </a:lnTo>
                    <a:lnTo>
                      <a:pt x="5143" y="9882"/>
                    </a:lnTo>
                    <a:lnTo>
                      <a:pt x="15001" y="6286"/>
                    </a:lnTo>
                    <a:lnTo>
                      <a:pt x="28920" y="2500"/>
                    </a:lnTo>
                    <a:lnTo>
                      <a:pt x="45767" y="0"/>
                    </a:lnTo>
                    <a:lnTo>
                      <a:pt x="62472" y="71"/>
                    </a:lnTo>
                    <a:lnTo>
                      <a:pt x="75961" y="4000"/>
                    </a:lnTo>
                    <a:lnTo>
                      <a:pt x="81176" y="8548"/>
                    </a:lnTo>
                    <a:lnTo>
                      <a:pt x="83391" y="14668"/>
                    </a:lnTo>
                    <a:lnTo>
                      <a:pt x="83034" y="21359"/>
                    </a:lnTo>
                    <a:lnTo>
                      <a:pt x="55780" y="55268"/>
                    </a:lnTo>
                    <a:lnTo>
                      <a:pt x="15763" y="74866"/>
                    </a:lnTo>
                    <a:lnTo>
                      <a:pt x="10429" y="75628"/>
                    </a:lnTo>
                    <a:lnTo>
                      <a:pt x="13477" y="65722"/>
                    </a:lnTo>
                    <a:lnTo>
                      <a:pt x="14239" y="6191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3" name="Google Shape;1173;p25"/>
            <p:cNvSpPr/>
            <p:nvPr/>
          </p:nvSpPr>
          <p:spPr>
            <a:xfrm>
              <a:off x="6935723" y="4924805"/>
              <a:ext cx="43179" cy="64135"/>
            </a:xfrm>
            <a:custGeom>
              <a:rect b="b" l="l" r="r" t="t"/>
              <a:pathLst>
                <a:path extrusionOk="0" h="64135" w="43179">
                  <a:moveTo>
                    <a:pt x="22098" y="0"/>
                  </a:moveTo>
                  <a:lnTo>
                    <a:pt x="30777" y="4310"/>
                  </a:lnTo>
                  <a:lnTo>
                    <a:pt x="36671" y="8191"/>
                  </a:lnTo>
                  <a:lnTo>
                    <a:pt x="40421" y="13501"/>
                  </a:lnTo>
                  <a:lnTo>
                    <a:pt x="42672" y="22098"/>
                  </a:lnTo>
                  <a:lnTo>
                    <a:pt x="42588" y="30229"/>
                  </a:lnTo>
                  <a:lnTo>
                    <a:pt x="17811" y="59436"/>
                  </a:lnTo>
                  <a:lnTo>
                    <a:pt x="9798" y="63555"/>
                  </a:lnTo>
                  <a:lnTo>
                    <a:pt x="2286" y="63246"/>
                  </a:lnTo>
                  <a:lnTo>
                    <a:pt x="1524" y="62484"/>
                  </a:lnTo>
                  <a:lnTo>
                    <a:pt x="762" y="60960"/>
                  </a:lnTo>
                  <a:lnTo>
                    <a:pt x="0" y="60198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4" name="Google Shape;1174;p25"/>
            <p:cNvGrpSpPr/>
            <p:nvPr/>
          </p:nvGrpSpPr>
          <p:grpSpPr>
            <a:xfrm>
              <a:off x="7092696" y="4723637"/>
              <a:ext cx="247662" cy="251460"/>
              <a:chOff x="7092696" y="4723637"/>
              <a:chExt cx="247662" cy="251460"/>
            </a:xfrm>
          </p:grpSpPr>
          <p:sp>
            <p:nvSpPr>
              <p:cNvPr id="1175" name="Google Shape;1175;p25"/>
              <p:cNvSpPr/>
              <p:nvPr/>
            </p:nvSpPr>
            <p:spPr>
              <a:xfrm>
                <a:off x="7092696" y="4723637"/>
                <a:ext cx="68579" cy="251460"/>
              </a:xfrm>
              <a:custGeom>
                <a:rect b="b" l="l" r="r" t="t"/>
                <a:pathLst>
                  <a:path extrusionOk="0" h="251460" w="68579">
                    <a:moveTo>
                      <a:pt x="48005" y="29718"/>
                    </a:moveTo>
                    <a:lnTo>
                      <a:pt x="30479" y="0"/>
                    </a:lnTo>
                    <a:lnTo>
                      <a:pt x="22859" y="762"/>
                    </a:lnTo>
                    <a:lnTo>
                      <a:pt x="0" y="42672"/>
                    </a:lnTo>
                    <a:lnTo>
                      <a:pt x="95" y="53232"/>
                    </a:lnTo>
                    <a:lnTo>
                      <a:pt x="22859" y="91535"/>
                    </a:lnTo>
                    <a:lnTo>
                      <a:pt x="27955" y="96952"/>
                    </a:lnTo>
                    <a:lnTo>
                      <a:pt x="32765" y="102870"/>
                    </a:lnTo>
                    <a:lnTo>
                      <a:pt x="37337" y="109728"/>
                    </a:lnTo>
                    <a:lnTo>
                      <a:pt x="38861" y="117348"/>
                    </a:lnTo>
                    <a:lnTo>
                      <a:pt x="37337" y="125730"/>
                    </a:lnTo>
                    <a:lnTo>
                      <a:pt x="35599" y="133457"/>
                    </a:lnTo>
                    <a:lnTo>
                      <a:pt x="32003" y="140684"/>
                    </a:lnTo>
                    <a:lnTo>
                      <a:pt x="27265" y="147482"/>
                    </a:lnTo>
                    <a:lnTo>
                      <a:pt x="22097" y="153924"/>
                    </a:lnTo>
                    <a:lnTo>
                      <a:pt x="19049" y="158496"/>
                    </a:lnTo>
                    <a:lnTo>
                      <a:pt x="15239" y="162306"/>
                    </a:lnTo>
                    <a:lnTo>
                      <a:pt x="11429" y="166116"/>
                    </a:lnTo>
                    <a:lnTo>
                      <a:pt x="18287" y="166116"/>
                    </a:lnTo>
                    <a:lnTo>
                      <a:pt x="27431" y="164592"/>
                    </a:lnTo>
                    <a:lnTo>
                      <a:pt x="33527" y="167640"/>
                    </a:lnTo>
                    <a:lnTo>
                      <a:pt x="39623" y="169926"/>
                    </a:lnTo>
                    <a:lnTo>
                      <a:pt x="39623" y="175260"/>
                    </a:lnTo>
                    <a:lnTo>
                      <a:pt x="40385" y="181356"/>
                    </a:lnTo>
                    <a:lnTo>
                      <a:pt x="35813" y="220218"/>
                    </a:lnTo>
                    <a:lnTo>
                      <a:pt x="33527" y="228600"/>
                    </a:lnTo>
                    <a:lnTo>
                      <a:pt x="32003" y="236220"/>
                    </a:lnTo>
                    <a:lnTo>
                      <a:pt x="32003" y="244602"/>
                    </a:lnTo>
                    <a:lnTo>
                      <a:pt x="32003" y="251460"/>
                    </a:lnTo>
                    <a:lnTo>
                      <a:pt x="35813" y="251460"/>
                    </a:lnTo>
                    <a:lnTo>
                      <a:pt x="41147" y="251460"/>
                    </a:lnTo>
                    <a:lnTo>
                      <a:pt x="49291" y="250507"/>
                    </a:lnTo>
                    <a:lnTo>
                      <a:pt x="56006" y="247840"/>
                    </a:lnTo>
                    <a:lnTo>
                      <a:pt x="62150" y="243744"/>
                    </a:lnTo>
                    <a:lnTo>
                      <a:pt x="68579" y="23850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76" name="Google Shape;1176;p25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7203173" y="4764773"/>
                <a:ext cx="137185" cy="1592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77" name="Google Shape;1177;p25"/>
            <p:cNvSpPr/>
            <p:nvPr/>
          </p:nvSpPr>
          <p:spPr>
            <a:xfrm>
              <a:off x="7420356" y="4835080"/>
              <a:ext cx="29845" cy="57150"/>
            </a:xfrm>
            <a:custGeom>
              <a:rect b="b" l="l" r="r" t="t"/>
              <a:pathLst>
                <a:path extrusionOk="0" h="57150" w="29845">
                  <a:moveTo>
                    <a:pt x="0" y="2095"/>
                  </a:moveTo>
                  <a:lnTo>
                    <a:pt x="7834" y="690"/>
                  </a:lnTo>
                  <a:lnTo>
                    <a:pt x="15811" y="0"/>
                  </a:lnTo>
                  <a:lnTo>
                    <a:pt x="22931" y="1881"/>
                  </a:lnTo>
                  <a:lnTo>
                    <a:pt x="28194" y="8191"/>
                  </a:lnTo>
                  <a:lnTo>
                    <a:pt x="29289" y="15168"/>
                  </a:lnTo>
                  <a:lnTo>
                    <a:pt x="28384" y="22859"/>
                  </a:lnTo>
                  <a:lnTo>
                    <a:pt x="6893" y="52780"/>
                  </a:lnTo>
                  <a:lnTo>
                    <a:pt x="762" y="56959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7560564" y="4792979"/>
              <a:ext cx="20954" cy="5079"/>
            </a:xfrm>
            <a:custGeom>
              <a:rect b="b" l="l" r="r" t="t"/>
              <a:pathLst>
                <a:path extrusionOk="0" h="5079" w="20954">
                  <a:moveTo>
                    <a:pt x="0" y="4572"/>
                  </a:moveTo>
                  <a:lnTo>
                    <a:pt x="10668" y="2286"/>
                  </a:lnTo>
                  <a:lnTo>
                    <a:pt x="13716" y="2286"/>
                  </a:lnTo>
                  <a:lnTo>
                    <a:pt x="20574" y="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7691628" y="4780026"/>
              <a:ext cx="15240" cy="15239"/>
            </a:xfrm>
            <a:custGeom>
              <a:rect b="b" l="l" r="r" t="t"/>
              <a:pathLst>
                <a:path extrusionOk="0" h="15239" w="15240">
                  <a:moveTo>
                    <a:pt x="0" y="3809"/>
                  </a:moveTo>
                  <a:lnTo>
                    <a:pt x="0" y="12191"/>
                  </a:lnTo>
                  <a:lnTo>
                    <a:pt x="3048" y="15239"/>
                  </a:lnTo>
                  <a:lnTo>
                    <a:pt x="11430" y="15239"/>
                  </a:lnTo>
                  <a:lnTo>
                    <a:pt x="15240" y="12191"/>
                  </a:lnTo>
                  <a:lnTo>
                    <a:pt x="15240" y="7619"/>
                  </a:lnTo>
                  <a:lnTo>
                    <a:pt x="15240" y="3809"/>
                  </a:lnTo>
                  <a:lnTo>
                    <a:pt x="11430" y="0"/>
                  </a:lnTo>
                  <a:lnTo>
                    <a:pt x="3048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7821168" y="4765547"/>
              <a:ext cx="15240" cy="15239"/>
            </a:xfrm>
            <a:custGeom>
              <a:rect b="b" l="l" r="r" t="t"/>
              <a:pathLst>
                <a:path extrusionOk="0" h="15239" w="15240">
                  <a:moveTo>
                    <a:pt x="0" y="3047"/>
                  </a:moveTo>
                  <a:lnTo>
                    <a:pt x="0" y="11429"/>
                  </a:lnTo>
                  <a:lnTo>
                    <a:pt x="3048" y="15239"/>
                  </a:lnTo>
                  <a:lnTo>
                    <a:pt x="11430" y="15239"/>
                  </a:lnTo>
                  <a:lnTo>
                    <a:pt x="15240" y="11429"/>
                  </a:lnTo>
                  <a:lnTo>
                    <a:pt x="15240" y="7619"/>
                  </a:lnTo>
                  <a:lnTo>
                    <a:pt x="15240" y="3047"/>
                  </a:lnTo>
                  <a:lnTo>
                    <a:pt x="11430" y="0"/>
                  </a:lnTo>
                  <a:lnTo>
                    <a:pt x="3048" y="0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7902702" y="4799838"/>
              <a:ext cx="27940" cy="73660"/>
            </a:xfrm>
            <a:custGeom>
              <a:rect b="b" l="l" r="r" t="t"/>
              <a:pathLst>
                <a:path extrusionOk="0" h="73660" w="27940">
                  <a:moveTo>
                    <a:pt x="23622" y="0"/>
                  </a:moveTo>
                  <a:lnTo>
                    <a:pt x="25908" y="9834"/>
                  </a:lnTo>
                  <a:lnTo>
                    <a:pt x="27622" y="19812"/>
                  </a:lnTo>
                  <a:lnTo>
                    <a:pt x="27908" y="29789"/>
                  </a:lnTo>
                  <a:lnTo>
                    <a:pt x="25908" y="39624"/>
                  </a:lnTo>
                  <a:lnTo>
                    <a:pt x="4572" y="71628"/>
                  </a:lnTo>
                  <a:lnTo>
                    <a:pt x="1524" y="73152"/>
                  </a:lnTo>
                  <a:lnTo>
                    <a:pt x="0" y="73152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2" name="Google Shape;1182;p25"/>
            <p:cNvGrpSpPr/>
            <p:nvPr/>
          </p:nvGrpSpPr>
          <p:grpSpPr>
            <a:xfrm>
              <a:off x="8016988" y="4581143"/>
              <a:ext cx="265061" cy="276225"/>
              <a:chOff x="8016988" y="4581143"/>
              <a:chExt cx="265061" cy="276225"/>
            </a:xfrm>
          </p:grpSpPr>
          <p:pic>
            <p:nvPicPr>
              <p:cNvPr id="1183" name="Google Shape;1183;p25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8016988" y="4659617"/>
                <a:ext cx="182143" cy="12346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4" name="Google Shape;1184;p25"/>
              <p:cNvSpPr/>
              <p:nvPr/>
            </p:nvSpPr>
            <p:spPr>
              <a:xfrm>
                <a:off x="8178545" y="4581143"/>
                <a:ext cx="103504" cy="276225"/>
              </a:xfrm>
              <a:custGeom>
                <a:rect b="b" l="l" r="r" t="t"/>
                <a:pathLst>
                  <a:path extrusionOk="0" h="276225" w="103504">
                    <a:moveTo>
                      <a:pt x="49529" y="0"/>
                    </a:moveTo>
                    <a:lnTo>
                      <a:pt x="88808" y="27396"/>
                    </a:lnTo>
                    <a:lnTo>
                      <a:pt x="102917" y="71794"/>
                    </a:lnTo>
                    <a:lnTo>
                      <a:pt x="103060" y="84581"/>
                    </a:lnTo>
                    <a:lnTo>
                      <a:pt x="101774" y="97369"/>
                    </a:lnTo>
                    <a:lnTo>
                      <a:pt x="99059" y="109727"/>
                    </a:lnTo>
                    <a:lnTo>
                      <a:pt x="95964" y="118312"/>
                    </a:lnTo>
                    <a:lnTo>
                      <a:pt x="92011" y="126968"/>
                    </a:lnTo>
                    <a:lnTo>
                      <a:pt x="88344" y="135766"/>
                    </a:lnTo>
                    <a:lnTo>
                      <a:pt x="86105" y="144779"/>
                    </a:lnTo>
                    <a:lnTo>
                      <a:pt x="86105" y="148589"/>
                    </a:lnTo>
                    <a:lnTo>
                      <a:pt x="85343" y="155447"/>
                    </a:lnTo>
                    <a:lnTo>
                      <a:pt x="86867" y="159257"/>
                    </a:lnTo>
                    <a:lnTo>
                      <a:pt x="87629" y="160019"/>
                    </a:lnTo>
                    <a:lnTo>
                      <a:pt x="89153" y="163067"/>
                    </a:lnTo>
                    <a:lnTo>
                      <a:pt x="90677" y="163829"/>
                    </a:lnTo>
                    <a:lnTo>
                      <a:pt x="92201" y="164591"/>
                    </a:lnTo>
                    <a:lnTo>
                      <a:pt x="96011" y="163829"/>
                    </a:lnTo>
                    <a:lnTo>
                      <a:pt x="97535" y="163829"/>
                    </a:lnTo>
                    <a:lnTo>
                      <a:pt x="96011" y="167639"/>
                    </a:lnTo>
                    <a:lnTo>
                      <a:pt x="94487" y="171449"/>
                    </a:lnTo>
                    <a:lnTo>
                      <a:pt x="92963" y="175259"/>
                    </a:lnTo>
                    <a:lnTo>
                      <a:pt x="89915" y="182117"/>
                    </a:lnTo>
                    <a:lnTo>
                      <a:pt x="89153" y="187451"/>
                    </a:lnTo>
                    <a:lnTo>
                      <a:pt x="89153" y="195071"/>
                    </a:lnTo>
                    <a:lnTo>
                      <a:pt x="89153" y="203453"/>
                    </a:lnTo>
                    <a:lnTo>
                      <a:pt x="89915" y="211073"/>
                    </a:lnTo>
                    <a:lnTo>
                      <a:pt x="90677" y="219455"/>
                    </a:lnTo>
                    <a:lnTo>
                      <a:pt x="92011" y="226552"/>
                    </a:lnTo>
                    <a:lnTo>
                      <a:pt x="93344" y="233933"/>
                    </a:lnTo>
                    <a:lnTo>
                      <a:pt x="94106" y="241315"/>
                    </a:lnTo>
                    <a:lnTo>
                      <a:pt x="93725" y="248411"/>
                    </a:lnTo>
                    <a:lnTo>
                      <a:pt x="56649" y="274570"/>
                    </a:lnTo>
                    <a:lnTo>
                      <a:pt x="40576" y="275939"/>
                    </a:lnTo>
                    <a:lnTo>
                      <a:pt x="24788" y="274593"/>
                    </a:lnTo>
                    <a:lnTo>
                      <a:pt x="11429" y="269747"/>
                    </a:lnTo>
                    <a:lnTo>
                      <a:pt x="3809" y="263651"/>
                    </a:lnTo>
                    <a:lnTo>
                      <a:pt x="1523" y="261365"/>
                    </a:lnTo>
                    <a:lnTo>
                      <a:pt x="0" y="254507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5" name="Google Shape;1185;p25"/>
            <p:cNvSpPr/>
            <p:nvPr/>
          </p:nvSpPr>
          <p:spPr>
            <a:xfrm>
              <a:off x="8364473" y="4456176"/>
              <a:ext cx="125729" cy="443864"/>
            </a:xfrm>
            <a:custGeom>
              <a:rect b="b" l="l" r="r" t="t"/>
              <a:pathLst>
                <a:path extrusionOk="0" h="443864" w="125729">
                  <a:moveTo>
                    <a:pt x="0" y="0"/>
                  </a:moveTo>
                  <a:lnTo>
                    <a:pt x="3048" y="3047"/>
                  </a:lnTo>
                  <a:lnTo>
                    <a:pt x="5334" y="3809"/>
                  </a:lnTo>
                  <a:lnTo>
                    <a:pt x="8382" y="6857"/>
                  </a:lnTo>
                  <a:lnTo>
                    <a:pt x="52197" y="45719"/>
                  </a:lnTo>
                  <a:lnTo>
                    <a:pt x="89154" y="91439"/>
                  </a:lnTo>
                  <a:lnTo>
                    <a:pt x="108870" y="131921"/>
                  </a:lnTo>
                  <a:lnTo>
                    <a:pt x="121158" y="175260"/>
                  </a:lnTo>
                  <a:lnTo>
                    <a:pt x="125634" y="219455"/>
                  </a:lnTo>
                  <a:lnTo>
                    <a:pt x="125337" y="241911"/>
                  </a:lnTo>
                  <a:lnTo>
                    <a:pt x="117252" y="285083"/>
                  </a:lnTo>
                  <a:lnTo>
                    <a:pt x="100393" y="326231"/>
                  </a:lnTo>
                  <a:lnTo>
                    <a:pt x="81736" y="362842"/>
                  </a:lnTo>
                  <a:lnTo>
                    <a:pt x="62710" y="395775"/>
                  </a:lnTo>
                  <a:lnTo>
                    <a:pt x="53340" y="412242"/>
                  </a:lnTo>
                  <a:lnTo>
                    <a:pt x="49565" y="419207"/>
                  </a:lnTo>
                  <a:lnTo>
                    <a:pt x="46005" y="426243"/>
                  </a:lnTo>
                  <a:lnTo>
                    <a:pt x="42302" y="433137"/>
                  </a:lnTo>
                  <a:lnTo>
                    <a:pt x="38100" y="439673"/>
                  </a:lnTo>
                  <a:lnTo>
                    <a:pt x="36576" y="441959"/>
                  </a:lnTo>
                  <a:lnTo>
                    <a:pt x="35814" y="441959"/>
                  </a:lnTo>
                  <a:lnTo>
                    <a:pt x="34290" y="443484"/>
                  </a:lnTo>
                  <a:lnTo>
                    <a:pt x="33528" y="439673"/>
                  </a:lnTo>
                  <a:lnTo>
                    <a:pt x="32766" y="432816"/>
                  </a:lnTo>
                  <a:lnTo>
                    <a:pt x="32766" y="428244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6" name="Google Shape;1186;p25"/>
          <p:cNvGrpSpPr/>
          <p:nvPr/>
        </p:nvGrpSpPr>
        <p:grpSpPr>
          <a:xfrm>
            <a:off x="2574025" y="3863294"/>
            <a:ext cx="5046051" cy="923700"/>
            <a:chOff x="2831399" y="5837555"/>
            <a:chExt cx="5550601" cy="1395739"/>
          </a:xfrm>
        </p:grpSpPr>
        <p:sp>
          <p:nvSpPr>
            <p:cNvPr id="1187" name="Google Shape;1187;p25"/>
            <p:cNvSpPr/>
            <p:nvPr/>
          </p:nvSpPr>
          <p:spPr>
            <a:xfrm>
              <a:off x="8251825" y="5837555"/>
              <a:ext cx="130175" cy="487045"/>
            </a:xfrm>
            <a:custGeom>
              <a:rect b="b" l="l" r="r" t="t"/>
              <a:pathLst>
                <a:path extrusionOk="0" h="487045" w="130175">
                  <a:moveTo>
                    <a:pt x="10668" y="0"/>
                  </a:moveTo>
                  <a:lnTo>
                    <a:pt x="47244" y="21335"/>
                  </a:lnTo>
                  <a:lnTo>
                    <a:pt x="73342" y="50958"/>
                  </a:lnTo>
                  <a:lnTo>
                    <a:pt x="93726" y="84581"/>
                  </a:lnTo>
                  <a:lnTo>
                    <a:pt x="112109" y="128682"/>
                  </a:lnTo>
                  <a:lnTo>
                    <a:pt x="124206" y="174497"/>
                  </a:lnTo>
                  <a:lnTo>
                    <a:pt x="129635" y="224790"/>
                  </a:lnTo>
                  <a:lnTo>
                    <a:pt x="129242" y="250364"/>
                  </a:lnTo>
                  <a:lnTo>
                    <a:pt x="123384" y="290595"/>
                  </a:lnTo>
                  <a:lnTo>
                    <a:pt x="105918" y="335280"/>
                  </a:lnTo>
                  <a:lnTo>
                    <a:pt x="81700" y="374820"/>
                  </a:lnTo>
                  <a:lnTo>
                    <a:pt x="73152" y="387858"/>
                  </a:lnTo>
                  <a:lnTo>
                    <a:pt x="61067" y="407086"/>
                  </a:lnTo>
                  <a:lnTo>
                    <a:pt x="49625" y="426815"/>
                  </a:lnTo>
                  <a:lnTo>
                    <a:pt x="38326" y="446686"/>
                  </a:lnTo>
                  <a:lnTo>
                    <a:pt x="26670" y="466344"/>
                  </a:lnTo>
                  <a:lnTo>
                    <a:pt x="23622" y="470916"/>
                  </a:lnTo>
                  <a:lnTo>
                    <a:pt x="20574" y="477012"/>
                  </a:lnTo>
                  <a:lnTo>
                    <a:pt x="18288" y="480822"/>
                  </a:lnTo>
                  <a:lnTo>
                    <a:pt x="16764" y="483108"/>
                  </a:lnTo>
                  <a:lnTo>
                    <a:pt x="16002" y="484631"/>
                  </a:lnTo>
                  <a:lnTo>
                    <a:pt x="14478" y="486156"/>
                  </a:lnTo>
                  <a:lnTo>
                    <a:pt x="11430" y="486918"/>
                  </a:lnTo>
                  <a:lnTo>
                    <a:pt x="9906" y="486156"/>
                  </a:lnTo>
                  <a:lnTo>
                    <a:pt x="7620" y="483870"/>
                  </a:lnTo>
                  <a:lnTo>
                    <a:pt x="3810" y="477773"/>
                  </a:lnTo>
                  <a:lnTo>
                    <a:pt x="2286" y="475488"/>
                  </a:lnTo>
                  <a:lnTo>
                    <a:pt x="0" y="470916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8" name="Google Shape;1188;p25"/>
            <p:cNvGrpSpPr/>
            <p:nvPr/>
          </p:nvGrpSpPr>
          <p:grpSpPr>
            <a:xfrm>
              <a:off x="2831399" y="6682023"/>
              <a:ext cx="94627" cy="90500"/>
              <a:chOff x="4563618" y="5901689"/>
              <a:chExt cx="72389" cy="60325"/>
            </a:xfrm>
          </p:grpSpPr>
          <p:sp>
            <p:nvSpPr>
              <p:cNvPr id="1189" name="Google Shape;1189;p25"/>
              <p:cNvSpPr/>
              <p:nvPr/>
            </p:nvSpPr>
            <p:spPr>
              <a:xfrm>
                <a:off x="4563618" y="5901689"/>
                <a:ext cx="52070" cy="5079"/>
              </a:xfrm>
              <a:custGeom>
                <a:rect b="b" l="l" r="r" t="t"/>
                <a:pathLst>
                  <a:path extrusionOk="0" h="5079" w="52070">
                    <a:moveTo>
                      <a:pt x="0" y="4572"/>
                    </a:moveTo>
                    <a:lnTo>
                      <a:pt x="11513" y="5060"/>
                    </a:lnTo>
                    <a:lnTo>
                      <a:pt x="22383" y="4476"/>
                    </a:lnTo>
                    <a:lnTo>
                      <a:pt x="33111" y="3178"/>
                    </a:lnTo>
                    <a:lnTo>
                      <a:pt x="44196" y="1524"/>
                    </a:lnTo>
                    <a:lnTo>
                      <a:pt x="48768" y="1524"/>
                    </a:lnTo>
                    <a:lnTo>
                      <a:pt x="49530" y="1524"/>
                    </a:lnTo>
                    <a:lnTo>
                      <a:pt x="51816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25"/>
              <p:cNvSpPr/>
              <p:nvPr/>
            </p:nvSpPr>
            <p:spPr>
              <a:xfrm>
                <a:off x="4586478" y="5955029"/>
                <a:ext cx="49529" cy="6985"/>
              </a:xfrm>
              <a:custGeom>
                <a:rect b="b" l="l" r="r" t="t"/>
                <a:pathLst>
                  <a:path extrusionOk="0" h="6985" w="49529">
                    <a:moveTo>
                      <a:pt x="0" y="4571"/>
                    </a:moveTo>
                    <a:lnTo>
                      <a:pt x="10906" y="5941"/>
                    </a:lnTo>
                    <a:lnTo>
                      <a:pt x="20383" y="6381"/>
                    </a:lnTo>
                    <a:lnTo>
                      <a:pt x="29575" y="5536"/>
                    </a:lnTo>
                    <a:lnTo>
                      <a:pt x="39624" y="3047"/>
                    </a:lnTo>
                    <a:lnTo>
                      <a:pt x="45720" y="1523"/>
                    </a:lnTo>
                    <a:lnTo>
                      <a:pt x="46482" y="1523"/>
                    </a:lnTo>
                    <a:lnTo>
                      <a:pt x="49530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191" name="Google Shape;1191;p25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4122515" y="6930313"/>
              <a:ext cx="99644" cy="302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2" name="Google Shape;1192;p25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3650826" y="6578213"/>
              <a:ext cx="342227" cy="3269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3" name="Google Shape;1193;p25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4172320" y="6486759"/>
              <a:ext cx="496095" cy="2298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4" name="Google Shape;1194;p25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5139915" y="6418168"/>
              <a:ext cx="316421" cy="436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5" name="Google Shape;1195;p25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5630623" y="6358723"/>
              <a:ext cx="158414" cy="2446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6" name="Google Shape;1196;p25"/>
            <p:cNvSpPr/>
            <p:nvPr/>
          </p:nvSpPr>
          <p:spPr>
            <a:xfrm>
              <a:off x="5892242" y="6196410"/>
              <a:ext cx="136163" cy="561975"/>
            </a:xfrm>
            <a:custGeom>
              <a:rect b="b" l="l" r="r" t="t"/>
              <a:pathLst>
                <a:path extrusionOk="0" h="374650" w="104140">
                  <a:moveTo>
                    <a:pt x="94011" y="0"/>
                  </a:moveTo>
                  <a:lnTo>
                    <a:pt x="54363" y="39885"/>
                  </a:lnTo>
                  <a:lnTo>
                    <a:pt x="38885" y="78128"/>
                  </a:lnTo>
                  <a:lnTo>
                    <a:pt x="24038" y="124539"/>
                  </a:lnTo>
                  <a:lnTo>
                    <a:pt x="10108" y="179403"/>
                  </a:lnTo>
                  <a:lnTo>
                    <a:pt x="1821" y="229695"/>
                  </a:lnTo>
                  <a:lnTo>
                    <a:pt x="0" y="252983"/>
                  </a:lnTo>
                  <a:lnTo>
                    <a:pt x="35" y="276272"/>
                  </a:lnTo>
                  <a:lnTo>
                    <a:pt x="8227" y="316718"/>
                  </a:lnTo>
                  <a:lnTo>
                    <a:pt x="42195" y="361188"/>
                  </a:lnTo>
                  <a:lnTo>
                    <a:pt x="84105" y="374142"/>
                  </a:lnTo>
                  <a:lnTo>
                    <a:pt x="94773" y="374142"/>
                  </a:lnTo>
                  <a:lnTo>
                    <a:pt x="98583" y="374142"/>
                  </a:lnTo>
                  <a:lnTo>
                    <a:pt x="103917" y="368046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7" name="Google Shape;1197;p25"/>
            <p:cNvGrpSpPr/>
            <p:nvPr/>
          </p:nvGrpSpPr>
          <p:grpSpPr>
            <a:xfrm>
              <a:off x="6143384" y="6341357"/>
              <a:ext cx="225795" cy="292685"/>
              <a:chOff x="7097255" y="5674601"/>
              <a:chExt cx="172732" cy="195097"/>
            </a:xfrm>
          </p:grpSpPr>
          <p:pic>
            <p:nvPicPr>
              <p:cNvPr id="1198" name="Google Shape;1198;p25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7097255" y="5674601"/>
                <a:ext cx="86345" cy="1950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9" name="Google Shape;1199;p25"/>
              <p:cNvSpPr/>
              <p:nvPr/>
            </p:nvSpPr>
            <p:spPr>
              <a:xfrm>
                <a:off x="7230617" y="5786628"/>
                <a:ext cx="39370" cy="63500"/>
              </a:xfrm>
              <a:custGeom>
                <a:rect b="b" l="l" r="r" t="t"/>
                <a:pathLst>
                  <a:path extrusionOk="0" h="63500" w="39370">
                    <a:moveTo>
                      <a:pt x="35814" y="0"/>
                    </a:moveTo>
                    <a:lnTo>
                      <a:pt x="37242" y="6917"/>
                    </a:lnTo>
                    <a:lnTo>
                      <a:pt x="38671" y="15335"/>
                    </a:lnTo>
                    <a:lnTo>
                      <a:pt x="39243" y="23895"/>
                    </a:lnTo>
                    <a:lnTo>
                      <a:pt x="38100" y="31242"/>
                    </a:lnTo>
                    <a:lnTo>
                      <a:pt x="5334" y="63246"/>
                    </a:lnTo>
                    <a:lnTo>
                      <a:pt x="3810" y="63246"/>
                    </a:lnTo>
                    <a:lnTo>
                      <a:pt x="1524" y="63246"/>
                    </a:lnTo>
                    <a:lnTo>
                      <a:pt x="0" y="6324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0" name="Google Shape;1200;p25"/>
            <p:cNvGrpSpPr/>
            <p:nvPr/>
          </p:nvGrpSpPr>
          <p:grpSpPr>
            <a:xfrm>
              <a:off x="6585147" y="6108440"/>
              <a:ext cx="357476" cy="440114"/>
              <a:chOff x="7435179" y="5519344"/>
              <a:chExt cx="273467" cy="293370"/>
            </a:xfrm>
          </p:grpSpPr>
          <p:sp>
            <p:nvSpPr>
              <p:cNvPr id="1201" name="Google Shape;1201;p25"/>
              <p:cNvSpPr/>
              <p:nvPr/>
            </p:nvSpPr>
            <p:spPr>
              <a:xfrm>
                <a:off x="7435179" y="5519344"/>
                <a:ext cx="73025" cy="293370"/>
              </a:xfrm>
              <a:custGeom>
                <a:rect b="b" l="l" r="r" t="t"/>
                <a:pathLst>
                  <a:path extrusionOk="0" h="293370" w="73025">
                    <a:moveTo>
                      <a:pt x="72806" y="73735"/>
                    </a:moveTo>
                    <a:lnTo>
                      <a:pt x="61650" y="33861"/>
                    </a:lnTo>
                    <a:lnTo>
                      <a:pt x="36040" y="0"/>
                    </a:lnTo>
                    <a:lnTo>
                      <a:pt x="29372" y="1345"/>
                    </a:lnTo>
                    <a:lnTo>
                      <a:pt x="3548" y="45231"/>
                    </a:lnTo>
                    <a:lnTo>
                      <a:pt x="0" y="73949"/>
                    </a:lnTo>
                    <a:lnTo>
                      <a:pt x="1940" y="87451"/>
                    </a:lnTo>
                    <a:lnTo>
                      <a:pt x="5226" y="96452"/>
                    </a:lnTo>
                    <a:lnTo>
                      <a:pt x="9941" y="105167"/>
                    </a:lnTo>
                    <a:lnTo>
                      <a:pt x="15228" y="113597"/>
                    </a:lnTo>
                    <a:lnTo>
                      <a:pt x="20228" y="121741"/>
                    </a:lnTo>
                    <a:lnTo>
                      <a:pt x="30896" y="157555"/>
                    </a:lnTo>
                    <a:lnTo>
                      <a:pt x="30896" y="165175"/>
                    </a:lnTo>
                    <a:lnTo>
                      <a:pt x="26324" y="172033"/>
                    </a:lnTo>
                    <a:lnTo>
                      <a:pt x="21752" y="178891"/>
                    </a:lnTo>
                    <a:lnTo>
                      <a:pt x="15656" y="184225"/>
                    </a:lnTo>
                    <a:lnTo>
                      <a:pt x="10322" y="189559"/>
                    </a:lnTo>
                    <a:lnTo>
                      <a:pt x="8036" y="191083"/>
                    </a:lnTo>
                    <a:lnTo>
                      <a:pt x="4988" y="193369"/>
                    </a:lnTo>
                    <a:lnTo>
                      <a:pt x="3464" y="194893"/>
                    </a:lnTo>
                    <a:lnTo>
                      <a:pt x="3464" y="195655"/>
                    </a:lnTo>
                    <a:lnTo>
                      <a:pt x="6512" y="197179"/>
                    </a:lnTo>
                    <a:lnTo>
                      <a:pt x="10322" y="198703"/>
                    </a:lnTo>
                    <a:lnTo>
                      <a:pt x="14132" y="200227"/>
                    </a:lnTo>
                    <a:lnTo>
                      <a:pt x="18704" y="202513"/>
                    </a:lnTo>
                    <a:lnTo>
                      <a:pt x="24800" y="204799"/>
                    </a:lnTo>
                    <a:lnTo>
                      <a:pt x="28610" y="208609"/>
                    </a:lnTo>
                    <a:lnTo>
                      <a:pt x="33182" y="212419"/>
                    </a:lnTo>
                    <a:lnTo>
                      <a:pt x="33182" y="217753"/>
                    </a:lnTo>
                    <a:lnTo>
                      <a:pt x="33944" y="223849"/>
                    </a:lnTo>
                    <a:lnTo>
                      <a:pt x="27253" y="259865"/>
                    </a:lnTo>
                    <a:lnTo>
                      <a:pt x="25562" y="266235"/>
                    </a:lnTo>
                    <a:lnTo>
                      <a:pt x="24443" y="272748"/>
                    </a:lnTo>
                    <a:lnTo>
                      <a:pt x="24038" y="279475"/>
                    </a:lnTo>
                    <a:lnTo>
                      <a:pt x="24038" y="283285"/>
                    </a:lnTo>
                    <a:lnTo>
                      <a:pt x="22514" y="290143"/>
                    </a:lnTo>
                    <a:lnTo>
                      <a:pt x="26324" y="291667"/>
                    </a:lnTo>
                    <a:lnTo>
                      <a:pt x="31956" y="293143"/>
                    </a:lnTo>
                    <a:lnTo>
                      <a:pt x="38802" y="293191"/>
                    </a:lnTo>
                    <a:lnTo>
                      <a:pt x="45505" y="292096"/>
                    </a:lnTo>
                    <a:lnTo>
                      <a:pt x="50708" y="290143"/>
                    </a:lnTo>
                    <a:lnTo>
                      <a:pt x="60614" y="284809"/>
                    </a:lnTo>
                    <a:lnTo>
                      <a:pt x="63662" y="282523"/>
                    </a:lnTo>
                    <a:lnTo>
                      <a:pt x="69758" y="277189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02" name="Google Shape;1202;p25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7555217" y="5597639"/>
                <a:ext cx="114325" cy="1128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03" name="Google Shape;1203;p25"/>
              <p:cNvSpPr/>
              <p:nvPr/>
            </p:nvSpPr>
            <p:spPr>
              <a:xfrm>
                <a:off x="7706106" y="5659374"/>
                <a:ext cx="2540" cy="62229"/>
              </a:xfrm>
              <a:custGeom>
                <a:rect b="b" l="l" r="r" t="t"/>
                <a:pathLst>
                  <a:path extrusionOk="0" h="62229" w="2540">
                    <a:moveTo>
                      <a:pt x="2285" y="0"/>
                    </a:moveTo>
                    <a:lnTo>
                      <a:pt x="1285" y="8215"/>
                    </a:lnTo>
                    <a:lnTo>
                      <a:pt x="571" y="16002"/>
                    </a:lnTo>
                    <a:lnTo>
                      <a:pt x="142" y="23788"/>
                    </a:lnTo>
                    <a:lnTo>
                      <a:pt x="0" y="32004"/>
                    </a:lnTo>
                    <a:lnTo>
                      <a:pt x="0" y="39433"/>
                    </a:lnTo>
                    <a:lnTo>
                      <a:pt x="0" y="46863"/>
                    </a:lnTo>
                    <a:lnTo>
                      <a:pt x="0" y="54292"/>
                    </a:lnTo>
                    <a:lnTo>
                      <a:pt x="0" y="6172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4" name="Google Shape;1204;p25"/>
            <p:cNvSpPr/>
            <p:nvPr/>
          </p:nvSpPr>
          <p:spPr>
            <a:xfrm>
              <a:off x="7054077" y="6314158"/>
              <a:ext cx="39022" cy="91440"/>
            </a:xfrm>
            <a:custGeom>
              <a:rect b="b" l="l" r="r" t="t"/>
              <a:pathLst>
                <a:path extrusionOk="0" h="60960" w="29845">
                  <a:moveTo>
                    <a:pt x="11429" y="0"/>
                  </a:moveTo>
                  <a:lnTo>
                    <a:pt x="20609" y="3655"/>
                  </a:lnTo>
                  <a:lnTo>
                    <a:pt x="26003" y="6953"/>
                  </a:lnTo>
                  <a:lnTo>
                    <a:pt x="28682" y="12108"/>
                  </a:lnTo>
                  <a:lnTo>
                    <a:pt x="29717" y="21336"/>
                  </a:lnTo>
                  <a:lnTo>
                    <a:pt x="28277" y="30503"/>
                  </a:lnTo>
                  <a:lnTo>
                    <a:pt x="24479" y="38671"/>
                  </a:lnTo>
                  <a:lnTo>
                    <a:pt x="19109" y="45981"/>
                  </a:lnTo>
                  <a:lnTo>
                    <a:pt x="12953" y="52578"/>
                  </a:lnTo>
                  <a:lnTo>
                    <a:pt x="9143" y="57150"/>
                  </a:lnTo>
                  <a:lnTo>
                    <a:pt x="4571" y="58674"/>
                  </a:lnTo>
                  <a:lnTo>
                    <a:pt x="0" y="6096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7216444" y="6261570"/>
              <a:ext cx="19926" cy="22858"/>
            </a:xfrm>
            <a:custGeom>
              <a:rect b="b" l="l" r="r" t="t"/>
              <a:pathLst>
                <a:path extrusionOk="0" h="15239" w="15240">
                  <a:moveTo>
                    <a:pt x="0" y="3809"/>
                  </a:moveTo>
                  <a:lnTo>
                    <a:pt x="0" y="12191"/>
                  </a:lnTo>
                  <a:lnTo>
                    <a:pt x="3810" y="15239"/>
                  </a:lnTo>
                  <a:lnTo>
                    <a:pt x="12192" y="15239"/>
                  </a:lnTo>
                  <a:lnTo>
                    <a:pt x="15240" y="12191"/>
                  </a:lnTo>
                  <a:lnTo>
                    <a:pt x="15240" y="7619"/>
                  </a:lnTo>
                  <a:lnTo>
                    <a:pt x="15240" y="3809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7367853" y="6255856"/>
              <a:ext cx="19926" cy="24765"/>
            </a:xfrm>
            <a:custGeom>
              <a:rect b="b" l="l" r="r" t="t"/>
              <a:pathLst>
                <a:path extrusionOk="0" h="16510" w="15240">
                  <a:moveTo>
                    <a:pt x="0" y="3809"/>
                  </a:moveTo>
                  <a:lnTo>
                    <a:pt x="0" y="12191"/>
                  </a:lnTo>
                  <a:lnTo>
                    <a:pt x="3048" y="16001"/>
                  </a:lnTo>
                  <a:lnTo>
                    <a:pt x="11430" y="16001"/>
                  </a:lnTo>
                  <a:lnTo>
                    <a:pt x="15240" y="12191"/>
                  </a:lnTo>
                  <a:lnTo>
                    <a:pt x="15240" y="7619"/>
                  </a:lnTo>
                  <a:lnTo>
                    <a:pt x="15240" y="3809"/>
                  </a:lnTo>
                  <a:lnTo>
                    <a:pt x="11430" y="0"/>
                  </a:lnTo>
                  <a:lnTo>
                    <a:pt x="3048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7473440" y="6250138"/>
              <a:ext cx="19926" cy="22858"/>
            </a:xfrm>
            <a:custGeom>
              <a:rect b="b" l="l" r="r" t="t"/>
              <a:pathLst>
                <a:path extrusionOk="0" h="15239" w="15240">
                  <a:moveTo>
                    <a:pt x="0" y="3810"/>
                  </a:moveTo>
                  <a:lnTo>
                    <a:pt x="0" y="12192"/>
                  </a:lnTo>
                  <a:lnTo>
                    <a:pt x="3810" y="15240"/>
                  </a:lnTo>
                  <a:lnTo>
                    <a:pt x="12192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810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8" name="Google Shape;1208;p25"/>
            <p:cNvGrpSpPr/>
            <p:nvPr/>
          </p:nvGrpSpPr>
          <p:grpSpPr>
            <a:xfrm>
              <a:off x="7667438" y="5902571"/>
              <a:ext cx="457868" cy="432545"/>
              <a:chOff x="8263128" y="5382113"/>
              <a:chExt cx="350266" cy="288325"/>
            </a:xfrm>
          </p:grpSpPr>
          <p:sp>
            <p:nvSpPr>
              <p:cNvPr id="1209" name="Google Shape;1209;p25"/>
              <p:cNvSpPr/>
              <p:nvPr/>
            </p:nvSpPr>
            <p:spPr>
              <a:xfrm>
                <a:off x="8263128" y="5616463"/>
                <a:ext cx="37465" cy="53975"/>
              </a:xfrm>
              <a:custGeom>
                <a:rect b="b" l="l" r="r" t="t"/>
                <a:pathLst>
                  <a:path extrusionOk="0" h="53975" w="37465">
                    <a:moveTo>
                      <a:pt x="6096" y="238"/>
                    </a:moveTo>
                    <a:lnTo>
                      <a:pt x="13251" y="0"/>
                    </a:lnTo>
                    <a:lnTo>
                      <a:pt x="19907" y="47"/>
                    </a:lnTo>
                    <a:lnTo>
                      <a:pt x="26134" y="1524"/>
                    </a:lnTo>
                    <a:lnTo>
                      <a:pt x="32004" y="5572"/>
                    </a:lnTo>
                    <a:lnTo>
                      <a:pt x="37338" y="10906"/>
                    </a:lnTo>
                    <a:lnTo>
                      <a:pt x="37338" y="19288"/>
                    </a:lnTo>
                    <a:lnTo>
                      <a:pt x="33528" y="24622"/>
                    </a:lnTo>
                    <a:lnTo>
                      <a:pt x="26574" y="33432"/>
                    </a:lnTo>
                    <a:lnTo>
                      <a:pt x="18478" y="41386"/>
                    </a:lnTo>
                    <a:lnTo>
                      <a:pt x="9525" y="48196"/>
                    </a:lnTo>
                    <a:lnTo>
                      <a:pt x="0" y="5357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10" name="Google Shape;1210;p25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8335505" y="5480291"/>
                <a:ext cx="170713" cy="14404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11" name="Google Shape;1211;p25"/>
              <p:cNvSpPr/>
              <p:nvPr/>
            </p:nvSpPr>
            <p:spPr>
              <a:xfrm>
                <a:off x="8524494" y="5382113"/>
                <a:ext cx="88900" cy="271779"/>
              </a:xfrm>
              <a:custGeom>
                <a:rect b="b" l="l" r="r" t="t"/>
                <a:pathLst>
                  <a:path extrusionOk="0" h="271779" w="88900">
                    <a:moveTo>
                      <a:pt x="0" y="13608"/>
                    </a:moveTo>
                    <a:lnTo>
                      <a:pt x="4571" y="6024"/>
                    </a:lnTo>
                    <a:lnTo>
                      <a:pt x="9143" y="1512"/>
                    </a:lnTo>
                    <a:lnTo>
                      <a:pt x="15430" y="0"/>
                    </a:lnTo>
                    <a:lnTo>
                      <a:pt x="25145" y="1416"/>
                    </a:lnTo>
                    <a:lnTo>
                      <a:pt x="57912" y="25800"/>
                    </a:lnTo>
                    <a:lnTo>
                      <a:pt x="70556" y="73378"/>
                    </a:lnTo>
                    <a:lnTo>
                      <a:pt x="70104" y="89808"/>
                    </a:lnTo>
                    <a:lnTo>
                      <a:pt x="68544" y="102715"/>
                    </a:lnTo>
                    <a:lnTo>
                      <a:pt x="65627" y="115335"/>
                    </a:lnTo>
                    <a:lnTo>
                      <a:pt x="62281" y="127956"/>
                    </a:lnTo>
                    <a:lnTo>
                      <a:pt x="59436" y="140862"/>
                    </a:lnTo>
                    <a:lnTo>
                      <a:pt x="58245" y="146649"/>
                    </a:lnTo>
                    <a:lnTo>
                      <a:pt x="57340" y="154578"/>
                    </a:lnTo>
                    <a:lnTo>
                      <a:pt x="57292" y="162508"/>
                    </a:lnTo>
                    <a:lnTo>
                      <a:pt x="58674" y="168294"/>
                    </a:lnTo>
                    <a:lnTo>
                      <a:pt x="61722" y="172866"/>
                    </a:lnTo>
                    <a:lnTo>
                      <a:pt x="70866" y="172104"/>
                    </a:lnTo>
                    <a:lnTo>
                      <a:pt x="75438" y="171342"/>
                    </a:lnTo>
                    <a:lnTo>
                      <a:pt x="81534" y="170580"/>
                    </a:lnTo>
                    <a:lnTo>
                      <a:pt x="85344" y="166770"/>
                    </a:lnTo>
                    <a:lnTo>
                      <a:pt x="88392" y="162198"/>
                    </a:lnTo>
                    <a:lnTo>
                      <a:pt x="85344" y="162198"/>
                    </a:lnTo>
                    <a:lnTo>
                      <a:pt x="86868" y="162960"/>
                    </a:lnTo>
                    <a:lnTo>
                      <a:pt x="85344" y="165246"/>
                    </a:lnTo>
                    <a:lnTo>
                      <a:pt x="77485" y="180832"/>
                    </a:lnTo>
                    <a:lnTo>
                      <a:pt x="72771" y="196774"/>
                    </a:lnTo>
                    <a:lnTo>
                      <a:pt x="70342" y="213145"/>
                    </a:lnTo>
                    <a:lnTo>
                      <a:pt x="69342" y="230016"/>
                    </a:lnTo>
                    <a:lnTo>
                      <a:pt x="69425" y="236648"/>
                    </a:lnTo>
                    <a:lnTo>
                      <a:pt x="69437" y="243637"/>
                    </a:lnTo>
                    <a:lnTo>
                      <a:pt x="40671" y="270498"/>
                    </a:lnTo>
                    <a:lnTo>
                      <a:pt x="32385" y="271355"/>
                    </a:lnTo>
                    <a:lnTo>
                      <a:pt x="24098" y="271355"/>
                    </a:lnTo>
                    <a:lnTo>
                      <a:pt x="17526" y="269640"/>
                    </a:lnTo>
                    <a:lnTo>
                      <a:pt x="12954" y="266592"/>
                    </a:lnTo>
                    <a:lnTo>
                      <a:pt x="14478" y="255162"/>
                    </a:lnTo>
                    <a:lnTo>
                      <a:pt x="14478" y="25135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12" name="Google Shape;1212;p25"/>
          <p:cNvGrpSpPr/>
          <p:nvPr/>
        </p:nvGrpSpPr>
        <p:grpSpPr>
          <a:xfrm>
            <a:off x="7832550" y="3892501"/>
            <a:ext cx="1156829" cy="592968"/>
            <a:chOff x="8615719" y="5881688"/>
            <a:chExt cx="1272499" cy="895993"/>
          </a:xfrm>
        </p:grpSpPr>
        <p:grpSp>
          <p:nvGrpSpPr>
            <p:cNvPr id="1213" name="Google Shape;1213;p25"/>
            <p:cNvGrpSpPr/>
            <p:nvPr/>
          </p:nvGrpSpPr>
          <p:grpSpPr>
            <a:xfrm>
              <a:off x="8615719" y="5881688"/>
              <a:ext cx="448006" cy="649692"/>
              <a:chOff x="8988551" y="5368194"/>
              <a:chExt cx="342722" cy="433070"/>
            </a:xfrm>
          </p:grpSpPr>
          <p:sp>
            <p:nvSpPr>
              <p:cNvPr id="1214" name="Google Shape;1214;p25"/>
              <p:cNvSpPr/>
              <p:nvPr/>
            </p:nvSpPr>
            <p:spPr>
              <a:xfrm>
                <a:off x="8988551" y="5368194"/>
                <a:ext cx="125729" cy="433070"/>
              </a:xfrm>
              <a:custGeom>
                <a:rect b="b" l="l" r="r" t="t"/>
                <a:pathLst>
                  <a:path extrusionOk="0" h="433070" w="125729">
                    <a:moveTo>
                      <a:pt x="125729" y="3143"/>
                    </a:moveTo>
                    <a:lnTo>
                      <a:pt x="113835" y="964"/>
                    </a:lnTo>
                    <a:lnTo>
                      <a:pt x="102012" y="0"/>
                    </a:lnTo>
                    <a:lnTo>
                      <a:pt x="90046" y="35"/>
                    </a:lnTo>
                    <a:lnTo>
                      <a:pt x="46196" y="6095"/>
                    </a:lnTo>
                    <a:lnTo>
                      <a:pt x="8465" y="18668"/>
                    </a:lnTo>
                    <a:lnTo>
                      <a:pt x="0" y="36671"/>
                    </a:lnTo>
                    <a:lnTo>
                      <a:pt x="11" y="54006"/>
                    </a:lnTo>
                    <a:lnTo>
                      <a:pt x="1809" y="70770"/>
                    </a:lnTo>
                    <a:lnTo>
                      <a:pt x="4607" y="87248"/>
                    </a:lnTo>
                    <a:lnTo>
                      <a:pt x="7619" y="103727"/>
                    </a:lnTo>
                    <a:lnTo>
                      <a:pt x="12037" y="131730"/>
                    </a:lnTo>
                    <a:lnTo>
                      <a:pt x="19728" y="187737"/>
                    </a:lnTo>
                    <a:lnTo>
                      <a:pt x="25872" y="244304"/>
                    </a:lnTo>
                    <a:lnTo>
                      <a:pt x="29610" y="301144"/>
                    </a:lnTo>
                    <a:lnTo>
                      <a:pt x="30479" y="348710"/>
                    </a:lnTo>
                    <a:lnTo>
                      <a:pt x="30479" y="368141"/>
                    </a:lnTo>
                    <a:lnTo>
                      <a:pt x="30479" y="387572"/>
                    </a:lnTo>
                    <a:lnTo>
                      <a:pt x="30479" y="407003"/>
                    </a:lnTo>
                    <a:lnTo>
                      <a:pt x="30479" y="415385"/>
                    </a:lnTo>
                    <a:lnTo>
                      <a:pt x="31241" y="423005"/>
                    </a:lnTo>
                    <a:lnTo>
                      <a:pt x="31241" y="431387"/>
                    </a:lnTo>
                    <a:lnTo>
                      <a:pt x="35813" y="432149"/>
                    </a:lnTo>
                    <a:lnTo>
                      <a:pt x="40385" y="432911"/>
                    </a:lnTo>
                    <a:lnTo>
                      <a:pt x="45719" y="432149"/>
                    </a:lnTo>
                    <a:lnTo>
                      <a:pt x="54423" y="431232"/>
                    </a:lnTo>
                    <a:lnTo>
                      <a:pt x="63341" y="429958"/>
                    </a:lnTo>
                    <a:lnTo>
                      <a:pt x="72401" y="428827"/>
                    </a:lnTo>
                    <a:lnTo>
                      <a:pt x="81533" y="428339"/>
                    </a:lnTo>
                    <a:lnTo>
                      <a:pt x="87832" y="428220"/>
                    </a:lnTo>
                    <a:lnTo>
                      <a:pt x="94202" y="427958"/>
                    </a:lnTo>
                    <a:lnTo>
                      <a:pt x="100714" y="427696"/>
                    </a:lnTo>
                    <a:lnTo>
                      <a:pt x="107441" y="427577"/>
                    </a:lnTo>
                  </a:path>
                </a:pathLst>
              </a:custGeom>
              <a:noFill/>
              <a:ln cap="flat" cmpd="sng" w="152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25"/>
              <p:cNvSpPr/>
              <p:nvPr/>
            </p:nvSpPr>
            <p:spPr>
              <a:xfrm>
                <a:off x="9153905" y="5430773"/>
                <a:ext cx="6350" cy="158114"/>
              </a:xfrm>
              <a:custGeom>
                <a:rect b="b" l="l" r="r" t="t"/>
                <a:pathLst>
                  <a:path extrusionOk="0" h="158114" w="6350">
                    <a:moveTo>
                      <a:pt x="0" y="0"/>
                    </a:moveTo>
                    <a:lnTo>
                      <a:pt x="1262" y="13715"/>
                    </a:lnTo>
                    <a:lnTo>
                      <a:pt x="2667" y="27431"/>
                    </a:lnTo>
                    <a:lnTo>
                      <a:pt x="4071" y="41147"/>
                    </a:lnTo>
                    <a:lnTo>
                      <a:pt x="5334" y="54863"/>
                    </a:lnTo>
                    <a:lnTo>
                      <a:pt x="5988" y="70854"/>
                    </a:lnTo>
                    <a:lnTo>
                      <a:pt x="6000" y="86772"/>
                    </a:lnTo>
                    <a:lnTo>
                      <a:pt x="5869" y="102548"/>
                    </a:lnTo>
                    <a:lnTo>
                      <a:pt x="6096" y="118109"/>
                    </a:lnTo>
                    <a:lnTo>
                      <a:pt x="6096" y="128266"/>
                    </a:lnTo>
                    <a:lnTo>
                      <a:pt x="6096" y="138207"/>
                    </a:lnTo>
                    <a:lnTo>
                      <a:pt x="6096" y="148006"/>
                    </a:lnTo>
                    <a:lnTo>
                      <a:pt x="6096" y="157733"/>
                    </a:lnTo>
                  </a:path>
                </a:pathLst>
              </a:custGeom>
              <a:noFill/>
              <a:ln cap="flat" cmpd="sng" w="152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16" name="Google Shape;1216;p25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9191231" y="5467134"/>
                <a:ext cx="140042" cy="212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17" name="Google Shape;1217;p25"/>
            <p:cNvSpPr/>
            <p:nvPr/>
          </p:nvSpPr>
          <p:spPr>
            <a:xfrm>
              <a:off x="9333828" y="6022645"/>
              <a:ext cx="5812" cy="100013"/>
            </a:xfrm>
            <a:custGeom>
              <a:rect b="b" l="l" r="r" t="t"/>
              <a:pathLst>
                <a:path extrusionOk="0" h="66675" w="4445">
                  <a:moveTo>
                    <a:pt x="4071" y="0"/>
                  </a:moveTo>
                  <a:lnTo>
                    <a:pt x="1666" y="9572"/>
                  </a:lnTo>
                  <a:lnTo>
                    <a:pt x="261" y="18288"/>
                  </a:lnTo>
                  <a:lnTo>
                    <a:pt x="0" y="27003"/>
                  </a:lnTo>
                  <a:lnTo>
                    <a:pt x="1023" y="36576"/>
                  </a:lnTo>
                  <a:lnTo>
                    <a:pt x="2035" y="43434"/>
                  </a:lnTo>
                  <a:lnTo>
                    <a:pt x="2833" y="50292"/>
                  </a:lnTo>
                  <a:lnTo>
                    <a:pt x="3488" y="57150"/>
                  </a:lnTo>
                  <a:lnTo>
                    <a:pt x="4071" y="64008"/>
                  </a:lnTo>
                  <a:lnTo>
                    <a:pt x="4071" y="64769"/>
                  </a:lnTo>
                  <a:lnTo>
                    <a:pt x="4071" y="65532"/>
                  </a:lnTo>
                  <a:lnTo>
                    <a:pt x="4071" y="66294"/>
                  </a:lnTo>
                </a:path>
              </a:pathLst>
            </a:custGeom>
            <a:noFill/>
            <a:ln cap="flat" cmpd="sng" w="152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8" name="Google Shape;1218;p25"/>
            <p:cNvGrpSpPr/>
            <p:nvPr/>
          </p:nvGrpSpPr>
          <p:grpSpPr>
            <a:xfrm>
              <a:off x="9312974" y="5917269"/>
              <a:ext cx="137460" cy="230345"/>
              <a:chOff x="9521952" y="5391911"/>
              <a:chExt cx="105156" cy="153543"/>
            </a:xfrm>
          </p:grpSpPr>
          <p:sp>
            <p:nvSpPr>
              <p:cNvPr id="1219" name="Google Shape;1219;p25"/>
              <p:cNvSpPr/>
              <p:nvPr/>
            </p:nvSpPr>
            <p:spPr>
              <a:xfrm>
                <a:off x="9521952" y="5391911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048"/>
                    </a:moveTo>
                    <a:lnTo>
                      <a:pt x="0" y="11430"/>
                    </a:lnTo>
                    <a:lnTo>
                      <a:pt x="3048" y="15240"/>
                    </a:lnTo>
                    <a:lnTo>
                      <a:pt x="11430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25"/>
              <p:cNvSpPr/>
              <p:nvPr/>
            </p:nvSpPr>
            <p:spPr>
              <a:xfrm>
                <a:off x="9554718" y="5436869"/>
                <a:ext cx="72390" cy="108585"/>
              </a:xfrm>
              <a:custGeom>
                <a:rect b="b" l="l" r="r" t="t"/>
                <a:pathLst>
                  <a:path extrusionOk="0" h="108585" w="72390">
                    <a:moveTo>
                      <a:pt x="70866" y="21336"/>
                    </a:moveTo>
                    <a:lnTo>
                      <a:pt x="70020" y="13287"/>
                    </a:lnTo>
                    <a:lnTo>
                      <a:pt x="68675" y="6667"/>
                    </a:lnTo>
                    <a:lnTo>
                      <a:pt x="65186" y="2047"/>
                    </a:lnTo>
                    <a:lnTo>
                      <a:pt x="57912" y="0"/>
                    </a:lnTo>
                    <a:lnTo>
                      <a:pt x="49482" y="1654"/>
                    </a:lnTo>
                    <a:lnTo>
                      <a:pt x="28622" y="33635"/>
                    </a:lnTo>
                    <a:lnTo>
                      <a:pt x="25479" y="57376"/>
                    </a:lnTo>
                    <a:lnTo>
                      <a:pt x="28194" y="67818"/>
                    </a:lnTo>
                    <a:lnTo>
                      <a:pt x="33825" y="75449"/>
                    </a:lnTo>
                    <a:lnTo>
                      <a:pt x="41814" y="81438"/>
                    </a:lnTo>
                    <a:lnTo>
                      <a:pt x="50803" y="86141"/>
                    </a:lnTo>
                    <a:lnTo>
                      <a:pt x="59436" y="89916"/>
                    </a:lnTo>
                    <a:lnTo>
                      <a:pt x="65532" y="92964"/>
                    </a:lnTo>
                    <a:lnTo>
                      <a:pt x="68580" y="94488"/>
                    </a:lnTo>
                    <a:lnTo>
                      <a:pt x="72390" y="98298"/>
                    </a:lnTo>
                    <a:lnTo>
                      <a:pt x="64460" y="101643"/>
                    </a:lnTo>
                    <a:lnTo>
                      <a:pt x="19050" y="108013"/>
                    </a:lnTo>
                    <a:lnTo>
                      <a:pt x="9596" y="108180"/>
                    </a:lnTo>
                    <a:lnTo>
                      <a:pt x="0" y="108204"/>
                    </a:lnTo>
                  </a:path>
                </a:pathLst>
              </a:custGeom>
              <a:noFill/>
              <a:ln cap="flat" cmpd="sng" w="152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1" name="Google Shape;1221;p25"/>
            <p:cNvGrpSpPr/>
            <p:nvPr/>
          </p:nvGrpSpPr>
          <p:grpSpPr>
            <a:xfrm>
              <a:off x="8879399" y="6329946"/>
              <a:ext cx="1008819" cy="447735"/>
              <a:chOff x="9190266" y="5666993"/>
              <a:chExt cx="771740" cy="298450"/>
            </a:xfrm>
          </p:grpSpPr>
          <p:pic>
            <p:nvPicPr>
              <p:cNvPr id="1222" name="Google Shape;1222;p25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9190266" y="5754611"/>
                <a:ext cx="339746" cy="1150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3" name="Google Shape;1223;p25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9560801" y="5705843"/>
                <a:ext cx="224815" cy="1516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4" name="Google Shape;1224;p25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9810737" y="5756611"/>
                <a:ext cx="70891" cy="908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25" name="Google Shape;1225;p25"/>
              <p:cNvSpPr/>
              <p:nvPr/>
            </p:nvSpPr>
            <p:spPr>
              <a:xfrm>
                <a:off x="9834372" y="5666993"/>
                <a:ext cx="127634" cy="298450"/>
              </a:xfrm>
              <a:custGeom>
                <a:rect b="b" l="l" r="r" t="t"/>
                <a:pathLst>
                  <a:path extrusionOk="0" h="298450" w="127634">
                    <a:moveTo>
                      <a:pt x="30479" y="3048"/>
                    </a:moveTo>
                    <a:lnTo>
                      <a:pt x="51292" y="1809"/>
                    </a:lnTo>
                    <a:lnTo>
                      <a:pt x="76961" y="0"/>
                    </a:lnTo>
                    <a:lnTo>
                      <a:pt x="102060" y="476"/>
                    </a:lnTo>
                    <a:lnTo>
                      <a:pt x="121157" y="6096"/>
                    </a:lnTo>
                    <a:lnTo>
                      <a:pt x="125968" y="12489"/>
                    </a:lnTo>
                    <a:lnTo>
                      <a:pt x="127634" y="21240"/>
                    </a:lnTo>
                    <a:lnTo>
                      <a:pt x="127587" y="30420"/>
                    </a:lnTo>
                    <a:lnTo>
                      <a:pt x="127253" y="38100"/>
                    </a:lnTo>
                    <a:lnTo>
                      <a:pt x="126872" y="55125"/>
                    </a:lnTo>
                    <a:lnTo>
                      <a:pt x="125920" y="72009"/>
                    </a:lnTo>
                    <a:lnTo>
                      <a:pt x="124682" y="88892"/>
                    </a:lnTo>
                    <a:lnTo>
                      <a:pt x="123443" y="105918"/>
                    </a:lnTo>
                    <a:lnTo>
                      <a:pt x="121693" y="131528"/>
                    </a:lnTo>
                    <a:lnTo>
                      <a:pt x="120872" y="157067"/>
                    </a:lnTo>
                    <a:lnTo>
                      <a:pt x="120765" y="182749"/>
                    </a:lnTo>
                    <a:lnTo>
                      <a:pt x="121157" y="208788"/>
                    </a:lnTo>
                    <a:lnTo>
                      <a:pt x="122408" y="226456"/>
                    </a:lnTo>
                    <a:lnTo>
                      <a:pt x="124301" y="250126"/>
                    </a:lnTo>
                    <a:lnTo>
                      <a:pt x="124051" y="273510"/>
                    </a:lnTo>
                    <a:lnTo>
                      <a:pt x="118871" y="290322"/>
                    </a:lnTo>
                    <a:lnTo>
                      <a:pt x="115061" y="296418"/>
                    </a:lnTo>
                    <a:lnTo>
                      <a:pt x="103631" y="295656"/>
                    </a:lnTo>
                    <a:lnTo>
                      <a:pt x="97535" y="295656"/>
                    </a:lnTo>
                    <a:lnTo>
                      <a:pt x="49529" y="296418"/>
                    </a:lnTo>
                    <a:lnTo>
                      <a:pt x="37076" y="296977"/>
                    </a:lnTo>
                    <a:lnTo>
                      <a:pt x="24764" y="297465"/>
                    </a:lnTo>
                    <a:lnTo>
                      <a:pt x="12453" y="297811"/>
                    </a:lnTo>
                    <a:lnTo>
                      <a:pt x="0" y="297942"/>
                    </a:lnTo>
                  </a:path>
                </a:pathLst>
              </a:custGeom>
              <a:noFill/>
              <a:ln cap="flat" cmpd="sng" w="152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" name="Google Shape;1230;p26"/>
          <p:cNvGrpSpPr/>
          <p:nvPr/>
        </p:nvGrpSpPr>
        <p:grpSpPr>
          <a:xfrm>
            <a:off x="1108440" y="958085"/>
            <a:ext cx="7616635" cy="3400590"/>
            <a:chOff x="4050779" y="1970532"/>
            <a:chExt cx="5550674" cy="3932682"/>
          </a:xfrm>
        </p:grpSpPr>
        <p:pic>
          <p:nvPicPr>
            <p:cNvPr id="1231" name="Google Shape;1231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70207" y="2572499"/>
              <a:ext cx="98609" cy="2164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2" name="Google Shape;1232;p26"/>
            <p:cNvSpPr/>
            <p:nvPr/>
          </p:nvSpPr>
          <p:spPr>
            <a:xfrm>
              <a:off x="4594097" y="2319527"/>
              <a:ext cx="81279" cy="8889"/>
            </a:xfrm>
            <a:custGeom>
              <a:rect b="b" l="l" r="r" t="t"/>
              <a:pathLst>
                <a:path extrusionOk="0" h="8889" w="81279">
                  <a:moveTo>
                    <a:pt x="0" y="0"/>
                  </a:moveTo>
                  <a:lnTo>
                    <a:pt x="9715" y="4083"/>
                  </a:lnTo>
                  <a:lnTo>
                    <a:pt x="18859" y="6381"/>
                  </a:lnTo>
                  <a:lnTo>
                    <a:pt x="28289" y="7393"/>
                  </a:lnTo>
                  <a:lnTo>
                    <a:pt x="38862" y="7619"/>
                  </a:lnTo>
                  <a:lnTo>
                    <a:pt x="47434" y="8060"/>
                  </a:lnTo>
                  <a:lnTo>
                    <a:pt x="56007" y="8286"/>
                  </a:lnTo>
                  <a:lnTo>
                    <a:pt x="64579" y="8370"/>
                  </a:lnTo>
                  <a:lnTo>
                    <a:pt x="73152" y="8381"/>
                  </a:lnTo>
                  <a:lnTo>
                    <a:pt x="76962" y="8381"/>
                  </a:lnTo>
                  <a:lnTo>
                    <a:pt x="78486" y="8381"/>
                  </a:lnTo>
                  <a:lnTo>
                    <a:pt x="80772" y="8381"/>
                  </a:lnTo>
                </a:path>
              </a:pathLst>
            </a:custGeom>
            <a:noFill/>
            <a:ln cap="flat" cmpd="sng" w="152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4615434" y="2401823"/>
              <a:ext cx="81914" cy="9525"/>
            </a:xfrm>
            <a:custGeom>
              <a:rect b="b" l="l" r="r" t="t"/>
              <a:pathLst>
                <a:path extrusionOk="0" h="9525" w="81914">
                  <a:moveTo>
                    <a:pt x="0" y="3810"/>
                  </a:moveTo>
                  <a:lnTo>
                    <a:pt x="11965" y="7715"/>
                  </a:lnTo>
                  <a:lnTo>
                    <a:pt x="22574" y="9334"/>
                  </a:lnTo>
                  <a:lnTo>
                    <a:pt x="33325" y="8953"/>
                  </a:lnTo>
                  <a:lnTo>
                    <a:pt x="45720" y="6858"/>
                  </a:lnTo>
                  <a:lnTo>
                    <a:pt x="54744" y="5143"/>
                  </a:lnTo>
                  <a:lnTo>
                    <a:pt x="63627" y="3429"/>
                  </a:lnTo>
                  <a:lnTo>
                    <a:pt x="72509" y="1714"/>
                  </a:lnTo>
                  <a:lnTo>
                    <a:pt x="81534" y="0"/>
                  </a:lnTo>
                </a:path>
              </a:pathLst>
            </a:custGeom>
            <a:noFill/>
            <a:ln cap="flat" cmpd="sng" w="152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34" name="Google Shape;1234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0481" y="2298357"/>
              <a:ext cx="286025" cy="2284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5" name="Google Shape;1235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527440" y="2258555"/>
              <a:ext cx="408552" cy="16842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6" name="Google Shape;1236;p26"/>
            <p:cNvGrpSpPr/>
            <p:nvPr/>
          </p:nvGrpSpPr>
          <p:grpSpPr>
            <a:xfrm>
              <a:off x="7743444" y="2248649"/>
              <a:ext cx="397776" cy="280175"/>
              <a:chOff x="7743444" y="2248649"/>
              <a:chExt cx="397776" cy="280175"/>
            </a:xfrm>
          </p:grpSpPr>
          <p:sp>
            <p:nvSpPr>
              <p:cNvPr id="1237" name="Google Shape;1237;p26"/>
              <p:cNvSpPr/>
              <p:nvPr/>
            </p:nvSpPr>
            <p:spPr>
              <a:xfrm>
                <a:off x="7811262" y="2353818"/>
                <a:ext cx="13970" cy="79375"/>
              </a:xfrm>
              <a:custGeom>
                <a:rect b="b" l="l" r="r" t="t"/>
                <a:pathLst>
                  <a:path extrusionOk="0" h="79375" w="13970">
                    <a:moveTo>
                      <a:pt x="0" y="0"/>
                    </a:moveTo>
                    <a:lnTo>
                      <a:pt x="9906" y="44958"/>
                    </a:lnTo>
                    <a:lnTo>
                      <a:pt x="10394" y="53851"/>
                    </a:lnTo>
                    <a:lnTo>
                      <a:pt x="10953" y="62388"/>
                    </a:lnTo>
                    <a:lnTo>
                      <a:pt x="11941" y="70782"/>
                    </a:lnTo>
                    <a:lnTo>
                      <a:pt x="13716" y="79248"/>
                    </a:lnTo>
                  </a:path>
                </a:pathLst>
              </a:custGeom>
              <a:noFill/>
              <a:ln cap="flat" cmpd="sng" w="152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38" name="Google Shape;1238;p2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864589" y="2248649"/>
                <a:ext cx="276631" cy="2225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9" name="Google Shape;1239;p26"/>
              <p:cNvSpPr/>
              <p:nvPr/>
            </p:nvSpPr>
            <p:spPr>
              <a:xfrm>
                <a:off x="7743444" y="2287524"/>
                <a:ext cx="119379" cy="241300"/>
              </a:xfrm>
              <a:custGeom>
                <a:rect b="b" l="l" r="r" t="t"/>
                <a:pathLst>
                  <a:path extrusionOk="0" h="241300" w="119379">
                    <a:moveTo>
                      <a:pt x="16764" y="0"/>
                    </a:moveTo>
                    <a:lnTo>
                      <a:pt x="1976" y="49184"/>
                    </a:lnTo>
                    <a:lnTo>
                      <a:pt x="95" y="91023"/>
                    </a:lnTo>
                    <a:lnTo>
                      <a:pt x="0" y="114585"/>
                    </a:lnTo>
                    <a:lnTo>
                      <a:pt x="1619" y="138005"/>
                    </a:lnTo>
                    <a:lnTo>
                      <a:pt x="12322" y="180260"/>
                    </a:lnTo>
                    <a:lnTo>
                      <a:pt x="32777" y="214360"/>
                    </a:lnTo>
                    <a:lnTo>
                      <a:pt x="65079" y="236696"/>
                    </a:lnTo>
                    <a:lnTo>
                      <a:pt x="100083" y="240696"/>
                    </a:lnTo>
                    <a:lnTo>
                      <a:pt x="118872" y="239268"/>
                    </a:lnTo>
                  </a:path>
                </a:pathLst>
              </a:custGeom>
              <a:noFill/>
              <a:ln cap="flat" cmpd="sng" w="152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0" name="Google Shape;1240;p26"/>
            <p:cNvGrpSpPr/>
            <p:nvPr/>
          </p:nvGrpSpPr>
          <p:grpSpPr>
            <a:xfrm>
              <a:off x="8115419" y="2011679"/>
              <a:ext cx="271152" cy="129552"/>
              <a:chOff x="8115419" y="2011679"/>
              <a:chExt cx="271152" cy="129552"/>
            </a:xfrm>
          </p:grpSpPr>
          <p:sp>
            <p:nvSpPr>
              <p:cNvPr id="1241" name="Google Shape;1241;p26"/>
              <p:cNvSpPr/>
              <p:nvPr/>
            </p:nvSpPr>
            <p:spPr>
              <a:xfrm>
                <a:off x="8115419" y="2043683"/>
                <a:ext cx="3175" cy="86994"/>
              </a:xfrm>
              <a:custGeom>
                <a:rect b="b" l="l" r="r" t="t"/>
                <a:pathLst>
                  <a:path extrusionOk="0" h="86994" w="3175">
                    <a:moveTo>
                      <a:pt x="642" y="0"/>
                    </a:moveTo>
                    <a:lnTo>
                      <a:pt x="428" y="13716"/>
                    </a:lnTo>
                    <a:lnTo>
                      <a:pt x="71" y="27432"/>
                    </a:lnTo>
                    <a:lnTo>
                      <a:pt x="0" y="41148"/>
                    </a:lnTo>
                    <a:lnTo>
                      <a:pt x="642" y="54864"/>
                    </a:lnTo>
                    <a:lnTo>
                      <a:pt x="1095" y="62293"/>
                    </a:lnTo>
                    <a:lnTo>
                      <a:pt x="1404" y="69723"/>
                    </a:lnTo>
                    <a:lnTo>
                      <a:pt x="1714" y="77152"/>
                    </a:lnTo>
                    <a:lnTo>
                      <a:pt x="2166" y="84582"/>
                    </a:lnTo>
                    <a:lnTo>
                      <a:pt x="2928" y="85344"/>
                    </a:lnTo>
                    <a:lnTo>
                      <a:pt x="2928" y="86106"/>
                    </a:lnTo>
                    <a:lnTo>
                      <a:pt x="2928" y="86868"/>
                    </a:lnTo>
                  </a:path>
                </a:pathLst>
              </a:custGeom>
              <a:noFill/>
              <a:ln cap="flat" cmpd="sng" w="152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42" name="Google Shape;1242;p2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8161769" y="2011679"/>
                <a:ext cx="224802" cy="1295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43" name="Google Shape;1243;p26"/>
            <p:cNvSpPr/>
            <p:nvPr/>
          </p:nvSpPr>
          <p:spPr>
            <a:xfrm>
              <a:off x="8571738" y="1970532"/>
              <a:ext cx="147320" cy="651510"/>
            </a:xfrm>
            <a:custGeom>
              <a:rect b="b" l="l" r="r" t="t"/>
              <a:pathLst>
                <a:path extrusionOk="0" h="651510" w="147320">
                  <a:moveTo>
                    <a:pt x="27431" y="0"/>
                  </a:moveTo>
                  <a:lnTo>
                    <a:pt x="61912" y="35909"/>
                  </a:lnTo>
                  <a:lnTo>
                    <a:pt x="90677" y="76961"/>
                  </a:lnTo>
                  <a:lnTo>
                    <a:pt x="117728" y="129730"/>
                  </a:lnTo>
                  <a:lnTo>
                    <a:pt x="135635" y="185927"/>
                  </a:lnTo>
                  <a:lnTo>
                    <a:pt x="145351" y="250412"/>
                  </a:lnTo>
                  <a:lnTo>
                    <a:pt x="147065" y="315468"/>
                  </a:lnTo>
                  <a:lnTo>
                    <a:pt x="145006" y="350698"/>
                  </a:lnTo>
                  <a:lnTo>
                    <a:pt x="130028" y="418016"/>
                  </a:lnTo>
                  <a:lnTo>
                    <a:pt x="103322" y="484155"/>
                  </a:lnTo>
                  <a:lnTo>
                    <a:pt x="68603" y="547116"/>
                  </a:lnTo>
                  <a:lnTo>
                    <a:pt x="38671" y="594490"/>
                  </a:lnTo>
                  <a:lnTo>
                    <a:pt x="16954" y="627423"/>
                  </a:lnTo>
                  <a:lnTo>
                    <a:pt x="6095" y="643890"/>
                  </a:lnTo>
                  <a:lnTo>
                    <a:pt x="2285" y="647700"/>
                  </a:lnTo>
                  <a:lnTo>
                    <a:pt x="2285" y="649224"/>
                  </a:lnTo>
                  <a:lnTo>
                    <a:pt x="0" y="651510"/>
                  </a:lnTo>
                  <a:lnTo>
                    <a:pt x="0" y="643128"/>
                  </a:lnTo>
                  <a:lnTo>
                    <a:pt x="0" y="635508"/>
                  </a:lnTo>
                  <a:lnTo>
                    <a:pt x="0" y="627888"/>
                  </a:lnTo>
                </a:path>
              </a:pathLst>
            </a:custGeom>
            <a:noFill/>
            <a:ln cap="flat" cmpd="sng" w="152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4" name="Google Shape;1244;p26"/>
            <p:cNvGrpSpPr/>
            <p:nvPr/>
          </p:nvGrpSpPr>
          <p:grpSpPr>
            <a:xfrm>
              <a:off x="5594306" y="3774186"/>
              <a:ext cx="81279" cy="220979"/>
              <a:chOff x="5594306" y="3774186"/>
              <a:chExt cx="81279" cy="220979"/>
            </a:xfrm>
          </p:grpSpPr>
          <p:sp>
            <p:nvSpPr>
              <p:cNvPr id="1245" name="Google Shape;1245;p26"/>
              <p:cNvSpPr/>
              <p:nvPr/>
            </p:nvSpPr>
            <p:spPr>
              <a:xfrm>
                <a:off x="5595366" y="3774186"/>
                <a:ext cx="16510" cy="220979"/>
              </a:xfrm>
              <a:custGeom>
                <a:rect b="b" l="l" r="r" t="t"/>
                <a:pathLst>
                  <a:path extrusionOk="0" h="220979" w="16510">
                    <a:moveTo>
                      <a:pt x="0" y="0"/>
                    </a:moveTo>
                    <a:lnTo>
                      <a:pt x="5893" y="42862"/>
                    </a:lnTo>
                    <a:lnTo>
                      <a:pt x="7810" y="98774"/>
                    </a:lnTo>
                    <a:lnTo>
                      <a:pt x="7715" y="119836"/>
                    </a:lnTo>
                    <a:lnTo>
                      <a:pt x="7620" y="140970"/>
                    </a:lnTo>
                    <a:lnTo>
                      <a:pt x="8584" y="191333"/>
                    </a:lnTo>
                    <a:lnTo>
                      <a:pt x="12954" y="215646"/>
                    </a:lnTo>
                    <a:lnTo>
                      <a:pt x="12954" y="217170"/>
                    </a:lnTo>
                    <a:lnTo>
                      <a:pt x="16002" y="220979"/>
                    </a:lnTo>
                  </a:path>
                </a:pathLst>
              </a:custGeom>
              <a:noFill/>
              <a:ln cap="flat" cmpd="sng" w="152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26"/>
              <p:cNvSpPr/>
              <p:nvPr/>
            </p:nvSpPr>
            <p:spPr>
              <a:xfrm>
                <a:off x="5594306" y="3824382"/>
                <a:ext cx="81279" cy="69214"/>
              </a:xfrm>
              <a:custGeom>
                <a:rect b="b" l="l" r="r" t="t"/>
                <a:pathLst>
                  <a:path extrusionOk="0" h="69214" w="81279">
                    <a:moveTo>
                      <a:pt x="8679" y="48863"/>
                    </a:moveTo>
                    <a:lnTo>
                      <a:pt x="5691" y="42552"/>
                    </a:lnTo>
                    <a:lnTo>
                      <a:pt x="1916" y="33242"/>
                    </a:lnTo>
                    <a:lnTo>
                      <a:pt x="0" y="23360"/>
                    </a:lnTo>
                    <a:lnTo>
                      <a:pt x="2583" y="15335"/>
                    </a:lnTo>
                    <a:lnTo>
                      <a:pt x="39159" y="1619"/>
                    </a:lnTo>
                    <a:lnTo>
                      <a:pt x="58400" y="0"/>
                    </a:lnTo>
                    <a:lnTo>
                      <a:pt x="68520" y="1083"/>
                    </a:lnTo>
                    <a:lnTo>
                      <a:pt x="76497" y="4667"/>
                    </a:lnTo>
                    <a:lnTo>
                      <a:pt x="80748" y="11322"/>
                    </a:lnTo>
                    <a:lnTo>
                      <a:pt x="80783" y="19050"/>
                    </a:lnTo>
                    <a:lnTo>
                      <a:pt x="78105" y="26634"/>
                    </a:lnTo>
                    <a:lnTo>
                      <a:pt x="43886" y="59543"/>
                    </a:lnTo>
                    <a:lnTo>
                      <a:pt x="21276" y="68710"/>
                    </a:lnTo>
                    <a:lnTo>
                      <a:pt x="14394" y="66865"/>
                    </a:lnTo>
                    <a:lnTo>
                      <a:pt x="9798" y="60590"/>
                    </a:lnTo>
                    <a:lnTo>
                      <a:pt x="5631" y="50387"/>
                    </a:lnTo>
                  </a:path>
                </a:pathLst>
              </a:custGeom>
              <a:noFill/>
              <a:ln cap="flat" cmpd="sng" w="152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7" name="Google Shape;1247;p26"/>
            <p:cNvGrpSpPr/>
            <p:nvPr/>
          </p:nvGrpSpPr>
          <p:grpSpPr>
            <a:xfrm>
              <a:off x="6418778" y="2205989"/>
              <a:ext cx="217492" cy="292787"/>
              <a:chOff x="6418778" y="2205989"/>
              <a:chExt cx="217492" cy="292787"/>
            </a:xfrm>
          </p:grpSpPr>
          <p:sp>
            <p:nvSpPr>
              <p:cNvPr id="1248" name="Google Shape;1248;p26"/>
              <p:cNvSpPr/>
              <p:nvPr/>
            </p:nvSpPr>
            <p:spPr>
              <a:xfrm>
                <a:off x="6418778" y="2205989"/>
                <a:ext cx="14604" cy="200660"/>
              </a:xfrm>
              <a:custGeom>
                <a:rect b="b" l="l" r="r" t="t"/>
                <a:pathLst>
                  <a:path extrusionOk="0" h="200660" w="14604">
                    <a:moveTo>
                      <a:pt x="7929" y="0"/>
                    </a:moveTo>
                    <a:lnTo>
                      <a:pt x="3095" y="13037"/>
                    </a:lnTo>
                    <a:lnTo>
                      <a:pt x="690" y="25431"/>
                    </a:lnTo>
                    <a:lnTo>
                      <a:pt x="0" y="38254"/>
                    </a:lnTo>
                    <a:lnTo>
                      <a:pt x="309" y="52577"/>
                    </a:lnTo>
                    <a:lnTo>
                      <a:pt x="1678" y="70282"/>
                    </a:lnTo>
                    <a:lnTo>
                      <a:pt x="3262" y="87915"/>
                    </a:lnTo>
                    <a:lnTo>
                      <a:pt x="4702" y="105406"/>
                    </a:lnTo>
                    <a:lnTo>
                      <a:pt x="5643" y="122682"/>
                    </a:lnTo>
                    <a:lnTo>
                      <a:pt x="5774" y="140267"/>
                    </a:lnTo>
                    <a:lnTo>
                      <a:pt x="5548" y="157638"/>
                    </a:lnTo>
                    <a:lnTo>
                      <a:pt x="5750" y="174867"/>
                    </a:lnTo>
                    <a:lnTo>
                      <a:pt x="7167" y="192024"/>
                    </a:lnTo>
                    <a:lnTo>
                      <a:pt x="7929" y="199644"/>
                    </a:lnTo>
                    <a:lnTo>
                      <a:pt x="14025" y="200406"/>
                    </a:lnTo>
                  </a:path>
                </a:pathLst>
              </a:custGeom>
              <a:noFill/>
              <a:ln cap="flat" cmpd="sng" w="152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49" name="Google Shape;1249;p2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66248" y="2276450"/>
                <a:ext cx="170022" cy="2223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50" name="Google Shape;1250;p26"/>
            <p:cNvSpPr/>
            <p:nvPr/>
          </p:nvSpPr>
          <p:spPr>
            <a:xfrm>
              <a:off x="6749200" y="2078735"/>
              <a:ext cx="160020" cy="700405"/>
            </a:xfrm>
            <a:custGeom>
              <a:rect b="b" l="l" r="r" t="t"/>
              <a:pathLst>
                <a:path extrusionOk="0" h="700405" w="160020">
                  <a:moveTo>
                    <a:pt x="159853" y="0"/>
                  </a:moveTo>
                  <a:lnTo>
                    <a:pt x="122670" y="19931"/>
                  </a:lnTo>
                  <a:lnTo>
                    <a:pt x="91928" y="74354"/>
                  </a:lnTo>
                  <a:lnTo>
                    <a:pt x="75747" y="117062"/>
                  </a:lnTo>
                  <a:lnTo>
                    <a:pt x="62567" y="161055"/>
                  </a:lnTo>
                  <a:lnTo>
                    <a:pt x="50887" y="204978"/>
                  </a:lnTo>
                  <a:lnTo>
                    <a:pt x="38576" y="254400"/>
                  </a:lnTo>
                  <a:lnTo>
                    <a:pt x="27836" y="304323"/>
                  </a:lnTo>
                  <a:lnTo>
                    <a:pt x="18526" y="354675"/>
                  </a:lnTo>
                  <a:lnTo>
                    <a:pt x="10501" y="405384"/>
                  </a:lnTo>
                  <a:lnTo>
                    <a:pt x="4810" y="450806"/>
                  </a:lnTo>
                  <a:lnTo>
                    <a:pt x="976" y="497300"/>
                  </a:lnTo>
                  <a:lnTo>
                    <a:pt x="0" y="543937"/>
                  </a:lnTo>
                  <a:lnTo>
                    <a:pt x="2881" y="589788"/>
                  </a:lnTo>
                  <a:lnTo>
                    <a:pt x="15644" y="645414"/>
                  </a:lnTo>
                  <a:lnTo>
                    <a:pt x="47839" y="691896"/>
                  </a:lnTo>
                  <a:lnTo>
                    <a:pt x="67853" y="700385"/>
                  </a:lnTo>
                  <a:lnTo>
                    <a:pt x="86796" y="698658"/>
                  </a:lnTo>
                  <a:lnTo>
                    <a:pt x="104739" y="690502"/>
                  </a:lnTo>
                  <a:lnTo>
                    <a:pt x="121753" y="679704"/>
                  </a:lnTo>
                </a:path>
              </a:pathLst>
            </a:custGeom>
            <a:noFill/>
            <a:ln cap="flat" cmpd="sng" w="152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1" name="Google Shape;1251;p26"/>
            <p:cNvGrpSpPr/>
            <p:nvPr/>
          </p:nvGrpSpPr>
          <p:grpSpPr>
            <a:xfrm>
              <a:off x="6963918" y="2229611"/>
              <a:ext cx="298450" cy="256045"/>
              <a:chOff x="6963918" y="2229611"/>
              <a:chExt cx="298450" cy="256045"/>
            </a:xfrm>
          </p:grpSpPr>
          <p:pic>
            <p:nvPicPr>
              <p:cNvPr id="1252" name="Google Shape;1252;p2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7037819" y="2254745"/>
                <a:ext cx="139459" cy="2309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53" name="Google Shape;1253;p26"/>
              <p:cNvSpPr/>
              <p:nvPr/>
            </p:nvSpPr>
            <p:spPr>
              <a:xfrm>
                <a:off x="6963918" y="2229611"/>
                <a:ext cx="298450" cy="22860"/>
              </a:xfrm>
              <a:custGeom>
                <a:rect b="b" l="l" r="r" t="t"/>
                <a:pathLst>
                  <a:path extrusionOk="0" h="22860" w="298450">
                    <a:moveTo>
                      <a:pt x="0" y="22860"/>
                    </a:moveTo>
                    <a:lnTo>
                      <a:pt x="50292" y="21050"/>
                    </a:lnTo>
                    <a:lnTo>
                      <a:pt x="100584" y="17526"/>
                    </a:lnTo>
                    <a:lnTo>
                      <a:pt x="162687" y="11334"/>
                    </a:lnTo>
                    <a:lnTo>
                      <a:pt x="224790" y="4572"/>
                    </a:lnTo>
                    <a:lnTo>
                      <a:pt x="241351" y="3000"/>
                    </a:lnTo>
                    <a:lnTo>
                      <a:pt x="257841" y="1714"/>
                    </a:lnTo>
                    <a:lnTo>
                      <a:pt x="274189" y="714"/>
                    </a:lnTo>
                    <a:lnTo>
                      <a:pt x="290322" y="0"/>
                    </a:lnTo>
                    <a:lnTo>
                      <a:pt x="294894" y="0"/>
                    </a:lnTo>
                    <a:lnTo>
                      <a:pt x="295656" y="0"/>
                    </a:lnTo>
                    <a:lnTo>
                      <a:pt x="297942" y="0"/>
                    </a:lnTo>
                    <a:lnTo>
                      <a:pt x="294894" y="2286"/>
                    </a:lnTo>
                    <a:lnTo>
                      <a:pt x="291084" y="5334"/>
                    </a:lnTo>
                    <a:lnTo>
                      <a:pt x="287274" y="7620"/>
                    </a:lnTo>
                    <a:lnTo>
                      <a:pt x="285750" y="7620"/>
                    </a:lnTo>
                    <a:lnTo>
                      <a:pt x="284226" y="8382"/>
                    </a:lnTo>
                    <a:lnTo>
                      <a:pt x="282702" y="9144"/>
                    </a:lnTo>
                  </a:path>
                </a:pathLst>
              </a:custGeom>
              <a:noFill/>
              <a:ln cap="flat" cmpd="sng" w="152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4" name="Google Shape;1254;p26"/>
            <p:cNvGrpSpPr/>
            <p:nvPr/>
          </p:nvGrpSpPr>
          <p:grpSpPr>
            <a:xfrm>
              <a:off x="6989064" y="2532888"/>
              <a:ext cx="22987" cy="118618"/>
              <a:chOff x="6989064" y="2532888"/>
              <a:chExt cx="22987" cy="118618"/>
            </a:xfrm>
          </p:grpSpPr>
          <p:sp>
            <p:nvSpPr>
              <p:cNvPr id="1255" name="Google Shape;1255;p26"/>
              <p:cNvSpPr/>
              <p:nvPr/>
            </p:nvSpPr>
            <p:spPr>
              <a:xfrm>
                <a:off x="7008876" y="2581656"/>
                <a:ext cx="3175" cy="69850"/>
              </a:xfrm>
              <a:custGeom>
                <a:rect b="b" l="l" r="r" t="t"/>
                <a:pathLst>
                  <a:path extrusionOk="0" h="69850" w="3175">
                    <a:moveTo>
                      <a:pt x="2285" y="0"/>
                    </a:moveTo>
                    <a:lnTo>
                      <a:pt x="2821" y="10167"/>
                    </a:lnTo>
                    <a:lnTo>
                      <a:pt x="3143" y="20193"/>
                    </a:lnTo>
                    <a:lnTo>
                      <a:pt x="3036" y="30218"/>
                    </a:lnTo>
                    <a:lnTo>
                      <a:pt x="2285" y="40386"/>
                    </a:lnTo>
                    <a:lnTo>
                      <a:pt x="1821" y="47696"/>
                    </a:lnTo>
                    <a:lnTo>
                      <a:pt x="1428" y="54863"/>
                    </a:lnTo>
                    <a:lnTo>
                      <a:pt x="892" y="62031"/>
                    </a:lnTo>
                    <a:lnTo>
                      <a:pt x="0" y="69342"/>
                    </a:lnTo>
                  </a:path>
                </a:pathLst>
              </a:custGeom>
              <a:noFill/>
              <a:ln cap="flat" cmpd="sng" w="152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26"/>
              <p:cNvSpPr/>
              <p:nvPr/>
            </p:nvSpPr>
            <p:spPr>
              <a:xfrm>
                <a:off x="6989064" y="2532888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810"/>
                    </a:moveTo>
                    <a:lnTo>
                      <a:pt x="0" y="12192"/>
                    </a:lnTo>
                    <a:lnTo>
                      <a:pt x="3048" y="15240"/>
                    </a:lnTo>
                    <a:lnTo>
                      <a:pt x="11430" y="15240"/>
                    </a:lnTo>
                    <a:lnTo>
                      <a:pt x="15240" y="12192"/>
                    </a:lnTo>
                    <a:lnTo>
                      <a:pt x="15240" y="7620"/>
                    </a:lnTo>
                    <a:lnTo>
                      <a:pt x="15240" y="3810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7" name="Google Shape;1257;p26"/>
            <p:cNvGrpSpPr/>
            <p:nvPr/>
          </p:nvGrpSpPr>
          <p:grpSpPr>
            <a:xfrm>
              <a:off x="7081253" y="2572499"/>
              <a:ext cx="109358" cy="68211"/>
              <a:chOff x="7081253" y="2572499"/>
              <a:chExt cx="109358" cy="68211"/>
            </a:xfrm>
          </p:grpSpPr>
          <p:pic>
            <p:nvPicPr>
              <p:cNvPr id="1258" name="Google Shape;1258;p2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7081253" y="2572499"/>
                <a:ext cx="75463" cy="6631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59" name="Google Shape;1259;p26"/>
              <p:cNvSpPr/>
              <p:nvPr/>
            </p:nvSpPr>
            <p:spPr>
              <a:xfrm>
                <a:off x="7188707" y="2574035"/>
                <a:ext cx="1904" cy="66675"/>
              </a:xfrm>
              <a:custGeom>
                <a:rect b="b" l="l" r="r" t="t"/>
                <a:pathLst>
                  <a:path extrusionOk="0" h="66675" w="1904">
                    <a:moveTo>
                      <a:pt x="1524" y="0"/>
                    </a:moveTo>
                    <a:lnTo>
                      <a:pt x="642" y="11882"/>
                    </a:lnTo>
                    <a:lnTo>
                      <a:pt x="190" y="23622"/>
                    </a:lnTo>
                    <a:lnTo>
                      <a:pt x="23" y="35361"/>
                    </a:lnTo>
                    <a:lnTo>
                      <a:pt x="0" y="47244"/>
                    </a:lnTo>
                    <a:lnTo>
                      <a:pt x="0" y="53340"/>
                    </a:lnTo>
                    <a:lnTo>
                      <a:pt x="0" y="59436"/>
                    </a:lnTo>
                    <a:lnTo>
                      <a:pt x="0" y="66294"/>
                    </a:lnTo>
                  </a:path>
                </a:pathLst>
              </a:custGeom>
              <a:noFill/>
              <a:ln cap="flat" cmpd="sng" w="152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60" name="Google Shape;1260;p2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098112" y="2081009"/>
              <a:ext cx="77654" cy="838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61" name="Google Shape;1261;p26"/>
            <p:cNvGrpSpPr/>
            <p:nvPr/>
          </p:nvGrpSpPr>
          <p:grpSpPr>
            <a:xfrm>
              <a:off x="7459980" y="2104644"/>
              <a:ext cx="176021" cy="396493"/>
              <a:chOff x="7459980" y="2104644"/>
              <a:chExt cx="176021" cy="396493"/>
            </a:xfrm>
          </p:grpSpPr>
          <p:sp>
            <p:nvSpPr>
              <p:cNvPr id="1262" name="Google Shape;1262;p26"/>
              <p:cNvSpPr/>
              <p:nvPr/>
            </p:nvSpPr>
            <p:spPr>
              <a:xfrm>
                <a:off x="7459980" y="2289048"/>
                <a:ext cx="6984" cy="212089"/>
              </a:xfrm>
              <a:custGeom>
                <a:rect b="b" l="l" r="r" t="t"/>
                <a:pathLst>
                  <a:path extrusionOk="0" h="212089" w="6984">
                    <a:moveTo>
                      <a:pt x="0" y="0"/>
                    </a:moveTo>
                    <a:lnTo>
                      <a:pt x="1059" y="17025"/>
                    </a:lnTo>
                    <a:lnTo>
                      <a:pt x="2762" y="33909"/>
                    </a:lnTo>
                    <a:lnTo>
                      <a:pt x="4607" y="50792"/>
                    </a:lnTo>
                    <a:lnTo>
                      <a:pt x="6096" y="67818"/>
                    </a:lnTo>
                    <a:lnTo>
                      <a:pt x="6750" y="90094"/>
                    </a:lnTo>
                    <a:lnTo>
                      <a:pt x="6762" y="112299"/>
                    </a:lnTo>
                    <a:lnTo>
                      <a:pt x="6631" y="134362"/>
                    </a:lnTo>
                    <a:lnTo>
                      <a:pt x="6858" y="156210"/>
                    </a:lnTo>
                    <a:lnTo>
                      <a:pt x="6834" y="170366"/>
                    </a:lnTo>
                    <a:lnTo>
                      <a:pt x="6667" y="184308"/>
                    </a:lnTo>
                    <a:lnTo>
                      <a:pt x="6215" y="198108"/>
                    </a:lnTo>
                    <a:lnTo>
                      <a:pt x="5334" y="211836"/>
                    </a:lnTo>
                  </a:path>
                </a:pathLst>
              </a:custGeom>
              <a:noFill/>
              <a:ln cap="flat" cmpd="sng" w="152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26"/>
              <p:cNvSpPr/>
              <p:nvPr/>
            </p:nvSpPr>
            <p:spPr>
              <a:xfrm>
                <a:off x="7459980" y="2325814"/>
                <a:ext cx="78740" cy="76835"/>
              </a:xfrm>
              <a:custGeom>
                <a:rect b="b" l="l" r="r" t="t"/>
                <a:pathLst>
                  <a:path extrusionOk="0" h="76835" w="78740">
                    <a:moveTo>
                      <a:pt x="0" y="32575"/>
                    </a:moveTo>
                    <a:lnTo>
                      <a:pt x="31956" y="1166"/>
                    </a:lnTo>
                    <a:lnTo>
                      <a:pt x="45529" y="0"/>
                    </a:lnTo>
                    <a:lnTo>
                      <a:pt x="58816" y="833"/>
                    </a:lnTo>
                    <a:lnTo>
                      <a:pt x="70104" y="4381"/>
                    </a:lnTo>
                    <a:lnTo>
                      <a:pt x="76176" y="10191"/>
                    </a:lnTo>
                    <a:lnTo>
                      <a:pt x="78676" y="17716"/>
                    </a:lnTo>
                    <a:lnTo>
                      <a:pt x="78033" y="25812"/>
                    </a:lnTo>
                    <a:lnTo>
                      <a:pt x="43172" y="63234"/>
                    </a:lnTo>
                    <a:lnTo>
                      <a:pt x="13144" y="76390"/>
                    </a:lnTo>
                    <a:lnTo>
                      <a:pt x="6905" y="73675"/>
                    </a:lnTo>
                    <a:lnTo>
                      <a:pt x="1524" y="66103"/>
                    </a:lnTo>
                  </a:path>
                </a:pathLst>
              </a:custGeom>
              <a:noFill/>
              <a:ln cap="flat" cmpd="sng" w="152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64" name="Google Shape;1264;p26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498067" y="2104644"/>
                <a:ext cx="137934" cy="1386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65" name="Google Shape;1265;p26"/>
            <p:cNvGrpSpPr/>
            <p:nvPr/>
          </p:nvGrpSpPr>
          <p:grpSpPr>
            <a:xfrm>
              <a:off x="4050779" y="4693145"/>
              <a:ext cx="520471" cy="234721"/>
              <a:chOff x="4050779" y="4693145"/>
              <a:chExt cx="520471" cy="234721"/>
            </a:xfrm>
          </p:grpSpPr>
          <p:pic>
            <p:nvPicPr>
              <p:cNvPr id="1266" name="Google Shape;1266;p26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4050779" y="4693145"/>
                <a:ext cx="152425" cy="2347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7" name="Google Shape;1267;p26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227444" y="4717529"/>
                <a:ext cx="343806" cy="1912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68" name="Google Shape;1268;p26"/>
            <p:cNvGrpSpPr/>
            <p:nvPr/>
          </p:nvGrpSpPr>
          <p:grpSpPr>
            <a:xfrm>
              <a:off x="4856975" y="4695431"/>
              <a:ext cx="170434" cy="217159"/>
              <a:chOff x="4856975" y="4695431"/>
              <a:chExt cx="170434" cy="217159"/>
            </a:xfrm>
          </p:grpSpPr>
          <p:pic>
            <p:nvPicPr>
              <p:cNvPr id="1269" name="Google Shape;1269;p26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856975" y="4695431"/>
                <a:ext cx="104419" cy="2171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70" name="Google Shape;1270;p26"/>
              <p:cNvSpPr/>
              <p:nvPr/>
            </p:nvSpPr>
            <p:spPr>
              <a:xfrm>
                <a:off x="4989945" y="4788407"/>
                <a:ext cx="37464" cy="88900"/>
              </a:xfrm>
              <a:custGeom>
                <a:rect b="b" l="l" r="r" t="t"/>
                <a:pathLst>
                  <a:path extrusionOk="0" h="88900" w="37464">
                    <a:moveTo>
                      <a:pt x="9536" y="0"/>
                    </a:moveTo>
                    <a:lnTo>
                      <a:pt x="4167" y="10834"/>
                    </a:lnTo>
                    <a:lnTo>
                      <a:pt x="869" y="20383"/>
                    </a:lnTo>
                    <a:lnTo>
                      <a:pt x="0" y="30218"/>
                    </a:lnTo>
                    <a:lnTo>
                      <a:pt x="1916" y="41909"/>
                    </a:lnTo>
                    <a:lnTo>
                      <a:pt x="19442" y="80771"/>
                    </a:lnTo>
                    <a:lnTo>
                      <a:pt x="24776" y="88391"/>
                    </a:lnTo>
                    <a:lnTo>
                      <a:pt x="33158" y="86105"/>
                    </a:lnTo>
                    <a:lnTo>
                      <a:pt x="34682" y="85343"/>
                    </a:lnTo>
                    <a:lnTo>
                      <a:pt x="35444" y="84581"/>
                    </a:lnTo>
                    <a:lnTo>
                      <a:pt x="36968" y="83819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26"/>
              <p:cNvSpPr/>
              <p:nvPr/>
            </p:nvSpPr>
            <p:spPr>
              <a:xfrm>
                <a:off x="4994909" y="4781549"/>
                <a:ext cx="31750" cy="43814"/>
              </a:xfrm>
              <a:custGeom>
                <a:rect b="b" l="l" r="r" t="t"/>
                <a:pathLst>
                  <a:path extrusionOk="0" h="43814" w="31750">
                    <a:moveTo>
                      <a:pt x="0" y="43433"/>
                    </a:moveTo>
                    <a:lnTo>
                      <a:pt x="31241" y="15239"/>
                    </a:lnTo>
                    <a:lnTo>
                      <a:pt x="31241" y="8381"/>
                    </a:lnTo>
                    <a:lnTo>
                      <a:pt x="22859" y="3809"/>
                    </a:lnTo>
                    <a:lnTo>
                      <a:pt x="17525" y="0"/>
                    </a:lnTo>
                    <a:lnTo>
                      <a:pt x="11429" y="761"/>
                    </a:lnTo>
                    <a:lnTo>
                      <a:pt x="5333" y="761"/>
                    </a:lnTo>
                    <a:lnTo>
                      <a:pt x="4571" y="761"/>
                    </a:lnTo>
                    <a:lnTo>
                      <a:pt x="3809" y="761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2" name="Google Shape;1272;p26"/>
            <p:cNvGrpSpPr/>
            <p:nvPr/>
          </p:nvGrpSpPr>
          <p:grpSpPr>
            <a:xfrm>
              <a:off x="5081765" y="4642853"/>
              <a:ext cx="717067" cy="221005"/>
              <a:chOff x="5081765" y="4642853"/>
              <a:chExt cx="717067" cy="221005"/>
            </a:xfrm>
          </p:grpSpPr>
          <p:pic>
            <p:nvPicPr>
              <p:cNvPr id="1273" name="Google Shape;1273;p26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5081765" y="4752581"/>
                <a:ext cx="117373" cy="10899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74" name="Google Shape;1274;p26"/>
              <p:cNvSpPr/>
              <p:nvPr/>
            </p:nvSpPr>
            <p:spPr>
              <a:xfrm>
                <a:off x="5153406" y="4705350"/>
                <a:ext cx="3175" cy="14604"/>
              </a:xfrm>
              <a:custGeom>
                <a:rect b="b" l="l" r="r" t="t"/>
                <a:pathLst>
                  <a:path extrusionOk="0" h="14604" w="3175">
                    <a:moveTo>
                      <a:pt x="3048" y="14477"/>
                    </a:moveTo>
                    <a:lnTo>
                      <a:pt x="2286" y="9905"/>
                    </a:lnTo>
                    <a:lnTo>
                      <a:pt x="1524" y="4571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75" name="Google Shape;1275;p26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241023" y="4739627"/>
                <a:ext cx="84607" cy="1219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76" name="Google Shape;1276;p26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356847" y="4642853"/>
                <a:ext cx="209575" cy="2210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77" name="Google Shape;1277;p26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5605259" y="4715243"/>
                <a:ext cx="193573" cy="1318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78" name="Google Shape;1278;p2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293535" y="4629137"/>
              <a:ext cx="327494" cy="195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9" name="Google Shape;1279;p26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944569" y="4612587"/>
              <a:ext cx="173285" cy="1750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80" name="Google Shape;1280;p26"/>
            <p:cNvGrpSpPr/>
            <p:nvPr/>
          </p:nvGrpSpPr>
          <p:grpSpPr>
            <a:xfrm>
              <a:off x="7149846" y="4615434"/>
              <a:ext cx="81915" cy="137160"/>
              <a:chOff x="7149846" y="4615434"/>
              <a:chExt cx="81915" cy="137160"/>
            </a:xfrm>
          </p:grpSpPr>
          <p:sp>
            <p:nvSpPr>
              <p:cNvPr id="1281" name="Google Shape;1281;p26"/>
              <p:cNvSpPr/>
              <p:nvPr/>
            </p:nvSpPr>
            <p:spPr>
              <a:xfrm>
                <a:off x="7178040" y="4615434"/>
                <a:ext cx="3175" cy="137160"/>
              </a:xfrm>
              <a:custGeom>
                <a:rect b="b" l="l" r="r" t="t"/>
                <a:pathLst>
                  <a:path extrusionOk="0" h="137160" w="3175">
                    <a:moveTo>
                      <a:pt x="0" y="0"/>
                    </a:moveTo>
                    <a:lnTo>
                      <a:pt x="3048" y="42672"/>
                    </a:lnTo>
                    <a:lnTo>
                      <a:pt x="3048" y="56376"/>
                    </a:lnTo>
                    <a:lnTo>
                      <a:pt x="3048" y="70008"/>
                    </a:lnTo>
                    <a:lnTo>
                      <a:pt x="3048" y="83498"/>
                    </a:lnTo>
                    <a:lnTo>
                      <a:pt x="3048" y="96774"/>
                    </a:lnTo>
                    <a:lnTo>
                      <a:pt x="3048" y="106941"/>
                    </a:lnTo>
                    <a:lnTo>
                      <a:pt x="3048" y="116967"/>
                    </a:lnTo>
                    <a:lnTo>
                      <a:pt x="3048" y="126992"/>
                    </a:lnTo>
                    <a:lnTo>
                      <a:pt x="3048" y="13716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26"/>
              <p:cNvSpPr/>
              <p:nvPr/>
            </p:nvSpPr>
            <p:spPr>
              <a:xfrm>
                <a:off x="7149846" y="4670298"/>
                <a:ext cx="81915" cy="22860"/>
              </a:xfrm>
              <a:custGeom>
                <a:rect b="b" l="l" r="r" t="t"/>
                <a:pathLst>
                  <a:path extrusionOk="0" h="22860" w="81915">
                    <a:moveTo>
                      <a:pt x="0" y="22860"/>
                    </a:moveTo>
                    <a:lnTo>
                      <a:pt x="36111" y="9786"/>
                    </a:lnTo>
                    <a:lnTo>
                      <a:pt x="65532" y="3429"/>
                    </a:lnTo>
                    <a:lnTo>
                      <a:pt x="73533" y="1714"/>
                    </a:lnTo>
                    <a:lnTo>
                      <a:pt x="81534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83" name="Google Shape;1283;p26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7544549" y="4585703"/>
              <a:ext cx="150401" cy="152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4" name="Google Shape;1284;p26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7992605" y="4581131"/>
              <a:ext cx="124231" cy="1273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85" name="Google Shape;1285;p26"/>
            <p:cNvGrpSpPr/>
            <p:nvPr/>
          </p:nvGrpSpPr>
          <p:grpSpPr>
            <a:xfrm>
              <a:off x="4666487" y="3526131"/>
              <a:ext cx="101727" cy="77366"/>
              <a:chOff x="4666487" y="3526131"/>
              <a:chExt cx="101727" cy="77366"/>
            </a:xfrm>
          </p:grpSpPr>
          <p:sp>
            <p:nvSpPr>
              <p:cNvPr id="1286" name="Google Shape;1286;p26"/>
              <p:cNvSpPr/>
              <p:nvPr/>
            </p:nvSpPr>
            <p:spPr>
              <a:xfrm>
                <a:off x="4666487" y="3526131"/>
                <a:ext cx="81279" cy="8254"/>
              </a:xfrm>
              <a:custGeom>
                <a:rect b="b" l="l" r="r" t="t"/>
                <a:pathLst>
                  <a:path extrusionOk="0" h="8254" w="81279">
                    <a:moveTo>
                      <a:pt x="0" y="404"/>
                    </a:moveTo>
                    <a:lnTo>
                      <a:pt x="10156" y="964"/>
                    </a:lnTo>
                    <a:lnTo>
                      <a:pt x="20097" y="1452"/>
                    </a:lnTo>
                    <a:lnTo>
                      <a:pt x="29896" y="1797"/>
                    </a:lnTo>
                    <a:lnTo>
                      <a:pt x="39624" y="1928"/>
                    </a:lnTo>
                    <a:lnTo>
                      <a:pt x="48589" y="1285"/>
                    </a:lnTo>
                    <a:lnTo>
                      <a:pt x="59340" y="214"/>
                    </a:lnTo>
                    <a:lnTo>
                      <a:pt x="69949" y="0"/>
                    </a:lnTo>
                    <a:lnTo>
                      <a:pt x="78486" y="1928"/>
                    </a:lnTo>
                    <a:lnTo>
                      <a:pt x="80010" y="4976"/>
                    </a:lnTo>
                    <a:lnTo>
                      <a:pt x="80772" y="5738"/>
                    </a:lnTo>
                    <a:lnTo>
                      <a:pt x="80010" y="8024"/>
                    </a:lnTo>
                  </a:path>
                </a:pathLst>
              </a:custGeom>
              <a:noFill/>
              <a:ln cap="flat" cmpd="sng" w="152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26"/>
              <p:cNvSpPr/>
              <p:nvPr/>
            </p:nvSpPr>
            <p:spPr>
              <a:xfrm>
                <a:off x="4701539" y="3584447"/>
                <a:ext cx="66675" cy="19050"/>
              </a:xfrm>
              <a:custGeom>
                <a:rect b="b" l="l" r="r" t="t"/>
                <a:pathLst>
                  <a:path extrusionOk="0" h="19050" w="66675">
                    <a:moveTo>
                      <a:pt x="0" y="19050"/>
                    </a:moveTo>
                    <a:lnTo>
                      <a:pt x="15287" y="16442"/>
                    </a:lnTo>
                    <a:lnTo>
                      <a:pt x="30289" y="13049"/>
                    </a:lnTo>
                    <a:lnTo>
                      <a:pt x="45005" y="8655"/>
                    </a:lnTo>
                    <a:lnTo>
                      <a:pt x="59436" y="3047"/>
                    </a:lnTo>
                    <a:lnTo>
                      <a:pt x="61722" y="2285"/>
                    </a:lnTo>
                    <a:lnTo>
                      <a:pt x="64008" y="1523"/>
                    </a:lnTo>
                    <a:lnTo>
                      <a:pt x="66294" y="0"/>
                    </a:lnTo>
                  </a:path>
                </a:pathLst>
              </a:custGeom>
              <a:noFill/>
              <a:ln cap="flat" cmpd="sng" w="152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8" name="Google Shape;1288;p26"/>
            <p:cNvGrpSpPr/>
            <p:nvPr/>
          </p:nvGrpSpPr>
          <p:grpSpPr>
            <a:xfrm>
              <a:off x="5316461" y="3417557"/>
              <a:ext cx="675919" cy="266725"/>
              <a:chOff x="5316461" y="3417557"/>
              <a:chExt cx="675919" cy="266725"/>
            </a:xfrm>
          </p:grpSpPr>
          <p:pic>
            <p:nvPicPr>
              <p:cNvPr id="1289" name="Google Shape;1289;p26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5316461" y="3458705"/>
                <a:ext cx="272821" cy="2255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0" name="Google Shape;1290;p26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5633453" y="3417557"/>
                <a:ext cx="358927" cy="1501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91" name="Google Shape;1291;p26"/>
            <p:cNvSpPr/>
            <p:nvPr/>
          </p:nvSpPr>
          <p:spPr>
            <a:xfrm>
              <a:off x="6377940" y="3417570"/>
              <a:ext cx="320040" cy="250825"/>
            </a:xfrm>
            <a:custGeom>
              <a:rect b="b" l="l" r="r" t="t"/>
              <a:pathLst>
                <a:path extrusionOk="0" h="250825" w="320040">
                  <a:moveTo>
                    <a:pt x="320039" y="0"/>
                  </a:moveTo>
                  <a:lnTo>
                    <a:pt x="309181" y="1809"/>
                  </a:lnTo>
                  <a:lnTo>
                    <a:pt x="298322" y="3048"/>
                  </a:lnTo>
                  <a:lnTo>
                    <a:pt x="287464" y="4286"/>
                  </a:lnTo>
                  <a:lnTo>
                    <a:pt x="236600" y="14478"/>
                  </a:lnTo>
                  <a:lnTo>
                    <a:pt x="196595" y="25146"/>
                  </a:lnTo>
                  <a:lnTo>
                    <a:pt x="156412" y="37468"/>
                  </a:lnTo>
                  <a:lnTo>
                    <a:pt x="134873" y="44958"/>
                  </a:lnTo>
                  <a:lnTo>
                    <a:pt x="139445" y="43434"/>
                  </a:lnTo>
                  <a:lnTo>
                    <a:pt x="137159" y="47244"/>
                  </a:lnTo>
                  <a:lnTo>
                    <a:pt x="176021" y="59436"/>
                  </a:lnTo>
                  <a:lnTo>
                    <a:pt x="218693" y="69151"/>
                  </a:lnTo>
                  <a:lnTo>
                    <a:pt x="240101" y="73366"/>
                  </a:lnTo>
                  <a:lnTo>
                    <a:pt x="261365" y="77724"/>
                  </a:lnTo>
                  <a:lnTo>
                    <a:pt x="271664" y="79831"/>
                  </a:lnTo>
                  <a:lnTo>
                    <a:pt x="282606" y="82010"/>
                  </a:lnTo>
                  <a:lnTo>
                    <a:pt x="293405" y="84903"/>
                  </a:lnTo>
                  <a:lnTo>
                    <a:pt x="303275" y="89154"/>
                  </a:lnTo>
                  <a:lnTo>
                    <a:pt x="304037" y="89916"/>
                  </a:lnTo>
                  <a:lnTo>
                    <a:pt x="304799" y="90678"/>
                  </a:lnTo>
                  <a:lnTo>
                    <a:pt x="305561" y="91440"/>
                  </a:lnTo>
                  <a:lnTo>
                    <a:pt x="302168" y="99417"/>
                  </a:lnTo>
                  <a:lnTo>
                    <a:pt x="259460" y="126670"/>
                  </a:lnTo>
                  <a:lnTo>
                    <a:pt x="216122" y="148173"/>
                  </a:lnTo>
                  <a:lnTo>
                    <a:pt x="164722" y="172092"/>
                  </a:lnTo>
                  <a:lnTo>
                    <a:pt x="135350" y="185547"/>
                  </a:lnTo>
                  <a:lnTo>
                    <a:pt x="106120" y="199001"/>
                  </a:lnTo>
                  <a:lnTo>
                    <a:pt x="76961" y="212598"/>
                  </a:lnTo>
                  <a:lnTo>
                    <a:pt x="57542" y="221122"/>
                  </a:lnTo>
                  <a:lnTo>
                    <a:pt x="37623" y="229933"/>
                  </a:lnTo>
                  <a:lnTo>
                    <a:pt x="18133" y="239601"/>
                  </a:lnTo>
                  <a:lnTo>
                    <a:pt x="0" y="250698"/>
                  </a:lnTo>
                  <a:lnTo>
                    <a:pt x="12906" y="250662"/>
                  </a:lnTo>
                  <a:lnTo>
                    <a:pt x="51053" y="248412"/>
                  </a:lnTo>
                  <a:lnTo>
                    <a:pt x="111728" y="239268"/>
                  </a:lnTo>
                  <a:lnTo>
                    <a:pt x="142243" y="234481"/>
                  </a:lnTo>
                  <a:lnTo>
                    <a:pt x="172973" y="230124"/>
                  </a:lnTo>
                  <a:lnTo>
                    <a:pt x="202251" y="225849"/>
                  </a:lnTo>
                  <a:lnTo>
                    <a:pt x="231743" y="222218"/>
                  </a:lnTo>
                  <a:lnTo>
                    <a:pt x="261377" y="219301"/>
                  </a:lnTo>
                  <a:lnTo>
                    <a:pt x="291083" y="217170"/>
                  </a:lnTo>
                  <a:lnTo>
                    <a:pt x="298703" y="216408"/>
                  </a:lnTo>
                  <a:lnTo>
                    <a:pt x="309371" y="216408"/>
                  </a:lnTo>
                  <a:lnTo>
                    <a:pt x="302513" y="216408"/>
                  </a:lnTo>
                  <a:lnTo>
                    <a:pt x="295655" y="216408"/>
                  </a:lnTo>
                  <a:lnTo>
                    <a:pt x="288797" y="214884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92" name="Google Shape;1292;p26"/>
            <p:cNvGrpSpPr/>
            <p:nvPr/>
          </p:nvGrpSpPr>
          <p:grpSpPr>
            <a:xfrm>
              <a:off x="6438780" y="3769613"/>
              <a:ext cx="206748" cy="131318"/>
              <a:chOff x="6438780" y="3769613"/>
              <a:chExt cx="206748" cy="131318"/>
            </a:xfrm>
          </p:grpSpPr>
          <p:sp>
            <p:nvSpPr>
              <p:cNvPr id="1293" name="Google Shape;1293;p26"/>
              <p:cNvSpPr/>
              <p:nvPr/>
            </p:nvSpPr>
            <p:spPr>
              <a:xfrm>
                <a:off x="6438780" y="3814571"/>
                <a:ext cx="45085" cy="86360"/>
              </a:xfrm>
              <a:custGeom>
                <a:rect b="b" l="l" r="r" t="t"/>
                <a:pathLst>
                  <a:path extrusionOk="0" h="86360" w="45085">
                    <a:moveTo>
                      <a:pt x="3167" y="0"/>
                    </a:moveTo>
                    <a:lnTo>
                      <a:pt x="1726" y="12668"/>
                    </a:lnTo>
                    <a:lnTo>
                      <a:pt x="785" y="24765"/>
                    </a:lnTo>
                    <a:lnTo>
                      <a:pt x="273" y="36861"/>
                    </a:lnTo>
                    <a:lnTo>
                      <a:pt x="119" y="49530"/>
                    </a:lnTo>
                    <a:lnTo>
                      <a:pt x="0" y="57054"/>
                    </a:lnTo>
                    <a:lnTo>
                      <a:pt x="19931" y="86106"/>
                    </a:lnTo>
                    <a:lnTo>
                      <a:pt x="26027" y="83820"/>
                    </a:lnTo>
                    <a:lnTo>
                      <a:pt x="33289" y="79319"/>
                    </a:lnTo>
                    <a:lnTo>
                      <a:pt x="38409" y="72389"/>
                    </a:lnTo>
                    <a:lnTo>
                      <a:pt x="42100" y="64317"/>
                    </a:lnTo>
                    <a:lnTo>
                      <a:pt x="45077" y="56387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26"/>
              <p:cNvSpPr/>
              <p:nvPr/>
            </p:nvSpPr>
            <p:spPr>
              <a:xfrm>
                <a:off x="6448043" y="3769613"/>
                <a:ext cx="12700" cy="2539"/>
              </a:xfrm>
              <a:custGeom>
                <a:rect b="b" l="l" r="r" t="t"/>
                <a:pathLst>
                  <a:path extrusionOk="0" h="2539" w="12700">
                    <a:moveTo>
                      <a:pt x="0" y="2286"/>
                    </a:moveTo>
                    <a:lnTo>
                      <a:pt x="3810" y="1524"/>
                    </a:lnTo>
                    <a:lnTo>
                      <a:pt x="8382" y="762"/>
                    </a:lnTo>
                    <a:lnTo>
                      <a:pt x="12192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26"/>
              <p:cNvSpPr/>
              <p:nvPr/>
            </p:nvSpPr>
            <p:spPr>
              <a:xfrm>
                <a:off x="6516623" y="3807713"/>
                <a:ext cx="44450" cy="5714"/>
              </a:xfrm>
              <a:custGeom>
                <a:rect b="b" l="l" r="r" t="t"/>
                <a:pathLst>
                  <a:path extrusionOk="0" h="5714" w="44450">
                    <a:moveTo>
                      <a:pt x="0" y="0"/>
                    </a:moveTo>
                    <a:lnTo>
                      <a:pt x="9370" y="678"/>
                    </a:lnTo>
                    <a:lnTo>
                      <a:pt x="18954" y="857"/>
                    </a:lnTo>
                    <a:lnTo>
                      <a:pt x="28396" y="1178"/>
                    </a:lnTo>
                    <a:lnTo>
                      <a:pt x="37338" y="2285"/>
                    </a:lnTo>
                    <a:lnTo>
                      <a:pt x="41148" y="3809"/>
                    </a:lnTo>
                    <a:lnTo>
                      <a:pt x="41910" y="3809"/>
                    </a:lnTo>
                    <a:lnTo>
                      <a:pt x="44196" y="5333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26"/>
              <p:cNvSpPr/>
              <p:nvPr/>
            </p:nvSpPr>
            <p:spPr>
              <a:xfrm>
                <a:off x="6537959" y="3847337"/>
                <a:ext cx="54609" cy="14604"/>
              </a:xfrm>
              <a:custGeom>
                <a:rect b="b" l="l" r="r" t="t"/>
                <a:pathLst>
                  <a:path extrusionOk="0" h="14604" w="54609">
                    <a:moveTo>
                      <a:pt x="0" y="13715"/>
                    </a:moveTo>
                    <a:lnTo>
                      <a:pt x="38862" y="7619"/>
                    </a:lnTo>
                    <a:lnTo>
                      <a:pt x="47244" y="4571"/>
                    </a:lnTo>
                    <a:lnTo>
                      <a:pt x="49530" y="3809"/>
                    </a:lnTo>
                    <a:lnTo>
                      <a:pt x="54102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26"/>
              <p:cNvSpPr/>
              <p:nvPr/>
            </p:nvSpPr>
            <p:spPr>
              <a:xfrm>
                <a:off x="6642353" y="3791711"/>
                <a:ext cx="3175" cy="98425"/>
              </a:xfrm>
              <a:custGeom>
                <a:rect b="b" l="l" r="r" t="t"/>
                <a:pathLst>
                  <a:path extrusionOk="0" h="98425" w="3175">
                    <a:moveTo>
                      <a:pt x="761" y="0"/>
                    </a:moveTo>
                    <a:lnTo>
                      <a:pt x="321" y="14287"/>
                    </a:lnTo>
                    <a:lnTo>
                      <a:pt x="95" y="28575"/>
                    </a:lnTo>
                    <a:lnTo>
                      <a:pt x="11" y="42862"/>
                    </a:lnTo>
                    <a:lnTo>
                      <a:pt x="0" y="57150"/>
                    </a:lnTo>
                    <a:lnTo>
                      <a:pt x="154" y="67437"/>
                    </a:lnTo>
                    <a:lnTo>
                      <a:pt x="666" y="77724"/>
                    </a:lnTo>
                    <a:lnTo>
                      <a:pt x="1607" y="88011"/>
                    </a:lnTo>
                    <a:lnTo>
                      <a:pt x="3047" y="9829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98" name="Google Shape;1298;p26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6528803" y="3312401"/>
              <a:ext cx="67843" cy="762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99" name="Google Shape;1299;p26"/>
            <p:cNvGrpSpPr/>
            <p:nvPr/>
          </p:nvGrpSpPr>
          <p:grpSpPr>
            <a:xfrm>
              <a:off x="6784705" y="3402199"/>
              <a:ext cx="257698" cy="332104"/>
              <a:chOff x="6784705" y="3402199"/>
              <a:chExt cx="257698" cy="332104"/>
            </a:xfrm>
          </p:grpSpPr>
          <p:sp>
            <p:nvSpPr>
              <p:cNvPr id="1300" name="Google Shape;1300;p26"/>
              <p:cNvSpPr/>
              <p:nvPr/>
            </p:nvSpPr>
            <p:spPr>
              <a:xfrm>
                <a:off x="6784705" y="3402199"/>
                <a:ext cx="154304" cy="332104"/>
              </a:xfrm>
              <a:custGeom>
                <a:rect b="b" l="l" r="r" t="t"/>
                <a:pathLst>
                  <a:path extrusionOk="0" h="332104" w="154304">
                    <a:moveTo>
                      <a:pt x="91582" y="5464"/>
                    </a:moveTo>
                    <a:lnTo>
                      <a:pt x="80938" y="2405"/>
                    </a:lnTo>
                    <a:lnTo>
                      <a:pt x="70437" y="416"/>
                    </a:lnTo>
                    <a:lnTo>
                      <a:pt x="59650" y="0"/>
                    </a:lnTo>
                    <a:lnTo>
                      <a:pt x="48148" y="1654"/>
                    </a:lnTo>
                    <a:lnTo>
                      <a:pt x="12787" y="18799"/>
                    </a:lnTo>
                    <a:lnTo>
                      <a:pt x="0" y="60376"/>
                    </a:lnTo>
                    <a:lnTo>
                      <a:pt x="142" y="70996"/>
                    </a:lnTo>
                    <a:lnTo>
                      <a:pt x="797" y="90749"/>
                    </a:lnTo>
                    <a:lnTo>
                      <a:pt x="2524" y="110144"/>
                    </a:lnTo>
                    <a:lnTo>
                      <a:pt x="4964" y="129397"/>
                    </a:lnTo>
                    <a:lnTo>
                      <a:pt x="7762" y="148720"/>
                    </a:lnTo>
                    <a:lnTo>
                      <a:pt x="10763" y="172021"/>
                    </a:lnTo>
                    <a:lnTo>
                      <a:pt x="17621" y="218051"/>
                    </a:lnTo>
                    <a:lnTo>
                      <a:pt x="24491" y="256924"/>
                    </a:lnTo>
                    <a:lnTo>
                      <a:pt x="35956" y="304930"/>
                    </a:lnTo>
                    <a:lnTo>
                      <a:pt x="37147" y="310776"/>
                    </a:lnTo>
                    <a:lnTo>
                      <a:pt x="38623" y="317408"/>
                    </a:lnTo>
                    <a:lnTo>
                      <a:pt x="40671" y="323897"/>
                    </a:lnTo>
                    <a:lnTo>
                      <a:pt x="43576" y="329314"/>
                    </a:lnTo>
                    <a:lnTo>
                      <a:pt x="45100" y="331600"/>
                    </a:lnTo>
                    <a:lnTo>
                      <a:pt x="44338" y="330838"/>
                    </a:lnTo>
                    <a:lnTo>
                      <a:pt x="47386" y="331600"/>
                    </a:lnTo>
                    <a:lnTo>
                      <a:pt x="55173" y="330624"/>
                    </a:lnTo>
                    <a:lnTo>
                      <a:pt x="63388" y="328362"/>
                    </a:lnTo>
                    <a:lnTo>
                      <a:pt x="71604" y="325814"/>
                    </a:lnTo>
                    <a:lnTo>
                      <a:pt x="79390" y="323980"/>
                    </a:lnTo>
                    <a:lnTo>
                      <a:pt x="94357" y="321897"/>
                    </a:lnTo>
                    <a:lnTo>
                      <a:pt x="109394" y="319885"/>
                    </a:lnTo>
                    <a:lnTo>
                      <a:pt x="124289" y="317444"/>
                    </a:lnTo>
                    <a:lnTo>
                      <a:pt x="138826" y="314074"/>
                    </a:lnTo>
                    <a:lnTo>
                      <a:pt x="144160" y="312550"/>
                    </a:lnTo>
                    <a:lnTo>
                      <a:pt x="148732" y="310264"/>
                    </a:lnTo>
                    <a:lnTo>
                      <a:pt x="154066" y="30874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01" name="Google Shape;1301;p26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6856463" y="3467849"/>
                <a:ext cx="141757" cy="1478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02" name="Google Shape;1302;p26"/>
              <p:cNvSpPr/>
              <p:nvPr/>
            </p:nvSpPr>
            <p:spPr>
              <a:xfrm>
                <a:off x="7026401" y="3556254"/>
                <a:ext cx="1270" cy="76200"/>
              </a:xfrm>
              <a:custGeom>
                <a:rect b="b" l="l" r="r" t="t"/>
                <a:pathLst>
                  <a:path extrusionOk="0" h="76200" w="1270">
                    <a:moveTo>
                      <a:pt x="0" y="0"/>
                    </a:moveTo>
                    <a:lnTo>
                      <a:pt x="11" y="9834"/>
                    </a:lnTo>
                    <a:lnTo>
                      <a:pt x="95" y="19812"/>
                    </a:lnTo>
                    <a:lnTo>
                      <a:pt x="321" y="29789"/>
                    </a:lnTo>
                    <a:lnTo>
                      <a:pt x="762" y="39624"/>
                    </a:lnTo>
                    <a:lnTo>
                      <a:pt x="762" y="48768"/>
                    </a:lnTo>
                    <a:lnTo>
                      <a:pt x="762" y="57911"/>
                    </a:lnTo>
                    <a:lnTo>
                      <a:pt x="762" y="67055"/>
                    </a:lnTo>
                    <a:lnTo>
                      <a:pt x="762" y="7620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26"/>
              <p:cNvSpPr/>
              <p:nvPr/>
            </p:nvSpPr>
            <p:spPr>
              <a:xfrm>
                <a:off x="7027163" y="3477768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048"/>
                    </a:moveTo>
                    <a:lnTo>
                      <a:pt x="0" y="11430"/>
                    </a:lnTo>
                    <a:lnTo>
                      <a:pt x="3810" y="15240"/>
                    </a:lnTo>
                    <a:lnTo>
                      <a:pt x="12192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304" name="Google Shape;1304;p26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7162025" y="3415271"/>
              <a:ext cx="189763" cy="251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05" name="Google Shape;1305;p26"/>
            <p:cNvGrpSpPr/>
            <p:nvPr/>
          </p:nvGrpSpPr>
          <p:grpSpPr>
            <a:xfrm>
              <a:off x="7399769" y="3330701"/>
              <a:ext cx="264045" cy="284239"/>
              <a:chOff x="7399769" y="3330701"/>
              <a:chExt cx="264045" cy="284239"/>
            </a:xfrm>
          </p:grpSpPr>
          <p:pic>
            <p:nvPicPr>
              <p:cNvPr id="1306" name="Google Shape;1306;p26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7399769" y="3379457"/>
                <a:ext cx="165855" cy="23548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07" name="Google Shape;1307;p26"/>
              <p:cNvSpPr/>
              <p:nvPr/>
            </p:nvSpPr>
            <p:spPr>
              <a:xfrm>
                <a:off x="7570469" y="3330701"/>
                <a:ext cx="93345" cy="252729"/>
              </a:xfrm>
              <a:custGeom>
                <a:rect b="b" l="l" r="r" t="t"/>
                <a:pathLst>
                  <a:path extrusionOk="0" h="252729" w="93345">
                    <a:moveTo>
                      <a:pt x="15240" y="0"/>
                    </a:moveTo>
                    <a:lnTo>
                      <a:pt x="54864" y="19049"/>
                    </a:lnTo>
                    <a:lnTo>
                      <a:pt x="81331" y="61162"/>
                    </a:lnTo>
                    <a:lnTo>
                      <a:pt x="92868" y="113252"/>
                    </a:lnTo>
                    <a:lnTo>
                      <a:pt x="93190" y="132361"/>
                    </a:lnTo>
                    <a:lnTo>
                      <a:pt x="91440" y="150113"/>
                    </a:lnTo>
                    <a:lnTo>
                      <a:pt x="78009" y="187737"/>
                    </a:lnTo>
                    <a:lnTo>
                      <a:pt x="54864" y="220218"/>
                    </a:lnTo>
                    <a:lnTo>
                      <a:pt x="20466" y="248185"/>
                    </a:lnTo>
                    <a:lnTo>
                      <a:pt x="6096" y="252222"/>
                    </a:lnTo>
                    <a:lnTo>
                      <a:pt x="3810" y="252222"/>
                    </a:lnTo>
                    <a:lnTo>
                      <a:pt x="2286" y="252222"/>
                    </a:lnTo>
                    <a:lnTo>
                      <a:pt x="0" y="25222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308" name="Google Shape;1308;p26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7855445" y="3423653"/>
              <a:ext cx="88417" cy="853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09" name="Google Shape;1309;p26"/>
            <p:cNvGrpSpPr/>
            <p:nvPr/>
          </p:nvGrpSpPr>
          <p:grpSpPr>
            <a:xfrm>
              <a:off x="8171283" y="3264395"/>
              <a:ext cx="475143" cy="308369"/>
              <a:chOff x="8171283" y="3264395"/>
              <a:chExt cx="475143" cy="308369"/>
            </a:xfrm>
          </p:grpSpPr>
          <p:sp>
            <p:nvSpPr>
              <p:cNvPr id="1310" name="Google Shape;1310;p26"/>
              <p:cNvSpPr/>
              <p:nvPr/>
            </p:nvSpPr>
            <p:spPr>
              <a:xfrm>
                <a:off x="8223504" y="3412998"/>
                <a:ext cx="3175" cy="87629"/>
              </a:xfrm>
              <a:custGeom>
                <a:rect b="b" l="l" r="r" t="t"/>
                <a:pathLst>
                  <a:path extrusionOk="0" h="87629" w="3175">
                    <a:moveTo>
                      <a:pt x="0" y="0"/>
                    </a:moveTo>
                    <a:lnTo>
                      <a:pt x="130" y="10739"/>
                    </a:lnTo>
                    <a:lnTo>
                      <a:pt x="476" y="21336"/>
                    </a:lnTo>
                    <a:lnTo>
                      <a:pt x="964" y="31932"/>
                    </a:lnTo>
                    <a:lnTo>
                      <a:pt x="1524" y="42672"/>
                    </a:lnTo>
                    <a:lnTo>
                      <a:pt x="1226" y="53768"/>
                    </a:lnTo>
                    <a:lnTo>
                      <a:pt x="857" y="65151"/>
                    </a:lnTo>
                    <a:lnTo>
                      <a:pt x="1202" y="76533"/>
                    </a:lnTo>
                    <a:lnTo>
                      <a:pt x="3048" y="8763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26"/>
              <p:cNvSpPr/>
              <p:nvPr/>
            </p:nvSpPr>
            <p:spPr>
              <a:xfrm>
                <a:off x="8282178" y="3433572"/>
                <a:ext cx="60325" cy="13335"/>
              </a:xfrm>
              <a:custGeom>
                <a:rect b="b" l="l" r="r" t="t"/>
                <a:pathLst>
                  <a:path extrusionOk="0" h="13335" w="60325">
                    <a:moveTo>
                      <a:pt x="0" y="12953"/>
                    </a:moveTo>
                    <a:lnTo>
                      <a:pt x="43434" y="0"/>
                    </a:lnTo>
                    <a:lnTo>
                      <a:pt x="51816" y="0"/>
                    </a:lnTo>
                    <a:lnTo>
                      <a:pt x="60198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12" name="Google Shape;1312;p26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8372081" y="3361169"/>
                <a:ext cx="161556" cy="1272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3" name="Google Shape;1313;p26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8555723" y="3264395"/>
                <a:ext cx="90703" cy="2149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4" name="Google Shape;1314;p26"/>
              <p:cNvSpPr/>
              <p:nvPr/>
            </p:nvSpPr>
            <p:spPr>
              <a:xfrm>
                <a:off x="8171283" y="3312414"/>
                <a:ext cx="146050" cy="260350"/>
              </a:xfrm>
              <a:custGeom>
                <a:rect b="b" l="l" r="r" t="t"/>
                <a:pathLst>
                  <a:path extrusionOk="0" h="260350" w="146050">
                    <a:moveTo>
                      <a:pt x="24788" y="0"/>
                    </a:moveTo>
                    <a:lnTo>
                      <a:pt x="11930" y="50684"/>
                    </a:lnTo>
                    <a:lnTo>
                      <a:pt x="3571" y="98857"/>
                    </a:lnTo>
                    <a:lnTo>
                      <a:pt x="0" y="164365"/>
                    </a:lnTo>
                    <a:lnTo>
                      <a:pt x="4214" y="195834"/>
                    </a:lnTo>
                    <a:lnTo>
                      <a:pt x="29360" y="238887"/>
                    </a:lnTo>
                    <a:lnTo>
                      <a:pt x="75080" y="259079"/>
                    </a:lnTo>
                    <a:lnTo>
                      <a:pt x="93976" y="259770"/>
                    </a:lnTo>
                    <a:lnTo>
                      <a:pt x="111371" y="257746"/>
                    </a:lnTo>
                    <a:lnTo>
                      <a:pt x="128337" y="253722"/>
                    </a:lnTo>
                    <a:lnTo>
                      <a:pt x="145946" y="248411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5" name="Google Shape;1315;p26"/>
            <p:cNvGrpSpPr/>
            <p:nvPr/>
          </p:nvGrpSpPr>
          <p:grpSpPr>
            <a:xfrm>
              <a:off x="8721851" y="3302507"/>
              <a:ext cx="182131" cy="241924"/>
              <a:chOff x="8721851" y="3302507"/>
              <a:chExt cx="182131" cy="241924"/>
            </a:xfrm>
          </p:grpSpPr>
          <p:sp>
            <p:nvSpPr>
              <p:cNvPr id="1316" name="Google Shape;1316;p26"/>
              <p:cNvSpPr/>
              <p:nvPr/>
            </p:nvSpPr>
            <p:spPr>
              <a:xfrm>
                <a:off x="8721851" y="3302507"/>
                <a:ext cx="9525" cy="125729"/>
              </a:xfrm>
              <a:custGeom>
                <a:rect b="b" l="l" r="r" t="t"/>
                <a:pathLst>
                  <a:path extrusionOk="0" h="125729" w="9525">
                    <a:moveTo>
                      <a:pt x="0" y="0"/>
                    </a:moveTo>
                    <a:lnTo>
                      <a:pt x="3321" y="13025"/>
                    </a:lnTo>
                    <a:lnTo>
                      <a:pt x="5429" y="25336"/>
                    </a:lnTo>
                    <a:lnTo>
                      <a:pt x="6536" y="37933"/>
                    </a:lnTo>
                    <a:lnTo>
                      <a:pt x="6858" y="51816"/>
                    </a:lnTo>
                    <a:lnTo>
                      <a:pt x="6762" y="66686"/>
                    </a:lnTo>
                    <a:lnTo>
                      <a:pt x="6667" y="81629"/>
                    </a:lnTo>
                    <a:lnTo>
                      <a:pt x="6858" y="96714"/>
                    </a:lnTo>
                    <a:lnTo>
                      <a:pt x="7620" y="112014"/>
                    </a:lnTo>
                    <a:lnTo>
                      <a:pt x="7620" y="118872"/>
                    </a:lnTo>
                    <a:lnTo>
                      <a:pt x="7620" y="121157"/>
                    </a:lnTo>
                    <a:lnTo>
                      <a:pt x="9144" y="12573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17" name="Google Shape;1317;p26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8762987" y="3332963"/>
                <a:ext cx="140995" cy="2114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18" name="Google Shape;1318;p26"/>
            <p:cNvGrpSpPr/>
            <p:nvPr/>
          </p:nvGrpSpPr>
          <p:grpSpPr>
            <a:xfrm>
              <a:off x="9014447" y="3063620"/>
              <a:ext cx="587006" cy="353200"/>
              <a:chOff x="9014447" y="3063620"/>
              <a:chExt cx="587006" cy="353200"/>
            </a:xfrm>
          </p:grpSpPr>
          <p:pic>
            <p:nvPicPr>
              <p:cNvPr id="1319" name="Google Shape;1319;p26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9014447" y="3211817"/>
                <a:ext cx="74701" cy="2050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20" name="Google Shape;1320;p26"/>
              <p:cNvSpPr/>
              <p:nvPr/>
            </p:nvSpPr>
            <p:spPr>
              <a:xfrm>
                <a:off x="9138666" y="3272027"/>
                <a:ext cx="5715" cy="71754"/>
              </a:xfrm>
              <a:custGeom>
                <a:rect b="b" l="l" r="r" t="t"/>
                <a:pathLst>
                  <a:path extrusionOk="0" h="71754" w="5715">
                    <a:moveTo>
                      <a:pt x="3048" y="0"/>
                    </a:moveTo>
                    <a:lnTo>
                      <a:pt x="1607" y="8905"/>
                    </a:lnTo>
                    <a:lnTo>
                      <a:pt x="666" y="17526"/>
                    </a:lnTo>
                    <a:lnTo>
                      <a:pt x="154" y="26146"/>
                    </a:lnTo>
                    <a:lnTo>
                      <a:pt x="0" y="35052"/>
                    </a:lnTo>
                    <a:lnTo>
                      <a:pt x="11" y="42481"/>
                    </a:lnTo>
                    <a:lnTo>
                      <a:pt x="95" y="49911"/>
                    </a:lnTo>
                    <a:lnTo>
                      <a:pt x="321" y="57340"/>
                    </a:lnTo>
                    <a:lnTo>
                      <a:pt x="762" y="64769"/>
                    </a:lnTo>
                    <a:lnTo>
                      <a:pt x="1524" y="71628"/>
                    </a:lnTo>
                    <a:lnTo>
                      <a:pt x="2286" y="68580"/>
                    </a:lnTo>
                    <a:lnTo>
                      <a:pt x="5334" y="7162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21" name="Google Shape;1321;p26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9195803" y="3149333"/>
                <a:ext cx="253914" cy="2141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22" name="Google Shape;1322;p26"/>
              <p:cNvSpPr/>
              <p:nvPr/>
            </p:nvSpPr>
            <p:spPr>
              <a:xfrm>
                <a:off x="9431274" y="3063620"/>
                <a:ext cx="170179" cy="344170"/>
              </a:xfrm>
              <a:custGeom>
                <a:rect b="b" l="l" r="r" t="t"/>
                <a:pathLst>
                  <a:path extrusionOk="0" h="344170" w="170179">
                    <a:moveTo>
                      <a:pt x="46481" y="20954"/>
                    </a:moveTo>
                    <a:lnTo>
                      <a:pt x="89153" y="1904"/>
                    </a:lnTo>
                    <a:lnTo>
                      <a:pt x="116490" y="0"/>
                    </a:lnTo>
                    <a:lnTo>
                      <a:pt x="130409" y="404"/>
                    </a:lnTo>
                    <a:lnTo>
                      <a:pt x="164794" y="21847"/>
                    </a:lnTo>
                    <a:lnTo>
                      <a:pt x="170021" y="66389"/>
                    </a:lnTo>
                    <a:lnTo>
                      <a:pt x="169461" y="84451"/>
                    </a:lnTo>
                    <a:lnTo>
                      <a:pt x="168401" y="101726"/>
                    </a:lnTo>
                    <a:lnTo>
                      <a:pt x="165246" y="131444"/>
                    </a:lnTo>
                    <a:lnTo>
                      <a:pt x="160877" y="161162"/>
                    </a:lnTo>
                    <a:lnTo>
                      <a:pt x="156079" y="190880"/>
                    </a:lnTo>
                    <a:lnTo>
                      <a:pt x="151637" y="220598"/>
                    </a:lnTo>
                    <a:lnTo>
                      <a:pt x="148887" y="241982"/>
                    </a:lnTo>
                    <a:lnTo>
                      <a:pt x="146208" y="263651"/>
                    </a:lnTo>
                    <a:lnTo>
                      <a:pt x="143386" y="285321"/>
                    </a:lnTo>
                    <a:lnTo>
                      <a:pt x="140207" y="306704"/>
                    </a:lnTo>
                    <a:lnTo>
                      <a:pt x="139696" y="313813"/>
                    </a:lnTo>
                    <a:lnTo>
                      <a:pt x="138969" y="321849"/>
                    </a:lnTo>
                    <a:lnTo>
                      <a:pt x="137529" y="329743"/>
                    </a:lnTo>
                    <a:lnTo>
                      <a:pt x="134873" y="336422"/>
                    </a:lnTo>
                    <a:lnTo>
                      <a:pt x="131063" y="341756"/>
                    </a:lnTo>
                    <a:lnTo>
                      <a:pt x="118109" y="341756"/>
                    </a:lnTo>
                    <a:lnTo>
                      <a:pt x="113537" y="341756"/>
                    </a:lnTo>
                    <a:lnTo>
                      <a:pt x="94678" y="343388"/>
                    </a:lnTo>
                    <a:lnTo>
                      <a:pt x="75818" y="343947"/>
                    </a:lnTo>
                    <a:lnTo>
                      <a:pt x="56959" y="343792"/>
                    </a:lnTo>
                    <a:lnTo>
                      <a:pt x="38099" y="343280"/>
                    </a:lnTo>
                    <a:lnTo>
                      <a:pt x="27646" y="342602"/>
                    </a:lnTo>
                    <a:lnTo>
                      <a:pt x="18478" y="340709"/>
                    </a:lnTo>
                    <a:lnTo>
                      <a:pt x="9596" y="337816"/>
                    </a:lnTo>
                    <a:lnTo>
                      <a:pt x="0" y="33413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3" name="Google Shape;1323;p26"/>
            <p:cNvSpPr/>
            <p:nvPr/>
          </p:nvSpPr>
          <p:spPr>
            <a:xfrm>
              <a:off x="5357621" y="5423153"/>
              <a:ext cx="327025" cy="229870"/>
            </a:xfrm>
            <a:custGeom>
              <a:rect b="b" l="l" r="r" t="t"/>
              <a:pathLst>
                <a:path extrusionOk="0" h="229870" w="327025">
                  <a:moveTo>
                    <a:pt x="248412" y="0"/>
                  </a:moveTo>
                  <a:lnTo>
                    <a:pt x="206621" y="11251"/>
                  </a:lnTo>
                  <a:lnTo>
                    <a:pt x="148685" y="28670"/>
                  </a:lnTo>
                  <a:lnTo>
                    <a:pt x="126884" y="35706"/>
                  </a:lnTo>
                  <a:lnTo>
                    <a:pt x="105156" y="42672"/>
                  </a:lnTo>
                  <a:lnTo>
                    <a:pt x="98298" y="44958"/>
                  </a:lnTo>
                  <a:lnTo>
                    <a:pt x="86868" y="47244"/>
                  </a:lnTo>
                  <a:lnTo>
                    <a:pt x="81534" y="51816"/>
                  </a:lnTo>
                  <a:lnTo>
                    <a:pt x="81534" y="52578"/>
                  </a:lnTo>
                  <a:lnTo>
                    <a:pt x="86951" y="55292"/>
                  </a:lnTo>
                  <a:lnTo>
                    <a:pt x="137731" y="68770"/>
                  </a:lnTo>
                  <a:lnTo>
                    <a:pt x="187702" y="73878"/>
                  </a:lnTo>
                  <a:lnTo>
                    <a:pt x="204501" y="75152"/>
                  </a:lnTo>
                  <a:lnTo>
                    <a:pt x="221158" y="76569"/>
                  </a:lnTo>
                  <a:lnTo>
                    <a:pt x="237744" y="78486"/>
                  </a:lnTo>
                  <a:lnTo>
                    <a:pt x="246447" y="79176"/>
                  </a:lnTo>
                  <a:lnTo>
                    <a:pt x="256508" y="80581"/>
                  </a:lnTo>
                  <a:lnTo>
                    <a:pt x="266140" y="83415"/>
                  </a:lnTo>
                  <a:lnTo>
                    <a:pt x="273558" y="88392"/>
                  </a:lnTo>
                  <a:lnTo>
                    <a:pt x="275677" y="94083"/>
                  </a:lnTo>
                  <a:lnTo>
                    <a:pt x="273367" y="100203"/>
                  </a:lnTo>
                  <a:lnTo>
                    <a:pt x="228504" y="135064"/>
                  </a:lnTo>
                  <a:lnTo>
                    <a:pt x="188976" y="154686"/>
                  </a:lnTo>
                  <a:lnTo>
                    <a:pt x="138969" y="177546"/>
                  </a:lnTo>
                  <a:lnTo>
                    <a:pt x="88392" y="198120"/>
                  </a:lnTo>
                  <a:lnTo>
                    <a:pt x="51435" y="211359"/>
                  </a:lnTo>
                  <a:lnTo>
                    <a:pt x="14478" y="224028"/>
                  </a:lnTo>
                  <a:lnTo>
                    <a:pt x="10668" y="224790"/>
                  </a:lnTo>
                  <a:lnTo>
                    <a:pt x="3810" y="227838"/>
                  </a:lnTo>
                  <a:lnTo>
                    <a:pt x="0" y="229362"/>
                  </a:lnTo>
                  <a:lnTo>
                    <a:pt x="42862" y="228957"/>
                  </a:lnTo>
                  <a:lnTo>
                    <a:pt x="85725" y="227838"/>
                  </a:lnTo>
                  <a:lnTo>
                    <a:pt x="128587" y="226147"/>
                  </a:lnTo>
                  <a:lnTo>
                    <a:pt x="171450" y="224028"/>
                  </a:lnTo>
                  <a:lnTo>
                    <a:pt x="221361" y="220979"/>
                  </a:lnTo>
                  <a:lnTo>
                    <a:pt x="246245" y="219313"/>
                  </a:lnTo>
                  <a:lnTo>
                    <a:pt x="271272" y="217932"/>
                  </a:lnTo>
                  <a:lnTo>
                    <a:pt x="283845" y="217491"/>
                  </a:lnTo>
                  <a:lnTo>
                    <a:pt x="296418" y="217265"/>
                  </a:lnTo>
                  <a:lnTo>
                    <a:pt x="308991" y="217181"/>
                  </a:lnTo>
                  <a:lnTo>
                    <a:pt x="321564" y="217170"/>
                  </a:lnTo>
                  <a:lnTo>
                    <a:pt x="324612" y="217170"/>
                  </a:lnTo>
                  <a:lnTo>
                    <a:pt x="326898" y="217170"/>
                  </a:lnTo>
                  <a:lnTo>
                    <a:pt x="321564" y="217932"/>
                  </a:lnTo>
                  <a:lnTo>
                    <a:pt x="315468" y="220979"/>
                  </a:lnTo>
                  <a:lnTo>
                    <a:pt x="310134" y="220979"/>
                  </a:lnTo>
                  <a:lnTo>
                    <a:pt x="303276" y="220979"/>
                  </a:lnTo>
                  <a:lnTo>
                    <a:pt x="301752" y="220979"/>
                  </a:lnTo>
                  <a:lnTo>
                    <a:pt x="297180" y="220979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4" name="Google Shape;1324;p26"/>
            <p:cNvGrpSpPr/>
            <p:nvPr/>
          </p:nvGrpSpPr>
          <p:grpSpPr>
            <a:xfrm>
              <a:off x="5366765" y="5776722"/>
              <a:ext cx="158750" cy="126492"/>
              <a:chOff x="5366765" y="5776722"/>
              <a:chExt cx="158750" cy="126492"/>
            </a:xfrm>
          </p:grpSpPr>
          <p:sp>
            <p:nvSpPr>
              <p:cNvPr id="1325" name="Google Shape;1325;p26"/>
              <p:cNvSpPr/>
              <p:nvPr/>
            </p:nvSpPr>
            <p:spPr>
              <a:xfrm>
                <a:off x="5379826" y="5819394"/>
                <a:ext cx="44450" cy="83820"/>
              </a:xfrm>
              <a:custGeom>
                <a:rect b="b" l="l" r="r" t="t"/>
                <a:pathLst>
                  <a:path extrusionOk="0" h="83820" w="44450">
                    <a:moveTo>
                      <a:pt x="6750" y="0"/>
                    </a:moveTo>
                    <a:lnTo>
                      <a:pt x="3262" y="17204"/>
                    </a:lnTo>
                    <a:lnTo>
                      <a:pt x="559" y="35909"/>
                    </a:lnTo>
                    <a:lnTo>
                      <a:pt x="0" y="54756"/>
                    </a:lnTo>
                    <a:lnTo>
                      <a:pt x="2940" y="72390"/>
                    </a:lnTo>
                    <a:lnTo>
                      <a:pt x="5226" y="78486"/>
                    </a:lnTo>
                    <a:lnTo>
                      <a:pt x="9798" y="83058"/>
                    </a:lnTo>
                    <a:lnTo>
                      <a:pt x="15894" y="83820"/>
                    </a:lnTo>
                    <a:lnTo>
                      <a:pt x="22764" y="83391"/>
                    </a:lnTo>
                    <a:lnTo>
                      <a:pt x="42564" y="59435"/>
                    </a:lnTo>
                    <a:lnTo>
                      <a:pt x="44088" y="54101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26"/>
              <p:cNvSpPr/>
              <p:nvPr/>
            </p:nvSpPr>
            <p:spPr>
              <a:xfrm>
                <a:off x="5366765" y="5776722"/>
                <a:ext cx="15239" cy="0"/>
              </a:xfrm>
              <a:custGeom>
                <a:rect b="b" l="l" r="r" t="t"/>
                <a:pathLst>
                  <a:path extrusionOk="0" h="120000" w="15239">
                    <a:moveTo>
                      <a:pt x="0" y="0"/>
                    </a:moveTo>
                    <a:lnTo>
                      <a:pt x="4572" y="0"/>
                    </a:lnTo>
                    <a:lnTo>
                      <a:pt x="9906" y="0"/>
                    </a:lnTo>
                    <a:lnTo>
                      <a:pt x="15240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26"/>
              <p:cNvSpPr/>
              <p:nvPr/>
            </p:nvSpPr>
            <p:spPr>
              <a:xfrm>
                <a:off x="5449823" y="5832348"/>
                <a:ext cx="51435" cy="3810"/>
              </a:xfrm>
              <a:custGeom>
                <a:rect b="b" l="l" r="r" t="t"/>
                <a:pathLst>
                  <a:path extrusionOk="0" h="3810" w="51435">
                    <a:moveTo>
                      <a:pt x="0" y="0"/>
                    </a:moveTo>
                    <a:lnTo>
                      <a:pt x="8346" y="1869"/>
                    </a:lnTo>
                    <a:lnTo>
                      <a:pt x="16478" y="2952"/>
                    </a:lnTo>
                    <a:lnTo>
                      <a:pt x="24753" y="3321"/>
                    </a:lnTo>
                    <a:lnTo>
                      <a:pt x="33528" y="3047"/>
                    </a:lnTo>
                    <a:lnTo>
                      <a:pt x="38862" y="3047"/>
                    </a:lnTo>
                    <a:lnTo>
                      <a:pt x="44958" y="2285"/>
                    </a:lnTo>
                    <a:lnTo>
                      <a:pt x="51053" y="2285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26"/>
              <p:cNvSpPr/>
              <p:nvPr/>
            </p:nvSpPr>
            <p:spPr>
              <a:xfrm>
                <a:off x="5477255" y="5872734"/>
                <a:ext cx="48260" cy="12064"/>
              </a:xfrm>
              <a:custGeom>
                <a:rect b="b" l="l" r="r" t="t"/>
                <a:pathLst>
                  <a:path extrusionOk="0" h="12064" w="48260">
                    <a:moveTo>
                      <a:pt x="0" y="11430"/>
                    </a:moveTo>
                    <a:lnTo>
                      <a:pt x="41910" y="3810"/>
                    </a:lnTo>
                    <a:lnTo>
                      <a:pt x="44196" y="3048"/>
                    </a:lnTo>
                    <a:lnTo>
                      <a:pt x="48006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9" name="Google Shape;1329;p26"/>
            <p:cNvSpPr/>
            <p:nvPr/>
          </p:nvSpPr>
          <p:spPr>
            <a:xfrm>
              <a:off x="5593520" y="5792723"/>
              <a:ext cx="6985" cy="86360"/>
            </a:xfrm>
            <a:custGeom>
              <a:rect b="b" l="l" r="r" t="t"/>
              <a:pathLst>
                <a:path extrusionOk="0" h="86360" w="6985">
                  <a:moveTo>
                    <a:pt x="321" y="0"/>
                  </a:moveTo>
                  <a:lnTo>
                    <a:pt x="214" y="8560"/>
                  </a:lnTo>
                  <a:lnTo>
                    <a:pt x="35" y="17049"/>
                  </a:lnTo>
                  <a:lnTo>
                    <a:pt x="0" y="25396"/>
                  </a:lnTo>
                  <a:lnTo>
                    <a:pt x="321" y="33528"/>
                  </a:lnTo>
                  <a:lnTo>
                    <a:pt x="1809" y="43136"/>
                  </a:lnTo>
                  <a:lnTo>
                    <a:pt x="3655" y="52673"/>
                  </a:lnTo>
                  <a:lnTo>
                    <a:pt x="5357" y="62353"/>
                  </a:lnTo>
                  <a:lnTo>
                    <a:pt x="6417" y="72390"/>
                  </a:lnTo>
                  <a:lnTo>
                    <a:pt x="6417" y="80010"/>
                  </a:lnTo>
                  <a:lnTo>
                    <a:pt x="6417" y="81534"/>
                  </a:lnTo>
                  <a:lnTo>
                    <a:pt x="6417" y="86106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5424773" y="5321808"/>
              <a:ext cx="43814" cy="59689"/>
            </a:xfrm>
            <a:custGeom>
              <a:rect b="b" l="l" r="r" t="t"/>
              <a:pathLst>
                <a:path extrusionOk="0" h="59689" w="43814">
                  <a:moveTo>
                    <a:pt x="9810" y="51054"/>
                  </a:moveTo>
                  <a:lnTo>
                    <a:pt x="9810" y="53340"/>
                  </a:lnTo>
                  <a:lnTo>
                    <a:pt x="9810" y="56388"/>
                  </a:lnTo>
                  <a:lnTo>
                    <a:pt x="9810" y="59436"/>
                  </a:lnTo>
                  <a:lnTo>
                    <a:pt x="0" y="26289"/>
                  </a:lnTo>
                  <a:lnTo>
                    <a:pt x="59" y="17073"/>
                  </a:lnTo>
                  <a:lnTo>
                    <a:pt x="2190" y="9144"/>
                  </a:lnTo>
                  <a:lnTo>
                    <a:pt x="5238" y="1524"/>
                  </a:lnTo>
                  <a:lnTo>
                    <a:pt x="14382" y="762"/>
                  </a:lnTo>
                  <a:lnTo>
                    <a:pt x="22002" y="0"/>
                  </a:lnTo>
                  <a:lnTo>
                    <a:pt x="31146" y="0"/>
                  </a:lnTo>
                  <a:lnTo>
                    <a:pt x="35718" y="8382"/>
                  </a:lnTo>
                  <a:lnTo>
                    <a:pt x="41814" y="48006"/>
                  </a:lnTo>
                  <a:lnTo>
                    <a:pt x="41814" y="48768"/>
                  </a:lnTo>
                  <a:lnTo>
                    <a:pt x="42576" y="58674"/>
                  </a:lnTo>
                  <a:lnTo>
                    <a:pt x="43338" y="56388"/>
                  </a:lnTo>
                  <a:lnTo>
                    <a:pt x="43338" y="54102"/>
                  </a:lnTo>
                  <a:lnTo>
                    <a:pt x="43338" y="52578"/>
                  </a:lnTo>
                  <a:lnTo>
                    <a:pt x="43338" y="50292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6840473" y="5577078"/>
              <a:ext cx="437515" cy="40004"/>
            </a:xfrm>
            <a:custGeom>
              <a:rect b="b" l="l" r="r" t="t"/>
              <a:pathLst>
                <a:path extrusionOk="0" h="40004" w="437515">
                  <a:moveTo>
                    <a:pt x="0" y="39624"/>
                  </a:moveTo>
                  <a:lnTo>
                    <a:pt x="47244" y="38957"/>
                  </a:lnTo>
                  <a:lnTo>
                    <a:pt x="94488" y="36576"/>
                  </a:lnTo>
                  <a:lnTo>
                    <a:pt x="141573" y="32583"/>
                  </a:lnTo>
                  <a:lnTo>
                    <a:pt x="188622" y="28041"/>
                  </a:lnTo>
                  <a:lnTo>
                    <a:pt x="235598" y="23134"/>
                  </a:lnTo>
                  <a:lnTo>
                    <a:pt x="282464" y="18044"/>
                  </a:lnTo>
                  <a:lnTo>
                    <a:pt x="329184" y="12954"/>
                  </a:lnTo>
                  <a:lnTo>
                    <a:pt x="352496" y="10537"/>
                  </a:lnTo>
                  <a:lnTo>
                    <a:pt x="375666" y="7905"/>
                  </a:lnTo>
                  <a:lnTo>
                    <a:pt x="398835" y="5131"/>
                  </a:lnTo>
                  <a:lnTo>
                    <a:pt x="422148" y="2286"/>
                  </a:lnTo>
                  <a:lnTo>
                    <a:pt x="427481" y="2286"/>
                  </a:lnTo>
                  <a:lnTo>
                    <a:pt x="432816" y="1524"/>
                  </a:lnTo>
                  <a:lnTo>
                    <a:pt x="437388" y="762"/>
                  </a:lnTo>
                  <a:lnTo>
                    <a:pt x="430982" y="642"/>
                  </a:lnTo>
                  <a:lnTo>
                    <a:pt x="424434" y="381"/>
                  </a:lnTo>
                  <a:lnTo>
                    <a:pt x="417885" y="119"/>
                  </a:lnTo>
                  <a:lnTo>
                    <a:pt x="411480" y="0"/>
                  </a:lnTo>
                  <a:lnTo>
                    <a:pt x="403026" y="11"/>
                  </a:lnTo>
                  <a:lnTo>
                    <a:pt x="394716" y="95"/>
                  </a:lnTo>
                  <a:lnTo>
                    <a:pt x="386405" y="321"/>
                  </a:lnTo>
                  <a:lnTo>
                    <a:pt x="377952" y="762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2" name="Google Shape;1332;p26"/>
            <p:cNvGrpSpPr/>
            <p:nvPr/>
          </p:nvGrpSpPr>
          <p:grpSpPr>
            <a:xfrm>
              <a:off x="6822185" y="5658885"/>
              <a:ext cx="429590" cy="234168"/>
              <a:chOff x="6822185" y="5658885"/>
              <a:chExt cx="429590" cy="234168"/>
            </a:xfrm>
          </p:grpSpPr>
          <p:sp>
            <p:nvSpPr>
              <p:cNvPr id="1333" name="Google Shape;1333;p26"/>
              <p:cNvSpPr/>
              <p:nvPr/>
            </p:nvSpPr>
            <p:spPr>
              <a:xfrm>
                <a:off x="6909053" y="5779008"/>
                <a:ext cx="10795" cy="79375"/>
              </a:xfrm>
              <a:custGeom>
                <a:rect b="b" l="l" r="r" t="t"/>
                <a:pathLst>
                  <a:path extrusionOk="0" h="79375" w="10795">
                    <a:moveTo>
                      <a:pt x="0" y="0"/>
                    </a:moveTo>
                    <a:lnTo>
                      <a:pt x="3857" y="39754"/>
                    </a:lnTo>
                    <a:lnTo>
                      <a:pt x="4667" y="60281"/>
                    </a:lnTo>
                    <a:lnTo>
                      <a:pt x="5334" y="67151"/>
                    </a:lnTo>
                    <a:lnTo>
                      <a:pt x="7143" y="73592"/>
                    </a:lnTo>
                    <a:lnTo>
                      <a:pt x="10668" y="79248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26"/>
              <p:cNvSpPr/>
              <p:nvPr/>
            </p:nvSpPr>
            <p:spPr>
              <a:xfrm>
                <a:off x="6970775" y="5772912"/>
                <a:ext cx="90804" cy="11429"/>
              </a:xfrm>
              <a:custGeom>
                <a:rect b="b" l="l" r="r" t="t"/>
                <a:pathLst>
                  <a:path extrusionOk="0" h="11429" w="90804">
                    <a:moveTo>
                      <a:pt x="0" y="11430"/>
                    </a:moveTo>
                    <a:lnTo>
                      <a:pt x="13025" y="9846"/>
                    </a:lnTo>
                    <a:lnTo>
                      <a:pt x="25908" y="8477"/>
                    </a:lnTo>
                    <a:lnTo>
                      <a:pt x="38790" y="7250"/>
                    </a:lnTo>
                    <a:lnTo>
                      <a:pt x="51816" y="6096"/>
                    </a:lnTo>
                    <a:lnTo>
                      <a:pt x="61852" y="4929"/>
                    </a:lnTo>
                    <a:lnTo>
                      <a:pt x="71532" y="3619"/>
                    </a:lnTo>
                    <a:lnTo>
                      <a:pt x="81069" y="2024"/>
                    </a:lnTo>
                    <a:lnTo>
                      <a:pt x="90678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35" name="Google Shape;1335;p26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7097255" y="5658885"/>
                <a:ext cx="154520" cy="21462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36" name="Google Shape;1336;p26"/>
              <p:cNvSpPr/>
              <p:nvPr/>
            </p:nvSpPr>
            <p:spPr>
              <a:xfrm>
                <a:off x="6822185" y="5712714"/>
                <a:ext cx="130809" cy="180339"/>
              </a:xfrm>
              <a:custGeom>
                <a:rect b="b" l="l" r="r" t="t"/>
                <a:pathLst>
                  <a:path extrusionOk="0" h="180339" w="130809">
                    <a:moveTo>
                      <a:pt x="9144" y="0"/>
                    </a:moveTo>
                    <a:lnTo>
                      <a:pt x="4714" y="19419"/>
                    </a:lnTo>
                    <a:lnTo>
                      <a:pt x="1714" y="38195"/>
                    </a:lnTo>
                    <a:lnTo>
                      <a:pt x="142" y="57114"/>
                    </a:lnTo>
                    <a:lnTo>
                      <a:pt x="0" y="76961"/>
                    </a:lnTo>
                    <a:lnTo>
                      <a:pt x="464" y="95607"/>
                    </a:lnTo>
                    <a:lnTo>
                      <a:pt x="16002" y="145541"/>
                    </a:lnTo>
                    <a:lnTo>
                      <a:pt x="54363" y="174581"/>
                    </a:lnTo>
                    <a:lnTo>
                      <a:pt x="87010" y="179855"/>
                    </a:lnTo>
                    <a:lnTo>
                      <a:pt x="101917" y="178688"/>
                    </a:lnTo>
                    <a:lnTo>
                      <a:pt x="115966" y="174664"/>
                    </a:lnTo>
                    <a:lnTo>
                      <a:pt x="130302" y="167639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7" name="Google Shape;1337;p26"/>
            <p:cNvGrpSpPr/>
            <p:nvPr/>
          </p:nvGrpSpPr>
          <p:grpSpPr>
            <a:xfrm>
              <a:off x="5915405" y="5401055"/>
              <a:ext cx="254635" cy="477392"/>
              <a:chOff x="5915405" y="5401055"/>
              <a:chExt cx="254635" cy="477392"/>
            </a:xfrm>
          </p:grpSpPr>
          <p:pic>
            <p:nvPicPr>
              <p:cNvPr id="1338" name="Google Shape;1338;p26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5949683" y="5401055"/>
                <a:ext cx="135648" cy="1592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39" name="Google Shape;1339;p26"/>
              <p:cNvSpPr/>
              <p:nvPr/>
            </p:nvSpPr>
            <p:spPr>
              <a:xfrm>
                <a:off x="5915405" y="5608319"/>
                <a:ext cx="254635" cy="39370"/>
              </a:xfrm>
              <a:custGeom>
                <a:rect b="b" l="l" r="r" t="t"/>
                <a:pathLst>
                  <a:path extrusionOk="0" h="39370" w="254635">
                    <a:moveTo>
                      <a:pt x="0" y="38862"/>
                    </a:moveTo>
                    <a:lnTo>
                      <a:pt x="21717" y="35111"/>
                    </a:lnTo>
                    <a:lnTo>
                      <a:pt x="43434" y="31718"/>
                    </a:lnTo>
                    <a:lnTo>
                      <a:pt x="65151" y="28467"/>
                    </a:lnTo>
                    <a:lnTo>
                      <a:pt x="86868" y="25146"/>
                    </a:lnTo>
                    <a:lnTo>
                      <a:pt x="112133" y="20907"/>
                    </a:lnTo>
                    <a:lnTo>
                      <a:pt x="137541" y="16383"/>
                    </a:lnTo>
                    <a:lnTo>
                      <a:pt x="162948" y="11858"/>
                    </a:lnTo>
                    <a:lnTo>
                      <a:pt x="188214" y="7619"/>
                    </a:lnTo>
                    <a:lnTo>
                      <a:pt x="203073" y="5250"/>
                    </a:lnTo>
                    <a:lnTo>
                      <a:pt x="217932" y="2952"/>
                    </a:lnTo>
                    <a:lnTo>
                      <a:pt x="232791" y="1083"/>
                    </a:lnTo>
                    <a:lnTo>
                      <a:pt x="247650" y="0"/>
                    </a:lnTo>
                    <a:lnTo>
                      <a:pt x="251460" y="0"/>
                    </a:lnTo>
                    <a:lnTo>
                      <a:pt x="252222" y="0"/>
                    </a:lnTo>
                    <a:lnTo>
                      <a:pt x="254508" y="0"/>
                    </a:lnTo>
                    <a:lnTo>
                      <a:pt x="247650" y="2928"/>
                    </a:lnTo>
                    <a:lnTo>
                      <a:pt x="240792" y="5143"/>
                    </a:lnTo>
                    <a:lnTo>
                      <a:pt x="233934" y="7072"/>
                    </a:lnTo>
                    <a:lnTo>
                      <a:pt x="227076" y="9143"/>
                    </a:lnTo>
                    <a:lnTo>
                      <a:pt x="216408" y="12191"/>
                    </a:lnTo>
                    <a:lnTo>
                      <a:pt x="212597" y="12953"/>
                    </a:lnTo>
                    <a:lnTo>
                      <a:pt x="205740" y="14477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26"/>
              <p:cNvSpPr/>
              <p:nvPr/>
            </p:nvSpPr>
            <p:spPr>
              <a:xfrm>
                <a:off x="6015227" y="5705093"/>
                <a:ext cx="5079" cy="173354"/>
              </a:xfrm>
              <a:custGeom>
                <a:rect b="b" l="l" r="r" t="t"/>
                <a:pathLst>
                  <a:path extrusionOk="0" h="173354" w="5079">
                    <a:moveTo>
                      <a:pt x="0" y="0"/>
                    </a:moveTo>
                    <a:lnTo>
                      <a:pt x="3107" y="39112"/>
                    </a:lnTo>
                    <a:lnTo>
                      <a:pt x="4476" y="87630"/>
                    </a:lnTo>
                    <a:lnTo>
                      <a:pt x="4572" y="122682"/>
                    </a:lnTo>
                    <a:lnTo>
                      <a:pt x="4774" y="135147"/>
                    </a:lnTo>
                    <a:lnTo>
                      <a:pt x="5048" y="152685"/>
                    </a:lnTo>
                    <a:lnTo>
                      <a:pt x="4893" y="167794"/>
                    </a:lnTo>
                    <a:lnTo>
                      <a:pt x="3810" y="172974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26"/>
              <p:cNvSpPr/>
              <p:nvPr/>
            </p:nvSpPr>
            <p:spPr>
              <a:xfrm>
                <a:off x="6013703" y="5743193"/>
                <a:ext cx="73025" cy="70485"/>
              </a:xfrm>
              <a:custGeom>
                <a:rect b="b" l="l" r="r" t="t"/>
                <a:pathLst>
                  <a:path extrusionOk="0" h="70485" w="73025">
                    <a:moveTo>
                      <a:pt x="3810" y="22860"/>
                    </a:moveTo>
                    <a:lnTo>
                      <a:pt x="38600" y="476"/>
                    </a:lnTo>
                    <a:lnTo>
                      <a:pt x="47434" y="0"/>
                    </a:lnTo>
                    <a:lnTo>
                      <a:pt x="55983" y="666"/>
                    </a:lnTo>
                    <a:lnTo>
                      <a:pt x="63246" y="3048"/>
                    </a:lnTo>
                    <a:lnTo>
                      <a:pt x="68413" y="6929"/>
                    </a:lnTo>
                    <a:lnTo>
                      <a:pt x="71437" y="12382"/>
                    </a:lnTo>
                    <a:lnTo>
                      <a:pt x="72461" y="18692"/>
                    </a:lnTo>
                    <a:lnTo>
                      <a:pt x="71628" y="25146"/>
                    </a:lnTo>
                    <a:lnTo>
                      <a:pt x="44958" y="55626"/>
                    </a:lnTo>
                    <a:lnTo>
                      <a:pt x="3810" y="70104"/>
                    </a:lnTo>
                    <a:lnTo>
                      <a:pt x="3810" y="67818"/>
                    </a:lnTo>
                    <a:lnTo>
                      <a:pt x="0" y="6096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2" name="Google Shape;1342;p26"/>
            <p:cNvSpPr/>
            <p:nvPr/>
          </p:nvSpPr>
          <p:spPr>
            <a:xfrm>
              <a:off x="6396990" y="5468111"/>
              <a:ext cx="97154" cy="18414"/>
            </a:xfrm>
            <a:custGeom>
              <a:rect b="b" l="l" r="r" t="t"/>
              <a:pathLst>
                <a:path extrusionOk="0" h="18414" w="97154">
                  <a:moveTo>
                    <a:pt x="0" y="18287"/>
                  </a:moveTo>
                  <a:lnTo>
                    <a:pt x="40505" y="14966"/>
                  </a:lnTo>
                  <a:lnTo>
                    <a:pt x="79819" y="8560"/>
                  </a:lnTo>
                  <a:lnTo>
                    <a:pt x="88392" y="6857"/>
                  </a:lnTo>
                  <a:lnTo>
                    <a:pt x="91440" y="6857"/>
                  </a:lnTo>
                  <a:lnTo>
                    <a:pt x="94488" y="6095"/>
                  </a:lnTo>
                  <a:lnTo>
                    <a:pt x="96774" y="5333"/>
                  </a:lnTo>
                  <a:lnTo>
                    <a:pt x="92964" y="3809"/>
                  </a:lnTo>
                  <a:lnTo>
                    <a:pt x="87630" y="2285"/>
                  </a:lnTo>
                  <a:lnTo>
                    <a:pt x="83058" y="0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3" name="Google Shape;1343;p26"/>
            <p:cNvGrpSpPr/>
            <p:nvPr/>
          </p:nvGrpSpPr>
          <p:grpSpPr>
            <a:xfrm>
              <a:off x="6834949" y="5271503"/>
              <a:ext cx="461939" cy="230898"/>
              <a:chOff x="6834949" y="5271503"/>
              <a:chExt cx="461939" cy="230898"/>
            </a:xfrm>
          </p:grpSpPr>
          <p:sp>
            <p:nvSpPr>
              <p:cNvPr id="1344" name="Google Shape;1344;p26"/>
              <p:cNvSpPr/>
              <p:nvPr/>
            </p:nvSpPr>
            <p:spPr>
              <a:xfrm>
                <a:off x="6890003" y="5392674"/>
                <a:ext cx="6984" cy="81914"/>
              </a:xfrm>
              <a:custGeom>
                <a:rect b="b" l="l" r="r" t="t"/>
                <a:pathLst>
                  <a:path extrusionOk="0" h="81914" w="6984">
                    <a:moveTo>
                      <a:pt x="6857" y="0"/>
                    </a:moveTo>
                    <a:lnTo>
                      <a:pt x="761" y="42672"/>
                    </a:lnTo>
                    <a:lnTo>
                      <a:pt x="642" y="50220"/>
                    </a:lnTo>
                    <a:lnTo>
                      <a:pt x="380" y="57912"/>
                    </a:lnTo>
                    <a:lnTo>
                      <a:pt x="119" y="65603"/>
                    </a:lnTo>
                    <a:lnTo>
                      <a:pt x="0" y="73152"/>
                    </a:lnTo>
                    <a:lnTo>
                      <a:pt x="0" y="76200"/>
                    </a:lnTo>
                    <a:lnTo>
                      <a:pt x="0" y="79248"/>
                    </a:lnTo>
                    <a:lnTo>
                      <a:pt x="761" y="81534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26"/>
              <p:cNvSpPr/>
              <p:nvPr/>
            </p:nvSpPr>
            <p:spPr>
              <a:xfrm>
                <a:off x="6945629" y="5417058"/>
                <a:ext cx="67309" cy="9525"/>
              </a:xfrm>
              <a:custGeom>
                <a:rect b="b" l="l" r="r" t="t"/>
                <a:pathLst>
                  <a:path extrusionOk="0" h="9525" w="67309">
                    <a:moveTo>
                      <a:pt x="0" y="9143"/>
                    </a:moveTo>
                    <a:lnTo>
                      <a:pt x="9715" y="7429"/>
                    </a:lnTo>
                    <a:lnTo>
                      <a:pt x="19431" y="5714"/>
                    </a:lnTo>
                    <a:lnTo>
                      <a:pt x="29146" y="4000"/>
                    </a:lnTo>
                    <a:lnTo>
                      <a:pt x="38862" y="2285"/>
                    </a:lnTo>
                    <a:lnTo>
                      <a:pt x="45267" y="1500"/>
                    </a:lnTo>
                    <a:lnTo>
                      <a:pt x="51816" y="1142"/>
                    </a:lnTo>
                    <a:lnTo>
                      <a:pt x="58364" y="785"/>
                    </a:lnTo>
                    <a:lnTo>
                      <a:pt x="64769" y="0"/>
                    </a:lnTo>
                    <a:lnTo>
                      <a:pt x="65532" y="0"/>
                    </a:lnTo>
                    <a:lnTo>
                      <a:pt x="66294" y="0"/>
                    </a:lnTo>
                    <a:lnTo>
                      <a:pt x="67056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46" name="Google Shape;1346;p26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7047725" y="5335524"/>
                <a:ext cx="145567" cy="1341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7" name="Google Shape;1347;p26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7219175" y="5271503"/>
                <a:ext cx="77713" cy="1890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48" name="Google Shape;1348;p26"/>
              <p:cNvSpPr/>
              <p:nvPr/>
            </p:nvSpPr>
            <p:spPr>
              <a:xfrm>
                <a:off x="6834949" y="5315712"/>
                <a:ext cx="109220" cy="186689"/>
              </a:xfrm>
              <a:custGeom>
                <a:rect b="b" l="l" r="r" t="t"/>
                <a:pathLst>
                  <a:path extrusionOk="0" h="186689" w="109220">
                    <a:moveTo>
                      <a:pt x="15430" y="0"/>
                    </a:moveTo>
                    <a:lnTo>
                      <a:pt x="4500" y="52720"/>
                    </a:lnTo>
                    <a:lnTo>
                      <a:pt x="0" y="108108"/>
                    </a:lnTo>
                    <a:lnTo>
                      <a:pt x="976" y="127123"/>
                    </a:lnTo>
                    <a:lnTo>
                      <a:pt x="17216" y="163222"/>
                    </a:lnTo>
                    <a:lnTo>
                      <a:pt x="53744" y="183249"/>
                    </a:lnTo>
                    <a:lnTo>
                      <a:pt x="74866" y="186690"/>
                    </a:lnTo>
                    <a:lnTo>
                      <a:pt x="86010" y="186666"/>
                    </a:lnTo>
                    <a:lnTo>
                      <a:pt x="94297" y="186499"/>
                    </a:lnTo>
                    <a:lnTo>
                      <a:pt x="101441" y="186047"/>
                    </a:lnTo>
                    <a:lnTo>
                      <a:pt x="109156" y="185165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9" name="Google Shape;1349;p26"/>
            <p:cNvGrpSpPr/>
            <p:nvPr/>
          </p:nvGrpSpPr>
          <p:grpSpPr>
            <a:xfrm>
              <a:off x="7974330" y="5481792"/>
              <a:ext cx="111759" cy="81570"/>
              <a:chOff x="7974330" y="5481792"/>
              <a:chExt cx="111759" cy="81570"/>
            </a:xfrm>
          </p:grpSpPr>
          <p:sp>
            <p:nvSpPr>
              <p:cNvPr id="1350" name="Google Shape;1350;p26"/>
              <p:cNvSpPr/>
              <p:nvPr/>
            </p:nvSpPr>
            <p:spPr>
              <a:xfrm>
                <a:off x="7974330" y="5481792"/>
                <a:ext cx="89534" cy="8254"/>
              </a:xfrm>
              <a:custGeom>
                <a:rect b="b" l="l" r="r" t="t"/>
                <a:pathLst>
                  <a:path extrusionOk="0" h="8254" w="89534">
                    <a:moveTo>
                      <a:pt x="0" y="7655"/>
                    </a:moveTo>
                    <a:lnTo>
                      <a:pt x="38469" y="5726"/>
                    </a:lnTo>
                    <a:lnTo>
                      <a:pt x="58602" y="3167"/>
                    </a:lnTo>
                    <a:lnTo>
                      <a:pt x="69723" y="1083"/>
                    </a:lnTo>
                    <a:lnTo>
                      <a:pt x="80843" y="0"/>
                    </a:lnTo>
                    <a:lnTo>
                      <a:pt x="88392" y="1559"/>
                    </a:lnTo>
                    <a:lnTo>
                      <a:pt x="89154" y="3083"/>
                    </a:lnTo>
                    <a:lnTo>
                      <a:pt x="89154" y="3845"/>
                    </a:lnTo>
                    <a:lnTo>
                      <a:pt x="88392" y="6131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26"/>
              <p:cNvSpPr/>
              <p:nvPr/>
            </p:nvSpPr>
            <p:spPr>
              <a:xfrm>
                <a:off x="7985760" y="5544312"/>
                <a:ext cx="100329" cy="19050"/>
              </a:xfrm>
              <a:custGeom>
                <a:rect b="b" l="l" r="r" t="t"/>
                <a:pathLst>
                  <a:path extrusionOk="0" h="19050" w="100329">
                    <a:moveTo>
                      <a:pt x="0" y="18287"/>
                    </a:moveTo>
                    <a:lnTo>
                      <a:pt x="12918" y="18990"/>
                    </a:lnTo>
                    <a:lnTo>
                      <a:pt x="25622" y="18764"/>
                    </a:lnTo>
                    <a:lnTo>
                      <a:pt x="38469" y="17537"/>
                    </a:lnTo>
                    <a:lnTo>
                      <a:pt x="51816" y="15239"/>
                    </a:lnTo>
                    <a:lnTo>
                      <a:pt x="64246" y="12644"/>
                    </a:lnTo>
                    <a:lnTo>
                      <a:pt x="76390" y="9334"/>
                    </a:lnTo>
                    <a:lnTo>
                      <a:pt x="88249" y="5167"/>
                    </a:lnTo>
                    <a:lnTo>
                      <a:pt x="99822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352" name="Google Shape;1352;p26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8236445" y="5425808"/>
              <a:ext cx="97442" cy="1248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7" name="Google Shape;1357;p27"/>
          <p:cNvGrpSpPr/>
          <p:nvPr/>
        </p:nvGrpSpPr>
        <p:grpSpPr>
          <a:xfrm>
            <a:off x="2286072" y="605207"/>
            <a:ext cx="6225620" cy="1726682"/>
            <a:chOff x="4751819" y="1958910"/>
            <a:chExt cx="4610887" cy="1564590"/>
          </a:xfrm>
        </p:grpSpPr>
        <p:pic>
          <p:nvPicPr>
            <p:cNvPr id="1358" name="Google Shape;1358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1819" y="2185236"/>
              <a:ext cx="217195" cy="14805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59" name="Google Shape;1359;p27"/>
            <p:cNvGrpSpPr/>
            <p:nvPr/>
          </p:nvGrpSpPr>
          <p:grpSpPr>
            <a:xfrm>
              <a:off x="5371325" y="2091689"/>
              <a:ext cx="599833" cy="287019"/>
              <a:chOff x="5371325" y="2091689"/>
              <a:chExt cx="599833" cy="287019"/>
            </a:xfrm>
          </p:grpSpPr>
          <p:pic>
            <p:nvPicPr>
              <p:cNvPr id="1360" name="Google Shape;1360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371325" y="2109977"/>
                <a:ext cx="143162" cy="2072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1" name="Google Shape;1361;p2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555729" y="2154970"/>
                <a:ext cx="183667" cy="1378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62" name="Google Shape;1362;p27"/>
              <p:cNvSpPr/>
              <p:nvPr/>
            </p:nvSpPr>
            <p:spPr>
              <a:xfrm>
                <a:off x="5777483" y="2129789"/>
                <a:ext cx="12064" cy="248919"/>
              </a:xfrm>
              <a:custGeom>
                <a:rect b="b" l="l" r="r" t="t"/>
                <a:pathLst>
                  <a:path extrusionOk="0" h="248919" w="12064">
                    <a:moveTo>
                      <a:pt x="6096" y="0"/>
                    </a:moveTo>
                    <a:lnTo>
                      <a:pt x="4917" y="12096"/>
                    </a:lnTo>
                    <a:lnTo>
                      <a:pt x="4667" y="23622"/>
                    </a:lnTo>
                    <a:lnTo>
                      <a:pt x="5131" y="35147"/>
                    </a:lnTo>
                    <a:lnTo>
                      <a:pt x="6096" y="47244"/>
                    </a:lnTo>
                    <a:lnTo>
                      <a:pt x="8536" y="67829"/>
                    </a:lnTo>
                    <a:lnTo>
                      <a:pt x="10191" y="88487"/>
                    </a:lnTo>
                    <a:lnTo>
                      <a:pt x="11132" y="109287"/>
                    </a:lnTo>
                    <a:lnTo>
                      <a:pt x="11430" y="130302"/>
                    </a:lnTo>
                    <a:lnTo>
                      <a:pt x="11453" y="151899"/>
                    </a:lnTo>
                    <a:lnTo>
                      <a:pt x="10477" y="173355"/>
                    </a:lnTo>
                    <a:lnTo>
                      <a:pt x="8643" y="194810"/>
                    </a:lnTo>
                    <a:lnTo>
                      <a:pt x="6096" y="216408"/>
                    </a:lnTo>
                    <a:lnTo>
                      <a:pt x="5250" y="224730"/>
                    </a:lnTo>
                    <a:lnTo>
                      <a:pt x="3905" y="232695"/>
                    </a:lnTo>
                    <a:lnTo>
                      <a:pt x="2131" y="240518"/>
                    </a:lnTo>
                    <a:lnTo>
                      <a:pt x="0" y="248411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63" name="Google Shape;1363;p2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69625" y="2183879"/>
                <a:ext cx="92453" cy="952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64" name="Google Shape;1364;p27"/>
              <p:cNvSpPr/>
              <p:nvPr/>
            </p:nvSpPr>
            <p:spPr>
              <a:xfrm>
                <a:off x="5907785" y="2128265"/>
                <a:ext cx="12700" cy="137160"/>
              </a:xfrm>
              <a:custGeom>
                <a:rect b="b" l="l" r="r" t="t"/>
                <a:pathLst>
                  <a:path extrusionOk="0" h="137160" w="12700">
                    <a:moveTo>
                      <a:pt x="0" y="0"/>
                    </a:moveTo>
                    <a:lnTo>
                      <a:pt x="11894" y="37290"/>
                    </a:lnTo>
                    <a:lnTo>
                      <a:pt x="12334" y="67567"/>
                    </a:lnTo>
                    <a:lnTo>
                      <a:pt x="11620" y="82962"/>
                    </a:lnTo>
                    <a:lnTo>
                      <a:pt x="10048" y="98214"/>
                    </a:lnTo>
                    <a:lnTo>
                      <a:pt x="7620" y="113538"/>
                    </a:lnTo>
                    <a:lnTo>
                      <a:pt x="6858" y="121920"/>
                    </a:lnTo>
                    <a:lnTo>
                      <a:pt x="5334" y="128778"/>
                    </a:lnTo>
                    <a:lnTo>
                      <a:pt x="4572" y="13716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5967983" y="2184653"/>
                <a:ext cx="3175" cy="63500"/>
              </a:xfrm>
              <a:custGeom>
                <a:rect b="b" l="l" r="r" t="t"/>
                <a:pathLst>
                  <a:path extrusionOk="0" h="63500" w="3175">
                    <a:moveTo>
                      <a:pt x="3048" y="0"/>
                    </a:moveTo>
                    <a:lnTo>
                      <a:pt x="1524" y="38862"/>
                    </a:lnTo>
                    <a:lnTo>
                      <a:pt x="0" y="47244"/>
                    </a:lnTo>
                    <a:lnTo>
                      <a:pt x="0" y="54864"/>
                    </a:lnTo>
                    <a:lnTo>
                      <a:pt x="0" y="63246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946052" y="2091689"/>
                <a:ext cx="10795" cy="17144"/>
              </a:xfrm>
              <a:custGeom>
                <a:rect b="b" l="l" r="r" t="t"/>
                <a:pathLst>
                  <a:path extrusionOk="0" h="17144" w="10795">
                    <a:moveTo>
                      <a:pt x="10501" y="16763"/>
                    </a:moveTo>
                    <a:lnTo>
                      <a:pt x="5667" y="10608"/>
                    </a:lnTo>
                    <a:lnTo>
                      <a:pt x="1547" y="5810"/>
                    </a:lnTo>
                    <a:lnTo>
                      <a:pt x="0" y="2297"/>
                    </a:lnTo>
                    <a:lnTo>
                      <a:pt x="2881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367" name="Google Shape;1367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33503" y="2051291"/>
              <a:ext cx="100252" cy="1928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68" name="Google Shape;1368;p27"/>
            <p:cNvGrpSpPr/>
            <p:nvPr/>
          </p:nvGrpSpPr>
          <p:grpSpPr>
            <a:xfrm>
              <a:off x="6190475" y="2027097"/>
              <a:ext cx="520709" cy="200086"/>
              <a:chOff x="6190475" y="2027097"/>
              <a:chExt cx="520709" cy="200086"/>
            </a:xfrm>
          </p:grpSpPr>
          <p:pic>
            <p:nvPicPr>
              <p:cNvPr id="1369" name="Google Shape;1369;p2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190475" y="2027097"/>
                <a:ext cx="288537" cy="2000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70" name="Google Shape;1370;p2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516611" y="2088712"/>
                <a:ext cx="194573" cy="1195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71" name="Google Shape;1371;p27"/>
            <p:cNvSpPr/>
            <p:nvPr/>
          </p:nvSpPr>
          <p:spPr>
            <a:xfrm>
              <a:off x="6780276" y="2190750"/>
              <a:ext cx="29845" cy="62230"/>
            </a:xfrm>
            <a:custGeom>
              <a:rect b="b" l="l" r="r" t="t"/>
              <a:pathLst>
                <a:path extrusionOk="0" h="62230" w="29845">
                  <a:moveTo>
                    <a:pt x="20574" y="0"/>
                  </a:moveTo>
                  <a:lnTo>
                    <a:pt x="24324" y="8858"/>
                  </a:lnTo>
                  <a:lnTo>
                    <a:pt x="27717" y="18859"/>
                  </a:lnTo>
                  <a:lnTo>
                    <a:pt x="29253" y="29146"/>
                  </a:lnTo>
                  <a:lnTo>
                    <a:pt x="27432" y="38862"/>
                  </a:lnTo>
                  <a:lnTo>
                    <a:pt x="22395" y="46720"/>
                  </a:lnTo>
                  <a:lnTo>
                    <a:pt x="15716" y="52578"/>
                  </a:lnTo>
                  <a:lnTo>
                    <a:pt x="8036" y="57292"/>
                  </a:lnTo>
                  <a:lnTo>
                    <a:pt x="0" y="61722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2" name="Google Shape;1372;p27"/>
            <p:cNvGrpSpPr/>
            <p:nvPr/>
          </p:nvGrpSpPr>
          <p:grpSpPr>
            <a:xfrm>
              <a:off x="7243000" y="1978235"/>
              <a:ext cx="322909" cy="288925"/>
              <a:chOff x="7243000" y="1978235"/>
              <a:chExt cx="322909" cy="288925"/>
            </a:xfrm>
          </p:grpSpPr>
          <p:sp>
            <p:nvSpPr>
              <p:cNvPr id="1373" name="Google Shape;1373;p27"/>
              <p:cNvSpPr/>
              <p:nvPr/>
            </p:nvSpPr>
            <p:spPr>
              <a:xfrm>
                <a:off x="7243000" y="1978235"/>
                <a:ext cx="136525" cy="288925"/>
              </a:xfrm>
              <a:custGeom>
                <a:rect b="b" l="l" r="r" t="t"/>
                <a:pathLst>
                  <a:path extrusionOk="0" h="288925" w="136525">
                    <a:moveTo>
                      <a:pt x="91249" y="31920"/>
                    </a:moveTo>
                    <a:lnTo>
                      <a:pt x="51625" y="5250"/>
                    </a:lnTo>
                    <a:lnTo>
                      <a:pt x="16371" y="0"/>
                    </a:lnTo>
                    <a:lnTo>
                      <a:pt x="6667" y="3726"/>
                    </a:lnTo>
                    <a:lnTo>
                      <a:pt x="1762" y="11644"/>
                    </a:lnTo>
                    <a:lnTo>
                      <a:pt x="0" y="23062"/>
                    </a:lnTo>
                    <a:lnTo>
                      <a:pt x="238" y="34909"/>
                    </a:lnTo>
                    <a:lnTo>
                      <a:pt x="1333" y="44112"/>
                    </a:lnTo>
                    <a:lnTo>
                      <a:pt x="6488" y="68306"/>
                    </a:lnTo>
                    <a:lnTo>
                      <a:pt x="14001" y="91928"/>
                    </a:lnTo>
                    <a:lnTo>
                      <a:pt x="22228" y="115264"/>
                    </a:lnTo>
                    <a:lnTo>
                      <a:pt x="29527" y="138600"/>
                    </a:lnTo>
                    <a:lnTo>
                      <a:pt x="35552" y="161603"/>
                    </a:lnTo>
                    <a:lnTo>
                      <a:pt x="40004" y="184892"/>
                    </a:lnTo>
                    <a:lnTo>
                      <a:pt x="43029" y="208466"/>
                    </a:lnTo>
                    <a:lnTo>
                      <a:pt x="44767" y="232326"/>
                    </a:lnTo>
                    <a:lnTo>
                      <a:pt x="43957" y="243351"/>
                    </a:lnTo>
                    <a:lnTo>
                      <a:pt x="42862" y="261092"/>
                    </a:lnTo>
                    <a:lnTo>
                      <a:pt x="43481" y="277975"/>
                    </a:lnTo>
                    <a:lnTo>
                      <a:pt x="47815" y="286428"/>
                    </a:lnTo>
                    <a:lnTo>
                      <a:pt x="54828" y="287952"/>
                    </a:lnTo>
                    <a:lnTo>
                      <a:pt x="62769" y="288333"/>
                    </a:lnTo>
                    <a:lnTo>
                      <a:pt x="70854" y="288143"/>
                    </a:lnTo>
                    <a:lnTo>
                      <a:pt x="112799" y="283773"/>
                    </a:lnTo>
                    <a:lnTo>
                      <a:pt x="127825" y="277284"/>
                    </a:lnTo>
                    <a:lnTo>
                      <a:pt x="132397" y="274998"/>
                    </a:lnTo>
                    <a:lnTo>
                      <a:pt x="136207" y="27271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74" name="Google Shape;1374;p2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7389529" y="2040623"/>
                <a:ext cx="176380" cy="1638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75" name="Google Shape;1375;p27"/>
            <p:cNvGrpSpPr/>
            <p:nvPr/>
          </p:nvGrpSpPr>
          <p:grpSpPr>
            <a:xfrm>
              <a:off x="7797926" y="1958910"/>
              <a:ext cx="444354" cy="226232"/>
              <a:chOff x="7797926" y="1958910"/>
              <a:chExt cx="444354" cy="226232"/>
            </a:xfrm>
          </p:grpSpPr>
          <p:pic>
            <p:nvPicPr>
              <p:cNvPr id="1376" name="Google Shape;1376;p2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7797926" y="2013965"/>
                <a:ext cx="210706" cy="1585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77" name="Google Shape;1377;p27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8044326" y="1958910"/>
                <a:ext cx="197954" cy="2262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78" name="Google Shape;1378;p2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045189" y="2485631"/>
              <a:ext cx="2503195" cy="10378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79" name="Google Shape;1379;p27"/>
            <p:cNvGrpSpPr/>
            <p:nvPr/>
          </p:nvGrpSpPr>
          <p:grpSpPr>
            <a:xfrm>
              <a:off x="8155685" y="3368801"/>
              <a:ext cx="141054" cy="146050"/>
              <a:chOff x="8155685" y="3368801"/>
              <a:chExt cx="141054" cy="146050"/>
            </a:xfrm>
          </p:grpSpPr>
          <p:sp>
            <p:nvSpPr>
              <p:cNvPr id="1380" name="Google Shape;1380;p27"/>
              <p:cNvSpPr/>
              <p:nvPr/>
            </p:nvSpPr>
            <p:spPr>
              <a:xfrm>
                <a:off x="8167580" y="3445001"/>
                <a:ext cx="5079" cy="69850"/>
              </a:xfrm>
              <a:custGeom>
                <a:rect b="b" l="l" r="r" t="t"/>
                <a:pathLst>
                  <a:path extrusionOk="0" h="69850" w="5079">
                    <a:moveTo>
                      <a:pt x="1059" y="0"/>
                    </a:moveTo>
                    <a:lnTo>
                      <a:pt x="0" y="11037"/>
                    </a:lnTo>
                    <a:lnTo>
                      <a:pt x="11" y="20859"/>
                    </a:lnTo>
                    <a:lnTo>
                      <a:pt x="738" y="30539"/>
                    </a:lnTo>
                    <a:lnTo>
                      <a:pt x="1821" y="41148"/>
                    </a:lnTo>
                    <a:lnTo>
                      <a:pt x="2833" y="48017"/>
                    </a:lnTo>
                    <a:lnTo>
                      <a:pt x="3631" y="54959"/>
                    </a:lnTo>
                    <a:lnTo>
                      <a:pt x="4286" y="62043"/>
                    </a:lnTo>
                    <a:lnTo>
                      <a:pt x="4869" y="6934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8155685" y="3368801"/>
                <a:ext cx="11429" cy="20320"/>
              </a:xfrm>
              <a:custGeom>
                <a:rect b="b" l="l" r="r" t="t"/>
                <a:pathLst>
                  <a:path extrusionOk="0" h="20320" w="11429">
                    <a:moveTo>
                      <a:pt x="3048" y="19812"/>
                    </a:moveTo>
                    <a:lnTo>
                      <a:pt x="1714" y="11894"/>
                    </a:lnTo>
                    <a:lnTo>
                      <a:pt x="952" y="7905"/>
                    </a:lnTo>
                    <a:lnTo>
                      <a:pt x="476" y="4917"/>
                    </a:lnTo>
                    <a:lnTo>
                      <a:pt x="0" y="0"/>
                    </a:lnTo>
                    <a:lnTo>
                      <a:pt x="6096" y="762"/>
                    </a:lnTo>
                    <a:lnTo>
                      <a:pt x="11430" y="304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82" name="Google Shape;1382;p27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8214347" y="3413556"/>
                <a:ext cx="82392" cy="1007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83" name="Google Shape;1383;p27"/>
            <p:cNvGrpSpPr/>
            <p:nvPr/>
          </p:nvGrpSpPr>
          <p:grpSpPr>
            <a:xfrm>
              <a:off x="8585441" y="3320783"/>
              <a:ext cx="438416" cy="181381"/>
              <a:chOff x="8585441" y="3320783"/>
              <a:chExt cx="438416" cy="181381"/>
            </a:xfrm>
          </p:grpSpPr>
          <p:pic>
            <p:nvPicPr>
              <p:cNvPr id="1384" name="Google Shape;1384;p2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8585441" y="3320783"/>
                <a:ext cx="387883" cy="18138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85" name="Google Shape;1385;p27"/>
              <p:cNvSpPr/>
              <p:nvPr/>
            </p:nvSpPr>
            <p:spPr>
              <a:xfrm>
                <a:off x="9017507" y="3429000"/>
                <a:ext cx="6350" cy="14604"/>
              </a:xfrm>
              <a:custGeom>
                <a:rect b="b" l="l" r="r" t="t"/>
                <a:pathLst>
                  <a:path extrusionOk="0" h="14604" w="6350">
                    <a:moveTo>
                      <a:pt x="6096" y="14477"/>
                    </a:moveTo>
                    <a:lnTo>
                      <a:pt x="4572" y="9905"/>
                    </a:lnTo>
                    <a:lnTo>
                      <a:pt x="2286" y="4571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7930121" y="2968751"/>
              <a:ext cx="759738" cy="222040"/>
              <a:chOff x="7930121" y="2968751"/>
              <a:chExt cx="759738" cy="222040"/>
            </a:xfrm>
          </p:grpSpPr>
          <p:pic>
            <p:nvPicPr>
              <p:cNvPr id="1387" name="Google Shape;1387;p27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930121" y="2975501"/>
                <a:ext cx="208813" cy="2152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8" name="Google Shape;1388;p27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172699" y="2968751"/>
                <a:ext cx="315993" cy="17603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89" name="Google Shape;1389;p27"/>
              <p:cNvSpPr/>
              <p:nvPr/>
            </p:nvSpPr>
            <p:spPr>
              <a:xfrm>
                <a:off x="8527637" y="3025139"/>
                <a:ext cx="35559" cy="82550"/>
              </a:xfrm>
              <a:custGeom>
                <a:rect b="b" l="l" r="r" t="t"/>
                <a:pathLst>
                  <a:path extrusionOk="0" h="82550" w="35559">
                    <a:moveTo>
                      <a:pt x="5238" y="0"/>
                    </a:moveTo>
                    <a:lnTo>
                      <a:pt x="4857" y="9917"/>
                    </a:lnTo>
                    <a:lnTo>
                      <a:pt x="3905" y="19335"/>
                    </a:lnTo>
                    <a:lnTo>
                      <a:pt x="2667" y="28610"/>
                    </a:lnTo>
                    <a:lnTo>
                      <a:pt x="1428" y="38100"/>
                    </a:lnTo>
                    <a:lnTo>
                      <a:pt x="607" y="47172"/>
                    </a:lnTo>
                    <a:lnTo>
                      <a:pt x="0" y="58102"/>
                    </a:lnTo>
                    <a:lnTo>
                      <a:pt x="678" y="68746"/>
                    </a:lnTo>
                    <a:lnTo>
                      <a:pt x="3714" y="76962"/>
                    </a:lnTo>
                    <a:lnTo>
                      <a:pt x="8286" y="82296"/>
                    </a:lnTo>
                    <a:lnTo>
                      <a:pt x="18954" y="80772"/>
                    </a:lnTo>
                    <a:lnTo>
                      <a:pt x="34956" y="42671"/>
                    </a:lnTo>
                    <a:lnTo>
                      <a:pt x="34540" y="34075"/>
                    </a:lnTo>
                    <a:lnTo>
                      <a:pt x="11334" y="9143"/>
                    </a:lnTo>
                    <a:lnTo>
                      <a:pt x="6000" y="685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90" name="Google Shape;1390;p27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8591096" y="3029699"/>
                <a:ext cx="98763" cy="830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1" name="Google Shape;1391;p2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893468" y="2911017"/>
              <a:ext cx="140912" cy="2455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2" name="Google Shape;1392;p2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9258287" y="2839199"/>
              <a:ext cx="104419" cy="2164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3" name="Google Shape;1393;p27"/>
          <p:cNvGrpSpPr/>
          <p:nvPr/>
        </p:nvGrpSpPr>
        <p:grpSpPr>
          <a:xfrm>
            <a:off x="386188" y="2924592"/>
            <a:ext cx="8564883" cy="1728039"/>
            <a:chOff x="1858517" y="4050462"/>
            <a:chExt cx="8020304" cy="2262720"/>
          </a:xfrm>
        </p:grpSpPr>
        <p:sp>
          <p:nvSpPr>
            <p:cNvPr id="1394" name="Google Shape;1394;p27"/>
            <p:cNvSpPr/>
            <p:nvPr/>
          </p:nvSpPr>
          <p:spPr>
            <a:xfrm>
              <a:off x="1858517" y="4050462"/>
              <a:ext cx="7764145" cy="220345"/>
            </a:xfrm>
            <a:custGeom>
              <a:rect b="b" l="l" r="r" t="t"/>
              <a:pathLst>
                <a:path extrusionOk="0" h="220345" w="7764145">
                  <a:moveTo>
                    <a:pt x="0" y="219785"/>
                  </a:moveTo>
                  <a:lnTo>
                    <a:pt x="40767" y="214641"/>
                  </a:lnTo>
                  <a:lnTo>
                    <a:pt x="81534" y="210641"/>
                  </a:lnTo>
                  <a:lnTo>
                    <a:pt x="135350" y="206735"/>
                  </a:lnTo>
                  <a:lnTo>
                    <a:pt x="189738" y="204545"/>
                  </a:lnTo>
                  <a:lnTo>
                    <a:pt x="225051" y="203104"/>
                  </a:lnTo>
                  <a:lnTo>
                    <a:pt x="260222" y="202163"/>
                  </a:lnTo>
                  <a:lnTo>
                    <a:pt x="295394" y="201651"/>
                  </a:lnTo>
                  <a:lnTo>
                    <a:pt x="330708" y="201497"/>
                  </a:lnTo>
                  <a:lnTo>
                    <a:pt x="372999" y="200342"/>
                  </a:lnTo>
                  <a:lnTo>
                    <a:pt x="415290" y="199115"/>
                  </a:lnTo>
                  <a:lnTo>
                    <a:pt x="457581" y="197746"/>
                  </a:lnTo>
                  <a:lnTo>
                    <a:pt x="499872" y="196163"/>
                  </a:lnTo>
                  <a:lnTo>
                    <a:pt x="551426" y="193615"/>
                  </a:lnTo>
                  <a:lnTo>
                    <a:pt x="603123" y="190638"/>
                  </a:lnTo>
                  <a:lnTo>
                    <a:pt x="654819" y="187376"/>
                  </a:lnTo>
                  <a:lnTo>
                    <a:pt x="706374" y="183971"/>
                  </a:lnTo>
                  <a:lnTo>
                    <a:pt x="759605" y="179919"/>
                  </a:lnTo>
                  <a:lnTo>
                    <a:pt x="812836" y="175626"/>
                  </a:lnTo>
                  <a:lnTo>
                    <a:pt x="866067" y="171134"/>
                  </a:lnTo>
                  <a:lnTo>
                    <a:pt x="919298" y="166482"/>
                  </a:lnTo>
                  <a:lnTo>
                    <a:pt x="972529" y="161711"/>
                  </a:lnTo>
                  <a:lnTo>
                    <a:pt x="1025760" y="156859"/>
                  </a:lnTo>
                  <a:lnTo>
                    <a:pt x="1078992" y="151967"/>
                  </a:lnTo>
                  <a:lnTo>
                    <a:pt x="1132490" y="147413"/>
                  </a:lnTo>
                  <a:lnTo>
                    <a:pt x="1186025" y="142969"/>
                  </a:lnTo>
                  <a:lnTo>
                    <a:pt x="1239633" y="138744"/>
                  </a:lnTo>
                  <a:lnTo>
                    <a:pt x="1293351" y="134849"/>
                  </a:lnTo>
                  <a:lnTo>
                    <a:pt x="1347216" y="131393"/>
                  </a:lnTo>
                  <a:lnTo>
                    <a:pt x="1401702" y="128278"/>
                  </a:lnTo>
                  <a:lnTo>
                    <a:pt x="1456297" y="125309"/>
                  </a:lnTo>
                  <a:lnTo>
                    <a:pt x="1510930" y="122450"/>
                  </a:lnTo>
                  <a:lnTo>
                    <a:pt x="1565525" y="119664"/>
                  </a:lnTo>
                  <a:lnTo>
                    <a:pt x="1620012" y="116915"/>
                  </a:lnTo>
                  <a:lnTo>
                    <a:pt x="1667252" y="114565"/>
                  </a:lnTo>
                  <a:lnTo>
                    <a:pt x="1714471" y="112089"/>
                  </a:lnTo>
                  <a:lnTo>
                    <a:pt x="1761648" y="109485"/>
                  </a:lnTo>
                  <a:lnTo>
                    <a:pt x="1808762" y="106755"/>
                  </a:lnTo>
                  <a:lnTo>
                    <a:pt x="1855791" y="103897"/>
                  </a:lnTo>
                  <a:lnTo>
                    <a:pt x="1902714" y="100913"/>
                  </a:lnTo>
                  <a:lnTo>
                    <a:pt x="1951863" y="97812"/>
                  </a:lnTo>
                  <a:lnTo>
                    <a:pt x="2001012" y="94647"/>
                  </a:lnTo>
                  <a:lnTo>
                    <a:pt x="2050161" y="91483"/>
                  </a:lnTo>
                  <a:lnTo>
                    <a:pt x="2099310" y="88382"/>
                  </a:lnTo>
                  <a:lnTo>
                    <a:pt x="2148459" y="85408"/>
                  </a:lnTo>
                  <a:lnTo>
                    <a:pt x="2197608" y="82625"/>
                  </a:lnTo>
                  <a:lnTo>
                    <a:pt x="2247328" y="80142"/>
                  </a:lnTo>
                  <a:lnTo>
                    <a:pt x="2297045" y="78000"/>
                  </a:lnTo>
                  <a:lnTo>
                    <a:pt x="2346757" y="76160"/>
                  </a:lnTo>
                  <a:lnTo>
                    <a:pt x="2396461" y="74581"/>
                  </a:lnTo>
                  <a:lnTo>
                    <a:pt x="2446155" y="73225"/>
                  </a:lnTo>
                  <a:lnTo>
                    <a:pt x="2495835" y="72052"/>
                  </a:lnTo>
                  <a:lnTo>
                    <a:pt x="2545500" y="71021"/>
                  </a:lnTo>
                  <a:lnTo>
                    <a:pt x="2595146" y="70094"/>
                  </a:lnTo>
                  <a:lnTo>
                    <a:pt x="2644771" y="69230"/>
                  </a:lnTo>
                  <a:lnTo>
                    <a:pt x="2694372" y="68390"/>
                  </a:lnTo>
                  <a:lnTo>
                    <a:pt x="2743946" y="67534"/>
                  </a:lnTo>
                  <a:lnTo>
                    <a:pt x="2793492" y="66623"/>
                  </a:lnTo>
                  <a:lnTo>
                    <a:pt x="2842641" y="65744"/>
                  </a:lnTo>
                  <a:lnTo>
                    <a:pt x="2891790" y="64675"/>
                  </a:lnTo>
                  <a:lnTo>
                    <a:pt x="2940939" y="63479"/>
                  </a:lnTo>
                  <a:lnTo>
                    <a:pt x="2990088" y="62220"/>
                  </a:lnTo>
                  <a:lnTo>
                    <a:pt x="3039237" y="60961"/>
                  </a:lnTo>
                  <a:lnTo>
                    <a:pt x="3088386" y="59765"/>
                  </a:lnTo>
                  <a:lnTo>
                    <a:pt x="3136392" y="58304"/>
                  </a:lnTo>
                  <a:lnTo>
                    <a:pt x="3184398" y="56971"/>
                  </a:lnTo>
                  <a:lnTo>
                    <a:pt x="3232404" y="55764"/>
                  </a:lnTo>
                  <a:lnTo>
                    <a:pt x="3280410" y="54685"/>
                  </a:lnTo>
                  <a:lnTo>
                    <a:pt x="3328416" y="53732"/>
                  </a:lnTo>
                  <a:lnTo>
                    <a:pt x="3376422" y="52907"/>
                  </a:lnTo>
                  <a:lnTo>
                    <a:pt x="3431737" y="51620"/>
                  </a:lnTo>
                  <a:lnTo>
                    <a:pt x="3487015" y="50480"/>
                  </a:lnTo>
                  <a:lnTo>
                    <a:pt x="3542221" y="49450"/>
                  </a:lnTo>
                  <a:lnTo>
                    <a:pt x="3597316" y="48493"/>
                  </a:lnTo>
                  <a:lnTo>
                    <a:pt x="3652266" y="47573"/>
                  </a:lnTo>
                  <a:lnTo>
                    <a:pt x="3706215" y="47109"/>
                  </a:lnTo>
                  <a:lnTo>
                    <a:pt x="3760165" y="46610"/>
                  </a:lnTo>
                  <a:lnTo>
                    <a:pt x="3814114" y="46036"/>
                  </a:lnTo>
                  <a:lnTo>
                    <a:pt x="3868064" y="45354"/>
                  </a:lnTo>
                  <a:lnTo>
                    <a:pt x="3922014" y="44525"/>
                  </a:lnTo>
                  <a:lnTo>
                    <a:pt x="3976335" y="43440"/>
                  </a:lnTo>
                  <a:lnTo>
                    <a:pt x="4030510" y="42062"/>
                  </a:lnTo>
                  <a:lnTo>
                    <a:pt x="4084576" y="40465"/>
                  </a:lnTo>
                  <a:lnTo>
                    <a:pt x="4138568" y="38721"/>
                  </a:lnTo>
                  <a:lnTo>
                    <a:pt x="4192524" y="36905"/>
                  </a:lnTo>
                  <a:lnTo>
                    <a:pt x="4246924" y="35070"/>
                  </a:lnTo>
                  <a:lnTo>
                    <a:pt x="4301288" y="33198"/>
                  </a:lnTo>
                  <a:lnTo>
                    <a:pt x="4355579" y="31254"/>
                  </a:lnTo>
                  <a:lnTo>
                    <a:pt x="4409761" y="29199"/>
                  </a:lnTo>
                  <a:lnTo>
                    <a:pt x="4463796" y="26999"/>
                  </a:lnTo>
                  <a:lnTo>
                    <a:pt x="4517824" y="25085"/>
                  </a:lnTo>
                  <a:lnTo>
                    <a:pt x="4571963" y="23024"/>
                  </a:lnTo>
                  <a:lnTo>
                    <a:pt x="4626138" y="20854"/>
                  </a:lnTo>
                  <a:lnTo>
                    <a:pt x="4680277" y="18611"/>
                  </a:lnTo>
                  <a:lnTo>
                    <a:pt x="4734306" y="16331"/>
                  </a:lnTo>
                  <a:lnTo>
                    <a:pt x="4787798" y="14215"/>
                  </a:lnTo>
                  <a:lnTo>
                    <a:pt x="4841290" y="12393"/>
                  </a:lnTo>
                  <a:lnTo>
                    <a:pt x="4894783" y="10789"/>
                  </a:lnTo>
                  <a:lnTo>
                    <a:pt x="4948275" y="9332"/>
                  </a:lnTo>
                  <a:lnTo>
                    <a:pt x="5001768" y="7949"/>
                  </a:lnTo>
                  <a:lnTo>
                    <a:pt x="5054266" y="7046"/>
                  </a:lnTo>
                  <a:lnTo>
                    <a:pt x="5106655" y="6217"/>
                  </a:lnTo>
                  <a:lnTo>
                    <a:pt x="5159008" y="5535"/>
                  </a:lnTo>
                  <a:lnTo>
                    <a:pt x="5211397" y="5071"/>
                  </a:lnTo>
                  <a:lnTo>
                    <a:pt x="5263896" y="4901"/>
                  </a:lnTo>
                  <a:lnTo>
                    <a:pt x="5315181" y="4443"/>
                  </a:lnTo>
                  <a:lnTo>
                    <a:pt x="5366577" y="3986"/>
                  </a:lnTo>
                  <a:lnTo>
                    <a:pt x="5418008" y="3529"/>
                  </a:lnTo>
                  <a:lnTo>
                    <a:pt x="5469404" y="3072"/>
                  </a:lnTo>
                  <a:lnTo>
                    <a:pt x="5520690" y="2615"/>
                  </a:lnTo>
                  <a:lnTo>
                    <a:pt x="5573645" y="2084"/>
                  </a:lnTo>
                  <a:lnTo>
                    <a:pt x="5626492" y="1481"/>
                  </a:lnTo>
                  <a:lnTo>
                    <a:pt x="5679301" y="914"/>
                  </a:lnTo>
                  <a:lnTo>
                    <a:pt x="5732148" y="493"/>
                  </a:lnTo>
                  <a:lnTo>
                    <a:pt x="5785104" y="329"/>
                  </a:lnTo>
                  <a:lnTo>
                    <a:pt x="5837310" y="36"/>
                  </a:lnTo>
                  <a:lnTo>
                    <a:pt x="5889662" y="0"/>
                  </a:lnTo>
                  <a:lnTo>
                    <a:pt x="5942124" y="109"/>
                  </a:lnTo>
                  <a:lnTo>
                    <a:pt x="5994660" y="256"/>
                  </a:lnTo>
                  <a:lnTo>
                    <a:pt x="6047232" y="329"/>
                  </a:lnTo>
                  <a:lnTo>
                    <a:pt x="6098359" y="347"/>
                  </a:lnTo>
                  <a:lnTo>
                    <a:pt x="6149376" y="475"/>
                  </a:lnTo>
                  <a:lnTo>
                    <a:pt x="6200357" y="822"/>
                  </a:lnTo>
                  <a:lnTo>
                    <a:pt x="6251374" y="1499"/>
                  </a:lnTo>
                  <a:lnTo>
                    <a:pt x="6302502" y="2615"/>
                  </a:lnTo>
                  <a:lnTo>
                    <a:pt x="6351422" y="3998"/>
                  </a:lnTo>
                  <a:lnTo>
                    <a:pt x="6400342" y="5455"/>
                  </a:lnTo>
                  <a:lnTo>
                    <a:pt x="6449263" y="7059"/>
                  </a:lnTo>
                  <a:lnTo>
                    <a:pt x="6498183" y="8881"/>
                  </a:lnTo>
                  <a:lnTo>
                    <a:pt x="6547104" y="10997"/>
                  </a:lnTo>
                  <a:lnTo>
                    <a:pt x="6594195" y="12825"/>
                  </a:lnTo>
                  <a:lnTo>
                    <a:pt x="6641287" y="14654"/>
                  </a:lnTo>
                  <a:lnTo>
                    <a:pt x="6688378" y="16483"/>
                  </a:lnTo>
                  <a:lnTo>
                    <a:pt x="6735470" y="18312"/>
                  </a:lnTo>
                  <a:lnTo>
                    <a:pt x="6782561" y="20141"/>
                  </a:lnTo>
                  <a:lnTo>
                    <a:pt x="6838116" y="22320"/>
                  </a:lnTo>
                  <a:lnTo>
                    <a:pt x="6893813" y="24427"/>
                  </a:lnTo>
                  <a:lnTo>
                    <a:pt x="6949511" y="26677"/>
                  </a:lnTo>
                  <a:lnTo>
                    <a:pt x="7005066" y="29285"/>
                  </a:lnTo>
                  <a:lnTo>
                    <a:pt x="7056512" y="32154"/>
                  </a:lnTo>
                  <a:lnTo>
                    <a:pt x="7108031" y="35095"/>
                  </a:lnTo>
                  <a:lnTo>
                    <a:pt x="7159692" y="38179"/>
                  </a:lnTo>
                  <a:lnTo>
                    <a:pt x="7211568" y="41477"/>
                  </a:lnTo>
                  <a:lnTo>
                    <a:pt x="7259585" y="44596"/>
                  </a:lnTo>
                  <a:lnTo>
                    <a:pt x="7307675" y="48144"/>
                  </a:lnTo>
                  <a:lnTo>
                    <a:pt x="7355907" y="51978"/>
                  </a:lnTo>
                  <a:lnTo>
                    <a:pt x="7404354" y="55955"/>
                  </a:lnTo>
                  <a:lnTo>
                    <a:pt x="7448359" y="58955"/>
                  </a:lnTo>
                  <a:lnTo>
                    <a:pt x="7492365" y="62241"/>
                  </a:lnTo>
                  <a:lnTo>
                    <a:pt x="7536370" y="65813"/>
                  </a:lnTo>
                  <a:lnTo>
                    <a:pt x="7580376" y="69671"/>
                  </a:lnTo>
                  <a:lnTo>
                    <a:pt x="7614535" y="72540"/>
                  </a:lnTo>
                  <a:lnTo>
                    <a:pt x="7682281" y="78565"/>
                  </a:lnTo>
                  <a:lnTo>
                    <a:pt x="7728013" y="83125"/>
                  </a:lnTo>
                  <a:lnTo>
                    <a:pt x="7740015" y="84530"/>
                  </a:lnTo>
                  <a:lnTo>
                    <a:pt x="7752016" y="85935"/>
                  </a:lnTo>
                  <a:lnTo>
                    <a:pt x="7764018" y="87197"/>
                  </a:lnTo>
                  <a:lnTo>
                    <a:pt x="7754457" y="86399"/>
                  </a:lnTo>
                  <a:lnTo>
                    <a:pt x="7745825" y="84244"/>
                  </a:lnTo>
                  <a:lnTo>
                    <a:pt x="7704843" y="66039"/>
                  </a:lnTo>
                  <a:lnTo>
                    <a:pt x="7696961" y="62051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5" name="Google Shape;1395;p2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518647" y="5922251"/>
              <a:ext cx="230149" cy="3756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6" name="Google Shape;1396;p27"/>
            <p:cNvSpPr/>
            <p:nvPr/>
          </p:nvSpPr>
          <p:spPr>
            <a:xfrm>
              <a:off x="4879085" y="5951220"/>
              <a:ext cx="15239" cy="134620"/>
            </a:xfrm>
            <a:custGeom>
              <a:rect b="b" l="l" r="r" t="t"/>
              <a:pathLst>
                <a:path extrusionOk="0" h="134620" w="15239">
                  <a:moveTo>
                    <a:pt x="0" y="0"/>
                  </a:moveTo>
                  <a:lnTo>
                    <a:pt x="0" y="9715"/>
                  </a:lnTo>
                  <a:lnTo>
                    <a:pt x="0" y="19431"/>
                  </a:lnTo>
                  <a:lnTo>
                    <a:pt x="0" y="29146"/>
                  </a:lnTo>
                  <a:lnTo>
                    <a:pt x="3321" y="69830"/>
                  </a:lnTo>
                  <a:lnTo>
                    <a:pt x="7715" y="89963"/>
                  </a:lnTo>
                  <a:lnTo>
                    <a:pt x="10096" y="100203"/>
                  </a:lnTo>
                  <a:lnTo>
                    <a:pt x="12192" y="110442"/>
                  </a:lnTo>
                  <a:lnTo>
                    <a:pt x="13716" y="120396"/>
                  </a:lnTo>
                  <a:lnTo>
                    <a:pt x="13716" y="128016"/>
                  </a:lnTo>
                  <a:lnTo>
                    <a:pt x="13716" y="129540"/>
                  </a:lnTo>
                  <a:lnTo>
                    <a:pt x="15240" y="134112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7" name="Google Shape;1397;p27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853927" y="6177521"/>
              <a:ext cx="195097" cy="1356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8" name="Google Shape;1398;p27"/>
            <p:cNvSpPr/>
            <p:nvPr/>
          </p:nvSpPr>
          <p:spPr>
            <a:xfrm>
              <a:off x="5106161" y="6231635"/>
              <a:ext cx="15239" cy="15239"/>
            </a:xfrm>
            <a:custGeom>
              <a:rect b="b" l="l" r="r" t="t"/>
              <a:pathLst>
                <a:path extrusionOk="0" h="15239" w="15239">
                  <a:moveTo>
                    <a:pt x="0" y="3809"/>
                  </a:moveTo>
                  <a:lnTo>
                    <a:pt x="0" y="12191"/>
                  </a:lnTo>
                  <a:lnTo>
                    <a:pt x="3047" y="15239"/>
                  </a:lnTo>
                  <a:lnTo>
                    <a:pt x="11429" y="15239"/>
                  </a:lnTo>
                  <a:lnTo>
                    <a:pt x="15239" y="12191"/>
                  </a:lnTo>
                  <a:lnTo>
                    <a:pt x="15239" y="7619"/>
                  </a:lnTo>
                  <a:lnTo>
                    <a:pt x="15239" y="3809"/>
                  </a:lnTo>
                  <a:lnTo>
                    <a:pt x="11429" y="0"/>
                  </a:lnTo>
                  <a:lnTo>
                    <a:pt x="3047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5173979" y="6218682"/>
              <a:ext cx="15239" cy="15239"/>
            </a:xfrm>
            <a:custGeom>
              <a:rect b="b" l="l" r="r" t="t"/>
              <a:pathLst>
                <a:path extrusionOk="0" h="15239" w="15239">
                  <a:moveTo>
                    <a:pt x="0" y="3047"/>
                  </a:moveTo>
                  <a:lnTo>
                    <a:pt x="0" y="11429"/>
                  </a:lnTo>
                  <a:lnTo>
                    <a:pt x="3809" y="15239"/>
                  </a:lnTo>
                  <a:lnTo>
                    <a:pt x="12191" y="15239"/>
                  </a:lnTo>
                  <a:lnTo>
                    <a:pt x="15239" y="11429"/>
                  </a:lnTo>
                  <a:lnTo>
                    <a:pt x="15239" y="7619"/>
                  </a:lnTo>
                  <a:lnTo>
                    <a:pt x="15239" y="3047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27"/>
            <p:cNvSpPr/>
            <p:nvPr/>
          </p:nvSpPr>
          <p:spPr>
            <a:xfrm>
              <a:off x="5259323" y="6195821"/>
              <a:ext cx="15239" cy="15239"/>
            </a:xfrm>
            <a:custGeom>
              <a:rect b="b" l="l" r="r" t="t"/>
              <a:pathLst>
                <a:path extrusionOk="0" h="15239" w="15239">
                  <a:moveTo>
                    <a:pt x="0" y="3048"/>
                  </a:moveTo>
                  <a:lnTo>
                    <a:pt x="0" y="12192"/>
                  </a:lnTo>
                  <a:lnTo>
                    <a:pt x="3809" y="15240"/>
                  </a:lnTo>
                  <a:lnTo>
                    <a:pt x="12191" y="15240"/>
                  </a:lnTo>
                  <a:lnTo>
                    <a:pt x="15239" y="12192"/>
                  </a:lnTo>
                  <a:lnTo>
                    <a:pt x="15239" y="7620"/>
                  </a:lnTo>
                  <a:lnTo>
                    <a:pt x="15239" y="3048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01" name="Google Shape;1401;p27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5292077" y="5951207"/>
              <a:ext cx="128803" cy="1425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02" name="Google Shape;1402;p27"/>
            <p:cNvGrpSpPr/>
            <p:nvPr/>
          </p:nvGrpSpPr>
          <p:grpSpPr>
            <a:xfrm>
              <a:off x="5414759" y="6155423"/>
              <a:ext cx="178332" cy="112801"/>
              <a:chOff x="5414759" y="6155423"/>
              <a:chExt cx="178332" cy="112801"/>
            </a:xfrm>
          </p:grpSpPr>
          <p:pic>
            <p:nvPicPr>
              <p:cNvPr id="1403" name="Google Shape;1403;p27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5414759" y="6155423"/>
                <a:ext cx="86893" cy="1051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4" name="Google Shape;1404;p27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5529249" y="6187427"/>
                <a:ext cx="63842" cy="807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05" name="Google Shape;1405;p27"/>
            <p:cNvSpPr/>
            <p:nvPr/>
          </p:nvSpPr>
          <p:spPr>
            <a:xfrm>
              <a:off x="5638038" y="6199632"/>
              <a:ext cx="15239" cy="15239"/>
            </a:xfrm>
            <a:custGeom>
              <a:rect b="b" l="l" r="r" t="t"/>
              <a:pathLst>
                <a:path extrusionOk="0" h="15239" w="15239">
                  <a:moveTo>
                    <a:pt x="0" y="3810"/>
                  </a:moveTo>
                  <a:lnTo>
                    <a:pt x="0" y="12192"/>
                  </a:lnTo>
                  <a:lnTo>
                    <a:pt x="3809" y="15240"/>
                  </a:lnTo>
                  <a:lnTo>
                    <a:pt x="12191" y="15240"/>
                  </a:lnTo>
                  <a:lnTo>
                    <a:pt x="15239" y="12192"/>
                  </a:lnTo>
                  <a:lnTo>
                    <a:pt x="15239" y="7620"/>
                  </a:lnTo>
                  <a:lnTo>
                    <a:pt x="15239" y="3810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6" name="Google Shape;1406;p27"/>
            <p:cNvGrpSpPr/>
            <p:nvPr/>
          </p:nvGrpSpPr>
          <p:grpSpPr>
            <a:xfrm>
              <a:off x="3566147" y="4539983"/>
              <a:ext cx="607339" cy="247675"/>
              <a:chOff x="3566147" y="4539983"/>
              <a:chExt cx="607339" cy="247675"/>
            </a:xfrm>
          </p:grpSpPr>
          <p:pic>
            <p:nvPicPr>
              <p:cNvPr id="1407" name="Google Shape;1407;p27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3566147" y="4539983"/>
                <a:ext cx="209099" cy="247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8" name="Google Shape;1408;p27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3818369" y="4555985"/>
                <a:ext cx="355117" cy="192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09" name="Google Shape;1409;p27"/>
            <p:cNvSpPr/>
            <p:nvPr/>
          </p:nvSpPr>
          <p:spPr>
            <a:xfrm>
              <a:off x="4581905" y="4546091"/>
              <a:ext cx="67310" cy="3810"/>
            </a:xfrm>
            <a:custGeom>
              <a:rect b="b" l="l" r="r" t="t"/>
              <a:pathLst>
                <a:path extrusionOk="0" h="3810" w="67310">
                  <a:moveTo>
                    <a:pt x="0" y="3048"/>
                  </a:moveTo>
                  <a:lnTo>
                    <a:pt x="10287" y="3155"/>
                  </a:lnTo>
                  <a:lnTo>
                    <a:pt x="20574" y="3333"/>
                  </a:lnTo>
                  <a:lnTo>
                    <a:pt x="30861" y="3369"/>
                  </a:lnTo>
                  <a:lnTo>
                    <a:pt x="41148" y="3048"/>
                  </a:lnTo>
                  <a:lnTo>
                    <a:pt x="47875" y="2464"/>
                  </a:lnTo>
                  <a:lnTo>
                    <a:pt x="54387" y="1809"/>
                  </a:lnTo>
                  <a:lnTo>
                    <a:pt x="60757" y="1012"/>
                  </a:lnTo>
                  <a:lnTo>
                    <a:pt x="67056" y="0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4610100" y="4616958"/>
              <a:ext cx="68579" cy="11429"/>
            </a:xfrm>
            <a:custGeom>
              <a:rect b="b" l="l" r="r" t="t"/>
              <a:pathLst>
                <a:path extrusionOk="0" h="11429" w="68579">
                  <a:moveTo>
                    <a:pt x="0" y="6857"/>
                  </a:moveTo>
                  <a:lnTo>
                    <a:pt x="13084" y="10501"/>
                  </a:lnTo>
                  <a:lnTo>
                    <a:pt x="24098" y="11429"/>
                  </a:lnTo>
                  <a:lnTo>
                    <a:pt x="35254" y="10072"/>
                  </a:lnTo>
                  <a:lnTo>
                    <a:pt x="48768" y="6857"/>
                  </a:lnTo>
                  <a:lnTo>
                    <a:pt x="59436" y="3809"/>
                  </a:lnTo>
                  <a:lnTo>
                    <a:pt x="62484" y="3047"/>
                  </a:lnTo>
                  <a:lnTo>
                    <a:pt x="68580" y="0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1" name="Google Shape;1411;p27"/>
            <p:cNvGrpSpPr/>
            <p:nvPr/>
          </p:nvGrpSpPr>
          <p:grpSpPr>
            <a:xfrm>
              <a:off x="4911089" y="4374987"/>
              <a:ext cx="92710" cy="519429"/>
              <a:chOff x="4911089" y="4374987"/>
              <a:chExt cx="92710" cy="519429"/>
            </a:xfrm>
          </p:grpSpPr>
          <p:sp>
            <p:nvSpPr>
              <p:cNvPr id="1412" name="Google Shape;1412;p27"/>
              <p:cNvSpPr/>
              <p:nvPr/>
            </p:nvSpPr>
            <p:spPr>
              <a:xfrm>
                <a:off x="4985003" y="4457700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809" y="15240"/>
                    </a:lnTo>
                    <a:lnTo>
                      <a:pt x="12191" y="15240"/>
                    </a:lnTo>
                    <a:lnTo>
                      <a:pt x="15239" y="11430"/>
                    </a:lnTo>
                    <a:lnTo>
                      <a:pt x="15239" y="7620"/>
                    </a:lnTo>
                    <a:lnTo>
                      <a:pt x="15239" y="3048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4911089" y="4374987"/>
                <a:ext cx="92710" cy="519429"/>
              </a:xfrm>
              <a:custGeom>
                <a:rect b="b" l="l" r="r" t="t"/>
                <a:pathLst>
                  <a:path extrusionOk="0" h="519429" w="92710">
                    <a:moveTo>
                      <a:pt x="92201" y="61376"/>
                    </a:moveTo>
                    <a:lnTo>
                      <a:pt x="92392" y="51661"/>
                    </a:lnTo>
                    <a:lnTo>
                      <a:pt x="92582" y="41945"/>
                    </a:lnTo>
                    <a:lnTo>
                      <a:pt x="92201" y="32230"/>
                    </a:lnTo>
                    <a:lnTo>
                      <a:pt x="68889" y="0"/>
                    </a:lnTo>
                    <a:lnTo>
                      <a:pt x="60959" y="702"/>
                    </a:lnTo>
                    <a:lnTo>
                      <a:pt x="26384" y="33182"/>
                    </a:lnTo>
                    <a:lnTo>
                      <a:pt x="8572" y="79748"/>
                    </a:lnTo>
                    <a:lnTo>
                      <a:pt x="5238" y="115728"/>
                    </a:lnTo>
                    <a:lnTo>
                      <a:pt x="6857" y="133004"/>
                    </a:lnTo>
                    <a:lnTo>
                      <a:pt x="9870" y="147589"/>
                    </a:lnTo>
                    <a:lnTo>
                      <a:pt x="14954" y="161674"/>
                    </a:lnTo>
                    <a:lnTo>
                      <a:pt x="21324" y="175331"/>
                    </a:lnTo>
                    <a:lnTo>
                      <a:pt x="28193" y="188630"/>
                    </a:lnTo>
                    <a:lnTo>
                      <a:pt x="33539" y="199513"/>
                    </a:lnTo>
                    <a:lnTo>
                      <a:pt x="50577" y="245125"/>
                    </a:lnTo>
                    <a:lnTo>
                      <a:pt x="51434" y="256734"/>
                    </a:lnTo>
                    <a:lnTo>
                      <a:pt x="50577" y="268200"/>
                    </a:lnTo>
                    <a:lnTo>
                      <a:pt x="26574" y="313491"/>
                    </a:lnTo>
                    <a:lnTo>
                      <a:pt x="17525" y="323504"/>
                    </a:lnTo>
                    <a:lnTo>
                      <a:pt x="12191" y="329600"/>
                    </a:lnTo>
                    <a:lnTo>
                      <a:pt x="6095" y="333410"/>
                    </a:lnTo>
                    <a:lnTo>
                      <a:pt x="0" y="337982"/>
                    </a:lnTo>
                    <a:lnTo>
                      <a:pt x="0" y="338744"/>
                    </a:lnTo>
                    <a:lnTo>
                      <a:pt x="10882" y="338268"/>
                    </a:lnTo>
                    <a:lnTo>
                      <a:pt x="23050" y="337792"/>
                    </a:lnTo>
                    <a:lnTo>
                      <a:pt x="54709" y="364736"/>
                    </a:lnTo>
                    <a:lnTo>
                      <a:pt x="54863" y="373034"/>
                    </a:lnTo>
                    <a:lnTo>
                      <a:pt x="54530" y="388215"/>
                    </a:lnTo>
                    <a:lnTo>
                      <a:pt x="52768" y="403038"/>
                    </a:lnTo>
                    <a:lnTo>
                      <a:pt x="50149" y="417718"/>
                    </a:lnTo>
                    <a:lnTo>
                      <a:pt x="47243" y="432470"/>
                    </a:lnTo>
                    <a:lnTo>
                      <a:pt x="44803" y="444936"/>
                    </a:lnTo>
                    <a:lnTo>
                      <a:pt x="43148" y="457330"/>
                    </a:lnTo>
                    <a:lnTo>
                      <a:pt x="42207" y="469868"/>
                    </a:lnTo>
                    <a:lnTo>
                      <a:pt x="41909" y="482762"/>
                    </a:lnTo>
                    <a:lnTo>
                      <a:pt x="42040" y="490013"/>
                    </a:lnTo>
                    <a:lnTo>
                      <a:pt x="68294" y="518195"/>
                    </a:lnTo>
                    <a:lnTo>
                      <a:pt x="75437" y="519338"/>
                    </a:lnTo>
                    <a:lnTo>
                      <a:pt x="76961" y="519338"/>
                    </a:lnTo>
                    <a:lnTo>
                      <a:pt x="79247" y="519338"/>
                    </a:lnTo>
                    <a:lnTo>
                      <a:pt x="81533" y="519338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414" name="Google Shape;1414;p27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5137391" y="4559033"/>
              <a:ext cx="103657" cy="128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5" name="Google Shape;1415;p27"/>
            <p:cNvSpPr/>
            <p:nvPr/>
          </p:nvSpPr>
          <p:spPr>
            <a:xfrm>
              <a:off x="5299709" y="4677917"/>
              <a:ext cx="5714" cy="66039"/>
            </a:xfrm>
            <a:custGeom>
              <a:rect b="b" l="l" r="r" t="t"/>
              <a:pathLst>
                <a:path extrusionOk="0" h="66039" w="5714">
                  <a:moveTo>
                    <a:pt x="0" y="0"/>
                  </a:moveTo>
                  <a:lnTo>
                    <a:pt x="4048" y="42029"/>
                  </a:lnTo>
                  <a:lnTo>
                    <a:pt x="4762" y="49148"/>
                  </a:lnTo>
                  <a:lnTo>
                    <a:pt x="5191" y="56268"/>
                  </a:lnTo>
                  <a:lnTo>
                    <a:pt x="5334" y="63246"/>
                  </a:lnTo>
                  <a:lnTo>
                    <a:pt x="5334" y="64008"/>
                  </a:lnTo>
                  <a:lnTo>
                    <a:pt x="5334" y="64769"/>
                  </a:lnTo>
                  <a:lnTo>
                    <a:pt x="5334" y="65532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7"/>
            <p:cNvSpPr/>
            <p:nvPr/>
          </p:nvSpPr>
          <p:spPr>
            <a:xfrm>
              <a:off x="5406390" y="4665726"/>
              <a:ext cx="32385" cy="78739"/>
            </a:xfrm>
            <a:custGeom>
              <a:rect b="b" l="l" r="r" t="t"/>
              <a:pathLst>
                <a:path extrusionOk="0" h="78739" w="32385">
                  <a:moveTo>
                    <a:pt x="4572" y="0"/>
                  </a:moveTo>
                  <a:lnTo>
                    <a:pt x="32123" y="23086"/>
                  </a:lnTo>
                  <a:lnTo>
                    <a:pt x="31623" y="32670"/>
                  </a:lnTo>
                  <a:lnTo>
                    <a:pt x="10477" y="73985"/>
                  </a:lnTo>
                  <a:lnTo>
                    <a:pt x="3048" y="78485"/>
                  </a:lnTo>
                  <a:lnTo>
                    <a:pt x="1524" y="78485"/>
                  </a:lnTo>
                  <a:lnTo>
                    <a:pt x="762" y="78485"/>
                  </a:lnTo>
                  <a:lnTo>
                    <a:pt x="0" y="78485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5606034" y="4623053"/>
              <a:ext cx="10795" cy="1904"/>
            </a:xfrm>
            <a:custGeom>
              <a:rect b="b" l="l" r="r" t="t"/>
              <a:pathLst>
                <a:path extrusionOk="0" h="1904" w="10795">
                  <a:moveTo>
                    <a:pt x="0" y="1523"/>
                  </a:moveTo>
                  <a:lnTo>
                    <a:pt x="3810" y="761"/>
                  </a:lnTo>
                  <a:lnTo>
                    <a:pt x="6858" y="0"/>
                  </a:lnTo>
                  <a:lnTo>
                    <a:pt x="10668" y="0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5794247" y="4591050"/>
              <a:ext cx="15239" cy="15239"/>
            </a:xfrm>
            <a:custGeom>
              <a:rect b="b" l="l" r="r" t="t"/>
              <a:pathLst>
                <a:path extrusionOk="0" h="15239" w="15239">
                  <a:moveTo>
                    <a:pt x="0" y="3048"/>
                  </a:moveTo>
                  <a:lnTo>
                    <a:pt x="0" y="11430"/>
                  </a:lnTo>
                  <a:lnTo>
                    <a:pt x="3809" y="15240"/>
                  </a:lnTo>
                  <a:lnTo>
                    <a:pt x="12191" y="15240"/>
                  </a:lnTo>
                  <a:lnTo>
                    <a:pt x="15239" y="11430"/>
                  </a:lnTo>
                  <a:lnTo>
                    <a:pt x="15239" y="7620"/>
                  </a:lnTo>
                  <a:lnTo>
                    <a:pt x="15239" y="3048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7"/>
            <p:cNvSpPr/>
            <p:nvPr/>
          </p:nvSpPr>
          <p:spPr>
            <a:xfrm>
              <a:off x="5925311" y="4586478"/>
              <a:ext cx="15239" cy="16510"/>
            </a:xfrm>
            <a:custGeom>
              <a:rect b="b" l="l" r="r" t="t"/>
              <a:pathLst>
                <a:path extrusionOk="0" h="16510" w="15239">
                  <a:moveTo>
                    <a:pt x="0" y="3809"/>
                  </a:moveTo>
                  <a:lnTo>
                    <a:pt x="0" y="12191"/>
                  </a:lnTo>
                  <a:lnTo>
                    <a:pt x="3809" y="16001"/>
                  </a:lnTo>
                  <a:lnTo>
                    <a:pt x="12191" y="16001"/>
                  </a:lnTo>
                  <a:lnTo>
                    <a:pt x="15239" y="12191"/>
                  </a:lnTo>
                  <a:lnTo>
                    <a:pt x="15239" y="8381"/>
                  </a:lnTo>
                  <a:lnTo>
                    <a:pt x="15239" y="3809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7"/>
            <p:cNvSpPr/>
            <p:nvPr/>
          </p:nvSpPr>
          <p:spPr>
            <a:xfrm>
              <a:off x="6046470" y="4578096"/>
              <a:ext cx="15239" cy="15239"/>
            </a:xfrm>
            <a:custGeom>
              <a:rect b="b" l="l" r="r" t="t"/>
              <a:pathLst>
                <a:path extrusionOk="0" h="15239" w="15239">
                  <a:moveTo>
                    <a:pt x="0" y="3810"/>
                  </a:moveTo>
                  <a:lnTo>
                    <a:pt x="0" y="12192"/>
                  </a:lnTo>
                  <a:lnTo>
                    <a:pt x="3809" y="15240"/>
                  </a:lnTo>
                  <a:lnTo>
                    <a:pt x="12191" y="15240"/>
                  </a:lnTo>
                  <a:lnTo>
                    <a:pt x="15239" y="12192"/>
                  </a:lnTo>
                  <a:lnTo>
                    <a:pt x="15239" y="7620"/>
                  </a:lnTo>
                  <a:lnTo>
                    <a:pt x="15239" y="3810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21" name="Google Shape;1421;p27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6374117" y="4604753"/>
              <a:ext cx="91251" cy="1112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2" name="Google Shape;1422;p27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6567665" y="4448543"/>
              <a:ext cx="204193" cy="1813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3" name="Google Shape;1423;p27"/>
            <p:cNvSpPr/>
            <p:nvPr/>
          </p:nvSpPr>
          <p:spPr>
            <a:xfrm>
              <a:off x="6880097" y="4265676"/>
              <a:ext cx="193675" cy="477520"/>
            </a:xfrm>
            <a:custGeom>
              <a:rect b="b" l="l" r="r" t="t"/>
              <a:pathLst>
                <a:path extrusionOk="0" h="477520" w="193675">
                  <a:moveTo>
                    <a:pt x="0" y="28955"/>
                  </a:moveTo>
                  <a:lnTo>
                    <a:pt x="16001" y="0"/>
                  </a:lnTo>
                  <a:lnTo>
                    <a:pt x="23621" y="761"/>
                  </a:lnTo>
                  <a:lnTo>
                    <a:pt x="30479" y="0"/>
                  </a:lnTo>
                  <a:lnTo>
                    <a:pt x="69056" y="5786"/>
                  </a:lnTo>
                  <a:lnTo>
                    <a:pt x="112680" y="29908"/>
                  </a:lnTo>
                  <a:lnTo>
                    <a:pt x="143767" y="74390"/>
                  </a:lnTo>
                  <a:lnTo>
                    <a:pt x="149363" y="112871"/>
                  </a:lnTo>
                  <a:lnTo>
                    <a:pt x="148590" y="131825"/>
                  </a:lnTo>
                  <a:lnTo>
                    <a:pt x="145327" y="152852"/>
                  </a:lnTo>
                  <a:lnTo>
                    <a:pt x="140779" y="173735"/>
                  </a:lnTo>
                  <a:lnTo>
                    <a:pt x="135945" y="194619"/>
                  </a:lnTo>
                  <a:lnTo>
                    <a:pt x="131826" y="215645"/>
                  </a:lnTo>
                  <a:lnTo>
                    <a:pt x="129659" y="228492"/>
                  </a:lnTo>
                  <a:lnTo>
                    <a:pt x="128206" y="242411"/>
                  </a:lnTo>
                  <a:lnTo>
                    <a:pt x="128182" y="256472"/>
                  </a:lnTo>
                  <a:lnTo>
                    <a:pt x="130302" y="269747"/>
                  </a:lnTo>
                  <a:lnTo>
                    <a:pt x="167163" y="289369"/>
                  </a:lnTo>
                  <a:lnTo>
                    <a:pt x="193548" y="278891"/>
                  </a:lnTo>
                  <a:lnTo>
                    <a:pt x="187356" y="282082"/>
                  </a:lnTo>
                  <a:lnTo>
                    <a:pt x="165080" y="315396"/>
                  </a:lnTo>
                  <a:lnTo>
                    <a:pt x="155959" y="352591"/>
                  </a:lnTo>
                  <a:lnTo>
                    <a:pt x="154019" y="405764"/>
                  </a:lnTo>
                  <a:lnTo>
                    <a:pt x="154185" y="446246"/>
                  </a:lnTo>
                  <a:lnTo>
                    <a:pt x="154305" y="454723"/>
                  </a:lnTo>
                  <a:lnTo>
                    <a:pt x="123444" y="477202"/>
                  </a:lnTo>
                  <a:lnTo>
                    <a:pt x="116895" y="477107"/>
                  </a:lnTo>
                  <a:lnTo>
                    <a:pt x="72390" y="470153"/>
                  </a:lnTo>
                  <a:lnTo>
                    <a:pt x="50744" y="455580"/>
                  </a:lnTo>
                  <a:lnTo>
                    <a:pt x="45720" y="447293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24" name="Google Shape;1424;p27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7480541" y="4416777"/>
              <a:ext cx="125755" cy="1691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5" name="Google Shape;1425;p27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7831061" y="4336243"/>
              <a:ext cx="176809" cy="2136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6" name="Google Shape;1426;p27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7001243" y="5281409"/>
              <a:ext cx="159283" cy="21643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27" name="Google Shape;1427;p27"/>
            <p:cNvGrpSpPr/>
            <p:nvPr/>
          </p:nvGrpSpPr>
          <p:grpSpPr>
            <a:xfrm>
              <a:off x="7613701" y="5247881"/>
              <a:ext cx="570953" cy="208146"/>
              <a:chOff x="7613701" y="5247881"/>
              <a:chExt cx="570953" cy="208146"/>
            </a:xfrm>
          </p:grpSpPr>
          <p:pic>
            <p:nvPicPr>
              <p:cNvPr id="1428" name="Google Shape;1428;p27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7613701" y="5264014"/>
                <a:ext cx="401027" cy="1920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29" name="Google Shape;1429;p27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8034515" y="5247881"/>
                <a:ext cx="150139" cy="1579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30" name="Google Shape;1430;p27"/>
            <p:cNvGrpSpPr/>
            <p:nvPr/>
          </p:nvGrpSpPr>
          <p:grpSpPr>
            <a:xfrm>
              <a:off x="8485238" y="5261597"/>
              <a:ext cx="187096" cy="142424"/>
              <a:chOff x="8485238" y="5261597"/>
              <a:chExt cx="187096" cy="142424"/>
            </a:xfrm>
          </p:grpSpPr>
          <p:pic>
            <p:nvPicPr>
              <p:cNvPr id="1431" name="Google Shape;1431;p27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8485238" y="5261597"/>
                <a:ext cx="71069" cy="1424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2" name="Google Shape;1432;p27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8588489" y="5262359"/>
                <a:ext cx="83845" cy="1394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33" name="Google Shape;1433;p27"/>
            <p:cNvGrpSpPr/>
            <p:nvPr/>
          </p:nvGrpSpPr>
          <p:grpSpPr>
            <a:xfrm>
              <a:off x="8735568" y="5180825"/>
              <a:ext cx="411682" cy="242073"/>
              <a:chOff x="8735568" y="5180825"/>
              <a:chExt cx="411682" cy="242073"/>
            </a:xfrm>
          </p:grpSpPr>
          <p:sp>
            <p:nvSpPr>
              <p:cNvPr id="1434" name="Google Shape;1434;p27"/>
              <p:cNvSpPr/>
              <p:nvPr/>
            </p:nvSpPr>
            <p:spPr>
              <a:xfrm>
                <a:off x="8735568" y="5223509"/>
                <a:ext cx="3175" cy="199389"/>
              </a:xfrm>
              <a:custGeom>
                <a:rect b="b" l="l" r="r" t="t"/>
                <a:pathLst>
                  <a:path extrusionOk="0" h="199389" w="3175">
                    <a:moveTo>
                      <a:pt x="0" y="0"/>
                    </a:moveTo>
                    <a:lnTo>
                      <a:pt x="0" y="13835"/>
                    </a:lnTo>
                    <a:lnTo>
                      <a:pt x="0" y="27813"/>
                    </a:lnTo>
                    <a:lnTo>
                      <a:pt x="0" y="41790"/>
                    </a:lnTo>
                    <a:lnTo>
                      <a:pt x="190" y="90963"/>
                    </a:lnTo>
                    <a:lnTo>
                      <a:pt x="1524" y="125730"/>
                    </a:lnTo>
                    <a:lnTo>
                      <a:pt x="2083" y="142172"/>
                    </a:lnTo>
                    <a:lnTo>
                      <a:pt x="3048" y="190500"/>
                    </a:lnTo>
                    <a:lnTo>
                      <a:pt x="3048" y="195834"/>
                    </a:lnTo>
                    <a:lnTo>
                      <a:pt x="3048" y="19888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8747760" y="5286863"/>
                <a:ext cx="71120" cy="62229"/>
              </a:xfrm>
              <a:custGeom>
                <a:rect b="b" l="l" r="r" t="t"/>
                <a:pathLst>
                  <a:path extrusionOk="0" h="62229" w="71120">
                    <a:moveTo>
                      <a:pt x="0" y="6750"/>
                    </a:moveTo>
                    <a:lnTo>
                      <a:pt x="12799" y="3548"/>
                    </a:lnTo>
                    <a:lnTo>
                      <a:pt x="25241" y="1131"/>
                    </a:lnTo>
                    <a:lnTo>
                      <a:pt x="37826" y="0"/>
                    </a:lnTo>
                    <a:lnTo>
                      <a:pt x="51053" y="654"/>
                    </a:lnTo>
                    <a:lnTo>
                      <a:pt x="58435" y="1893"/>
                    </a:lnTo>
                    <a:lnTo>
                      <a:pt x="65532" y="4845"/>
                    </a:lnTo>
                    <a:lnTo>
                      <a:pt x="70342" y="10084"/>
                    </a:lnTo>
                    <a:lnTo>
                      <a:pt x="70866" y="18180"/>
                    </a:lnTo>
                    <a:lnTo>
                      <a:pt x="65948" y="28122"/>
                    </a:lnTo>
                    <a:lnTo>
                      <a:pt x="30813" y="54971"/>
                    </a:lnTo>
                    <a:lnTo>
                      <a:pt x="18049" y="60162"/>
                    </a:lnTo>
                    <a:lnTo>
                      <a:pt x="10668" y="61614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36" name="Google Shape;1436;p27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8864035" y="5180825"/>
                <a:ext cx="176345" cy="1623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7" name="Google Shape;1437;p27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9070073" y="5221211"/>
                <a:ext cx="77177" cy="853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38" name="Google Shape;1438;p27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8290547" y="5498579"/>
              <a:ext cx="439699" cy="1764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9" name="Google Shape;1439;p27"/>
            <p:cNvSpPr/>
            <p:nvPr/>
          </p:nvSpPr>
          <p:spPr>
            <a:xfrm>
              <a:off x="5115305" y="4838700"/>
              <a:ext cx="1671954" cy="170179"/>
            </a:xfrm>
            <a:custGeom>
              <a:rect b="b" l="l" r="r" t="t"/>
              <a:pathLst>
                <a:path extrusionOk="0" h="170179" w="1671954">
                  <a:moveTo>
                    <a:pt x="0" y="30480"/>
                  </a:moveTo>
                  <a:lnTo>
                    <a:pt x="5476" y="40433"/>
                  </a:lnTo>
                  <a:lnTo>
                    <a:pt x="10668" y="50673"/>
                  </a:lnTo>
                  <a:lnTo>
                    <a:pt x="15859" y="60912"/>
                  </a:lnTo>
                  <a:lnTo>
                    <a:pt x="21336" y="70866"/>
                  </a:lnTo>
                  <a:lnTo>
                    <a:pt x="48768" y="100584"/>
                  </a:lnTo>
                  <a:lnTo>
                    <a:pt x="89058" y="111942"/>
                  </a:lnTo>
                  <a:lnTo>
                    <a:pt x="124575" y="112787"/>
                  </a:lnTo>
                  <a:lnTo>
                    <a:pt x="146208" y="111728"/>
                  </a:lnTo>
                  <a:lnTo>
                    <a:pt x="167699" y="109668"/>
                  </a:lnTo>
                  <a:lnTo>
                    <a:pt x="188976" y="106680"/>
                  </a:lnTo>
                  <a:lnTo>
                    <a:pt x="212979" y="102584"/>
                  </a:lnTo>
                  <a:lnTo>
                    <a:pt x="236982" y="98488"/>
                  </a:lnTo>
                  <a:lnTo>
                    <a:pt x="260985" y="94678"/>
                  </a:lnTo>
                  <a:lnTo>
                    <a:pt x="309562" y="88725"/>
                  </a:lnTo>
                  <a:lnTo>
                    <a:pt x="358711" y="84153"/>
                  </a:lnTo>
                  <a:lnTo>
                    <a:pt x="383286" y="82296"/>
                  </a:lnTo>
                  <a:lnTo>
                    <a:pt x="410015" y="80152"/>
                  </a:lnTo>
                  <a:lnTo>
                    <a:pt x="462903" y="76723"/>
                  </a:lnTo>
                  <a:lnTo>
                    <a:pt x="519362" y="73997"/>
                  </a:lnTo>
                  <a:lnTo>
                    <a:pt x="579108" y="72544"/>
                  </a:lnTo>
                  <a:lnTo>
                    <a:pt x="608838" y="72390"/>
                  </a:lnTo>
                  <a:lnTo>
                    <a:pt x="638996" y="73032"/>
                  </a:lnTo>
                  <a:lnTo>
                    <a:pt x="698742" y="76033"/>
                  </a:lnTo>
                  <a:lnTo>
                    <a:pt x="754618" y="83236"/>
                  </a:lnTo>
                  <a:lnTo>
                    <a:pt x="806053" y="94357"/>
                  </a:lnTo>
                  <a:lnTo>
                    <a:pt x="854678" y="109311"/>
                  </a:lnTo>
                  <a:lnTo>
                    <a:pt x="899064" y="130385"/>
                  </a:lnTo>
                  <a:lnTo>
                    <a:pt x="928877" y="155448"/>
                  </a:lnTo>
                  <a:lnTo>
                    <a:pt x="933545" y="161067"/>
                  </a:lnTo>
                  <a:lnTo>
                    <a:pt x="938784" y="166116"/>
                  </a:lnTo>
                  <a:lnTo>
                    <a:pt x="943356" y="169164"/>
                  </a:lnTo>
                  <a:lnTo>
                    <a:pt x="952500" y="169926"/>
                  </a:lnTo>
                  <a:lnTo>
                    <a:pt x="958596" y="169164"/>
                  </a:lnTo>
                  <a:lnTo>
                    <a:pt x="999065" y="137445"/>
                  </a:lnTo>
                  <a:lnTo>
                    <a:pt x="1009745" y="127063"/>
                  </a:lnTo>
                  <a:lnTo>
                    <a:pt x="1020568" y="116967"/>
                  </a:lnTo>
                  <a:lnTo>
                    <a:pt x="1062513" y="83534"/>
                  </a:lnTo>
                  <a:lnTo>
                    <a:pt x="1094994" y="62484"/>
                  </a:lnTo>
                  <a:lnTo>
                    <a:pt x="1134332" y="41243"/>
                  </a:lnTo>
                  <a:lnTo>
                    <a:pt x="1176528" y="25146"/>
                  </a:lnTo>
                  <a:lnTo>
                    <a:pt x="1223486" y="14287"/>
                  </a:lnTo>
                  <a:lnTo>
                    <a:pt x="1271016" y="9144"/>
                  </a:lnTo>
                  <a:lnTo>
                    <a:pt x="1330928" y="6858"/>
                  </a:lnTo>
                  <a:lnTo>
                    <a:pt x="1361134" y="6786"/>
                  </a:lnTo>
                  <a:lnTo>
                    <a:pt x="1391412" y="6858"/>
                  </a:lnTo>
                  <a:lnTo>
                    <a:pt x="1455420" y="8001"/>
                  </a:lnTo>
                  <a:lnTo>
                    <a:pt x="1519428" y="11430"/>
                  </a:lnTo>
                  <a:lnTo>
                    <a:pt x="1561719" y="15525"/>
                  </a:lnTo>
                  <a:lnTo>
                    <a:pt x="1582864" y="17537"/>
                  </a:lnTo>
                  <a:lnTo>
                    <a:pt x="1630299" y="19716"/>
                  </a:lnTo>
                  <a:lnTo>
                    <a:pt x="1656588" y="19812"/>
                  </a:lnTo>
                  <a:lnTo>
                    <a:pt x="1659636" y="19812"/>
                  </a:lnTo>
                  <a:lnTo>
                    <a:pt x="1671827" y="19050"/>
                  </a:lnTo>
                  <a:lnTo>
                    <a:pt x="1667256" y="12192"/>
                  </a:lnTo>
                  <a:lnTo>
                    <a:pt x="1661922" y="6096"/>
                  </a:lnTo>
                  <a:lnTo>
                    <a:pt x="1658874" y="3048"/>
                  </a:lnTo>
                  <a:lnTo>
                    <a:pt x="1653539" y="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7"/>
            <p:cNvSpPr/>
            <p:nvPr/>
          </p:nvSpPr>
          <p:spPr>
            <a:xfrm>
              <a:off x="7549895" y="4682490"/>
              <a:ext cx="383540" cy="39370"/>
            </a:xfrm>
            <a:custGeom>
              <a:rect b="b" l="l" r="r" t="t"/>
              <a:pathLst>
                <a:path extrusionOk="0" h="39370" w="383540">
                  <a:moveTo>
                    <a:pt x="0" y="31241"/>
                  </a:moveTo>
                  <a:lnTo>
                    <a:pt x="15311" y="30277"/>
                  </a:lnTo>
                  <a:lnTo>
                    <a:pt x="30480" y="28670"/>
                  </a:lnTo>
                  <a:lnTo>
                    <a:pt x="45648" y="26634"/>
                  </a:lnTo>
                  <a:lnTo>
                    <a:pt x="60960" y="24383"/>
                  </a:lnTo>
                  <a:lnTo>
                    <a:pt x="95821" y="19645"/>
                  </a:lnTo>
                  <a:lnTo>
                    <a:pt x="165544" y="12168"/>
                  </a:lnTo>
                  <a:lnTo>
                    <a:pt x="227838" y="7108"/>
                  </a:lnTo>
                  <a:lnTo>
                    <a:pt x="282702" y="3893"/>
                  </a:lnTo>
                  <a:lnTo>
                    <a:pt x="310134" y="2285"/>
                  </a:lnTo>
                  <a:lnTo>
                    <a:pt x="325123" y="1393"/>
                  </a:lnTo>
                  <a:lnTo>
                    <a:pt x="340328" y="857"/>
                  </a:lnTo>
                  <a:lnTo>
                    <a:pt x="355675" y="464"/>
                  </a:lnTo>
                  <a:lnTo>
                    <a:pt x="371094" y="0"/>
                  </a:lnTo>
                  <a:lnTo>
                    <a:pt x="372618" y="0"/>
                  </a:lnTo>
                  <a:lnTo>
                    <a:pt x="374904" y="0"/>
                  </a:lnTo>
                  <a:lnTo>
                    <a:pt x="377190" y="0"/>
                  </a:lnTo>
                  <a:lnTo>
                    <a:pt x="378666" y="11"/>
                  </a:lnTo>
                  <a:lnTo>
                    <a:pt x="325373" y="4571"/>
                  </a:lnTo>
                  <a:lnTo>
                    <a:pt x="307085" y="6548"/>
                  </a:lnTo>
                  <a:lnTo>
                    <a:pt x="288798" y="8381"/>
                  </a:lnTo>
                  <a:lnTo>
                    <a:pt x="261354" y="11239"/>
                  </a:lnTo>
                  <a:lnTo>
                    <a:pt x="233838" y="14096"/>
                  </a:lnTo>
                  <a:lnTo>
                    <a:pt x="206180" y="16954"/>
                  </a:lnTo>
                  <a:lnTo>
                    <a:pt x="178308" y="19811"/>
                  </a:lnTo>
                  <a:lnTo>
                    <a:pt x="152590" y="23240"/>
                  </a:lnTo>
                  <a:lnTo>
                    <a:pt x="126873" y="26669"/>
                  </a:lnTo>
                  <a:lnTo>
                    <a:pt x="101155" y="30098"/>
                  </a:lnTo>
                  <a:lnTo>
                    <a:pt x="75438" y="33527"/>
                  </a:lnTo>
                  <a:lnTo>
                    <a:pt x="65734" y="34682"/>
                  </a:lnTo>
                  <a:lnTo>
                    <a:pt x="56102" y="35909"/>
                  </a:lnTo>
                  <a:lnTo>
                    <a:pt x="46612" y="37278"/>
                  </a:lnTo>
                  <a:lnTo>
                    <a:pt x="37338" y="38861"/>
                  </a:lnTo>
                  <a:lnTo>
                    <a:pt x="48648" y="38147"/>
                  </a:lnTo>
                  <a:lnTo>
                    <a:pt x="59817" y="37147"/>
                  </a:lnTo>
                  <a:lnTo>
                    <a:pt x="70985" y="35861"/>
                  </a:lnTo>
                  <a:lnTo>
                    <a:pt x="82296" y="34289"/>
                  </a:lnTo>
                  <a:lnTo>
                    <a:pt x="112014" y="30682"/>
                  </a:lnTo>
                  <a:lnTo>
                    <a:pt x="141732" y="27717"/>
                  </a:lnTo>
                  <a:lnTo>
                    <a:pt x="171450" y="25181"/>
                  </a:lnTo>
                  <a:lnTo>
                    <a:pt x="201168" y="22859"/>
                  </a:lnTo>
                  <a:lnTo>
                    <a:pt x="234767" y="20157"/>
                  </a:lnTo>
                  <a:lnTo>
                    <a:pt x="301680" y="15894"/>
                  </a:lnTo>
                  <a:lnTo>
                    <a:pt x="346257" y="14025"/>
                  </a:lnTo>
                  <a:lnTo>
                    <a:pt x="357377" y="13715"/>
                  </a:lnTo>
                  <a:lnTo>
                    <a:pt x="368498" y="13406"/>
                  </a:lnTo>
                  <a:lnTo>
                    <a:pt x="379476" y="12953"/>
                  </a:lnTo>
                  <a:lnTo>
                    <a:pt x="381762" y="12953"/>
                  </a:lnTo>
                  <a:lnTo>
                    <a:pt x="382524" y="12953"/>
                  </a:lnTo>
                  <a:lnTo>
                    <a:pt x="347472" y="10667"/>
                  </a:lnTo>
                  <a:lnTo>
                    <a:pt x="321742" y="10715"/>
                  </a:lnTo>
                  <a:lnTo>
                    <a:pt x="269998" y="11953"/>
                  </a:lnTo>
                  <a:lnTo>
                    <a:pt x="219265" y="15835"/>
                  </a:lnTo>
                  <a:lnTo>
                    <a:pt x="170116" y="22074"/>
                  </a:lnTo>
                  <a:lnTo>
                    <a:pt x="131064" y="28193"/>
                  </a:lnTo>
                  <a:lnTo>
                    <a:pt x="123896" y="29336"/>
                  </a:lnTo>
                  <a:lnTo>
                    <a:pt x="116586" y="30479"/>
                  </a:lnTo>
                  <a:lnTo>
                    <a:pt x="121598" y="30920"/>
                  </a:lnTo>
                  <a:lnTo>
                    <a:pt x="129254" y="31146"/>
                  </a:lnTo>
                  <a:lnTo>
                    <a:pt x="137052" y="31230"/>
                  </a:lnTo>
                  <a:lnTo>
                    <a:pt x="142494" y="31241"/>
                  </a:lnTo>
                  <a:lnTo>
                    <a:pt x="166616" y="30158"/>
                  </a:lnTo>
                  <a:lnTo>
                    <a:pt x="190881" y="28289"/>
                  </a:lnTo>
                  <a:lnTo>
                    <a:pt x="215145" y="25991"/>
                  </a:lnTo>
                  <a:lnTo>
                    <a:pt x="239268" y="23621"/>
                  </a:lnTo>
                  <a:lnTo>
                    <a:pt x="262699" y="21347"/>
                  </a:lnTo>
                  <a:lnTo>
                    <a:pt x="309562" y="17085"/>
                  </a:lnTo>
                  <a:lnTo>
                    <a:pt x="353568" y="14477"/>
                  </a:lnTo>
                  <a:lnTo>
                    <a:pt x="363855" y="14168"/>
                  </a:lnTo>
                  <a:lnTo>
                    <a:pt x="374142" y="13715"/>
                  </a:lnTo>
                  <a:lnTo>
                    <a:pt x="376428" y="13715"/>
                  </a:lnTo>
                  <a:lnTo>
                    <a:pt x="374142" y="13715"/>
                  </a:lnTo>
                  <a:lnTo>
                    <a:pt x="376428" y="13715"/>
                  </a:lnTo>
                  <a:lnTo>
                    <a:pt x="370332" y="13715"/>
                  </a:lnTo>
                  <a:lnTo>
                    <a:pt x="364236" y="14477"/>
                  </a:lnTo>
                  <a:lnTo>
                    <a:pt x="358140" y="12953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1" name="Google Shape;1441;p27"/>
            <p:cNvGrpSpPr/>
            <p:nvPr/>
          </p:nvGrpSpPr>
          <p:grpSpPr>
            <a:xfrm>
              <a:off x="4059161" y="5622475"/>
              <a:ext cx="243103" cy="264863"/>
              <a:chOff x="4059161" y="5622475"/>
              <a:chExt cx="243103" cy="264863"/>
            </a:xfrm>
          </p:grpSpPr>
          <p:pic>
            <p:nvPicPr>
              <p:cNvPr id="1442" name="Google Shape;1442;p27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4059161" y="5622475"/>
                <a:ext cx="243103" cy="1771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43" name="Google Shape;1443;p27"/>
              <p:cNvSpPr/>
              <p:nvPr/>
            </p:nvSpPr>
            <p:spPr>
              <a:xfrm>
                <a:off x="4158233" y="5625084"/>
                <a:ext cx="26035" cy="262254"/>
              </a:xfrm>
              <a:custGeom>
                <a:rect b="b" l="l" r="r" t="t"/>
                <a:pathLst>
                  <a:path extrusionOk="0" h="262254" w="26035">
                    <a:moveTo>
                      <a:pt x="20574" y="0"/>
                    </a:moveTo>
                    <a:lnTo>
                      <a:pt x="21502" y="11894"/>
                    </a:lnTo>
                    <a:lnTo>
                      <a:pt x="22860" y="23717"/>
                    </a:lnTo>
                    <a:lnTo>
                      <a:pt x="24217" y="35683"/>
                    </a:lnTo>
                    <a:lnTo>
                      <a:pt x="25146" y="48006"/>
                    </a:lnTo>
                    <a:lnTo>
                      <a:pt x="25419" y="70627"/>
                    </a:lnTo>
                    <a:lnTo>
                      <a:pt x="25050" y="92964"/>
                    </a:lnTo>
                    <a:lnTo>
                      <a:pt x="23967" y="115300"/>
                    </a:lnTo>
                    <a:lnTo>
                      <a:pt x="22098" y="137922"/>
                    </a:lnTo>
                    <a:lnTo>
                      <a:pt x="18669" y="166497"/>
                    </a:lnTo>
                    <a:lnTo>
                      <a:pt x="15240" y="195072"/>
                    </a:lnTo>
                    <a:lnTo>
                      <a:pt x="11811" y="223647"/>
                    </a:lnTo>
                    <a:lnTo>
                      <a:pt x="8382" y="252222"/>
                    </a:lnTo>
                    <a:lnTo>
                      <a:pt x="7620" y="262128"/>
                    </a:lnTo>
                    <a:lnTo>
                      <a:pt x="3810" y="253746"/>
                    </a:lnTo>
                    <a:lnTo>
                      <a:pt x="0" y="24993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4" name="Google Shape;1444;p27"/>
            <p:cNvGrpSpPr/>
            <p:nvPr/>
          </p:nvGrpSpPr>
          <p:grpSpPr>
            <a:xfrm>
              <a:off x="4641342" y="5241798"/>
              <a:ext cx="576833" cy="681767"/>
              <a:chOff x="4641342" y="5241798"/>
              <a:chExt cx="576833" cy="681767"/>
            </a:xfrm>
          </p:grpSpPr>
          <p:sp>
            <p:nvSpPr>
              <p:cNvPr id="1445" name="Google Shape;1445;p27"/>
              <p:cNvSpPr/>
              <p:nvPr/>
            </p:nvSpPr>
            <p:spPr>
              <a:xfrm>
                <a:off x="4641342" y="5449062"/>
                <a:ext cx="44450" cy="410210"/>
              </a:xfrm>
              <a:custGeom>
                <a:rect b="b" l="l" r="r" t="t"/>
                <a:pathLst>
                  <a:path extrusionOk="0" h="410210" w="44450">
                    <a:moveTo>
                      <a:pt x="0" y="0"/>
                    </a:moveTo>
                    <a:lnTo>
                      <a:pt x="3667" y="18859"/>
                    </a:lnTo>
                    <a:lnTo>
                      <a:pt x="7620" y="37719"/>
                    </a:lnTo>
                    <a:lnTo>
                      <a:pt x="11572" y="56578"/>
                    </a:lnTo>
                    <a:lnTo>
                      <a:pt x="19990" y="105727"/>
                    </a:lnTo>
                    <a:lnTo>
                      <a:pt x="27777" y="166306"/>
                    </a:lnTo>
                    <a:lnTo>
                      <a:pt x="34301" y="233302"/>
                    </a:lnTo>
                    <a:lnTo>
                      <a:pt x="39278" y="307288"/>
                    </a:lnTo>
                    <a:lnTo>
                      <a:pt x="41910" y="344424"/>
                    </a:lnTo>
                    <a:lnTo>
                      <a:pt x="43231" y="360878"/>
                    </a:lnTo>
                    <a:lnTo>
                      <a:pt x="43910" y="377190"/>
                    </a:lnTo>
                    <a:lnTo>
                      <a:pt x="44160" y="393501"/>
                    </a:lnTo>
                    <a:lnTo>
                      <a:pt x="44196" y="409956"/>
                    </a:lnTo>
                    <a:lnTo>
                      <a:pt x="39743" y="406800"/>
                    </a:lnTo>
                    <a:lnTo>
                      <a:pt x="37147" y="401859"/>
                    </a:lnTo>
                    <a:lnTo>
                      <a:pt x="35409" y="395061"/>
                    </a:lnTo>
                    <a:lnTo>
                      <a:pt x="33528" y="38633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4650486" y="5380005"/>
                <a:ext cx="567689" cy="543560"/>
              </a:xfrm>
              <a:custGeom>
                <a:rect b="b" l="l" r="r" t="t"/>
                <a:pathLst>
                  <a:path extrusionOk="0" h="543560" w="567689">
                    <a:moveTo>
                      <a:pt x="0" y="72866"/>
                    </a:moveTo>
                    <a:lnTo>
                      <a:pt x="49613" y="51113"/>
                    </a:lnTo>
                    <a:lnTo>
                      <a:pt x="97547" y="40005"/>
                    </a:lnTo>
                    <a:lnTo>
                      <a:pt x="157293" y="30765"/>
                    </a:lnTo>
                    <a:lnTo>
                      <a:pt x="230433" y="22931"/>
                    </a:lnTo>
                    <a:lnTo>
                      <a:pt x="273558" y="19145"/>
                    </a:lnTo>
                    <a:lnTo>
                      <a:pt x="316682" y="15359"/>
                    </a:lnTo>
                    <a:lnTo>
                      <a:pt x="359664" y="11144"/>
                    </a:lnTo>
                    <a:lnTo>
                      <a:pt x="417576" y="5619"/>
                    </a:lnTo>
                    <a:lnTo>
                      <a:pt x="475488" y="1238"/>
                    </a:lnTo>
                    <a:lnTo>
                      <a:pt x="505968" y="0"/>
                    </a:lnTo>
                    <a:lnTo>
                      <a:pt x="521136" y="59"/>
                    </a:lnTo>
                    <a:lnTo>
                      <a:pt x="536448" y="476"/>
                    </a:lnTo>
                    <a:lnTo>
                      <a:pt x="544830" y="476"/>
                    </a:lnTo>
                    <a:lnTo>
                      <a:pt x="547878" y="476"/>
                    </a:lnTo>
                    <a:lnTo>
                      <a:pt x="547878" y="9620"/>
                    </a:lnTo>
                    <a:lnTo>
                      <a:pt x="547687" y="19347"/>
                    </a:lnTo>
                    <a:lnTo>
                      <a:pt x="546354" y="29146"/>
                    </a:lnTo>
                    <a:lnTo>
                      <a:pt x="544449" y="39088"/>
                    </a:lnTo>
                    <a:lnTo>
                      <a:pt x="542544" y="49244"/>
                    </a:lnTo>
                    <a:lnTo>
                      <a:pt x="540341" y="66853"/>
                    </a:lnTo>
                    <a:lnTo>
                      <a:pt x="539210" y="84391"/>
                    </a:lnTo>
                    <a:lnTo>
                      <a:pt x="538793" y="102072"/>
                    </a:lnTo>
                    <a:lnTo>
                      <a:pt x="538734" y="120110"/>
                    </a:lnTo>
                    <a:lnTo>
                      <a:pt x="538472" y="142970"/>
                    </a:lnTo>
                    <a:lnTo>
                      <a:pt x="540234" y="188690"/>
                    </a:lnTo>
                    <a:lnTo>
                      <a:pt x="545532" y="236124"/>
                    </a:lnTo>
                    <a:lnTo>
                      <a:pt x="552080" y="285273"/>
                    </a:lnTo>
                    <a:lnTo>
                      <a:pt x="558772" y="329279"/>
                    </a:lnTo>
                    <a:lnTo>
                      <a:pt x="561689" y="348710"/>
                    </a:lnTo>
                    <a:lnTo>
                      <a:pt x="566166" y="387572"/>
                    </a:lnTo>
                    <a:lnTo>
                      <a:pt x="567666" y="426362"/>
                    </a:lnTo>
                    <a:lnTo>
                      <a:pt x="567690" y="439388"/>
                    </a:lnTo>
                    <a:lnTo>
                      <a:pt x="567273" y="446555"/>
                    </a:lnTo>
                    <a:lnTo>
                      <a:pt x="547116" y="479774"/>
                    </a:lnTo>
                    <a:lnTo>
                      <a:pt x="543306" y="479012"/>
                    </a:lnTo>
                    <a:lnTo>
                      <a:pt x="538734" y="479012"/>
                    </a:lnTo>
                    <a:lnTo>
                      <a:pt x="482655" y="484667"/>
                    </a:lnTo>
                    <a:lnTo>
                      <a:pt x="445460" y="493406"/>
                    </a:lnTo>
                    <a:lnTo>
                      <a:pt x="426720" y="498062"/>
                    </a:lnTo>
                    <a:lnTo>
                      <a:pt x="403288" y="503158"/>
                    </a:lnTo>
                    <a:lnTo>
                      <a:pt x="356425" y="512206"/>
                    </a:lnTo>
                    <a:lnTo>
                      <a:pt x="307395" y="518064"/>
                    </a:lnTo>
                    <a:lnTo>
                      <a:pt x="256484" y="521589"/>
                    </a:lnTo>
                    <a:lnTo>
                      <a:pt x="230886" y="523208"/>
                    </a:lnTo>
                    <a:lnTo>
                      <a:pt x="205156" y="525065"/>
                    </a:lnTo>
                    <a:lnTo>
                      <a:pt x="153412" y="529637"/>
                    </a:lnTo>
                    <a:lnTo>
                      <a:pt x="109656" y="534435"/>
                    </a:lnTo>
                    <a:lnTo>
                      <a:pt x="74747" y="539746"/>
                    </a:lnTo>
                    <a:lnTo>
                      <a:pt x="57150" y="542258"/>
                    </a:lnTo>
                    <a:lnTo>
                      <a:pt x="51816" y="543020"/>
                    </a:lnTo>
                    <a:lnTo>
                      <a:pt x="51054" y="543020"/>
                    </a:lnTo>
                    <a:lnTo>
                      <a:pt x="48006" y="543020"/>
                    </a:lnTo>
                    <a:lnTo>
                      <a:pt x="52220" y="535269"/>
                    </a:lnTo>
                    <a:lnTo>
                      <a:pt x="58293" y="527875"/>
                    </a:lnTo>
                    <a:lnTo>
                      <a:pt x="64936" y="520624"/>
                    </a:lnTo>
                    <a:lnTo>
                      <a:pt x="70866" y="513302"/>
                    </a:lnTo>
                    <a:lnTo>
                      <a:pt x="73914" y="508730"/>
                    </a:lnTo>
                    <a:lnTo>
                      <a:pt x="76962" y="504158"/>
                    </a:lnTo>
                    <a:lnTo>
                      <a:pt x="80010" y="50034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4771644" y="5241798"/>
                <a:ext cx="303529" cy="182879"/>
              </a:xfrm>
              <a:custGeom>
                <a:rect b="b" l="l" r="r" t="t"/>
                <a:pathLst>
                  <a:path extrusionOk="0" h="182879" w="303529">
                    <a:moveTo>
                      <a:pt x="19050" y="182880"/>
                    </a:moveTo>
                    <a:lnTo>
                      <a:pt x="2285" y="139291"/>
                    </a:lnTo>
                    <a:lnTo>
                      <a:pt x="476" y="95250"/>
                    </a:lnTo>
                    <a:lnTo>
                      <a:pt x="345" y="78414"/>
                    </a:lnTo>
                    <a:lnTo>
                      <a:pt x="0" y="61722"/>
                    </a:lnTo>
                    <a:lnTo>
                      <a:pt x="23" y="53018"/>
                    </a:lnTo>
                    <a:lnTo>
                      <a:pt x="190" y="44100"/>
                    </a:lnTo>
                    <a:lnTo>
                      <a:pt x="642" y="35040"/>
                    </a:lnTo>
                    <a:lnTo>
                      <a:pt x="1523" y="25908"/>
                    </a:lnTo>
                    <a:lnTo>
                      <a:pt x="1523" y="21336"/>
                    </a:lnTo>
                    <a:lnTo>
                      <a:pt x="5333" y="20574"/>
                    </a:lnTo>
                    <a:lnTo>
                      <a:pt x="44088" y="15382"/>
                    </a:lnTo>
                    <a:lnTo>
                      <a:pt x="85629" y="16192"/>
                    </a:lnTo>
                    <a:lnTo>
                      <a:pt x="127599" y="18430"/>
                    </a:lnTo>
                    <a:lnTo>
                      <a:pt x="167639" y="17526"/>
                    </a:lnTo>
                    <a:lnTo>
                      <a:pt x="223897" y="10132"/>
                    </a:lnTo>
                    <a:lnTo>
                      <a:pt x="264032" y="2571"/>
                    </a:lnTo>
                    <a:lnTo>
                      <a:pt x="274891" y="750"/>
                    </a:lnTo>
                    <a:lnTo>
                      <a:pt x="285749" y="0"/>
                    </a:lnTo>
                    <a:lnTo>
                      <a:pt x="287273" y="0"/>
                    </a:lnTo>
                    <a:lnTo>
                      <a:pt x="288797" y="0"/>
                    </a:lnTo>
                    <a:lnTo>
                      <a:pt x="290321" y="0"/>
                    </a:lnTo>
                    <a:lnTo>
                      <a:pt x="291084" y="6858"/>
                    </a:lnTo>
                    <a:lnTo>
                      <a:pt x="291084" y="14478"/>
                    </a:lnTo>
                    <a:lnTo>
                      <a:pt x="291084" y="22098"/>
                    </a:lnTo>
                    <a:lnTo>
                      <a:pt x="290881" y="43815"/>
                    </a:lnTo>
                    <a:lnTo>
                      <a:pt x="290607" y="65532"/>
                    </a:lnTo>
                    <a:lnTo>
                      <a:pt x="290762" y="87249"/>
                    </a:lnTo>
                    <a:lnTo>
                      <a:pt x="294132" y="129825"/>
                    </a:lnTo>
                    <a:lnTo>
                      <a:pt x="300228" y="154686"/>
                    </a:lnTo>
                    <a:lnTo>
                      <a:pt x="301752" y="159258"/>
                    </a:lnTo>
                    <a:lnTo>
                      <a:pt x="302514" y="163068"/>
                    </a:lnTo>
                    <a:lnTo>
                      <a:pt x="303276" y="166116"/>
                    </a:lnTo>
                    <a:lnTo>
                      <a:pt x="296418" y="163068"/>
                    </a:lnTo>
                    <a:lnTo>
                      <a:pt x="293370" y="16230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4880312" y="5547360"/>
                <a:ext cx="5714" cy="201929"/>
              </a:xfrm>
              <a:custGeom>
                <a:rect b="b" l="l" r="r" t="t"/>
                <a:pathLst>
                  <a:path extrusionOk="0" h="201929" w="5714">
                    <a:moveTo>
                      <a:pt x="1821" y="0"/>
                    </a:moveTo>
                    <a:lnTo>
                      <a:pt x="833" y="18299"/>
                    </a:lnTo>
                    <a:lnTo>
                      <a:pt x="202" y="36671"/>
                    </a:lnTo>
                    <a:lnTo>
                      <a:pt x="0" y="55185"/>
                    </a:lnTo>
                    <a:lnTo>
                      <a:pt x="297" y="73914"/>
                    </a:lnTo>
                    <a:lnTo>
                      <a:pt x="678" y="92213"/>
                    </a:lnTo>
                    <a:lnTo>
                      <a:pt x="1631" y="110585"/>
                    </a:lnTo>
                    <a:lnTo>
                      <a:pt x="2869" y="129099"/>
                    </a:lnTo>
                    <a:lnTo>
                      <a:pt x="4107" y="147828"/>
                    </a:lnTo>
                    <a:lnTo>
                      <a:pt x="5631" y="193548"/>
                    </a:lnTo>
                    <a:lnTo>
                      <a:pt x="5631" y="198120"/>
                    </a:lnTo>
                    <a:lnTo>
                      <a:pt x="5631" y="201930"/>
                    </a:lnTo>
                    <a:lnTo>
                      <a:pt x="5631" y="195072"/>
                    </a:lnTo>
                    <a:lnTo>
                      <a:pt x="5631" y="192024"/>
                    </a:lnTo>
                    <a:lnTo>
                      <a:pt x="5631" y="18669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4869942" y="5594568"/>
                <a:ext cx="93979" cy="87629"/>
              </a:xfrm>
              <a:custGeom>
                <a:rect b="b" l="l" r="r" t="t"/>
                <a:pathLst>
                  <a:path extrusionOk="0" h="87629" w="93979">
                    <a:moveTo>
                      <a:pt x="8382" y="19847"/>
                    </a:moveTo>
                    <a:lnTo>
                      <a:pt x="46958" y="0"/>
                    </a:lnTo>
                    <a:lnTo>
                      <a:pt x="57340" y="130"/>
                    </a:lnTo>
                    <a:lnTo>
                      <a:pt x="92178" y="19395"/>
                    </a:lnTo>
                    <a:lnTo>
                      <a:pt x="93726" y="26705"/>
                    </a:lnTo>
                    <a:lnTo>
                      <a:pt x="93642" y="35528"/>
                    </a:lnTo>
                    <a:lnTo>
                      <a:pt x="62103" y="71758"/>
                    </a:lnTo>
                    <a:lnTo>
                      <a:pt x="24003" y="87189"/>
                    </a:lnTo>
                    <a:lnTo>
                      <a:pt x="15097" y="87058"/>
                    </a:lnTo>
                    <a:lnTo>
                      <a:pt x="7620" y="83855"/>
                    </a:lnTo>
                    <a:lnTo>
                      <a:pt x="3048" y="76997"/>
                    </a:lnTo>
                    <a:lnTo>
                      <a:pt x="1524" y="74711"/>
                    </a:lnTo>
                    <a:lnTo>
                      <a:pt x="0" y="69377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4811268" y="5292090"/>
                <a:ext cx="36195" cy="112395"/>
              </a:xfrm>
              <a:custGeom>
                <a:rect b="b" l="l" r="r" t="t"/>
                <a:pathLst>
                  <a:path extrusionOk="0" h="112395" w="36195">
                    <a:moveTo>
                      <a:pt x="35813" y="0"/>
                    </a:moveTo>
                    <a:lnTo>
                      <a:pt x="17490" y="50041"/>
                    </a:lnTo>
                    <a:lnTo>
                      <a:pt x="9001" y="77343"/>
                    </a:lnTo>
                    <a:lnTo>
                      <a:pt x="5524" y="87630"/>
                    </a:lnTo>
                    <a:lnTo>
                      <a:pt x="2333" y="97917"/>
                    </a:lnTo>
                    <a:lnTo>
                      <a:pt x="0" y="108204"/>
                    </a:lnTo>
                    <a:lnTo>
                      <a:pt x="0" y="111252"/>
                    </a:lnTo>
                    <a:lnTo>
                      <a:pt x="761" y="112014"/>
                    </a:lnTo>
                    <a:lnTo>
                      <a:pt x="3809" y="10820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4895850" y="5282184"/>
                <a:ext cx="24764" cy="121920"/>
              </a:xfrm>
              <a:custGeom>
                <a:rect b="b" l="l" r="r" t="t"/>
                <a:pathLst>
                  <a:path extrusionOk="0" h="121920" w="24764">
                    <a:moveTo>
                      <a:pt x="23622" y="0"/>
                    </a:moveTo>
                    <a:lnTo>
                      <a:pt x="24217" y="12656"/>
                    </a:lnTo>
                    <a:lnTo>
                      <a:pt x="23812" y="24669"/>
                    </a:lnTo>
                    <a:lnTo>
                      <a:pt x="22550" y="36540"/>
                    </a:lnTo>
                    <a:lnTo>
                      <a:pt x="14668" y="76104"/>
                    </a:lnTo>
                    <a:lnTo>
                      <a:pt x="3810" y="112776"/>
                    </a:lnTo>
                    <a:lnTo>
                      <a:pt x="3048" y="115823"/>
                    </a:lnTo>
                    <a:lnTo>
                      <a:pt x="0" y="12192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452" name="Google Shape;1452;p27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7237368" y="6099797"/>
              <a:ext cx="65652" cy="8003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3" name="Google Shape;1453;p27"/>
            <p:cNvGrpSpPr/>
            <p:nvPr/>
          </p:nvGrpSpPr>
          <p:grpSpPr>
            <a:xfrm>
              <a:off x="7586459" y="6065507"/>
              <a:ext cx="425983" cy="189001"/>
              <a:chOff x="7586459" y="6065507"/>
              <a:chExt cx="425983" cy="189001"/>
            </a:xfrm>
          </p:grpSpPr>
          <p:pic>
            <p:nvPicPr>
              <p:cNvPr id="1454" name="Google Shape;1454;p27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7586459" y="6092177"/>
                <a:ext cx="112801" cy="1623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5" name="Google Shape;1455;p27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7729346" y="6118085"/>
                <a:ext cx="75832" cy="1300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6" name="Google Shape;1456;p27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7837157" y="6065507"/>
                <a:ext cx="175285" cy="185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57" name="Google Shape;1457;p27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8186463" y="6085319"/>
              <a:ext cx="110205" cy="13642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8" name="Google Shape;1458;p27"/>
            <p:cNvGrpSpPr/>
            <p:nvPr/>
          </p:nvGrpSpPr>
          <p:grpSpPr>
            <a:xfrm>
              <a:off x="8490406" y="5969495"/>
              <a:ext cx="761035" cy="203086"/>
              <a:chOff x="8490406" y="5969495"/>
              <a:chExt cx="761035" cy="203086"/>
            </a:xfrm>
          </p:grpSpPr>
          <p:sp>
            <p:nvSpPr>
              <p:cNvPr id="1459" name="Google Shape;1459;p27"/>
              <p:cNvSpPr/>
              <p:nvPr/>
            </p:nvSpPr>
            <p:spPr>
              <a:xfrm>
                <a:off x="8490406" y="5987796"/>
                <a:ext cx="132079" cy="184785"/>
              </a:xfrm>
              <a:custGeom>
                <a:rect b="b" l="l" r="r" t="t"/>
                <a:pathLst>
                  <a:path extrusionOk="0" h="184785" w="132079">
                    <a:moveTo>
                      <a:pt x="31801" y="0"/>
                    </a:moveTo>
                    <a:lnTo>
                      <a:pt x="35135" y="20002"/>
                    </a:lnTo>
                    <a:lnTo>
                      <a:pt x="39040" y="40004"/>
                    </a:lnTo>
                    <a:lnTo>
                      <a:pt x="42945" y="60007"/>
                    </a:lnTo>
                    <a:lnTo>
                      <a:pt x="48994" y="98297"/>
                    </a:lnTo>
                    <a:lnTo>
                      <a:pt x="55423" y="153161"/>
                    </a:lnTo>
                    <a:lnTo>
                      <a:pt x="56185" y="161543"/>
                    </a:lnTo>
                    <a:lnTo>
                      <a:pt x="56947" y="169163"/>
                    </a:lnTo>
                    <a:lnTo>
                      <a:pt x="58471" y="177545"/>
                    </a:lnTo>
                    <a:lnTo>
                      <a:pt x="57923" y="167056"/>
                    </a:lnTo>
                    <a:lnTo>
                      <a:pt x="56376" y="157067"/>
                    </a:lnTo>
                    <a:lnTo>
                      <a:pt x="53971" y="147220"/>
                    </a:lnTo>
                    <a:lnTo>
                      <a:pt x="50851" y="137159"/>
                    </a:lnTo>
                    <a:lnTo>
                      <a:pt x="47053" y="124837"/>
                    </a:lnTo>
                    <a:lnTo>
                      <a:pt x="42183" y="111728"/>
                    </a:lnTo>
                    <a:lnTo>
                      <a:pt x="35742" y="99333"/>
                    </a:lnTo>
                    <a:lnTo>
                      <a:pt x="27229" y="89153"/>
                    </a:lnTo>
                    <a:lnTo>
                      <a:pt x="19609" y="85605"/>
                    </a:lnTo>
                    <a:lnTo>
                      <a:pt x="13704" y="88201"/>
                    </a:lnTo>
                    <a:lnTo>
                      <a:pt x="273" y="130397"/>
                    </a:lnTo>
                    <a:lnTo>
                      <a:pt x="0" y="145506"/>
                    </a:lnTo>
                    <a:lnTo>
                      <a:pt x="2083" y="159257"/>
                    </a:lnTo>
                    <a:lnTo>
                      <a:pt x="7012" y="170366"/>
                    </a:lnTo>
                    <a:lnTo>
                      <a:pt x="14656" y="177831"/>
                    </a:lnTo>
                    <a:lnTo>
                      <a:pt x="24586" y="182296"/>
                    </a:lnTo>
                    <a:lnTo>
                      <a:pt x="36373" y="184403"/>
                    </a:lnTo>
                    <a:lnTo>
                      <a:pt x="49768" y="183534"/>
                    </a:lnTo>
                    <a:lnTo>
                      <a:pt x="84379" y="163067"/>
                    </a:lnTo>
                    <a:lnTo>
                      <a:pt x="102667" y="118871"/>
                    </a:lnTo>
                    <a:lnTo>
                      <a:pt x="102667" y="112013"/>
                    </a:lnTo>
                    <a:lnTo>
                      <a:pt x="102667" y="104393"/>
                    </a:lnTo>
                    <a:lnTo>
                      <a:pt x="102667" y="96773"/>
                    </a:lnTo>
                    <a:lnTo>
                      <a:pt x="102667" y="96154"/>
                    </a:lnTo>
                    <a:lnTo>
                      <a:pt x="102667" y="101536"/>
                    </a:lnTo>
                    <a:lnTo>
                      <a:pt x="102667" y="108346"/>
                    </a:lnTo>
                    <a:lnTo>
                      <a:pt x="102667" y="112013"/>
                    </a:lnTo>
                    <a:lnTo>
                      <a:pt x="102786" y="121241"/>
                    </a:lnTo>
                    <a:lnTo>
                      <a:pt x="120098" y="154114"/>
                    </a:lnTo>
                    <a:lnTo>
                      <a:pt x="125610" y="153281"/>
                    </a:lnTo>
                    <a:lnTo>
                      <a:pt x="131623" y="150875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8587073" y="5990939"/>
                <a:ext cx="11429" cy="9525"/>
              </a:xfrm>
              <a:custGeom>
                <a:rect b="b" l="l" r="r" t="t"/>
                <a:pathLst>
                  <a:path extrusionOk="0" h="9525" w="11429">
                    <a:moveTo>
                      <a:pt x="11334" y="2952"/>
                    </a:moveTo>
                    <a:lnTo>
                      <a:pt x="3274" y="583"/>
                    </a:lnTo>
                    <a:lnTo>
                      <a:pt x="0" y="0"/>
                    </a:lnTo>
                    <a:lnTo>
                      <a:pt x="297" y="2416"/>
                    </a:lnTo>
                    <a:lnTo>
                      <a:pt x="2952" y="904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8646413" y="6000845"/>
                <a:ext cx="52704" cy="137160"/>
              </a:xfrm>
              <a:custGeom>
                <a:rect b="b" l="l" r="r" t="t"/>
                <a:pathLst>
                  <a:path extrusionOk="0" h="137160" w="52704">
                    <a:moveTo>
                      <a:pt x="27431" y="137064"/>
                    </a:moveTo>
                    <a:lnTo>
                      <a:pt x="23360" y="121181"/>
                    </a:lnTo>
                    <a:lnTo>
                      <a:pt x="20002" y="105441"/>
                    </a:lnTo>
                    <a:lnTo>
                      <a:pt x="16930" y="89701"/>
                    </a:lnTo>
                    <a:lnTo>
                      <a:pt x="13715" y="73818"/>
                    </a:lnTo>
                    <a:lnTo>
                      <a:pt x="11429" y="60805"/>
                    </a:lnTo>
                    <a:lnTo>
                      <a:pt x="9143" y="48005"/>
                    </a:lnTo>
                    <a:lnTo>
                      <a:pt x="6857" y="35349"/>
                    </a:lnTo>
                    <a:lnTo>
                      <a:pt x="4571" y="22764"/>
                    </a:lnTo>
                    <a:lnTo>
                      <a:pt x="3809" y="15906"/>
                    </a:lnTo>
                    <a:lnTo>
                      <a:pt x="0" y="6000"/>
                    </a:lnTo>
                    <a:lnTo>
                      <a:pt x="7619" y="2190"/>
                    </a:lnTo>
                    <a:lnTo>
                      <a:pt x="14525" y="345"/>
                    </a:lnTo>
                    <a:lnTo>
                      <a:pt x="22288" y="0"/>
                    </a:lnTo>
                    <a:lnTo>
                      <a:pt x="30337" y="369"/>
                    </a:lnTo>
                    <a:lnTo>
                      <a:pt x="38099" y="666"/>
                    </a:lnTo>
                    <a:lnTo>
                      <a:pt x="44957" y="666"/>
                    </a:lnTo>
                    <a:lnTo>
                      <a:pt x="48005" y="666"/>
                    </a:lnTo>
                    <a:lnTo>
                      <a:pt x="52577" y="295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8649461" y="6072378"/>
                <a:ext cx="69850" cy="20954"/>
              </a:xfrm>
              <a:custGeom>
                <a:rect b="b" l="l" r="r" t="t"/>
                <a:pathLst>
                  <a:path extrusionOk="0" h="20954" w="69850">
                    <a:moveTo>
                      <a:pt x="0" y="20574"/>
                    </a:moveTo>
                    <a:lnTo>
                      <a:pt x="14525" y="14597"/>
                    </a:lnTo>
                    <a:lnTo>
                      <a:pt x="28765" y="9334"/>
                    </a:lnTo>
                    <a:lnTo>
                      <a:pt x="43291" y="4929"/>
                    </a:lnTo>
                    <a:lnTo>
                      <a:pt x="58674" y="1524"/>
                    </a:lnTo>
                    <a:lnTo>
                      <a:pt x="61722" y="762"/>
                    </a:lnTo>
                    <a:lnTo>
                      <a:pt x="65532" y="762"/>
                    </a:lnTo>
                    <a:lnTo>
                      <a:pt x="69342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8753760" y="5980938"/>
                <a:ext cx="32384" cy="161289"/>
              </a:xfrm>
              <a:custGeom>
                <a:rect b="b" l="l" r="r" t="t"/>
                <a:pathLst>
                  <a:path extrusionOk="0" h="161289" w="32384">
                    <a:moveTo>
                      <a:pt x="12287" y="160781"/>
                    </a:moveTo>
                    <a:lnTo>
                      <a:pt x="9060" y="148101"/>
                    </a:lnTo>
                    <a:lnTo>
                      <a:pt x="7048" y="135921"/>
                    </a:lnTo>
                    <a:lnTo>
                      <a:pt x="5750" y="123598"/>
                    </a:lnTo>
                    <a:lnTo>
                      <a:pt x="4667" y="110489"/>
                    </a:lnTo>
                    <a:lnTo>
                      <a:pt x="3226" y="95500"/>
                    </a:lnTo>
                    <a:lnTo>
                      <a:pt x="2285" y="80295"/>
                    </a:lnTo>
                    <a:lnTo>
                      <a:pt x="1774" y="64948"/>
                    </a:lnTo>
                    <a:lnTo>
                      <a:pt x="1619" y="49529"/>
                    </a:lnTo>
                    <a:lnTo>
                      <a:pt x="988" y="39266"/>
                    </a:lnTo>
                    <a:lnTo>
                      <a:pt x="0" y="26288"/>
                    </a:lnTo>
                    <a:lnTo>
                      <a:pt x="11" y="13311"/>
                    </a:lnTo>
                    <a:lnTo>
                      <a:pt x="2381" y="3047"/>
                    </a:lnTo>
                    <a:lnTo>
                      <a:pt x="3905" y="0"/>
                    </a:lnTo>
                    <a:lnTo>
                      <a:pt x="11525" y="0"/>
                    </a:lnTo>
                    <a:lnTo>
                      <a:pt x="14573" y="761"/>
                    </a:lnTo>
                    <a:lnTo>
                      <a:pt x="20633" y="4071"/>
                    </a:lnTo>
                    <a:lnTo>
                      <a:pt x="25336" y="8953"/>
                    </a:lnTo>
                    <a:lnTo>
                      <a:pt x="29039" y="14692"/>
                    </a:lnTo>
                    <a:lnTo>
                      <a:pt x="32099" y="20573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8741663" y="6057900"/>
                <a:ext cx="123190" cy="81279"/>
              </a:xfrm>
              <a:custGeom>
                <a:rect b="b" l="l" r="r" t="t"/>
                <a:pathLst>
                  <a:path extrusionOk="0" h="81279" w="123190">
                    <a:moveTo>
                      <a:pt x="0" y="22859"/>
                    </a:moveTo>
                    <a:lnTo>
                      <a:pt x="48768" y="10667"/>
                    </a:lnTo>
                    <a:lnTo>
                      <a:pt x="55626" y="6857"/>
                    </a:lnTo>
                    <a:lnTo>
                      <a:pt x="62484" y="3047"/>
                    </a:lnTo>
                    <a:lnTo>
                      <a:pt x="69342" y="0"/>
                    </a:lnTo>
                    <a:lnTo>
                      <a:pt x="70104" y="0"/>
                    </a:lnTo>
                    <a:lnTo>
                      <a:pt x="69711" y="6738"/>
                    </a:lnTo>
                    <a:lnTo>
                      <a:pt x="68675" y="13334"/>
                    </a:lnTo>
                    <a:lnTo>
                      <a:pt x="67210" y="19931"/>
                    </a:lnTo>
                    <a:lnTo>
                      <a:pt x="65532" y="26669"/>
                    </a:lnTo>
                    <a:lnTo>
                      <a:pt x="64329" y="36075"/>
                    </a:lnTo>
                    <a:lnTo>
                      <a:pt x="63341" y="46481"/>
                    </a:lnTo>
                    <a:lnTo>
                      <a:pt x="63067" y="56888"/>
                    </a:lnTo>
                    <a:lnTo>
                      <a:pt x="64008" y="66293"/>
                    </a:lnTo>
                    <a:lnTo>
                      <a:pt x="67246" y="73699"/>
                    </a:lnTo>
                    <a:lnTo>
                      <a:pt x="72199" y="78104"/>
                    </a:lnTo>
                    <a:lnTo>
                      <a:pt x="78581" y="80224"/>
                    </a:lnTo>
                    <a:lnTo>
                      <a:pt x="86106" y="80771"/>
                    </a:lnTo>
                    <a:lnTo>
                      <a:pt x="96262" y="79748"/>
                    </a:lnTo>
                    <a:lnTo>
                      <a:pt x="121920" y="57149"/>
                    </a:lnTo>
                    <a:lnTo>
                      <a:pt x="122682" y="54101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8811767" y="6045041"/>
                <a:ext cx="48259" cy="29845"/>
              </a:xfrm>
              <a:custGeom>
                <a:rect b="b" l="l" r="r" t="t"/>
                <a:pathLst>
                  <a:path extrusionOk="0" h="29845" w="48259">
                    <a:moveTo>
                      <a:pt x="10668" y="25050"/>
                    </a:moveTo>
                    <a:lnTo>
                      <a:pt x="20502" y="28110"/>
                    </a:lnTo>
                    <a:lnTo>
                      <a:pt x="28194" y="29527"/>
                    </a:lnTo>
                    <a:lnTo>
                      <a:pt x="35313" y="27943"/>
                    </a:lnTo>
                    <a:lnTo>
                      <a:pt x="43434" y="22002"/>
                    </a:lnTo>
                    <a:lnTo>
                      <a:pt x="47244" y="18192"/>
                    </a:lnTo>
                    <a:lnTo>
                      <a:pt x="48006" y="9810"/>
                    </a:lnTo>
                    <a:lnTo>
                      <a:pt x="43434" y="6000"/>
                    </a:lnTo>
                    <a:lnTo>
                      <a:pt x="37647" y="2381"/>
                    </a:lnTo>
                    <a:lnTo>
                      <a:pt x="30289" y="476"/>
                    </a:lnTo>
                    <a:lnTo>
                      <a:pt x="22645" y="0"/>
                    </a:lnTo>
                    <a:lnTo>
                      <a:pt x="16002" y="666"/>
                    </a:lnTo>
                    <a:lnTo>
                      <a:pt x="8382" y="2190"/>
                    </a:lnTo>
                    <a:lnTo>
                      <a:pt x="0" y="9810"/>
                    </a:lnTo>
                    <a:lnTo>
                      <a:pt x="2286" y="18192"/>
                    </a:lnTo>
                    <a:lnTo>
                      <a:pt x="2286" y="19716"/>
                    </a:lnTo>
                    <a:lnTo>
                      <a:pt x="3048" y="20478"/>
                    </a:lnTo>
                    <a:lnTo>
                      <a:pt x="3810" y="2200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8895587" y="6037326"/>
                <a:ext cx="56515" cy="90170"/>
              </a:xfrm>
              <a:custGeom>
                <a:rect b="b" l="l" r="r" t="t"/>
                <a:pathLst>
                  <a:path extrusionOk="0" h="90170" w="56515">
                    <a:moveTo>
                      <a:pt x="0" y="45719"/>
                    </a:moveTo>
                    <a:lnTo>
                      <a:pt x="8751" y="42290"/>
                    </a:lnTo>
                    <a:lnTo>
                      <a:pt x="14573" y="41719"/>
                    </a:lnTo>
                    <a:lnTo>
                      <a:pt x="19395" y="44862"/>
                    </a:lnTo>
                    <a:lnTo>
                      <a:pt x="33528" y="79247"/>
                    </a:lnTo>
                    <a:lnTo>
                      <a:pt x="33528" y="83057"/>
                    </a:lnTo>
                    <a:lnTo>
                      <a:pt x="33528" y="86105"/>
                    </a:lnTo>
                    <a:lnTo>
                      <a:pt x="33528" y="89915"/>
                    </a:lnTo>
                    <a:lnTo>
                      <a:pt x="32004" y="81533"/>
                    </a:lnTo>
                    <a:lnTo>
                      <a:pt x="31242" y="73913"/>
                    </a:lnTo>
                    <a:lnTo>
                      <a:pt x="31242" y="65531"/>
                    </a:lnTo>
                    <a:lnTo>
                      <a:pt x="30646" y="54447"/>
                    </a:lnTo>
                    <a:lnTo>
                      <a:pt x="37849" y="13608"/>
                    </a:lnTo>
                    <a:lnTo>
                      <a:pt x="48970" y="3869"/>
                    </a:lnTo>
                    <a:lnTo>
                      <a:pt x="56387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8983753" y="6039612"/>
                <a:ext cx="49529" cy="100329"/>
              </a:xfrm>
              <a:custGeom>
                <a:rect b="b" l="l" r="r" t="t"/>
                <a:pathLst>
                  <a:path extrusionOk="0" h="100329" w="49529">
                    <a:moveTo>
                      <a:pt x="4798" y="0"/>
                    </a:moveTo>
                    <a:lnTo>
                      <a:pt x="5524" y="9084"/>
                    </a:lnTo>
                    <a:lnTo>
                      <a:pt x="5464" y="16668"/>
                    </a:lnTo>
                    <a:lnTo>
                      <a:pt x="4691" y="24110"/>
                    </a:lnTo>
                    <a:lnTo>
                      <a:pt x="3274" y="32766"/>
                    </a:lnTo>
                    <a:lnTo>
                      <a:pt x="2155" y="41910"/>
                    </a:lnTo>
                    <a:lnTo>
                      <a:pt x="1178" y="51053"/>
                    </a:lnTo>
                    <a:lnTo>
                      <a:pt x="488" y="60197"/>
                    </a:lnTo>
                    <a:lnTo>
                      <a:pt x="226" y="69342"/>
                    </a:lnTo>
                    <a:lnTo>
                      <a:pt x="0" y="76604"/>
                    </a:lnTo>
                    <a:lnTo>
                      <a:pt x="20514" y="99726"/>
                    </a:lnTo>
                    <a:lnTo>
                      <a:pt x="28503" y="99000"/>
                    </a:lnTo>
                    <a:lnTo>
                      <a:pt x="35278" y="96774"/>
                    </a:lnTo>
                    <a:lnTo>
                      <a:pt x="42898" y="89915"/>
                    </a:lnTo>
                    <a:lnTo>
                      <a:pt x="45946" y="87630"/>
                    </a:lnTo>
                    <a:lnTo>
                      <a:pt x="48994" y="81533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8993123" y="6031230"/>
                <a:ext cx="56515" cy="36195"/>
              </a:xfrm>
              <a:custGeom>
                <a:rect b="b" l="l" r="r" t="t"/>
                <a:pathLst>
                  <a:path extrusionOk="0" h="36195" w="56515">
                    <a:moveTo>
                      <a:pt x="0" y="29718"/>
                    </a:moveTo>
                    <a:lnTo>
                      <a:pt x="12370" y="34099"/>
                    </a:lnTo>
                    <a:lnTo>
                      <a:pt x="22383" y="36195"/>
                    </a:lnTo>
                    <a:lnTo>
                      <a:pt x="32254" y="34861"/>
                    </a:lnTo>
                    <a:lnTo>
                      <a:pt x="44196" y="28956"/>
                    </a:lnTo>
                    <a:lnTo>
                      <a:pt x="48768" y="25908"/>
                    </a:lnTo>
                    <a:lnTo>
                      <a:pt x="56388" y="17526"/>
                    </a:lnTo>
                    <a:lnTo>
                      <a:pt x="51816" y="10668"/>
                    </a:lnTo>
                    <a:lnTo>
                      <a:pt x="46886" y="5584"/>
                    </a:lnTo>
                    <a:lnTo>
                      <a:pt x="39814" y="2571"/>
                    </a:lnTo>
                    <a:lnTo>
                      <a:pt x="31884" y="1131"/>
                    </a:lnTo>
                    <a:lnTo>
                      <a:pt x="24383" y="762"/>
                    </a:lnTo>
                    <a:lnTo>
                      <a:pt x="13715" y="0"/>
                    </a:lnTo>
                    <a:lnTo>
                      <a:pt x="8381" y="4572"/>
                    </a:lnTo>
                    <a:lnTo>
                      <a:pt x="8381" y="15240"/>
                    </a:lnTo>
                    <a:lnTo>
                      <a:pt x="8381" y="17526"/>
                    </a:lnTo>
                    <a:lnTo>
                      <a:pt x="8381" y="19050"/>
                    </a:lnTo>
                    <a:lnTo>
                      <a:pt x="9143" y="2133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69" name="Google Shape;1469;p27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9079217" y="5969495"/>
                <a:ext cx="172224" cy="1714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70" name="Google Shape;1470;p27"/>
            <p:cNvGrpSpPr/>
            <p:nvPr/>
          </p:nvGrpSpPr>
          <p:grpSpPr>
            <a:xfrm>
              <a:off x="9497555" y="5926823"/>
              <a:ext cx="311683" cy="186370"/>
              <a:chOff x="9497555" y="5926823"/>
              <a:chExt cx="311683" cy="186370"/>
            </a:xfrm>
          </p:grpSpPr>
          <p:pic>
            <p:nvPicPr>
              <p:cNvPr id="1471" name="Google Shape;1471;p27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9497555" y="5926823"/>
                <a:ext cx="184429" cy="1863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2" name="Google Shape;1472;p27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9703295" y="5967971"/>
                <a:ext cx="105943" cy="1257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73" name="Google Shape;1473;p27"/>
            <p:cNvSpPr/>
            <p:nvPr/>
          </p:nvSpPr>
          <p:spPr>
            <a:xfrm>
              <a:off x="9876281" y="6043421"/>
              <a:ext cx="2540" cy="14604"/>
            </a:xfrm>
            <a:custGeom>
              <a:rect b="b" l="l" r="r" t="t"/>
              <a:pathLst>
                <a:path extrusionOk="0" h="14604" w="2540">
                  <a:moveTo>
                    <a:pt x="2285" y="14477"/>
                  </a:moveTo>
                  <a:lnTo>
                    <a:pt x="1523" y="9143"/>
                  </a:lnTo>
                  <a:lnTo>
                    <a:pt x="761" y="4571"/>
                  </a:lnTo>
                  <a:lnTo>
                    <a:pt x="0" y="0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Google Shape;1478;p28"/>
          <p:cNvGrpSpPr/>
          <p:nvPr/>
        </p:nvGrpSpPr>
        <p:grpSpPr>
          <a:xfrm>
            <a:off x="554130" y="655598"/>
            <a:ext cx="8282417" cy="3467961"/>
            <a:chOff x="2021573" y="1982711"/>
            <a:chExt cx="7700276" cy="4249432"/>
          </a:xfrm>
        </p:grpSpPr>
        <p:grpSp>
          <p:nvGrpSpPr>
            <p:cNvPr id="1479" name="Google Shape;1479;p28"/>
            <p:cNvGrpSpPr/>
            <p:nvPr/>
          </p:nvGrpSpPr>
          <p:grpSpPr>
            <a:xfrm>
              <a:off x="2379713" y="4025633"/>
              <a:ext cx="189750" cy="185953"/>
              <a:chOff x="2379713" y="4025633"/>
              <a:chExt cx="189750" cy="185953"/>
            </a:xfrm>
          </p:grpSpPr>
          <p:pic>
            <p:nvPicPr>
              <p:cNvPr id="1480" name="Google Shape;1480;p2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379713" y="4025633"/>
                <a:ext cx="118230" cy="1859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1" name="Google Shape;1481;p28"/>
              <p:cNvSpPr/>
              <p:nvPr/>
            </p:nvSpPr>
            <p:spPr>
              <a:xfrm>
                <a:off x="2531363" y="4078224"/>
                <a:ext cx="38100" cy="88900"/>
              </a:xfrm>
              <a:custGeom>
                <a:rect b="b" l="l" r="r" t="t"/>
                <a:pathLst>
                  <a:path extrusionOk="0" h="88900" w="38100">
                    <a:moveTo>
                      <a:pt x="0" y="3048"/>
                    </a:moveTo>
                    <a:lnTo>
                      <a:pt x="9167" y="4857"/>
                    </a:lnTo>
                    <a:lnTo>
                      <a:pt x="16192" y="5524"/>
                    </a:lnTo>
                    <a:lnTo>
                      <a:pt x="22931" y="4762"/>
                    </a:lnTo>
                    <a:lnTo>
                      <a:pt x="31242" y="2286"/>
                    </a:lnTo>
                    <a:lnTo>
                      <a:pt x="35052" y="762"/>
                    </a:lnTo>
                    <a:lnTo>
                      <a:pt x="35814" y="762"/>
                    </a:lnTo>
                    <a:lnTo>
                      <a:pt x="38100" y="0"/>
                    </a:lnTo>
                    <a:lnTo>
                      <a:pt x="35814" y="762"/>
                    </a:lnTo>
                    <a:lnTo>
                      <a:pt x="34290" y="762"/>
                    </a:lnTo>
                    <a:lnTo>
                      <a:pt x="32766" y="1524"/>
                    </a:lnTo>
                    <a:lnTo>
                      <a:pt x="28956" y="3810"/>
                    </a:lnTo>
                    <a:lnTo>
                      <a:pt x="24384" y="5334"/>
                    </a:lnTo>
                    <a:lnTo>
                      <a:pt x="22860" y="9144"/>
                    </a:lnTo>
                    <a:lnTo>
                      <a:pt x="20574" y="16764"/>
                    </a:lnTo>
                    <a:lnTo>
                      <a:pt x="21336" y="25908"/>
                    </a:lnTo>
                    <a:lnTo>
                      <a:pt x="21336" y="33528"/>
                    </a:lnTo>
                    <a:lnTo>
                      <a:pt x="21717" y="41862"/>
                    </a:lnTo>
                    <a:lnTo>
                      <a:pt x="22669" y="49911"/>
                    </a:lnTo>
                    <a:lnTo>
                      <a:pt x="23907" y="57959"/>
                    </a:lnTo>
                    <a:lnTo>
                      <a:pt x="25146" y="66294"/>
                    </a:lnTo>
                    <a:lnTo>
                      <a:pt x="26670" y="73914"/>
                    </a:lnTo>
                    <a:lnTo>
                      <a:pt x="26670" y="80772"/>
                    </a:lnTo>
                    <a:lnTo>
                      <a:pt x="26670" y="8839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82" name="Google Shape;1482;p28"/>
            <p:cNvSpPr/>
            <p:nvPr/>
          </p:nvSpPr>
          <p:spPr>
            <a:xfrm>
              <a:off x="2995231" y="3590544"/>
              <a:ext cx="20955" cy="386079"/>
            </a:xfrm>
            <a:custGeom>
              <a:rect b="b" l="l" r="r" t="t"/>
              <a:pathLst>
                <a:path extrusionOk="0" h="386079" w="20955">
                  <a:moveTo>
                    <a:pt x="20764" y="0"/>
                  </a:moveTo>
                  <a:lnTo>
                    <a:pt x="11120" y="44362"/>
                  </a:lnTo>
                  <a:lnTo>
                    <a:pt x="8953" y="86046"/>
                  </a:lnTo>
                  <a:lnTo>
                    <a:pt x="6667" y="138314"/>
                  </a:lnTo>
                  <a:lnTo>
                    <a:pt x="4274" y="194881"/>
                  </a:lnTo>
                  <a:lnTo>
                    <a:pt x="2952" y="225171"/>
                  </a:lnTo>
                  <a:lnTo>
                    <a:pt x="1774" y="255460"/>
                  </a:lnTo>
                  <a:lnTo>
                    <a:pt x="952" y="285750"/>
                  </a:lnTo>
                  <a:lnTo>
                    <a:pt x="190" y="310455"/>
                  </a:lnTo>
                  <a:lnTo>
                    <a:pt x="0" y="335375"/>
                  </a:lnTo>
                  <a:lnTo>
                    <a:pt x="95" y="360437"/>
                  </a:lnTo>
                  <a:lnTo>
                    <a:pt x="190" y="385572"/>
                  </a:lnTo>
                  <a:lnTo>
                    <a:pt x="1202" y="378142"/>
                  </a:lnTo>
                  <a:lnTo>
                    <a:pt x="2000" y="370713"/>
                  </a:lnTo>
                  <a:lnTo>
                    <a:pt x="2655" y="363283"/>
                  </a:lnTo>
                  <a:lnTo>
                    <a:pt x="3238" y="355854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3144773" y="3587496"/>
              <a:ext cx="149860" cy="368300"/>
            </a:xfrm>
            <a:custGeom>
              <a:rect b="b" l="l" r="r" t="t"/>
              <a:pathLst>
                <a:path extrusionOk="0" h="368300" w="149860">
                  <a:moveTo>
                    <a:pt x="0" y="0"/>
                  </a:moveTo>
                  <a:lnTo>
                    <a:pt x="27217" y="47255"/>
                  </a:lnTo>
                  <a:lnTo>
                    <a:pt x="44196" y="91880"/>
                  </a:lnTo>
                  <a:lnTo>
                    <a:pt x="62579" y="146958"/>
                  </a:lnTo>
                  <a:lnTo>
                    <a:pt x="71628" y="174497"/>
                  </a:lnTo>
                  <a:lnTo>
                    <a:pt x="90106" y="230505"/>
                  </a:lnTo>
                  <a:lnTo>
                    <a:pt x="109728" y="286512"/>
                  </a:lnTo>
                  <a:lnTo>
                    <a:pt x="125920" y="327183"/>
                  </a:lnTo>
                  <a:lnTo>
                    <a:pt x="147828" y="364997"/>
                  </a:lnTo>
                  <a:lnTo>
                    <a:pt x="148590" y="366521"/>
                  </a:lnTo>
                  <a:lnTo>
                    <a:pt x="149352" y="366521"/>
                  </a:lnTo>
                  <a:lnTo>
                    <a:pt x="149352" y="368045"/>
                  </a:lnTo>
                  <a:lnTo>
                    <a:pt x="141732" y="367284"/>
                  </a:lnTo>
                  <a:lnTo>
                    <a:pt x="139446" y="367284"/>
                  </a:lnTo>
                  <a:lnTo>
                    <a:pt x="131826" y="364997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4" name="Google Shape;1484;p28"/>
            <p:cNvGrpSpPr/>
            <p:nvPr/>
          </p:nvGrpSpPr>
          <p:grpSpPr>
            <a:xfrm>
              <a:off x="2554985" y="3038094"/>
              <a:ext cx="700786" cy="908304"/>
              <a:chOff x="2554985" y="3038094"/>
              <a:chExt cx="700786" cy="908304"/>
            </a:xfrm>
          </p:grpSpPr>
          <p:sp>
            <p:nvSpPr>
              <p:cNvPr id="1485" name="Google Shape;1485;p28"/>
              <p:cNvSpPr/>
              <p:nvPr/>
            </p:nvSpPr>
            <p:spPr>
              <a:xfrm>
                <a:off x="2687573" y="3224784"/>
                <a:ext cx="18414" cy="384810"/>
              </a:xfrm>
              <a:custGeom>
                <a:rect b="b" l="l" r="r" t="t"/>
                <a:pathLst>
                  <a:path extrusionOk="0" h="384810" w="18414">
                    <a:moveTo>
                      <a:pt x="762" y="0"/>
                    </a:moveTo>
                    <a:lnTo>
                      <a:pt x="321" y="20002"/>
                    </a:lnTo>
                    <a:lnTo>
                      <a:pt x="95" y="40005"/>
                    </a:lnTo>
                    <a:lnTo>
                      <a:pt x="11" y="60007"/>
                    </a:lnTo>
                    <a:lnTo>
                      <a:pt x="0" y="80010"/>
                    </a:lnTo>
                    <a:lnTo>
                      <a:pt x="35" y="108585"/>
                    </a:lnTo>
                    <a:lnTo>
                      <a:pt x="964" y="165735"/>
                    </a:lnTo>
                    <a:lnTo>
                      <a:pt x="4572" y="221158"/>
                    </a:lnTo>
                    <a:lnTo>
                      <a:pt x="9144" y="274570"/>
                    </a:lnTo>
                    <a:lnTo>
                      <a:pt x="13239" y="316420"/>
                    </a:lnTo>
                    <a:lnTo>
                      <a:pt x="15049" y="331851"/>
                    </a:lnTo>
                    <a:lnTo>
                      <a:pt x="16573" y="347281"/>
                    </a:lnTo>
                    <a:lnTo>
                      <a:pt x="17526" y="362712"/>
                    </a:lnTo>
                    <a:lnTo>
                      <a:pt x="18288" y="369570"/>
                    </a:lnTo>
                    <a:lnTo>
                      <a:pt x="17526" y="378714"/>
                    </a:lnTo>
                    <a:lnTo>
                      <a:pt x="17526" y="384810"/>
                    </a:lnTo>
                    <a:lnTo>
                      <a:pt x="14478" y="377952"/>
                    </a:lnTo>
                    <a:lnTo>
                      <a:pt x="13716" y="374904"/>
                    </a:lnTo>
                    <a:lnTo>
                      <a:pt x="13716" y="36957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28"/>
              <p:cNvSpPr/>
              <p:nvPr/>
            </p:nvSpPr>
            <p:spPr>
              <a:xfrm>
                <a:off x="2686811" y="3172837"/>
                <a:ext cx="568960" cy="408939"/>
              </a:xfrm>
              <a:custGeom>
                <a:rect b="b" l="l" r="r" t="t"/>
                <a:pathLst>
                  <a:path extrusionOk="0" h="408939" w="568960">
                    <a:moveTo>
                      <a:pt x="0" y="40516"/>
                    </a:moveTo>
                    <a:lnTo>
                      <a:pt x="38790" y="34087"/>
                    </a:lnTo>
                    <a:lnTo>
                      <a:pt x="100298" y="29658"/>
                    </a:lnTo>
                    <a:lnTo>
                      <a:pt x="149352" y="27562"/>
                    </a:lnTo>
                    <a:lnTo>
                      <a:pt x="184094" y="25431"/>
                    </a:lnTo>
                    <a:lnTo>
                      <a:pt x="218694" y="22514"/>
                    </a:lnTo>
                    <a:lnTo>
                      <a:pt x="253293" y="18883"/>
                    </a:lnTo>
                    <a:lnTo>
                      <a:pt x="288036" y="14608"/>
                    </a:lnTo>
                    <a:lnTo>
                      <a:pt x="343364" y="8810"/>
                    </a:lnTo>
                    <a:lnTo>
                      <a:pt x="398621" y="4226"/>
                    </a:lnTo>
                    <a:lnTo>
                      <a:pt x="454021" y="1214"/>
                    </a:lnTo>
                    <a:lnTo>
                      <a:pt x="509778" y="130"/>
                    </a:lnTo>
                    <a:lnTo>
                      <a:pt x="522362" y="0"/>
                    </a:lnTo>
                    <a:lnTo>
                      <a:pt x="535590" y="226"/>
                    </a:lnTo>
                    <a:lnTo>
                      <a:pt x="548675" y="1738"/>
                    </a:lnTo>
                    <a:lnTo>
                      <a:pt x="560832" y="5464"/>
                    </a:lnTo>
                    <a:lnTo>
                      <a:pt x="568452" y="8512"/>
                    </a:lnTo>
                    <a:lnTo>
                      <a:pt x="567690" y="13084"/>
                    </a:lnTo>
                    <a:lnTo>
                      <a:pt x="567690" y="19942"/>
                    </a:lnTo>
                    <a:lnTo>
                      <a:pt x="567416" y="29991"/>
                    </a:lnTo>
                    <a:lnTo>
                      <a:pt x="566642" y="39754"/>
                    </a:lnTo>
                    <a:lnTo>
                      <a:pt x="565439" y="49518"/>
                    </a:lnTo>
                    <a:lnTo>
                      <a:pt x="563880" y="59566"/>
                    </a:lnTo>
                    <a:lnTo>
                      <a:pt x="561855" y="76259"/>
                    </a:lnTo>
                    <a:lnTo>
                      <a:pt x="557784" y="126622"/>
                    </a:lnTo>
                    <a:lnTo>
                      <a:pt x="556069" y="167675"/>
                    </a:lnTo>
                    <a:lnTo>
                      <a:pt x="555498" y="208156"/>
                    </a:lnTo>
                    <a:lnTo>
                      <a:pt x="555402" y="246542"/>
                    </a:lnTo>
                    <a:lnTo>
                      <a:pt x="555819" y="265485"/>
                    </a:lnTo>
                    <a:lnTo>
                      <a:pt x="557022" y="284356"/>
                    </a:lnTo>
                    <a:lnTo>
                      <a:pt x="558391" y="297953"/>
                    </a:lnTo>
                    <a:lnTo>
                      <a:pt x="559974" y="311407"/>
                    </a:lnTo>
                    <a:lnTo>
                      <a:pt x="561415" y="324862"/>
                    </a:lnTo>
                    <a:lnTo>
                      <a:pt x="562356" y="338458"/>
                    </a:lnTo>
                    <a:lnTo>
                      <a:pt x="563106" y="348531"/>
                    </a:lnTo>
                    <a:lnTo>
                      <a:pt x="563784" y="359032"/>
                    </a:lnTo>
                    <a:lnTo>
                      <a:pt x="563749" y="369534"/>
                    </a:lnTo>
                    <a:lnTo>
                      <a:pt x="562356" y="379606"/>
                    </a:lnTo>
                    <a:lnTo>
                      <a:pt x="562356" y="381892"/>
                    </a:lnTo>
                    <a:lnTo>
                      <a:pt x="560070" y="387226"/>
                    </a:lnTo>
                    <a:lnTo>
                      <a:pt x="557784" y="388750"/>
                    </a:lnTo>
                    <a:lnTo>
                      <a:pt x="555498" y="390274"/>
                    </a:lnTo>
                    <a:lnTo>
                      <a:pt x="551688" y="390274"/>
                    </a:lnTo>
                    <a:lnTo>
                      <a:pt x="549402" y="390274"/>
                    </a:lnTo>
                    <a:lnTo>
                      <a:pt x="544068" y="390274"/>
                    </a:lnTo>
                    <a:lnTo>
                      <a:pt x="537972" y="387988"/>
                    </a:lnTo>
                    <a:lnTo>
                      <a:pt x="532638" y="387226"/>
                    </a:lnTo>
                    <a:lnTo>
                      <a:pt x="523374" y="386345"/>
                    </a:lnTo>
                    <a:lnTo>
                      <a:pt x="513969" y="385893"/>
                    </a:lnTo>
                    <a:lnTo>
                      <a:pt x="504563" y="385726"/>
                    </a:lnTo>
                    <a:lnTo>
                      <a:pt x="495300" y="385702"/>
                    </a:lnTo>
                    <a:lnTo>
                      <a:pt x="471416" y="385786"/>
                    </a:lnTo>
                    <a:lnTo>
                      <a:pt x="447675" y="385798"/>
                    </a:lnTo>
                    <a:lnTo>
                      <a:pt x="423933" y="385381"/>
                    </a:lnTo>
                    <a:lnTo>
                      <a:pt x="400050" y="384178"/>
                    </a:lnTo>
                    <a:lnTo>
                      <a:pt x="372498" y="382512"/>
                    </a:lnTo>
                    <a:lnTo>
                      <a:pt x="344805" y="381130"/>
                    </a:lnTo>
                    <a:lnTo>
                      <a:pt x="317111" y="380321"/>
                    </a:lnTo>
                    <a:lnTo>
                      <a:pt x="289560" y="380368"/>
                    </a:lnTo>
                    <a:lnTo>
                      <a:pt x="263413" y="381869"/>
                    </a:lnTo>
                    <a:lnTo>
                      <a:pt x="237553" y="384940"/>
                    </a:lnTo>
                    <a:lnTo>
                      <a:pt x="211978" y="389155"/>
                    </a:lnTo>
                    <a:lnTo>
                      <a:pt x="186690" y="394084"/>
                    </a:lnTo>
                    <a:lnTo>
                      <a:pt x="167711" y="398145"/>
                    </a:lnTo>
                    <a:lnTo>
                      <a:pt x="148590" y="401990"/>
                    </a:lnTo>
                    <a:lnTo>
                      <a:pt x="129468" y="405122"/>
                    </a:lnTo>
                    <a:lnTo>
                      <a:pt x="110490" y="407038"/>
                    </a:lnTo>
                    <a:lnTo>
                      <a:pt x="98381" y="407705"/>
                    </a:lnTo>
                    <a:lnTo>
                      <a:pt x="86201" y="407800"/>
                    </a:lnTo>
                    <a:lnTo>
                      <a:pt x="74164" y="407896"/>
                    </a:lnTo>
                    <a:lnTo>
                      <a:pt x="62484" y="408562"/>
                    </a:lnTo>
                    <a:lnTo>
                      <a:pt x="60960" y="408562"/>
                    </a:lnTo>
                    <a:lnTo>
                      <a:pt x="60198" y="408562"/>
                    </a:lnTo>
                    <a:lnTo>
                      <a:pt x="58674" y="40856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28"/>
              <p:cNvSpPr/>
              <p:nvPr/>
            </p:nvSpPr>
            <p:spPr>
              <a:xfrm>
                <a:off x="2832353" y="3038094"/>
                <a:ext cx="289560" cy="161289"/>
              </a:xfrm>
              <a:custGeom>
                <a:rect b="b" l="l" r="r" t="t"/>
                <a:pathLst>
                  <a:path extrusionOk="0" h="161289" w="289560">
                    <a:moveTo>
                      <a:pt x="6095" y="160782"/>
                    </a:moveTo>
                    <a:lnTo>
                      <a:pt x="3667" y="144077"/>
                    </a:lnTo>
                    <a:lnTo>
                      <a:pt x="2666" y="127158"/>
                    </a:lnTo>
                    <a:lnTo>
                      <a:pt x="2238" y="110097"/>
                    </a:lnTo>
                    <a:lnTo>
                      <a:pt x="1523" y="92964"/>
                    </a:lnTo>
                    <a:lnTo>
                      <a:pt x="0" y="53340"/>
                    </a:lnTo>
                    <a:lnTo>
                      <a:pt x="0" y="51054"/>
                    </a:lnTo>
                    <a:lnTo>
                      <a:pt x="0" y="48768"/>
                    </a:lnTo>
                    <a:lnTo>
                      <a:pt x="0" y="46482"/>
                    </a:lnTo>
                    <a:lnTo>
                      <a:pt x="42219" y="45196"/>
                    </a:lnTo>
                    <a:lnTo>
                      <a:pt x="88772" y="41719"/>
                    </a:lnTo>
                    <a:lnTo>
                      <a:pt x="141029" y="35504"/>
                    </a:lnTo>
                    <a:lnTo>
                      <a:pt x="180201" y="28027"/>
                    </a:lnTo>
                    <a:lnTo>
                      <a:pt x="217241" y="17609"/>
                    </a:lnTo>
                    <a:lnTo>
                      <a:pt x="234695" y="12287"/>
                    </a:lnTo>
                    <a:lnTo>
                      <a:pt x="252150" y="7108"/>
                    </a:lnTo>
                    <a:lnTo>
                      <a:pt x="269747" y="2286"/>
                    </a:lnTo>
                    <a:lnTo>
                      <a:pt x="273557" y="762"/>
                    </a:lnTo>
                    <a:lnTo>
                      <a:pt x="277367" y="0"/>
                    </a:lnTo>
                    <a:lnTo>
                      <a:pt x="281177" y="0"/>
                    </a:lnTo>
                    <a:lnTo>
                      <a:pt x="281011" y="29837"/>
                    </a:lnTo>
                    <a:lnTo>
                      <a:pt x="280987" y="59817"/>
                    </a:lnTo>
                    <a:lnTo>
                      <a:pt x="284225" y="119634"/>
                    </a:lnTo>
                    <a:lnTo>
                      <a:pt x="289559" y="144780"/>
                    </a:lnTo>
                    <a:lnTo>
                      <a:pt x="281177" y="141732"/>
                    </a:lnTo>
                    <a:lnTo>
                      <a:pt x="278891" y="14173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28"/>
              <p:cNvSpPr/>
              <p:nvPr/>
            </p:nvSpPr>
            <p:spPr>
              <a:xfrm>
                <a:off x="2709671" y="3573018"/>
                <a:ext cx="78739" cy="17145"/>
              </a:xfrm>
              <a:custGeom>
                <a:rect b="b" l="l" r="r" t="t"/>
                <a:pathLst>
                  <a:path extrusionOk="0" h="17145" w="78739">
                    <a:moveTo>
                      <a:pt x="0" y="16763"/>
                    </a:moveTo>
                    <a:lnTo>
                      <a:pt x="10417" y="13930"/>
                    </a:lnTo>
                    <a:lnTo>
                      <a:pt x="21050" y="11239"/>
                    </a:lnTo>
                    <a:lnTo>
                      <a:pt x="31825" y="8834"/>
                    </a:lnTo>
                    <a:lnTo>
                      <a:pt x="42672" y="6857"/>
                    </a:lnTo>
                    <a:lnTo>
                      <a:pt x="51375" y="5250"/>
                    </a:lnTo>
                    <a:lnTo>
                      <a:pt x="60293" y="3714"/>
                    </a:lnTo>
                    <a:lnTo>
                      <a:pt x="69353" y="2035"/>
                    </a:lnTo>
                    <a:lnTo>
                      <a:pt x="78486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28"/>
              <p:cNvSpPr/>
              <p:nvPr/>
            </p:nvSpPr>
            <p:spPr>
              <a:xfrm>
                <a:off x="2910077" y="3084576"/>
                <a:ext cx="10160" cy="86360"/>
              </a:xfrm>
              <a:custGeom>
                <a:rect b="b" l="l" r="r" t="t"/>
                <a:pathLst>
                  <a:path extrusionOk="0" h="86360" w="10160">
                    <a:moveTo>
                      <a:pt x="9906" y="0"/>
                    </a:moveTo>
                    <a:lnTo>
                      <a:pt x="7774" y="10858"/>
                    </a:lnTo>
                    <a:lnTo>
                      <a:pt x="6000" y="21717"/>
                    </a:lnTo>
                    <a:lnTo>
                      <a:pt x="4655" y="32575"/>
                    </a:lnTo>
                    <a:lnTo>
                      <a:pt x="3810" y="43434"/>
                    </a:lnTo>
                    <a:lnTo>
                      <a:pt x="2797" y="53268"/>
                    </a:lnTo>
                    <a:lnTo>
                      <a:pt x="2000" y="63245"/>
                    </a:lnTo>
                    <a:lnTo>
                      <a:pt x="1345" y="73223"/>
                    </a:lnTo>
                    <a:lnTo>
                      <a:pt x="762" y="83058"/>
                    </a:lnTo>
                    <a:lnTo>
                      <a:pt x="0" y="84582"/>
                    </a:lnTo>
                    <a:lnTo>
                      <a:pt x="0" y="85344"/>
                    </a:lnTo>
                    <a:lnTo>
                      <a:pt x="0" y="8610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28"/>
              <p:cNvSpPr/>
              <p:nvPr/>
            </p:nvSpPr>
            <p:spPr>
              <a:xfrm>
                <a:off x="2977895" y="3069336"/>
                <a:ext cx="36830" cy="123189"/>
              </a:xfrm>
              <a:custGeom>
                <a:rect b="b" l="l" r="r" t="t"/>
                <a:pathLst>
                  <a:path extrusionOk="0" h="123189" w="36830">
                    <a:moveTo>
                      <a:pt x="36575" y="0"/>
                    </a:moveTo>
                    <a:lnTo>
                      <a:pt x="34885" y="14001"/>
                    </a:lnTo>
                    <a:lnTo>
                      <a:pt x="32194" y="26860"/>
                    </a:lnTo>
                    <a:lnTo>
                      <a:pt x="28646" y="39433"/>
                    </a:lnTo>
                    <a:lnTo>
                      <a:pt x="24383" y="52577"/>
                    </a:lnTo>
                    <a:lnTo>
                      <a:pt x="20931" y="65270"/>
                    </a:lnTo>
                    <a:lnTo>
                      <a:pt x="9143" y="103632"/>
                    </a:lnTo>
                    <a:lnTo>
                      <a:pt x="3047" y="116586"/>
                    </a:lnTo>
                    <a:lnTo>
                      <a:pt x="0" y="12268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28"/>
              <p:cNvSpPr/>
              <p:nvPr/>
            </p:nvSpPr>
            <p:spPr>
              <a:xfrm>
                <a:off x="2903981" y="3339846"/>
                <a:ext cx="9525" cy="171450"/>
              </a:xfrm>
              <a:custGeom>
                <a:rect b="b" l="l" r="r" t="t"/>
                <a:pathLst>
                  <a:path extrusionOk="0" h="171450" w="9525">
                    <a:moveTo>
                      <a:pt x="0" y="0"/>
                    </a:moveTo>
                    <a:lnTo>
                      <a:pt x="2286" y="48006"/>
                    </a:lnTo>
                    <a:lnTo>
                      <a:pt x="3869" y="64698"/>
                    </a:lnTo>
                    <a:lnTo>
                      <a:pt x="5238" y="81533"/>
                    </a:lnTo>
                    <a:lnTo>
                      <a:pt x="6465" y="98369"/>
                    </a:lnTo>
                    <a:lnTo>
                      <a:pt x="7620" y="115062"/>
                    </a:lnTo>
                    <a:lnTo>
                      <a:pt x="8072" y="126944"/>
                    </a:lnTo>
                    <a:lnTo>
                      <a:pt x="8382" y="138684"/>
                    </a:lnTo>
                    <a:lnTo>
                      <a:pt x="8691" y="150423"/>
                    </a:lnTo>
                    <a:lnTo>
                      <a:pt x="9144" y="162306"/>
                    </a:lnTo>
                    <a:lnTo>
                      <a:pt x="9144" y="164949"/>
                    </a:lnTo>
                    <a:lnTo>
                      <a:pt x="9144" y="169164"/>
                    </a:lnTo>
                    <a:lnTo>
                      <a:pt x="9144" y="171092"/>
                    </a:lnTo>
                    <a:lnTo>
                      <a:pt x="9144" y="166878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28"/>
              <p:cNvSpPr/>
              <p:nvPr/>
            </p:nvSpPr>
            <p:spPr>
              <a:xfrm>
                <a:off x="2894837" y="3357372"/>
                <a:ext cx="92710" cy="85725"/>
              </a:xfrm>
              <a:custGeom>
                <a:rect b="b" l="l" r="r" t="t"/>
                <a:pathLst>
                  <a:path extrusionOk="0" h="85725" w="92710">
                    <a:moveTo>
                      <a:pt x="25145" y="25146"/>
                    </a:moveTo>
                    <a:lnTo>
                      <a:pt x="27431" y="11430"/>
                    </a:lnTo>
                    <a:lnTo>
                      <a:pt x="27431" y="9906"/>
                    </a:lnTo>
                    <a:lnTo>
                      <a:pt x="40385" y="5334"/>
                    </a:lnTo>
                    <a:lnTo>
                      <a:pt x="47827" y="3012"/>
                    </a:lnTo>
                    <a:lnTo>
                      <a:pt x="55340" y="1619"/>
                    </a:lnTo>
                    <a:lnTo>
                      <a:pt x="62995" y="940"/>
                    </a:lnTo>
                    <a:lnTo>
                      <a:pt x="70865" y="762"/>
                    </a:lnTo>
                    <a:lnTo>
                      <a:pt x="77723" y="0"/>
                    </a:lnTo>
                    <a:lnTo>
                      <a:pt x="83819" y="0"/>
                    </a:lnTo>
                    <a:lnTo>
                      <a:pt x="88391" y="6858"/>
                    </a:lnTo>
                    <a:lnTo>
                      <a:pt x="91439" y="11430"/>
                    </a:lnTo>
                    <a:lnTo>
                      <a:pt x="92201" y="20574"/>
                    </a:lnTo>
                    <a:lnTo>
                      <a:pt x="90677" y="25908"/>
                    </a:lnTo>
                    <a:lnTo>
                      <a:pt x="63829" y="60400"/>
                    </a:lnTo>
                    <a:lnTo>
                      <a:pt x="25705" y="82129"/>
                    </a:lnTo>
                    <a:lnTo>
                      <a:pt x="6095" y="85344"/>
                    </a:lnTo>
                    <a:lnTo>
                      <a:pt x="3809" y="85344"/>
                    </a:lnTo>
                    <a:lnTo>
                      <a:pt x="2285" y="85344"/>
                    </a:lnTo>
                    <a:lnTo>
                      <a:pt x="0" y="8458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28"/>
              <p:cNvSpPr/>
              <p:nvPr/>
            </p:nvSpPr>
            <p:spPr>
              <a:xfrm>
                <a:off x="2554985" y="3595878"/>
                <a:ext cx="262255" cy="350520"/>
              </a:xfrm>
              <a:custGeom>
                <a:rect b="b" l="l" r="r" t="t"/>
                <a:pathLst>
                  <a:path extrusionOk="0" h="350520" w="262255">
                    <a:moveTo>
                      <a:pt x="262127" y="0"/>
                    </a:moveTo>
                    <a:lnTo>
                      <a:pt x="252341" y="14989"/>
                    </a:lnTo>
                    <a:lnTo>
                      <a:pt x="243268" y="30194"/>
                    </a:lnTo>
                    <a:lnTo>
                      <a:pt x="234481" y="45541"/>
                    </a:lnTo>
                    <a:lnTo>
                      <a:pt x="225551" y="60960"/>
                    </a:lnTo>
                    <a:lnTo>
                      <a:pt x="197357" y="107918"/>
                    </a:lnTo>
                    <a:lnTo>
                      <a:pt x="166877" y="153162"/>
                    </a:lnTo>
                    <a:lnTo>
                      <a:pt x="130301" y="202120"/>
                    </a:lnTo>
                    <a:lnTo>
                      <a:pt x="91439" y="249936"/>
                    </a:lnTo>
                    <a:lnTo>
                      <a:pt x="55054" y="292703"/>
                    </a:lnTo>
                    <a:lnTo>
                      <a:pt x="17525" y="333756"/>
                    </a:lnTo>
                    <a:lnTo>
                      <a:pt x="12191" y="339852"/>
                    </a:lnTo>
                    <a:lnTo>
                      <a:pt x="6095" y="345186"/>
                    </a:lnTo>
                    <a:lnTo>
                      <a:pt x="0" y="350520"/>
                    </a:lnTo>
                    <a:lnTo>
                      <a:pt x="8381" y="349758"/>
                    </a:lnTo>
                    <a:lnTo>
                      <a:pt x="8381" y="348234"/>
                    </a:lnTo>
                    <a:lnTo>
                      <a:pt x="14477" y="342138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494" name="Google Shape;1494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15577" y="4098785"/>
              <a:ext cx="182143" cy="148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5" name="Google Shape;1495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21573" y="3411461"/>
              <a:ext cx="172999" cy="249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6" name="Google Shape;1496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91649" y="2247887"/>
              <a:ext cx="446557" cy="2248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7" name="Google Shape;1497;p28"/>
            <p:cNvGrpSpPr/>
            <p:nvPr/>
          </p:nvGrpSpPr>
          <p:grpSpPr>
            <a:xfrm>
              <a:off x="3966972" y="2298191"/>
              <a:ext cx="72390" cy="68198"/>
              <a:chOff x="3966972" y="2298191"/>
              <a:chExt cx="72390" cy="68198"/>
            </a:xfrm>
          </p:grpSpPr>
          <p:sp>
            <p:nvSpPr>
              <p:cNvPr id="1498" name="Google Shape;1498;p28"/>
              <p:cNvSpPr/>
              <p:nvPr/>
            </p:nvSpPr>
            <p:spPr>
              <a:xfrm>
                <a:off x="3966972" y="2298191"/>
                <a:ext cx="48260" cy="3175"/>
              </a:xfrm>
              <a:custGeom>
                <a:rect b="b" l="l" r="r" t="t"/>
                <a:pathLst>
                  <a:path extrusionOk="0" h="3175" w="48260">
                    <a:moveTo>
                      <a:pt x="0" y="0"/>
                    </a:moveTo>
                    <a:lnTo>
                      <a:pt x="9465" y="1440"/>
                    </a:lnTo>
                    <a:lnTo>
                      <a:pt x="18573" y="2381"/>
                    </a:lnTo>
                    <a:lnTo>
                      <a:pt x="27539" y="2893"/>
                    </a:lnTo>
                    <a:lnTo>
                      <a:pt x="36576" y="3047"/>
                    </a:lnTo>
                    <a:lnTo>
                      <a:pt x="40386" y="3047"/>
                    </a:lnTo>
                    <a:lnTo>
                      <a:pt x="44196" y="3047"/>
                    </a:lnTo>
                    <a:lnTo>
                      <a:pt x="48006" y="3047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28"/>
              <p:cNvSpPr/>
              <p:nvPr/>
            </p:nvSpPr>
            <p:spPr>
              <a:xfrm>
                <a:off x="3978402" y="2349245"/>
                <a:ext cx="60960" cy="17144"/>
              </a:xfrm>
              <a:custGeom>
                <a:rect b="b" l="l" r="r" t="t"/>
                <a:pathLst>
                  <a:path extrusionOk="0" h="17144" w="60960">
                    <a:moveTo>
                      <a:pt x="0" y="16001"/>
                    </a:moveTo>
                    <a:lnTo>
                      <a:pt x="10810" y="16990"/>
                    </a:lnTo>
                    <a:lnTo>
                      <a:pt x="20193" y="16478"/>
                    </a:lnTo>
                    <a:lnTo>
                      <a:pt x="29575" y="14394"/>
                    </a:lnTo>
                    <a:lnTo>
                      <a:pt x="40386" y="10667"/>
                    </a:lnTo>
                    <a:lnTo>
                      <a:pt x="48006" y="7619"/>
                    </a:lnTo>
                    <a:lnTo>
                      <a:pt x="54102" y="4571"/>
                    </a:lnTo>
                    <a:lnTo>
                      <a:pt x="60960" y="0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00" name="Google Shape;1500;p28"/>
            <p:cNvSpPr/>
            <p:nvPr/>
          </p:nvSpPr>
          <p:spPr>
            <a:xfrm>
              <a:off x="4185296" y="2145934"/>
              <a:ext cx="76835" cy="404494"/>
            </a:xfrm>
            <a:custGeom>
              <a:rect b="b" l="l" r="r" t="t"/>
              <a:pathLst>
                <a:path extrusionOk="0" h="404494" w="76835">
                  <a:moveTo>
                    <a:pt x="76569" y="18907"/>
                  </a:moveTo>
                  <a:lnTo>
                    <a:pt x="37707" y="238"/>
                  </a:lnTo>
                  <a:lnTo>
                    <a:pt x="30944" y="0"/>
                  </a:lnTo>
                  <a:lnTo>
                    <a:pt x="24753" y="619"/>
                  </a:lnTo>
                  <a:lnTo>
                    <a:pt x="83" y="41005"/>
                  </a:lnTo>
                  <a:lnTo>
                    <a:pt x="0" y="51506"/>
                  </a:lnTo>
                  <a:lnTo>
                    <a:pt x="1131" y="61579"/>
                  </a:lnTo>
                  <a:lnTo>
                    <a:pt x="4131" y="76402"/>
                  </a:lnTo>
                  <a:lnTo>
                    <a:pt x="9132" y="91011"/>
                  </a:lnTo>
                  <a:lnTo>
                    <a:pt x="15275" y="105191"/>
                  </a:lnTo>
                  <a:lnTo>
                    <a:pt x="21705" y="118729"/>
                  </a:lnTo>
                  <a:lnTo>
                    <a:pt x="25705" y="127634"/>
                  </a:lnTo>
                  <a:lnTo>
                    <a:pt x="29706" y="136255"/>
                  </a:lnTo>
                  <a:lnTo>
                    <a:pt x="33706" y="144875"/>
                  </a:lnTo>
                  <a:lnTo>
                    <a:pt x="37707" y="153781"/>
                  </a:lnTo>
                  <a:lnTo>
                    <a:pt x="40302" y="161115"/>
                  </a:lnTo>
                  <a:lnTo>
                    <a:pt x="41898" y="169021"/>
                  </a:lnTo>
                  <a:lnTo>
                    <a:pt x="41779" y="176926"/>
                  </a:lnTo>
                  <a:lnTo>
                    <a:pt x="17895" y="208645"/>
                  </a:lnTo>
                  <a:lnTo>
                    <a:pt x="12561" y="212455"/>
                  </a:lnTo>
                  <a:lnTo>
                    <a:pt x="9513" y="216265"/>
                  </a:lnTo>
                  <a:lnTo>
                    <a:pt x="8751" y="217027"/>
                  </a:lnTo>
                  <a:lnTo>
                    <a:pt x="9513" y="217027"/>
                  </a:lnTo>
                  <a:lnTo>
                    <a:pt x="8751" y="217789"/>
                  </a:lnTo>
                  <a:lnTo>
                    <a:pt x="11037" y="219313"/>
                  </a:lnTo>
                  <a:lnTo>
                    <a:pt x="13323" y="221599"/>
                  </a:lnTo>
                  <a:lnTo>
                    <a:pt x="16371" y="223123"/>
                  </a:lnTo>
                  <a:lnTo>
                    <a:pt x="35040" y="254555"/>
                  </a:lnTo>
                  <a:lnTo>
                    <a:pt x="34849" y="262389"/>
                  </a:lnTo>
                  <a:lnTo>
                    <a:pt x="34659" y="270367"/>
                  </a:lnTo>
                  <a:lnTo>
                    <a:pt x="34016" y="280868"/>
                  </a:lnTo>
                  <a:lnTo>
                    <a:pt x="32373" y="290941"/>
                  </a:lnTo>
                  <a:lnTo>
                    <a:pt x="30158" y="301013"/>
                  </a:lnTo>
                  <a:lnTo>
                    <a:pt x="27801" y="311515"/>
                  </a:lnTo>
                  <a:lnTo>
                    <a:pt x="25681" y="321361"/>
                  </a:lnTo>
                  <a:lnTo>
                    <a:pt x="23991" y="331422"/>
                  </a:lnTo>
                  <a:lnTo>
                    <a:pt x="22871" y="341626"/>
                  </a:lnTo>
                  <a:lnTo>
                    <a:pt x="22467" y="351901"/>
                  </a:lnTo>
                  <a:lnTo>
                    <a:pt x="21740" y="360735"/>
                  </a:lnTo>
                  <a:lnTo>
                    <a:pt x="21228" y="370570"/>
                  </a:lnTo>
                  <a:lnTo>
                    <a:pt x="21717" y="380404"/>
                  </a:lnTo>
                  <a:lnTo>
                    <a:pt x="23991" y="389239"/>
                  </a:lnTo>
                  <a:lnTo>
                    <a:pt x="26277" y="396859"/>
                  </a:lnTo>
                  <a:lnTo>
                    <a:pt x="33135" y="402955"/>
                  </a:lnTo>
                  <a:lnTo>
                    <a:pt x="41517" y="403717"/>
                  </a:lnTo>
                  <a:lnTo>
                    <a:pt x="48875" y="404348"/>
                  </a:lnTo>
                  <a:lnTo>
                    <a:pt x="55804" y="403621"/>
                  </a:lnTo>
                  <a:lnTo>
                    <a:pt x="61876" y="401038"/>
                  </a:lnTo>
                  <a:lnTo>
                    <a:pt x="66663" y="396097"/>
                  </a:lnTo>
                  <a:lnTo>
                    <a:pt x="68187" y="393049"/>
                  </a:lnTo>
                  <a:lnTo>
                    <a:pt x="69711" y="390001"/>
                  </a:lnTo>
                  <a:lnTo>
                    <a:pt x="71235" y="386953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1" name="Google Shape;1501;p28"/>
            <p:cNvGrpSpPr/>
            <p:nvPr/>
          </p:nvGrpSpPr>
          <p:grpSpPr>
            <a:xfrm>
              <a:off x="4367771" y="2256269"/>
              <a:ext cx="148603" cy="157745"/>
              <a:chOff x="4367771" y="2256269"/>
              <a:chExt cx="148603" cy="157745"/>
            </a:xfrm>
          </p:grpSpPr>
          <p:pic>
            <p:nvPicPr>
              <p:cNvPr id="1502" name="Google Shape;1502;p2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367771" y="2256269"/>
                <a:ext cx="111277" cy="12804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03" name="Google Shape;1503;p28"/>
              <p:cNvSpPr/>
              <p:nvPr/>
            </p:nvSpPr>
            <p:spPr>
              <a:xfrm>
                <a:off x="4512564" y="2341625"/>
                <a:ext cx="3810" cy="72389"/>
              </a:xfrm>
              <a:custGeom>
                <a:rect b="b" l="l" r="r" t="t"/>
                <a:pathLst>
                  <a:path extrusionOk="0" h="72389" w="3810">
                    <a:moveTo>
                      <a:pt x="3810" y="0"/>
                    </a:moveTo>
                    <a:lnTo>
                      <a:pt x="2809" y="8905"/>
                    </a:lnTo>
                    <a:lnTo>
                      <a:pt x="2095" y="17526"/>
                    </a:lnTo>
                    <a:lnTo>
                      <a:pt x="1666" y="26146"/>
                    </a:lnTo>
                    <a:lnTo>
                      <a:pt x="1524" y="35052"/>
                    </a:lnTo>
                    <a:lnTo>
                      <a:pt x="1738" y="43291"/>
                    </a:lnTo>
                    <a:lnTo>
                      <a:pt x="2095" y="51816"/>
                    </a:lnTo>
                    <a:lnTo>
                      <a:pt x="2166" y="60340"/>
                    </a:lnTo>
                    <a:lnTo>
                      <a:pt x="1524" y="68580"/>
                    </a:lnTo>
                    <a:lnTo>
                      <a:pt x="762" y="69342"/>
                    </a:lnTo>
                    <a:lnTo>
                      <a:pt x="0" y="70866"/>
                    </a:lnTo>
                    <a:lnTo>
                      <a:pt x="0" y="72390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04" name="Google Shape;1504;p28"/>
            <p:cNvSpPr/>
            <p:nvPr/>
          </p:nvSpPr>
          <p:spPr>
            <a:xfrm>
              <a:off x="4610861" y="2350007"/>
              <a:ext cx="29210" cy="69850"/>
            </a:xfrm>
            <a:custGeom>
              <a:rect b="b" l="l" r="r" t="t"/>
              <a:pathLst>
                <a:path extrusionOk="0" h="69850" w="29210">
                  <a:moveTo>
                    <a:pt x="7620" y="0"/>
                  </a:moveTo>
                  <a:lnTo>
                    <a:pt x="29134" y="25336"/>
                  </a:lnTo>
                  <a:lnTo>
                    <a:pt x="27527" y="34099"/>
                  </a:lnTo>
                  <a:lnTo>
                    <a:pt x="5988" y="66591"/>
                  </a:lnTo>
                  <a:lnTo>
                    <a:pt x="0" y="69342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28"/>
            <p:cNvSpPr/>
            <p:nvPr/>
          </p:nvSpPr>
          <p:spPr>
            <a:xfrm>
              <a:off x="4810505" y="2313432"/>
              <a:ext cx="3810" cy="1905"/>
            </a:xfrm>
            <a:custGeom>
              <a:rect b="b" l="l" r="r" t="t"/>
              <a:pathLst>
                <a:path extrusionOk="0" h="1905" w="3810">
                  <a:moveTo>
                    <a:pt x="0" y="0"/>
                  </a:moveTo>
                  <a:lnTo>
                    <a:pt x="1524" y="761"/>
                  </a:lnTo>
                  <a:lnTo>
                    <a:pt x="2286" y="761"/>
                  </a:lnTo>
                  <a:lnTo>
                    <a:pt x="3810" y="1523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28"/>
            <p:cNvSpPr/>
            <p:nvPr/>
          </p:nvSpPr>
          <p:spPr>
            <a:xfrm>
              <a:off x="4956809" y="2301239"/>
              <a:ext cx="15239" cy="15239"/>
            </a:xfrm>
            <a:custGeom>
              <a:rect b="b" l="l" r="r" t="t"/>
              <a:pathLst>
                <a:path extrusionOk="0" h="15239" w="15239">
                  <a:moveTo>
                    <a:pt x="0" y="3048"/>
                  </a:moveTo>
                  <a:lnTo>
                    <a:pt x="0" y="11430"/>
                  </a:lnTo>
                  <a:lnTo>
                    <a:pt x="3809" y="15240"/>
                  </a:lnTo>
                  <a:lnTo>
                    <a:pt x="12191" y="15240"/>
                  </a:lnTo>
                  <a:lnTo>
                    <a:pt x="15239" y="11430"/>
                  </a:lnTo>
                  <a:lnTo>
                    <a:pt x="15239" y="7620"/>
                  </a:lnTo>
                  <a:lnTo>
                    <a:pt x="15239" y="3048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28"/>
            <p:cNvSpPr/>
            <p:nvPr/>
          </p:nvSpPr>
          <p:spPr>
            <a:xfrm>
              <a:off x="5107685" y="2271522"/>
              <a:ext cx="15239" cy="15239"/>
            </a:xfrm>
            <a:custGeom>
              <a:rect b="b" l="l" r="r" t="t"/>
              <a:pathLst>
                <a:path extrusionOk="0" h="15239" w="15239">
                  <a:moveTo>
                    <a:pt x="0" y="3048"/>
                  </a:moveTo>
                  <a:lnTo>
                    <a:pt x="0" y="11430"/>
                  </a:lnTo>
                  <a:lnTo>
                    <a:pt x="3809" y="15240"/>
                  </a:lnTo>
                  <a:lnTo>
                    <a:pt x="12191" y="15240"/>
                  </a:lnTo>
                  <a:lnTo>
                    <a:pt x="15239" y="11430"/>
                  </a:lnTo>
                  <a:lnTo>
                    <a:pt x="15239" y="7620"/>
                  </a:lnTo>
                  <a:lnTo>
                    <a:pt x="15239" y="3048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28"/>
            <p:cNvSpPr/>
            <p:nvPr/>
          </p:nvSpPr>
          <p:spPr>
            <a:xfrm>
              <a:off x="5214365" y="2259329"/>
              <a:ext cx="15239" cy="15239"/>
            </a:xfrm>
            <a:custGeom>
              <a:rect b="b" l="l" r="r" t="t"/>
              <a:pathLst>
                <a:path extrusionOk="0" h="15239" w="15239">
                  <a:moveTo>
                    <a:pt x="0" y="3048"/>
                  </a:moveTo>
                  <a:lnTo>
                    <a:pt x="0" y="11430"/>
                  </a:lnTo>
                  <a:lnTo>
                    <a:pt x="3047" y="15240"/>
                  </a:lnTo>
                  <a:lnTo>
                    <a:pt x="11429" y="15240"/>
                  </a:lnTo>
                  <a:lnTo>
                    <a:pt x="15239" y="11430"/>
                  </a:lnTo>
                  <a:lnTo>
                    <a:pt x="15239" y="7620"/>
                  </a:lnTo>
                  <a:lnTo>
                    <a:pt x="15239" y="3048"/>
                  </a:lnTo>
                  <a:lnTo>
                    <a:pt x="11429" y="0"/>
                  </a:lnTo>
                  <a:lnTo>
                    <a:pt x="3047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8"/>
            <p:cNvSpPr/>
            <p:nvPr/>
          </p:nvSpPr>
          <p:spPr>
            <a:xfrm>
              <a:off x="5540502" y="2290572"/>
              <a:ext cx="21589" cy="74294"/>
            </a:xfrm>
            <a:custGeom>
              <a:rect b="b" l="l" r="r" t="t"/>
              <a:pathLst>
                <a:path extrusionOk="0" h="74294" w="21589">
                  <a:moveTo>
                    <a:pt x="0" y="0"/>
                  </a:moveTo>
                  <a:lnTo>
                    <a:pt x="21574" y="35206"/>
                  </a:lnTo>
                  <a:lnTo>
                    <a:pt x="20955" y="43338"/>
                  </a:lnTo>
                  <a:lnTo>
                    <a:pt x="19192" y="51327"/>
                  </a:lnTo>
                  <a:lnTo>
                    <a:pt x="16002" y="58674"/>
                  </a:lnTo>
                  <a:lnTo>
                    <a:pt x="12192" y="65532"/>
                  </a:lnTo>
                  <a:lnTo>
                    <a:pt x="6096" y="69342"/>
                  </a:lnTo>
                  <a:lnTo>
                    <a:pt x="0" y="73914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0" name="Google Shape;1510;p28"/>
            <p:cNvGrpSpPr/>
            <p:nvPr/>
          </p:nvGrpSpPr>
          <p:grpSpPr>
            <a:xfrm>
              <a:off x="5633453" y="2070461"/>
              <a:ext cx="328054" cy="326389"/>
              <a:chOff x="5633453" y="2070461"/>
              <a:chExt cx="328054" cy="326389"/>
            </a:xfrm>
          </p:grpSpPr>
          <p:pic>
            <p:nvPicPr>
              <p:cNvPr id="1511" name="Google Shape;1511;p2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633453" y="2186927"/>
                <a:ext cx="175285" cy="1409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2" name="Google Shape;1512;p28"/>
              <p:cNvSpPr/>
              <p:nvPr/>
            </p:nvSpPr>
            <p:spPr>
              <a:xfrm>
                <a:off x="5814822" y="2070461"/>
                <a:ext cx="146685" cy="326389"/>
              </a:xfrm>
              <a:custGeom>
                <a:rect b="b" l="l" r="r" t="t"/>
                <a:pathLst>
                  <a:path extrusionOk="0" h="326389" w="146685">
                    <a:moveTo>
                      <a:pt x="0" y="13608"/>
                    </a:moveTo>
                    <a:lnTo>
                      <a:pt x="7941" y="6786"/>
                    </a:lnTo>
                    <a:lnTo>
                      <a:pt x="15525" y="1893"/>
                    </a:lnTo>
                    <a:lnTo>
                      <a:pt x="24110" y="0"/>
                    </a:lnTo>
                    <a:lnTo>
                      <a:pt x="35052" y="2178"/>
                    </a:lnTo>
                    <a:lnTo>
                      <a:pt x="64734" y="30789"/>
                    </a:lnTo>
                    <a:lnTo>
                      <a:pt x="82200" y="77235"/>
                    </a:lnTo>
                    <a:lnTo>
                      <a:pt x="86106" y="114192"/>
                    </a:lnTo>
                    <a:lnTo>
                      <a:pt x="85308" y="130028"/>
                    </a:lnTo>
                    <a:lnTo>
                      <a:pt x="83724" y="152864"/>
                    </a:lnTo>
                    <a:lnTo>
                      <a:pt x="84284" y="174843"/>
                    </a:lnTo>
                    <a:lnTo>
                      <a:pt x="89916" y="188106"/>
                    </a:lnTo>
                    <a:lnTo>
                      <a:pt x="97714" y="191297"/>
                    </a:lnTo>
                    <a:lnTo>
                      <a:pt x="106584" y="191345"/>
                    </a:lnTo>
                    <a:lnTo>
                      <a:pt x="115312" y="189392"/>
                    </a:lnTo>
                    <a:lnTo>
                      <a:pt x="122682" y="186582"/>
                    </a:lnTo>
                    <a:lnTo>
                      <a:pt x="128837" y="182903"/>
                    </a:lnTo>
                    <a:lnTo>
                      <a:pt x="134778" y="178867"/>
                    </a:lnTo>
                    <a:lnTo>
                      <a:pt x="140577" y="174688"/>
                    </a:lnTo>
                    <a:lnTo>
                      <a:pt x="146304" y="170580"/>
                    </a:lnTo>
                    <a:lnTo>
                      <a:pt x="124217" y="204144"/>
                    </a:lnTo>
                    <a:lnTo>
                      <a:pt x="118110" y="240684"/>
                    </a:lnTo>
                    <a:lnTo>
                      <a:pt x="118193" y="251757"/>
                    </a:lnTo>
                    <a:lnTo>
                      <a:pt x="119348" y="262401"/>
                    </a:lnTo>
                    <a:lnTo>
                      <a:pt x="121217" y="273046"/>
                    </a:lnTo>
                    <a:lnTo>
                      <a:pt x="123444" y="284118"/>
                    </a:lnTo>
                    <a:lnTo>
                      <a:pt x="124825" y="291334"/>
                    </a:lnTo>
                    <a:lnTo>
                      <a:pt x="125920" y="299549"/>
                    </a:lnTo>
                    <a:lnTo>
                      <a:pt x="125587" y="307478"/>
                    </a:lnTo>
                    <a:lnTo>
                      <a:pt x="122682" y="313836"/>
                    </a:lnTo>
                    <a:lnTo>
                      <a:pt x="115859" y="318932"/>
                    </a:lnTo>
                    <a:lnTo>
                      <a:pt x="107537" y="322028"/>
                    </a:lnTo>
                    <a:lnTo>
                      <a:pt x="98786" y="323695"/>
                    </a:lnTo>
                    <a:lnTo>
                      <a:pt x="90678" y="324504"/>
                    </a:lnTo>
                    <a:lnTo>
                      <a:pt x="79319" y="325647"/>
                    </a:lnTo>
                    <a:lnTo>
                      <a:pt x="66675" y="326219"/>
                    </a:lnTo>
                    <a:lnTo>
                      <a:pt x="54030" y="325362"/>
                    </a:lnTo>
                    <a:lnTo>
                      <a:pt x="42672" y="322218"/>
                    </a:lnTo>
                    <a:lnTo>
                      <a:pt x="39624" y="319932"/>
                    </a:lnTo>
                    <a:lnTo>
                      <a:pt x="36576" y="317646"/>
                    </a:lnTo>
                    <a:lnTo>
                      <a:pt x="33528" y="315360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13" name="Google Shape;1513;p2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526517" y="2178545"/>
              <a:ext cx="103657" cy="1280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4" name="Google Shape;1514;p28"/>
            <p:cNvSpPr/>
            <p:nvPr/>
          </p:nvSpPr>
          <p:spPr>
            <a:xfrm>
              <a:off x="6564630" y="2402264"/>
              <a:ext cx="483870" cy="31114"/>
            </a:xfrm>
            <a:custGeom>
              <a:rect b="b" l="l" r="r" t="t"/>
              <a:pathLst>
                <a:path extrusionOk="0" h="31114" w="483870">
                  <a:moveTo>
                    <a:pt x="0" y="30801"/>
                  </a:moveTo>
                  <a:lnTo>
                    <a:pt x="50792" y="19764"/>
                  </a:lnTo>
                  <a:lnTo>
                    <a:pt x="93547" y="13370"/>
                  </a:lnTo>
                  <a:lnTo>
                    <a:pt x="145291" y="7655"/>
                  </a:lnTo>
                  <a:lnTo>
                    <a:pt x="201298" y="3750"/>
                  </a:lnTo>
                  <a:lnTo>
                    <a:pt x="261568" y="1369"/>
                  </a:lnTo>
                  <a:lnTo>
                    <a:pt x="316992" y="0"/>
                  </a:lnTo>
                  <a:lnTo>
                    <a:pt x="342138" y="35"/>
                  </a:lnTo>
                  <a:lnTo>
                    <a:pt x="367284" y="214"/>
                  </a:lnTo>
                  <a:lnTo>
                    <a:pt x="392430" y="321"/>
                  </a:lnTo>
                  <a:lnTo>
                    <a:pt x="439471" y="1285"/>
                  </a:lnTo>
                  <a:lnTo>
                    <a:pt x="463295" y="2607"/>
                  </a:lnTo>
                  <a:lnTo>
                    <a:pt x="471678" y="3369"/>
                  </a:lnTo>
                  <a:lnTo>
                    <a:pt x="479298" y="4131"/>
                  </a:lnTo>
                  <a:lnTo>
                    <a:pt x="481584" y="4131"/>
                  </a:lnTo>
                  <a:lnTo>
                    <a:pt x="482345" y="4131"/>
                  </a:lnTo>
                  <a:lnTo>
                    <a:pt x="483870" y="4893"/>
                  </a:lnTo>
                  <a:lnTo>
                    <a:pt x="477131" y="4750"/>
                  </a:lnTo>
                  <a:lnTo>
                    <a:pt x="470534" y="4321"/>
                  </a:lnTo>
                  <a:lnTo>
                    <a:pt x="463938" y="3607"/>
                  </a:lnTo>
                  <a:lnTo>
                    <a:pt x="457200" y="2607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5" name="Google Shape;1515;p28"/>
            <p:cNvGrpSpPr/>
            <p:nvPr/>
          </p:nvGrpSpPr>
          <p:grpSpPr>
            <a:xfrm>
              <a:off x="6630162" y="2193798"/>
              <a:ext cx="15240" cy="132080"/>
              <a:chOff x="6630162" y="2193798"/>
              <a:chExt cx="15240" cy="132080"/>
            </a:xfrm>
          </p:grpSpPr>
          <p:sp>
            <p:nvSpPr>
              <p:cNvPr id="1516" name="Google Shape;1516;p28"/>
              <p:cNvSpPr/>
              <p:nvPr/>
            </p:nvSpPr>
            <p:spPr>
              <a:xfrm>
                <a:off x="6630162" y="2193798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810"/>
                    </a:moveTo>
                    <a:lnTo>
                      <a:pt x="0" y="12192"/>
                    </a:lnTo>
                    <a:lnTo>
                      <a:pt x="3048" y="15240"/>
                    </a:lnTo>
                    <a:lnTo>
                      <a:pt x="11430" y="15240"/>
                    </a:lnTo>
                    <a:lnTo>
                      <a:pt x="15240" y="12192"/>
                    </a:lnTo>
                    <a:lnTo>
                      <a:pt x="15240" y="7620"/>
                    </a:lnTo>
                    <a:lnTo>
                      <a:pt x="15240" y="3810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28"/>
              <p:cNvSpPr/>
              <p:nvPr/>
            </p:nvSpPr>
            <p:spPr>
              <a:xfrm>
                <a:off x="6637020" y="2258568"/>
                <a:ext cx="5079" cy="67310"/>
              </a:xfrm>
              <a:custGeom>
                <a:rect b="b" l="l" r="r" t="t"/>
                <a:pathLst>
                  <a:path extrusionOk="0" h="67310" w="5079">
                    <a:moveTo>
                      <a:pt x="4572" y="0"/>
                    </a:moveTo>
                    <a:lnTo>
                      <a:pt x="3119" y="10048"/>
                    </a:lnTo>
                    <a:lnTo>
                      <a:pt x="2095" y="19812"/>
                    </a:lnTo>
                    <a:lnTo>
                      <a:pt x="1357" y="29575"/>
                    </a:lnTo>
                    <a:lnTo>
                      <a:pt x="762" y="39624"/>
                    </a:lnTo>
                    <a:lnTo>
                      <a:pt x="321" y="46482"/>
                    </a:lnTo>
                    <a:lnTo>
                      <a:pt x="95" y="53340"/>
                    </a:lnTo>
                    <a:lnTo>
                      <a:pt x="11" y="60198"/>
                    </a:lnTo>
                    <a:lnTo>
                      <a:pt x="0" y="67056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18" name="Google Shape;1518;p2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752390" y="2166829"/>
              <a:ext cx="100287" cy="1344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9" name="Google Shape;1519;p2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910398" y="1982711"/>
              <a:ext cx="253271" cy="2895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0" name="Google Shape;1520;p28"/>
            <p:cNvSpPr/>
            <p:nvPr/>
          </p:nvSpPr>
          <p:spPr>
            <a:xfrm>
              <a:off x="6110478" y="4073652"/>
              <a:ext cx="11429" cy="1904"/>
            </a:xfrm>
            <a:custGeom>
              <a:rect b="b" l="l" r="r" t="t"/>
              <a:pathLst>
                <a:path extrusionOk="0" h="1904" w="11429">
                  <a:moveTo>
                    <a:pt x="0" y="1524"/>
                  </a:moveTo>
                  <a:lnTo>
                    <a:pt x="3810" y="1524"/>
                  </a:lnTo>
                  <a:lnTo>
                    <a:pt x="7620" y="762"/>
                  </a:lnTo>
                  <a:lnTo>
                    <a:pt x="11430" y="0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1" name="Google Shape;1521;p28"/>
            <p:cNvGrpSpPr/>
            <p:nvPr/>
          </p:nvGrpSpPr>
          <p:grpSpPr>
            <a:xfrm>
              <a:off x="6250686" y="4049267"/>
              <a:ext cx="55625" cy="15239"/>
              <a:chOff x="6250686" y="4049267"/>
              <a:chExt cx="55625" cy="15239"/>
            </a:xfrm>
          </p:grpSpPr>
          <p:sp>
            <p:nvSpPr>
              <p:cNvPr id="1522" name="Google Shape;1522;p28"/>
              <p:cNvSpPr/>
              <p:nvPr/>
            </p:nvSpPr>
            <p:spPr>
              <a:xfrm>
                <a:off x="6250686" y="4058411"/>
                <a:ext cx="29845" cy="3175"/>
              </a:xfrm>
              <a:custGeom>
                <a:rect b="b" l="l" r="r" t="t"/>
                <a:pathLst>
                  <a:path extrusionOk="0" h="3175" w="29845">
                    <a:moveTo>
                      <a:pt x="0" y="3048"/>
                    </a:moveTo>
                    <a:lnTo>
                      <a:pt x="7643" y="2464"/>
                    </a:lnTo>
                    <a:lnTo>
                      <a:pt x="14859" y="1809"/>
                    </a:lnTo>
                    <a:lnTo>
                      <a:pt x="22074" y="1012"/>
                    </a:lnTo>
                    <a:lnTo>
                      <a:pt x="29718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28"/>
              <p:cNvSpPr/>
              <p:nvPr/>
            </p:nvSpPr>
            <p:spPr>
              <a:xfrm>
                <a:off x="6291072" y="4049267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809" y="15240"/>
                    </a:lnTo>
                    <a:lnTo>
                      <a:pt x="12191" y="15240"/>
                    </a:lnTo>
                    <a:lnTo>
                      <a:pt x="15239" y="11430"/>
                    </a:lnTo>
                    <a:lnTo>
                      <a:pt x="15239" y="7620"/>
                    </a:lnTo>
                    <a:lnTo>
                      <a:pt x="15239" y="3048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24" name="Google Shape;1524;p2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345661" y="3915905"/>
              <a:ext cx="366297" cy="1466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25" name="Google Shape;1525;p28"/>
            <p:cNvGrpSpPr/>
            <p:nvPr/>
          </p:nvGrpSpPr>
          <p:grpSpPr>
            <a:xfrm>
              <a:off x="6906755" y="3217151"/>
              <a:ext cx="490740" cy="164617"/>
              <a:chOff x="6906755" y="3217151"/>
              <a:chExt cx="490740" cy="164617"/>
            </a:xfrm>
          </p:grpSpPr>
          <p:pic>
            <p:nvPicPr>
              <p:cNvPr id="1526" name="Google Shape;1526;p2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906755" y="3217151"/>
                <a:ext cx="448843" cy="1646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27" name="Google Shape;1527;p28"/>
              <p:cNvSpPr/>
              <p:nvPr/>
            </p:nvSpPr>
            <p:spPr>
              <a:xfrm>
                <a:off x="7382255" y="3232404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048"/>
                    </a:moveTo>
                    <a:lnTo>
                      <a:pt x="0" y="11430"/>
                    </a:lnTo>
                    <a:lnTo>
                      <a:pt x="3810" y="15240"/>
                    </a:lnTo>
                    <a:lnTo>
                      <a:pt x="12192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28" name="Google Shape;1528;p28"/>
            <p:cNvSpPr/>
            <p:nvPr/>
          </p:nvSpPr>
          <p:spPr>
            <a:xfrm>
              <a:off x="2281427" y="4645152"/>
              <a:ext cx="6623050" cy="160654"/>
            </a:xfrm>
            <a:custGeom>
              <a:rect b="b" l="l" r="r" t="t"/>
              <a:pathLst>
                <a:path extrusionOk="0" h="160654" w="6623050">
                  <a:moveTo>
                    <a:pt x="0" y="160020"/>
                  </a:moveTo>
                  <a:lnTo>
                    <a:pt x="38862" y="160210"/>
                  </a:lnTo>
                  <a:lnTo>
                    <a:pt x="77724" y="160401"/>
                  </a:lnTo>
                  <a:lnTo>
                    <a:pt x="116586" y="160020"/>
                  </a:lnTo>
                  <a:lnTo>
                    <a:pt x="155448" y="158496"/>
                  </a:lnTo>
                  <a:lnTo>
                    <a:pt x="210312" y="154192"/>
                  </a:lnTo>
                  <a:lnTo>
                    <a:pt x="265176" y="148937"/>
                  </a:lnTo>
                  <a:lnTo>
                    <a:pt x="320040" y="143243"/>
                  </a:lnTo>
                  <a:lnTo>
                    <a:pt x="374904" y="137623"/>
                  </a:lnTo>
                  <a:lnTo>
                    <a:pt x="429768" y="132588"/>
                  </a:lnTo>
                  <a:lnTo>
                    <a:pt x="481587" y="128319"/>
                  </a:lnTo>
                  <a:lnTo>
                    <a:pt x="533428" y="124601"/>
                  </a:lnTo>
                  <a:lnTo>
                    <a:pt x="585311" y="121348"/>
                  </a:lnTo>
                  <a:lnTo>
                    <a:pt x="637257" y="118476"/>
                  </a:lnTo>
                  <a:lnTo>
                    <a:pt x="689288" y="115901"/>
                  </a:lnTo>
                  <a:lnTo>
                    <a:pt x="741426" y="113538"/>
                  </a:lnTo>
                  <a:lnTo>
                    <a:pt x="794839" y="111422"/>
                  </a:lnTo>
                  <a:lnTo>
                    <a:pt x="848142" y="109599"/>
                  </a:lnTo>
                  <a:lnTo>
                    <a:pt x="901409" y="107996"/>
                  </a:lnTo>
                  <a:lnTo>
                    <a:pt x="954712" y="106539"/>
                  </a:lnTo>
                  <a:lnTo>
                    <a:pt x="1008126" y="105156"/>
                  </a:lnTo>
                  <a:lnTo>
                    <a:pt x="1057656" y="103936"/>
                  </a:lnTo>
                  <a:lnTo>
                    <a:pt x="1107186" y="102791"/>
                  </a:lnTo>
                  <a:lnTo>
                    <a:pt x="1156716" y="101684"/>
                  </a:lnTo>
                  <a:lnTo>
                    <a:pt x="1206246" y="100577"/>
                  </a:lnTo>
                  <a:lnTo>
                    <a:pt x="1255776" y="99433"/>
                  </a:lnTo>
                  <a:lnTo>
                    <a:pt x="1305306" y="98213"/>
                  </a:lnTo>
                  <a:lnTo>
                    <a:pt x="1354836" y="96880"/>
                  </a:lnTo>
                  <a:lnTo>
                    <a:pt x="1404366" y="95397"/>
                  </a:lnTo>
                  <a:lnTo>
                    <a:pt x="1453896" y="93726"/>
                  </a:lnTo>
                  <a:lnTo>
                    <a:pt x="1506858" y="91704"/>
                  </a:lnTo>
                  <a:lnTo>
                    <a:pt x="1559842" y="89492"/>
                  </a:lnTo>
                  <a:lnTo>
                    <a:pt x="1612868" y="87153"/>
                  </a:lnTo>
                  <a:lnTo>
                    <a:pt x="1665957" y="84751"/>
                  </a:lnTo>
                  <a:lnTo>
                    <a:pt x="1719131" y="82348"/>
                  </a:lnTo>
                  <a:lnTo>
                    <a:pt x="1772412" y="80010"/>
                  </a:lnTo>
                  <a:lnTo>
                    <a:pt x="1819764" y="78383"/>
                  </a:lnTo>
                  <a:lnTo>
                    <a:pt x="1867117" y="76797"/>
                  </a:lnTo>
                  <a:lnTo>
                    <a:pt x="1914470" y="75291"/>
                  </a:lnTo>
                  <a:lnTo>
                    <a:pt x="1961823" y="73905"/>
                  </a:lnTo>
                  <a:lnTo>
                    <a:pt x="2009176" y="72678"/>
                  </a:lnTo>
                  <a:lnTo>
                    <a:pt x="2056529" y="71652"/>
                  </a:lnTo>
                  <a:lnTo>
                    <a:pt x="2103882" y="70866"/>
                  </a:lnTo>
                  <a:lnTo>
                    <a:pt x="2151843" y="70383"/>
                  </a:lnTo>
                  <a:lnTo>
                    <a:pt x="2199725" y="70181"/>
                  </a:lnTo>
                  <a:lnTo>
                    <a:pt x="2247540" y="70166"/>
                  </a:lnTo>
                  <a:lnTo>
                    <a:pt x="2295301" y="70243"/>
                  </a:lnTo>
                  <a:lnTo>
                    <a:pt x="2343023" y="70321"/>
                  </a:lnTo>
                  <a:lnTo>
                    <a:pt x="2390718" y="70306"/>
                  </a:lnTo>
                  <a:lnTo>
                    <a:pt x="2438400" y="70104"/>
                  </a:lnTo>
                  <a:lnTo>
                    <a:pt x="2485752" y="70015"/>
                  </a:lnTo>
                  <a:lnTo>
                    <a:pt x="2533105" y="69766"/>
                  </a:lnTo>
                  <a:lnTo>
                    <a:pt x="2580458" y="69384"/>
                  </a:lnTo>
                  <a:lnTo>
                    <a:pt x="2627811" y="68895"/>
                  </a:lnTo>
                  <a:lnTo>
                    <a:pt x="2675164" y="68326"/>
                  </a:lnTo>
                  <a:lnTo>
                    <a:pt x="2722517" y="67704"/>
                  </a:lnTo>
                  <a:lnTo>
                    <a:pt x="2769870" y="67056"/>
                  </a:lnTo>
                  <a:lnTo>
                    <a:pt x="2824293" y="66177"/>
                  </a:lnTo>
                  <a:lnTo>
                    <a:pt x="2878610" y="65108"/>
                  </a:lnTo>
                  <a:lnTo>
                    <a:pt x="2932842" y="63912"/>
                  </a:lnTo>
                  <a:lnTo>
                    <a:pt x="2987011" y="62653"/>
                  </a:lnTo>
                  <a:lnTo>
                    <a:pt x="3041138" y="61393"/>
                  </a:lnTo>
                  <a:lnTo>
                    <a:pt x="3095244" y="60198"/>
                  </a:lnTo>
                  <a:lnTo>
                    <a:pt x="3147497" y="58850"/>
                  </a:lnTo>
                  <a:lnTo>
                    <a:pt x="3199835" y="57799"/>
                  </a:lnTo>
                  <a:lnTo>
                    <a:pt x="3252216" y="56959"/>
                  </a:lnTo>
                  <a:lnTo>
                    <a:pt x="3304596" y="56246"/>
                  </a:lnTo>
                  <a:lnTo>
                    <a:pt x="3356934" y="55576"/>
                  </a:lnTo>
                  <a:lnTo>
                    <a:pt x="3409188" y="54864"/>
                  </a:lnTo>
                  <a:lnTo>
                    <a:pt x="3458462" y="54181"/>
                  </a:lnTo>
                  <a:lnTo>
                    <a:pt x="3507731" y="53636"/>
                  </a:lnTo>
                  <a:lnTo>
                    <a:pt x="3556987" y="53198"/>
                  </a:lnTo>
                  <a:lnTo>
                    <a:pt x="3606225" y="52836"/>
                  </a:lnTo>
                  <a:lnTo>
                    <a:pt x="3655437" y="52517"/>
                  </a:lnTo>
                  <a:lnTo>
                    <a:pt x="3704618" y="52211"/>
                  </a:lnTo>
                  <a:lnTo>
                    <a:pt x="3753761" y="51886"/>
                  </a:lnTo>
                  <a:lnTo>
                    <a:pt x="3802860" y="51510"/>
                  </a:lnTo>
                  <a:lnTo>
                    <a:pt x="3851910" y="51054"/>
                  </a:lnTo>
                  <a:lnTo>
                    <a:pt x="3899912" y="50553"/>
                  </a:lnTo>
                  <a:lnTo>
                    <a:pt x="3947893" y="49840"/>
                  </a:lnTo>
                  <a:lnTo>
                    <a:pt x="3995832" y="48958"/>
                  </a:lnTo>
                  <a:lnTo>
                    <a:pt x="4043708" y="47949"/>
                  </a:lnTo>
                  <a:lnTo>
                    <a:pt x="4091499" y="46855"/>
                  </a:lnTo>
                  <a:lnTo>
                    <a:pt x="4139184" y="45720"/>
                  </a:lnTo>
                  <a:lnTo>
                    <a:pt x="4194505" y="44427"/>
                  </a:lnTo>
                  <a:lnTo>
                    <a:pt x="4249826" y="43245"/>
                  </a:lnTo>
                  <a:lnTo>
                    <a:pt x="4305147" y="42098"/>
                  </a:lnTo>
                  <a:lnTo>
                    <a:pt x="4360468" y="40916"/>
                  </a:lnTo>
                  <a:lnTo>
                    <a:pt x="4415790" y="39624"/>
                  </a:lnTo>
                  <a:lnTo>
                    <a:pt x="4468904" y="38258"/>
                  </a:lnTo>
                  <a:lnTo>
                    <a:pt x="4522128" y="36929"/>
                  </a:lnTo>
                  <a:lnTo>
                    <a:pt x="4575389" y="35673"/>
                  </a:lnTo>
                  <a:lnTo>
                    <a:pt x="4628613" y="34527"/>
                  </a:lnTo>
                  <a:lnTo>
                    <a:pt x="4681728" y="33528"/>
                  </a:lnTo>
                  <a:lnTo>
                    <a:pt x="4733848" y="32534"/>
                  </a:lnTo>
                  <a:lnTo>
                    <a:pt x="4785969" y="31430"/>
                  </a:lnTo>
                  <a:lnTo>
                    <a:pt x="4838090" y="30291"/>
                  </a:lnTo>
                  <a:lnTo>
                    <a:pt x="4890211" y="29187"/>
                  </a:lnTo>
                  <a:lnTo>
                    <a:pt x="4942332" y="28194"/>
                  </a:lnTo>
                  <a:lnTo>
                    <a:pt x="4994830" y="27352"/>
                  </a:lnTo>
                  <a:lnTo>
                    <a:pt x="5047219" y="26584"/>
                  </a:lnTo>
                  <a:lnTo>
                    <a:pt x="5099572" y="25779"/>
                  </a:lnTo>
                  <a:lnTo>
                    <a:pt x="5151961" y="24829"/>
                  </a:lnTo>
                  <a:lnTo>
                    <a:pt x="5204460" y="23622"/>
                  </a:lnTo>
                  <a:lnTo>
                    <a:pt x="5256202" y="22177"/>
                  </a:lnTo>
                  <a:lnTo>
                    <a:pt x="5308055" y="20659"/>
                  </a:lnTo>
                  <a:lnTo>
                    <a:pt x="5359944" y="19178"/>
                  </a:lnTo>
                  <a:lnTo>
                    <a:pt x="5411797" y="17842"/>
                  </a:lnTo>
                  <a:lnTo>
                    <a:pt x="5463540" y="16764"/>
                  </a:lnTo>
                  <a:lnTo>
                    <a:pt x="5514746" y="15934"/>
                  </a:lnTo>
                  <a:lnTo>
                    <a:pt x="5565952" y="15252"/>
                  </a:lnTo>
                  <a:lnTo>
                    <a:pt x="5617159" y="14679"/>
                  </a:lnTo>
                  <a:lnTo>
                    <a:pt x="5668365" y="14179"/>
                  </a:lnTo>
                  <a:lnTo>
                    <a:pt x="5719572" y="13716"/>
                  </a:lnTo>
                  <a:lnTo>
                    <a:pt x="5769423" y="13275"/>
                  </a:lnTo>
                  <a:lnTo>
                    <a:pt x="5819168" y="12728"/>
                  </a:lnTo>
                  <a:lnTo>
                    <a:pt x="5868828" y="12096"/>
                  </a:lnTo>
                  <a:lnTo>
                    <a:pt x="5918425" y="11401"/>
                  </a:lnTo>
                  <a:lnTo>
                    <a:pt x="5967980" y="10664"/>
                  </a:lnTo>
                  <a:lnTo>
                    <a:pt x="6017514" y="9906"/>
                  </a:lnTo>
                  <a:lnTo>
                    <a:pt x="6070663" y="8882"/>
                  </a:lnTo>
                  <a:lnTo>
                    <a:pt x="6123813" y="8001"/>
                  </a:lnTo>
                  <a:lnTo>
                    <a:pt x="6176962" y="7119"/>
                  </a:lnTo>
                  <a:lnTo>
                    <a:pt x="6230112" y="6096"/>
                  </a:lnTo>
                  <a:lnTo>
                    <a:pt x="6275248" y="5095"/>
                  </a:lnTo>
                  <a:lnTo>
                    <a:pt x="6320313" y="4381"/>
                  </a:lnTo>
                  <a:lnTo>
                    <a:pt x="6365236" y="3952"/>
                  </a:lnTo>
                  <a:lnTo>
                    <a:pt x="6409944" y="3810"/>
                  </a:lnTo>
                  <a:lnTo>
                    <a:pt x="6443102" y="3381"/>
                  </a:lnTo>
                  <a:lnTo>
                    <a:pt x="6476333" y="3238"/>
                  </a:lnTo>
                  <a:lnTo>
                    <a:pt x="6509706" y="3381"/>
                  </a:lnTo>
                  <a:lnTo>
                    <a:pt x="6543294" y="3810"/>
                  </a:lnTo>
                  <a:lnTo>
                    <a:pt x="6562855" y="4060"/>
                  </a:lnTo>
                  <a:lnTo>
                    <a:pt x="6582632" y="4667"/>
                  </a:lnTo>
                  <a:lnTo>
                    <a:pt x="6602551" y="5417"/>
                  </a:lnTo>
                  <a:lnTo>
                    <a:pt x="6622542" y="6096"/>
                  </a:lnTo>
                  <a:lnTo>
                    <a:pt x="6576822" y="5334"/>
                  </a:lnTo>
                  <a:lnTo>
                    <a:pt x="6569380" y="3750"/>
                  </a:lnTo>
                  <a:lnTo>
                    <a:pt x="6561867" y="2381"/>
                  </a:lnTo>
                  <a:lnTo>
                    <a:pt x="6554212" y="1154"/>
                  </a:lnTo>
                  <a:lnTo>
                    <a:pt x="6546342" y="0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9" name="Google Shape;1529;p28"/>
            <p:cNvGrpSpPr/>
            <p:nvPr/>
          </p:nvGrpSpPr>
          <p:grpSpPr>
            <a:xfrm>
              <a:off x="5542025" y="5827013"/>
              <a:ext cx="61214" cy="67310"/>
              <a:chOff x="5542025" y="5827013"/>
              <a:chExt cx="61214" cy="67310"/>
            </a:xfrm>
          </p:grpSpPr>
          <p:sp>
            <p:nvSpPr>
              <p:cNvPr id="1530" name="Google Shape;1530;p28"/>
              <p:cNvSpPr/>
              <p:nvPr/>
            </p:nvSpPr>
            <p:spPr>
              <a:xfrm>
                <a:off x="5542025" y="5827013"/>
                <a:ext cx="47625" cy="6985"/>
              </a:xfrm>
              <a:custGeom>
                <a:rect b="b" l="l" r="r" t="t"/>
                <a:pathLst>
                  <a:path extrusionOk="0" h="6985" w="47625">
                    <a:moveTo>
                      <a:pt x="0" y="6857"/>
                    </a:moveTo>
                    <a:lnTo>
                      <a:pt x="8417" y="6572"/>
                    </a:lnTo>
                    <a:lnTo>
                      <a:pt x="15906" y="5714"/>
                    </a:lnTo>
                    <a:lnTo>
                      <a:pt x="23252" y="4286"/>
                    </a:lnTo>
                    <a:lnTo>
                      <a:pt x="31242" y="2285"/>
                    </a:lnTo>
                    <a:lnTo>
                      <a:pt x="38100" y="761"/>
                    </a:lnTo>
                    <a:lnTo>
                      <a:pt x="43434" y="0"/>
                    </a:lnTo>
                    <a:lnTo>
                      <a:pt x="47244" y="2285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28"/>
              <p:cNvSpPr/>
              <p:nvPr/>
            </p:nvSpPr>
            <p:spPr>
              <a:xfrm>
                <a:off x="5551169" y="5887973"/>
                <a:ext cx="52070" cy="6350"/>
              </a:xfrm>
              <a:custGeom>
                <a:rect b="b" l="l" r="r" t="t"/>
                <a:pathLst>
                  <a:path extrusionOk="0" h="6350" w="52070">
                    <a:moveTo>
                      <a:pt x="0" y="6095"/>
                    </a:moveTo>
                    <a:lnTo>
                      <a:pt x="41148" y="1523"/>
                    </a:lnTo>
                    <a:lnTo>
                      <a:pt x="46482" y="761"/>
                    </a:lnTo>
                    <a:lnTo>
                      <a:pt x="51816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2" name="Google Shape;1532;p28"/>
            <p:cNvGrpSpPr/>
            <p:nvPr/>
          </p:nvGrpSpPr>
          <p:grpSpPr>
            <a:xfrm>
              <a:off x="6125718" y="5782818"/>
              <a:ext cx="277495" cy="270636"/>
              <a:chOff x="6125718" y="5782818"/>
              <a:chExt cx="277495" cy="270636"/>
            </a:xfrm>
          </p:grpSpPr>
          <p:sp>
            <p:nvSpPr>
              <p:cNvPr id="1533" name="Google Shape;1533;p28"/>
              <p:cNvSpPr/>
              <p:nvPr/>
            </p:nvSpPr>
            <p:spPr>
              <a:xfrm>
                <a:off x="6125718" y="5782818"/>
                <a:ext cx="277495" cy="55879"/>
              </a:xfrm>
              <a:custGeom>
                <a:rect b="b" l="l" r="r" t="t"/>
                <a:pathLst>
                  <a:path extrusionOk="0" h="55879" w="277495">
                    <a:moveTo>
                      <a:pt x="0" y="55626"/>
                    </a:moveTo>
                    <a:lnTo>
                      <a:pt x="45005" y="35480"/>
                    </a:lnTo>
                    <a:lnTo>
                      <a:pt x="85272" y="26503"/>
                    </a:lnTo>
                    <a:lnTo>
                      <a:pt x="132659" y="19026"/>
                    </a:lnTo>
                    <a:lnTo>
                      <a:pt x="177474" y="13977"/>
                    </a:lnTo>
                    <a:lnTo>
                      <a:pt x="220289" y="11072"/>
                    </a:lnTo>
                    <a:lnTo>
                      <a:pt x="249543" y="9882"/>
                    </a:lnTo>
                    <a:lnTo>
                      <a:pt x="257460" y="9715"/>
                    </a:lnTo>
                    <a:lnTo>
                      <a:pt x="265235" y="9263"/>
                    </a:lnTo>
                    <a:lnTo>
                      <a:pt x="272796" y="8382"/>
                    </a:lnTo>
                    <a:lnTo>
                      <a:pt x="273558" y="8382"/>
                    </a:lnTo>
                    <a:lnTo>
                      <a:pt x="277368" y="9144"/>
                    </a:lnTo>
                    <a:lnTo>
                      <a:pt x="276606" y="6858"/>
                    </a:lnTo>
                    <a:lnTo>
                      <a:pt x="275844" y="5334"/>
                    </a:lnTo>
                    <a:lnTo>
                      <a:pt x="270510" y="1524"/>
                    </a:lnTo>
                    <a:lnTo>
                      <a:pt x="268986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28"/>
              <p:cNvSpPr/>
              <p:nvPr/>
            </p:nvSpPr>
            <p:spPr>
              <a:xfrm>
                <a:off x="6163056" y="5810250"/>
                <a:ext cx="62864" cy="243204"/>
              </a:xfrm>
              <a:custGeom>
                <a:rect b="b" l="l" r="r" t="t"/>
                <a:pathLst>
                  <a:path extrusionOk="0" h="243204" w="62864">
                    <a:moveTo>
                      <a:pt x="62484" y="0"/>
                    </a:moveTo>
                    <a:lnTo>
                      <a:pt x="56530" y="15228"/>
                    </a:lnTo>
                    <a:lnTo>
                      <a:pt x="52006" y="30384"/>
                    </a:lnTo>
                    <a:lnTo>
                      <a:pt x="48339" y="45970"/>
                    </a:lnTo>
                    <a:lnTo>
                      <a:pt x="44958" y="62484"/>
                    </a:lnTo>
                    <a:lnTo>
                      <a:pt x="39576" y="85915"/>
                    </a:lnTo>
                    <a:lnTo>
                      <a:pt x="33909" y="109347"/>
                    </a:lnTo>
                    <a:lnTo>
                      <a:pt x="28241" y="132778"/>
                    </a:lnTo>
                    <a:lnTo>
                      <a:pt x="22860" y="156210"/>
                    </a:lnTo>
                    <a:lnTo>
                      <a:pt x="18538" y="173355"/>
                    </a:lnTo>
                    <a:lnTo>
                      <a:pt x="14573" y="190500"/>
                    </a:lnTo>
                    <a:lnTo>
                      <a:pt x="10751" y="207645"/>
                    </a:lnTo>
                    <a:lnTo>
                      <a:pt x="6858" y="224790"/>
                    </a:lnTo>
                    <a:lnTo>
                      <a:pt x="5334" y="230886"/>
                    </a:lnTo>
                    <a:lnTo>
                      <a:pt x="3048" y="236982"/>
                    </a:lnTo>
                    <a:lnTo>
                      <a:pt x="762" y="243078"/>
                    </a:lnTo>
                    <a:lnTo>
                      <a:pt x="762" y="241554"/>
                    </a:lnTo>
                    <a:lnTo>
                      <a:pt x="0" y="233934"/>
                    </a:lnTo>
                    <a:lnTo>
                      <a:pt x="0" y="230886"/>
                    </a:lnTo>
                    <a:lnTo>
                      <a:pt x="762" y="228600"/>
                    </a:lnTo>
                    <a:lnTo>
                      <a:pt x="762" y="225552"/>
                    </a:lnTo>
                    <a:lnTo>
                      <a:pt x="1524" y="22250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28"/>
              <p:cNvSpPr/>
              <p:nvPr/>
            </p:nvSpPr>
            <p:spPr>
              <a:xfrm>
                <a:off x="6294882" y="5813298"/>
                <a:ext cx="41275" cy="216535"/>
              </a:xfrm>
              <a:custGeom>
                <a:rect b="b" l="l" r="r" t="t"/>
                <a:pathLst>
                  <a:path extrusionOk="0" h="216535" w="41275">
                    <a:moveTo>
                      <a:pt x="0" y="0"/>
                    </a:moveTo>
                    <a:lnTo>
                      <a:pt x="3988" y="13156"/>
                    </a:lnTo>
                    <a:lnTo>
                      <a:pt x="7905" y="26384"/>
                    </a:lnTo>
                    <a:lnTo>
                      <a:pt x="11680" y="39754"/>
                    </a:lnTo>
                    <a:lnTo>
                      <a:pt x="15240" y="53340"/>
                    </a:lnTo>
                    <a:lnTo>
                      <a:pt x="20228" y="71770"/>
                    </a:lnTo>
                    <a:lnTo>
                      <a:pt x="29063" y="109489"/>
                    </a:lnTo>
                    <a:lnTo>
                      <a:pt x="37147" y="159734"/>
                    </a:lnTo>
                    <a:lnTo>
                      <a:pt x="40493" y="197548"/>
                    </a:lnTo>
                    <a:lnTo>
                      <a:pt x="40671" y="207264"/>
                    </a:lnTo>
                    <a:lnTo>
                      <a:pt x="40707" y="215265"/>
                    </a:lnTo>
                    <a:lnTo>
                      <a:pt x="40386" y="216408"/>
                    </a:lnTo>
                    <a:lnTo>
                      <a:pt x="39624" y="214122"/>
                    </a:lnTo>
                    <a:lnTo>
                      <a:pt x="39624" y="212597"/>
                    </a:lnTo>
                    <a:lnTo>
                      <a:pt x="39624" y="210311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6" name="Google Shape;1536;p28"/>
            <p:cNvGrpSpPr/>
            <p:nvPr/>
          </p:nvGrpSpPr>
          <p:grpSpPr>
            <a:xfrm>
              <a:off x="6140957" y="6125718"/>
              <a:ext cx="33083" cy="103632"/>
              <a:chOff x="6140957" y="6125718"/>
              <a:chExt cx="33083" cy="103632"/>
            </a:xfrm>
          </p:grpSpPr>
          <p:sp>
            <p:nvSpPr>
              <p:cNvPr id="1537" name="Google Shape;1537;p28"/>
              <p:cNvSpPr/>
              <p:nvPr/>
            </p:nvSpPr>
            <p:spPr>
              <a:xfrm>
                <a:off x="6140957" y="6125718"/>
                <a:ext cx="11429" cy="0"/>
              </a:xfrm>
              <a:custGeom>
                <a:rect b="b" l="l" r="r" t="t"/>
                <a:pathLst>
                  <a:path extrusionOk="0" h="120000" w="11429">
                    <a:moveTo>
                      <a:pt x="0" y="0"/>
                    </a:moveTo>
                    <a:lnTo>
                      <a:pt x="3810" y="0"/>
                    </a:lnTo>
                    <a:lnTo>
                      <a:pt x="7620" y="0"/>
                    </a:lnTo>
                    <a:lnTo>
                      <a:pt x="11430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28"/>
              <p:cNvSpPr/>
              <p:nvPr/>
            </p:nvSpPr>
            <p:spPr>
              <a:xfrm>
                <a:off x="6146101" y="6153150"/>
                <a:ext cx="27939" cy="76200"/>
              </a:xfrm>
              <a:custGeom>
                <a:rect b="b" l="l" r="r" t="t"/>
                <a:pathLst>
                  <a:path extrusionOk="0" h="76200" w="27939">
                    <a:moveTo>
                      <a:pt x="5524" y="0"/>
                    </a:moveTo>
                    <a:lnTo>
                      <a:pt x="95" y="36564"/>
                    </a:lnTo>
                    <a:lnTo>
                      <a:pt x="0" y="43338"/>
                    </a:lnTo>
                    <a:lnTo>
                      <a:pt x="15430" y="74676"/>
                    </a:lnTo>
                    <a:lnTo>
                      <a:pt x="24574" y="76200"/>
                    </a:lnTo>
                    <a:lnTo>
                      <a:pt x="24574" y="69342"/>
                    </a:lnTo>
                    <a:lnTo>
                      <a:pt x="27622" y="6248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9" name="Google Shape;1539;p28"/>
            <p:cNvSpPr/>
            <p:nvPr/>
          </p:nvSpPr>
          <p:spPr>
            <a:xfrm>
              <a:off x="6320599" y="6154673"/>
              <a:ext cx="3810" cy="77470"/>
            </a:xfrm>
            <a:custGeom>
              <a:rect b="b" l="l" r="r" t="t"/>
              <a:pathLst>
                <a:path extrusionOk="0" h="77470" w="3810">
                  <a:moveTo>
                    <a:pt x="1714" y="0"/>
                  </a:moveTo>
                  <a:lnTo>
                    <a:pt x="428" y="10798"/>
                  </a:lnTo>
                  <a:lnTo>
                    <a:pt x="0" y="20097"/>
                  </a:lnTo>
                  <a:lnTo>
                    <a:pt x="428" y="29253"/>
                  </a:lnTo>
                  <a:lnTo>
                    <a:pt x="1714" y="39624"/>
                  </a:lnTo>
                  <a:lnTo>
                    <a:pt x="2595" y="49208"/>
                  </a:lnTo>
                  <a:lnTo>
                    <a:pt x="3047" y="58578"/>
                  </a:lnTo>
                  <a:lnTo>
                    <a:pt x="3214" y="67806"/>
                  </a:lnTo>
                  <a:lnTo>
                    <a:pt x="3238" y="76962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0" name="Google Shape;1540;p2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206763" y="5696699"/>
              <a:ext cx="81273" cy="71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1" name="Google Shape;1541;p28"/>
            <p:cNvGrpSpPr/>
            <p:nvPr/>
          </p:nvGrpSpPr>
          <p:grpSpPr>
            <a:xfrm>
              <a:off x="6214110" y="6171437"/>
              <a:ext cx="57276" cy="37845"/>
              <a:chOff x="6214110" y="6171437"/>
              <a:chExt cx="57276" cy="37845"/>
            </a:xfrm>
          </p:grpSpPr>
          <p:sp>
            <p:nvSpPr>
              <p:cNvPr id="1542" name="Google Shape;1542;p28"/>
              <p:cNvSpPr/>
              <p:nvPr/>
            </p:nvSpPr>
            <p:spPr>
              <a:xfrm>
                <a:off x="6214110" y="6171437"/>
                <a:ext cx="29845" cy="635"/>
              </a:xfrm>
              <a:custGeom>
                <a:rect b="b" l="l" r="r" t="t"/>
                <a:pathLst>
                  <a:path extrusionOk="0" h="635" w="29845">
                    <a:moveTo>
                      <a:pt x="0" y="0"/>
                    </a:moveTo>
                    <a:lnTo>
                      <a:pt x="7191" y="321"/>
                    </a:lnTo>
                    <a:lnTo>
                      <a:pt x="14097" y="285"/>
                    </a:lnTo>
                    <a:lnTo>
                      <a:pt x="21002" y="107"/>
                    </a:lnTo>
                    <a:lnTo>
                      <a:pt x="28194" y="0"/>
                    </a:lnTo>
                    <a:lnTo>
                      <a:pt x="28956" y="0"/>
                    </a:lnTo>
                    <a:lnTo>
                      <a:pt x="29718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28"/>
              <p:cNvSpPr/>
              <p:nvPr/>
            </p:nvSpPr>
            <p:spPr>
              <a:xfrm>
                <a:off x="6233922" y="6204203"/>
                <a:ext cx="37464" cy="5079"/>
              </a:xfrm>
              <a:custGeom>
                <a:rect b="b" l="l" r="r" t="t"/>
                <a:pathLst>
                  <a:path extrusionOk="0" h="5079" w="37464">
                    <a:moveTo>
                      <a:pt x="0" y="4572"/>
                    </a:moveTo>
                    <a:lnTo>
                      <a:pt x="7191" y="4536"/>
                    </a:lnTo>
                    <a:lnTo>
                      <a:pt x="14097" y="4286"/>
                    </a:lnTo>
                    <a:lnTo>
                      <a:pt x="21002" y="3607"/>
                    </a:lnTo>
                    <a:lnTo>
                      <a:pt x="28194" y="2286"/>
                    </a:lnTo>
                    <a:lnTo>
                      <a:pt x="33528" y="1524"/>
                    </a:lnTo>
                    <a:lnTo>
                      <a:pt x="34290" y="1524"/>
                    </a:lnTo>
                    <a:lnTo>
                      <a:pt x="37338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44" name="Google Shape;1544;p2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940539" y="5104625"/>
              <a:ext cx="127660" cy="2362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5" name="Google Shape;1545;p28"/>
            <p:cNvSpPr/>
            <p:nvPr/>
          </p:nvSpPr>
          <p:spPr>
            <a:xfrm>
              <a:off x="6164556" y="5001767"/>
              <a:ext cx="94614" cy="434339"/>
            </a:xfrm>
            <a:custGeom>
              <a:rect b="b" l="l" r="r" t="t"/>
              <a:pathLst>
                <a:path extrusionOk="0" h="434339" w="94614">
                  <a:moveTo>
                    <a:pt x="42695" y="0"/>
                  </a:moveTo>
                  <a:lnTo>
                    <a:pt x="21371" y="51756"/>
                  </a:lnTo>
                  <a:lnTo>
                    <a:pt x="9894" y="102358"/>
                  </a:lnTo>
                  <a:lnTo>
                    <a:pt x="2107" y="167723"/>
                  </a:lnTo>
                  <a:lnTo>
                    <a:pt x="0" y="231255"/>
                  </a:lnTo>
                  <a:lnTo>
                    <a:pt x="214" y="262032"/>
                  </a:lnTo>
                  <a:lnTo>
                    <a:pt x="5357" y="323088"/>
                  </a:lnTo>
                  <a:lnTo>
                    <a:pt x="14501" y="362712"/>
                  </a:lnTo>
                  <a:lnTo>
                    <a:pt x="30503" y="400050"/>
                  </a:lnTo>
                  <a:lnTo>
                    <a:pt x="67079" y="432816"/>
                  </a:lnTo>
                  <a:lnTo>
                    <a:pt x="74795" y="434149"/>
                  </a:lnTo>
                  <a:lnTo>
                    <a:pt x="81367" y="433768"/>
                  </a:lnTo>
                  <a:lnTo>
                    <a:pt x="87653" y="431958"/>
                  </a:lnTo>
                  <a:lnTo>
                    <a:pt x="94511" y="429006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6" name="Google Shape;1546;p2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340589" y="5133581"/>
              <a:ext cx="148615" cy="1790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7" name="Google Shape;1547;p28"/>
            <p:cNvSpPr/>
            <p:nvPr/>
          </p:nvSpPr>
          <p:spPr>
            <a:xfrm>
              <a:off x="6587490" y="5247132"/>
              <a:ext cx="15875" cy="56514"/>
            </a:xfrm>
            <a:custGeom>
              <a:rect b="b" l="l" r="r" t="t"/>
              <a:pathLst>
                <a:path extrusionOk="0" h="56514" w="15875">
                  <a:moveTo>
                    <a:pt x="2285" y="0"/>
                  </a:moveTo>
                  <a:lnTo>
                    <a:pt x="10084" y="4822"/>
                  </a:lnTo>
                  <a:lnTo>
                    <a:pt x="14382" y="10001"/>
                  </a:lnTo>
                  <a:lnTo>
                    <a:pt x="15680" y="17037"/>
                  </a:lnTo>
                  <a:lnTo>
                    <a:pt x="14477" y="27432"/>
                  </a:lnTo>
                  <a:lnTo>
                    <a:pt x="12561" y="34504"/>
                  </a:lnTo>
                  <a:lnTo>
                    <a:pt x="9429" y="41719"/>
                  </a:lnTo>
                  <a:lnTo>
                    <a:pt x="5584" y="48648"/>
                  </a:lnTo>
                  <a:lnTo>
                    <a:pt x="1523" y="54864"/>
                  </a:lnTo>
                  <a:lnTo>
                    <a:pt x="761" y="54864"/>
                  </a:lnTo>
                  <a:lnTo>
                    <a:pt x="0" y="55626"/>
                  </a:lnTo>
                  <a:lnTo>
                    <a:pt x="0" y="56388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28"/>
            <p:cNvSpPr/>
            <p:nvPr/>
          </p:nvSpPr>
          <p:spPr>
            <a:xfrm>
              <a:off x="6721602" y="5206746"/>
              <a:ext cx="15240" cy="15239"/>
            </a:xfrm>
            <a:custGeom>
              <a:rect b="b" l="l" r="r" t="t"/>
              <a:pathLst>
                <a:path extrusionOk="0" h="15239" w="15240">
                  <a:moveTo>
                    <a:pt x="0" y="3810"/>
                  </a:moveTo>
                  <a:lnTo>
                    <a:pt x="0" y="12192"/>
                  </a:lnTo>
                  <a:lnTo>
                    <a:pt x="3810" y="15240"/>
                  </a:lnTo>
                  <a:lnTo>
                    <a:pt x="12192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810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28"/>
            <p:cNvSpPr/>
            <p:nvPr/>
          </p:nvSpPr>
          <p:spPr>
            <a:xfrm>
              <a:off x="6847331" y="5200650"/>
              <a:ext cx="15240" cy="15239"/>
            </a:xfrm>
            <a:custGeom>
              <a:rect b="b" l="l" r="r" t="t"/>
              <a:pathLst>
                <a:path extrusionOk="0" h="15239" w="15240">
                  <a:moveTo>
                    <a:pt x="0" y="3048"/>
                  </a:moveTo>
                  <a:lnTo>
                    <a:pt x="0" y="11430"/>
                  </a:lnTo>
                  <a:lnTo>
                    <a:pt x="3810" y="15240"/>
                  </a:lnTo>
                  <a:lnTo>
                    <a:pt x="12192" y="15240"/>
                  </a:lnTo>
                  <a:lnTo>
                    <a:pt x="15240" y="11430"/>
                  </a:lnTo>
                  <a:lnTo>
                    <a:pt x="15240" y="7620"/>
                  </a:lnTo>
                  <a:lnTo>
                    <a:pt x="15240" y="3048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28"/>
            <p:cNvSpPr/>
            <p:nvPr/>
          </p:nvSpPr>
          <p:spPr>
            <a:xfrm>
              <a:off x="6947154" y="5183123"/>
              <a:ext cx="66040" cy="24764"/>
            </a:xfrm>
            <a:custGeom>
              <a:rect b="b" l="l" r="r" t="t"/>
              <a:pathLst>
                <a:path extrusionOk="0" h="24764" w="66040">
                  <a:moveTo>
                    <a:pt x="15240" y="12954"/>
                  </a:moveTo>
                  <a:lnTo>
                    <a:pt x="12192" y="9144"/>
                  </a:lnTo>
                  <a:lnTo>
                    <a:pt x="3810" y="9144"/>
                  </a:lnTo>
                  <a:lnTo>
                    <a:pt x="0" y="12954"/>
                  </a:lnTo>
                  <a:lnTo>
                    <a:pt x="0" y="21336"/>
                  </a:lnTo>
                  <a:lnTo>
                    <a:pt x="3810" y="24384"/>
                  </a:lnTo>
                  <a:lnTo>
                    <a:pt x="12192" y="24384"/>
                  </a:lnTo>
                  <a:lnTo>
                    <a:pt x="15240" y="21336"/>
                  </a:lnTo>
                  <a:lnTo>
                    <a:pt x="15240" y="16764"/>
                  </a:lnTo>
                  <a:lnTo>
                    <a:pt x="15240" y="12954"/>
                  </a:lnTo>
                  <a:close/>
                </a:path>
                <a:path extrusionOk="0" h="24764" w="66040">
                  <a:moveTo>
                    <a:pt x="65532" y="3810"/>
                  </a:moveTo>
                  <a:lnTo>
                    <a:pt x="61722" y="0"/>
                  </a:lnTo>
                  <a:lnTo>
                    <a:pt x="53340" y="0"/>
                  </a:lnTo>
                  <a:lnTo>
                    <a:pt x="50292" y="3810"/>
                  </a:lnTo>
                  <a:lnTo>
                    <a:pt x="50292" y="12192"/>
                  </a:lnTo>
                  <a:lnTo>
                    <a:pt x="53340" y="16002"/>
                  </a:lnTo>
                  <a:lnTo>
                    <a:pt x="61722" y="16002"/>
                  </a:lnTo>
                  <a:lnTo>
                    <a:pt x="65532" y="12192"/>
                  </a:lnTo>
                  <a:lnTo>
                    <a:pt x="65532" y="7620"/>
                  </a:lnTo>
                  <a:lnTo>
                    <a:pt x="65532" y="381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28"/>
            <p:cNvSpPr/>
            <p:nvPr/>
          </p:nvSpPr>
          <p:spPr>
            <a:xfrm>
              <a:off x="7161276" y="5246989"/>
              <a:ext cx="30479" cy="73660"/>
            </a:xfrm>
            <a:custGeom>
              <a:rect b="b" l="l" r="r" t="t"/>
              <a:pathLst>
                <a:path extrusionOk="0" h="73660" w="30479">
                  <a:moveTo>
                    <a:pt x="7620" y="142"/>
                  </a:moveTo>
                  <a:lnTo>
                    <a:pt x="18799" y="0"/>
                  </a:lnTo>
                  <a:lnTo>
                    <a:pt x="25622" y="1857"/>
                  </a:lnTo>
                  <a:lnTo>
                    <a:pt x="29158" y="7429"/>
                  </a:lnTo>
                  <a:lnTo>
                    <a:pt x="30480" y="18430"/>
                  </a:lnTo>
                  <a:lnTo>
                    <a:pt x="29241" y="30349"/>
                  </a:lnTo>
                  <a:lnTo>
                    <a:pt x="6858" y="67960"/>
                  </a:lnTo>
                  <a:lnTo>
                    <a:pt x="5334" y="69484"/>
                  </a:lnTo>
                  <a:lnTo>
                    <a:pt x="0" y="73294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52" name="Google Shape;1552;p2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7295375" y="5058143"/>
              <a:ext cx="197383" cy="1760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3" name="Google Shape;1553;p28"/>
            <p:cNvSpPr/>
            <p:nvPr/>
          </p:nvSpPr>
          <p:spPr>
            <a:xfrm>
              <a:off x="7713726" y="5058917"/>
              <a:ext cx="15240" cy="15239"/>
            </a:xfrm>
            <a:custGeom>
              <a:rect b="b" l="l" r="r" t="t"/>
              <a:pathLst>
                <a:path extrusionOk="0" h="15239" w="15240">
                  <a:moveTo>
                    <a:pt x="0" y="3809"/>
                  </a:moveTo>
                  <a:lnTo>
                    <a:pt x="0" y="12191"/>
                  </a:lnTo>
                  <a:lnTo>
                    <a:pt x="3048" y="15239"/>
                  </a:lnTo>
                  <a:lnTo>
                    <a:pt x="11430" y="15239"/>
                  </a:lnTo>
                  <a:lnTo>
                    <a:pt x="15240" y="12191"/>
                  </a:lnTo>
                  <a:lnTo>
                    <a:pt x="15240" y="7619"/>
                  </a:lnTo>
                  <a:lnTo>
                    <a:pt x="15240" y="3809"/>
                  </a:lnTo>
                  <a:lnTo>
                    <a:pt x="11430" y="0"/>
                  </a:lnTo>
                  <a:lnTo>
                    <a:pt x="3048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28"/>
            <p:cNvSpPr/>
            <p:nvPr/>
          </p:nvSpPr>
          <p:spPr>
            <a:xfrm>
              <a:off x="7697723" y="5171694"/>
              <a:ext cx="43815" cy="42545"/>
            </a:xfrm>
            <a:custGeom>
              <a:rect b="b" l="l" r="r" t="t"/>
              <a:pathLst>
                <a:path extrusionOk="0" h="42545" w="43815">
                  <a:moveTo>
                    <a:pt x="25907" y="0"/>
                  </a:moveTo>
                  <a:lnTo>
                    <a:pt x="35813" y="5333"/>
                  </a:lnTo>
                  <a:lnTo>
                    <a:pt x="41909" y="5333"/>
                  </a:lnTo>
                  <a:lnTo>
                    <a:pt x="42671" y="16001"/>
                  </a:lnTo>
                  <a:lnTo>
                    <a:pt x="13811" y="42338"/>
                  </a:lnTo>
                  <a:lnTo>
                    <a:pt x="6857" y="41909"/>
                  </a:lnTo>
                  <a:lnTo>
                    <a:pt x="4571" y="41147"/>
                  </a:lnTo>
                  <a:lnTo>
                    <a:pt x="2285" y="40385"/>
                  </a:lnTo>
                  <a:lnTo>
                    <a:pt x="0" y="39623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55" name="Google Shape;1555;p2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930121" y="5023091"/>
              <a:ext cx="184238" cy="21948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56" name="Google Shape;1556;p28"/>
            <p:cNvGrpSpPr/>
            <p:nvPr/>
          </p:nvGrpSpPr>
          <p:grpSpPr>
            <a:xfrm>
              <a:off x="8180057" y="4868418"/>
              <a:ext cx="303415" cy="344170"/>
              <a:chOff x="8180057" y="4868418"/>
              <a:chExt cx="303415" cy="344170"/>
            </a:xfrm>
          </p:grpSpPr>
          <p:pic>
            <p:nvPicPr>
              <p:cNvPr id="1557" name="Google Shape;1557;p28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8180057" y="5012518"/>
                <a:ext cx="107467" cy="1208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8" name="Google Shape;1558;p28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252447" y="4912601"/>
                <a:ext cx="86476" cy="769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59" name="Google Shape;1559;p28"/>
              <p:cNvSpPr/>
              <p:nvPr/>
            </p:nvSpPr>
            <p:spPr>
              <a:xfrm>
                <a:off x="8388857" y="4868418"/>
                <a:ext cx="94615" cy="344170"/>
              </a:xfrm>
              <a:custGeom>
                <a:rect b="b" l="l" r="r" t="t"/>
                <a:pathLst>
                  <a:path extrusionOk="0" h="344170" w="94615">
                    <a:moveTo>
                      <a:pt x="0" y="0"/>
                    </a:moveTo>
                    <a:lnTo>
                      <a:pt x="36111" y="27646"/>
                    </a:lnTo>
                    <a:lnTo>
                      <a:pt x="69246" y="73818"/>
                    </a:lnTo>
                    <a:lnTo>
                      <a:pt x="84582" y="112775"/>
                    </a:lnTo>
                    <a:lnTo>
                      <a:pt x="92964" y="157067"/>
                    </a:lnTo>
                    <a:lnTo>
                      <a:pt x="94488" y="201929"/>
                    </a:lnTo>
                    <a:lnTo>
                      <a:pt x="93511" y="222325"/>
                    </a:lnTo>
                    <a:lnTo>
                      <a:pt x="86129" y="260544"/>
                    </a:lnTo>
                    <a:lnTo>
                      <a:pt x="66008" y="310896"/>
                    </a:lnTo>
                    <a:lnTo>
                      <a:pt x="44958" y="341376"/>
                    </a:lnTo>
                    <a:lnTo>
                      <a:pt x="44196" y="342138"/>
                    </a:lnTo>
                    <a:lnTo>
                      <a:pt x="44196" y="343662"/>
                    </a:lnTo>
                    <a:lnTo>
                      <a:pt x="42672" y="340614"/>
                    </a:lnTo>
                    <a:lnTo>
                      <a:pt x="41910" y="342138"/>
                    </a:lnTo>
                    <a:lnTo>
                      <a:pt x="41148" y="335280"/>
                    </a:lnTo>
                    <a:lnTo>
                      <a:pt x="40386" y="331470"/>
                    </a:lnTo>
                    <a:lnTo>
                      <a:pt x="40386" y="328422"/>
                    </a:lnTo>
                    <a:lnTo>
                      <a:pt x="39624" y="32461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60" name="Google Shape;1560;p2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512800" y="5809760"/>
              <a:ext cx="87738" cy="17118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61" name="Google Shape;1561;p28"/>
            <p:cNvGrpSpPr/>
            <p:nvPr/>
          </p:nvGrpSpPr>
          <p:grpSpPr>
            <a:xfrm>
              <a:off x="6675405" y="5738622"/>
              <a:ext cx="236060" cy="311785"/>
              <a:chOff x="6675405" y="5738622"/>
              <a:chExt cx="236060" cy="311785"/>
            </a:xfrm>
          </p:grpSpPr>
          <p:sp>
            <p:nvSpPr>
              <p:cNvPr id="1562" name="Google Shape;1562;p28"/>
              <p:cNvSpPr/>
              <p:nvPr/>
            </p:nvSpPr>
            <p:spPr>
              <a:xfrm>
                <a:off x="6675405" y="5738622"/>
                <a:ext cx="60959" cy="311785"/>
              </a:xfrm>
              <a:custGeom>
                <a:rect b="b" l="l" r="r" t="t"/>
                <a:pathLst>
                  <a:path extrusionOk="0" h="311785" w="60959">
                    <a:moveTo>
                      <a:pt x="36290" y="0"/>
                    </a:moveTo>
                    <a:lnTo>
                      <a:pt x="16787" y="43076"/>
                    </a:lnTo>
                    <a:lnTo>
                      <a:pt x="9167" y="83760"/>
                    </a:lnTo>
                    <a:lnTo>
                      <a:pt x="2928" y="131456"/>
                    </a:lnTo>
                    <a:lnTo>
                      <a:pt x="297" y="178558"/>
                    </a:lnTo>
                    <a:lnTo>
                      <a:pt x="0" y="202025"/>
                    </a:lnTo>
                    <a:lnTo>
                      <a:pt x="702" y="225635"/>
                    </a:lnTo>
                    <a:lnTo>
                      <a:pt x="5012" y="263544"/>
                    </a:lnTo>
                    <a:lnTo>
                      <a:pt x="23336" y="304800"/>
                    </a:lnTo>
                    <a:lnTo>
                      <a:pt x="38576" y="311181"/>
                    </a:lnTo>
                    <a:lnTo>
                      <a:pt x="46696" y="309836"/>
                    </a:lnTo>
                    <a:lnTo>
                      <a:pt x="53816" y="305562"/>
                    </a:lnTo>
                    <a:lnTo>
                      <a:pt x="56102" y="303276"/>
                    </a:lnTo>
                    <a:lnTo>
                      <a:pt x="58388" y="300228"/>
                    </a:lnTo>
                    <a:lnTo>
                      <a:pt x="60674" y="29718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63" name="Google Shape;1563;p28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6752831" y="5815571"/>
                <a:ext cx="91465" cy="10518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64" name="Google Shape;1564;p28"/>
              <p:cNvSpPr/>
              <p:nvPr/>
            </p:nvSpPr>
            <p:spPr>
              <a:xfrm>
                <a:off x="6877811" y="5901690"/>
                <a:ext cx="33654" cy="56514"/>
              </a:xfrm>
              <a:custGeom>
                <a:rect b="b" l="l" r="r" t="t"/>
                <a:pathLst>
                  <a:path extrusionOk="0" h="56514" w="33654">
                    <a:moveTo>
                      <a:pt x="8381" y="0"/>
                    </a:moveTo>
                    <a:lnTo>
                      <a:pt x="5048" y="7500"/>
                    </a:lnTo>
                    <a:lnTo>
                      <a:pt x="2857" y="13716"/>
                    </a:lnTo>
                    <a:lnTo>
                      <a:pt x="1523" y="19931"/>
                    </a:lnTo>
                    <a:lnTo>
                      <a:pt x="761" y="27432"/>
                    </a:lnTo>
                    <a:lnTo>
                      <a:pt x="761" y="35052"/>
                    </a:lnTo>
                    <a:lnTo>
                      <a:pt x="0" y="41910"/>
                    </a:lnTo>
                    <a:lnTo>
                      <a:pt x="3809" y="48006"/>
                    </a:lnTo>
                    <a:lnTo>
                      <a:pt x="7619" y="54864"/>
                    </a:lnTo>
                    <a:lnTo>
                      <a:pt x="13715" y="56388"/>
                    </a:lnTo>
                    <a:lnTo>
                      <a:pt x="20573" y="55626"/>
                    </a:lnTo>
                    <a:lnTo>
                      <a:pt x="26669" y="54864"/>
                    </a:lnTo>
                    <a:lnTo>
                      <a:pt x="30479" y="46482"/>
                    </a:lnTo>
                    <a:lnTo>
                      <a:pt x="32003" y="41148"/>
                    </a:lnTo>
                    <a:lnTo>
                      <a:pt x="32765" y="38862"/>
                    </a:lnTo>
                    <a:lnTo>
                      <a:pt x="32765" y="36576"/>
                    </a:lnTo>
                    <a:lnTo>
                      <a:pt x="33527" y="3429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28"/>
              <p:cNvSpPr/>
              <p:nvPr/>
            </p:nvSpPr>
            <p:spPr>
              <a:xfrm>
                <a:off x="6888479" y="5830824"/>
                <a:ext cx="8890" cy="5079"/>
              </a:xfrm>
              <a:custGeom>
                <a:rect b="b" l="l" r="r" t="t"/>
                <a:pathLst>
                  <a:path extrusionOk="0" h="5079" w="8890">
                    <a:moveTo>
                      <a:pt x="8381" y="4572"/>
                    </a:moveTo>
                    <a:lnTo>
                      <a:pt x="3809" y="1524"/>
                    </a:lnTo>
                    <a:lnTo>
                      <a:pt x="3809" y="0"/>
                    </a:lnTo>
                    <a:lnTo>
                      <a:pt x="0" y="76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6" name="Google Shape;1566;p28"/>
            <p:cNvSpPr/>
            <p:nvPr/>
          </p:nvSpPr>
          <p:spPr>
            <a:xfrm>
              <a:off x="7052309" y="5814821"/>
              <a:ext cx="15240" cy="15239"/>
            </a:xfrm>
            <a:custGeom>
              <a:rect b="b" l="l" r="r" t="t"/>
              <a:pathLst>
                <a:path extrusionOk="0" h="15239" w="15240">
                  <a:moveTo>
                    <a:pt x="0" y="3810"/>
                  </a:moveTo>
                  <a:lnTo>
                    <a:pt x="0" y="12192"/>
                  </a:lnTo>
                  <a:lnTo>
                    <a:pt x="3810" y="15240"/>
                  </a:lnTo>
                  <a:lnTo>
                    <a:pt x="12192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810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7048500" y="5910834"/>
              <a:ext cx="33020" cy="39370"/>
            </a:xfrm>
            <a:custGeom>
              <a:rect b="b" l="l" r="r" t="t"/>
              <a:pathLst>
                <a:path extrusionOk="0" h="39370" w="33020">
                  <a:moveTo>
                    <a:pt x="25907" y="0"/>
                  </a:moveTo>
                  <a:lnTo>
                    <a:pt x="28991" y="5286"/>
                  </a:lnTo>
                  <a:lnTo>
                    <a:pt x="31718" y="10858"/>
                  </a:lnTo>
                  <a:lnTo>
                    <a:pt x="32873" y="16716"/>
                  </a:lnTo>
                  <a:lnTo>
                    <a:pt x="31241" y="22860"/>
                  </a:lnTo>
                  <a:lnTo>
                    <a:pt x="26943" y="27491"/>
                  </a:lnTo>
                  <a:lnTo>
                    <a:pt x="21431" y="31908"/>
                  </a:lnTo>
                  <a:lnTo>
                    <a:pt x="15490" y="35611"/>
                  </a:lnTo>
                  <a:lnTo>
                    <a:pt x="9905" y="38100"/>
                  </a:lnTo>
                  <a:lnTo>
                    <a:pt x="4571" y="38100"/>
                  </a:lnTo>
                  <a:lnTo>
                    <a:pt x="3047" y="38862"/>
                  </a:lnTo>
                  <a:lnTo>
                    <a:pt x="0" y="3810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68" name="Google Shape;1568;p28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7183742" y="5781281"/>
              <a:ext cx="100514" cy="133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9" name="Google Shape;1569;p28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4926317" y="2898635"/>
              <a:ext cx="3243228" cy="13342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0" name="Google Shape;1570;p28"/>
            <p:cNvSpPr/>
            <p:nvPr/>
          </p:nvSpPr>
          <p:spPr>
            <a:xfrm>
              <a:off x="7325868" y="5916929"/>
              <a:ext cx="19050" cy="33654"/>
            </a:xfrm>
            <a:custGeom>
              <a:rect b="b" l="l" r="r" t="t"/>
              <a:pathLst>
                <a:path extrusionOk="0" h="33654" w="19050">
                  <a:moveTo>
                    <a:pt x="15240" y="0"/>
                  </a:moveTo>
                  <a:lnTo>
                    <a:pt x="16775" y="5655"/>
                  </a:lnTo>
                  <a:lnTo>
                    <a:pt x="18383" y="12668"/>
                  </a:lnTo>
                  <a:lnTo>
                    <a:pt x="18990" y="19823"/>
                  </a:lnTo>
                  <a:lnTo>
                    <a:pt x="17526" y="25908"/>
                  </a:lnTo>
                  <a:lnTo>
                    <a:pt x="12954" y="32004"/>
                  </a:lnTo>
                  <a:lnTo>
                    <a:pt x="6858" y="32766"/>
                  </a:lnTo>
                  <a:lnTo>
                    <a:pt x="0" y="33528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1" name="Google Shape;1571;p28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7411199" y="5687555"/>
              <a:ext cx="117373" cy="199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2" name="Google Shape;1572;p28"/>
            <p:cNvSpPr/>
            <p:nvPr/>
          </p:nvSpPr>
          <p:spPr>
            <a:xfrm>
              <a:off x="7607045" y="5624321"/>
              <a:ext cx="113665" cy="305435"/>
            </a:xfrm>
            <a:custGeom>
              <a:rect b="b" l="l" r="r" t="t"/>
              <a:pathLst>
                <a:path extrusionOk="0" h="305435" w="113665">
                  <a:moveTo>
                    <a:pt x="0" y="0"/>
                  </a:moveTo>
                  <a:lnTo>
                    <a:pt x="43505" y="29253"/>
                  </a:lnTo>
                  <a:lnTo>
                    <a:pt x="77616" y="67055"/>
                  </a:lnTo>
                  <a:lnTo>
                    <a:pt x="105787" y="124205"/>
                  </a:lnTo>
                  <a:lnTo>
                    <a:pt x="113276" y="178117"/>
                  </a:lnTo>
                  <a:lnTo>
                    <a:pt x="112395" y="199453"/>
                  </a:lnTo>
                  <a:lnTo>
                    <a:pt x="103632" y="241554"/>
                  </a:lnTo>
                  <a:lnTo>
                    <a:pt x="83808" y="283987"/>
                  </a:lnTo>
                  <a:lnTo>
                    <a:pt x="55590" y="304871"/>
                  </a:lnTo>
                  <a:lnTo>
                    <a:pt x="49530" y="304038"/>
                  </a:lnTo>
                  <a:lnTo>
                    <a:pt x="48006" y="302514"/>
                  </a:lnTo>
                  <a:lnTo>
                    <a:pt x="47244" y="300990"/>
                  </a:lnTo>
                  <a:lnTo>
                    <a:pt x="45720" y="299466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3" name="Google Shape;1573;p28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2974835" y="5084051"/>
              <a:ext cx="139471" cy="2377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74" name="Google Shape;1574;p28"/>
            <p:cNvGrpSpPr/>
            <p:nvPr/>
          </p:nvGrpSpPr>
          <p:grpSpPr>
            <a:xfrm>
              <a:off x="3201876" y="5019293"/>
              <a:ext cx="245424" cy="404495"/>
              <a:chOff x="3201876" y="5019293"/>
              <a:chExt cx="245424" cy="404495"/>
            </a:xfrm>
          </p:grpSpPr>
          <p:sp>
            <p:nvSpPr>
              <p:cNvPr id="1575" name="Google Shape;1575;p28"/>
              <p:cNvSpPr/>
              <p:nvPr/>
            </p:nvSpPr>
            <p:spPr>
              <a:xfrm>
                <a:off x="3201876" y="5019293"/>
                <a:ext cx="123825" cy="404495"/>
              </a:xfrm>
              <a:custGeom>
                <a:rect b="b" l="l" r="r" t="t"/>
                <a:pathLst>
                  <a:path extrusionOk="0" h="404495" w="123825">
                    <a:moveTo>
                      <a:pt x="44243" y="0"/>
                    </a:moveTo>
                    <a:lnTo>
                      <a:pt x="15894" y="39624"/>
                    </a:lnTo>
                    <a:lnTo>
                      <a:pt x="6143" y="94488"/>
                    </a:lnTo>
                    <a:lnTo>
                      <a:pt x="1952" y="148685"/>
                    </a:lnTo>
                    <a:lnTo>
                      <a:pt x="47" y="203454"/>
                    </a:lnTo>
                    <a:lnTo>
                      <a:pt x="0" y="226873"/>
                    </a:lnTo>
                    <a:lnTo>
                      <a:pt x="238" y="250221"/>
                    </a:lnTo>
                    <a:lnTo>
                      <a:pt x="3857" y="296418"/>
                    </a:lnTo>
                    <a:lnTo>
                      <a:pt x="15216" y="344102"/>
                    </a:lnTo>
                    <a:lnTo>
                      <a:pt x="34337" y="378047"/>
                    </a:lnTo>
                    <a:lnTo>
                      <a:pt x="75390" y="402526"/>
                    </a:lnTo>
                    <a:lnTo>
                      <a:pt x="87760" y="403907"/>
                    </a:lnTo>
                    <a:lnTo>
                      <a:pt x="100631" y="403860"/>
                    </a:lnTo>
                    <a:lnTo>
                      <a:pt x="108251" y="403860"/>
                    </a:lnTo>
                    <a:lnTo>
                      <a:pt x="120443" y="402336"/>
                    </a:lnTo>
                    <a:lnTo>
                      <a:pt x="123491" y="393192"/>
                    </a:lnTo>
                    <a:lnTo>
                      <a:pt x="123491" y="391668"/>
                    </a:lnTo>
                    <a:lnTo>
                      <a:pt x="123491" y="390144"/>
                    </a:lnTo>
                    <a:lnTo>
                      <a:pt x="123491" y="38862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76" name="Google Shape;1576;p28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3310877" y="5092433"/>
                <a:ext cx="136423" cy="1768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77" name="Google Shape;1577;p28"/>
            <p:cNvSpPr/>
            <p:nvPr/>
          </p:nvSpPr>
          <p:spPr>
            <a:xfrm>
              <a:off x="3559302" y="5234178"/>
              <a:ext cx="21589" cy="43179"/>
            </a:xfrm>
            <a:custGeom>
              <a:rect b="b" l="l" r="r" t="t"/>
              <a:pathLst>
                <a:path extrusionOk="0" h="43179" w="21589">
                  <a:moveTo>
                    <a:pt x="13715" y="0"/>
                  </a:moveTo>
                  <a:lnTo>
                    <a:pt x="17859" y="7834"/>
                  </a:lnTo>
                  <a:lnTo>
                    <a:pt x="20573" y="14096"/>
                  </a:lnTo>
                  <a:lnTo>
                    <a:pt x="21002" y="20359"/>
                  </a:lnTo>
                  <a:lnTo>
                    <a:pt x="18287" y="28193"/>
                  </a:lnTo>
                  <a:lnTo>
                    <a:pt x="16001" y="34289"/>
                  </a:lnTo>
                  <a:lnTo>
                    <a:pt x="9905" y="41147"/>
                  </a:lnTo>
                  <a:lnTo>
                    <a:pt x="3047" y="42671"/>
                  </a:lnTo>
                  <a:lnTo>
                    <a:pt x="2285" y="42671"/>
                  </a:lnTo>
                  <a:lnTo>
                    <a:pt x="1523" y="42671"/>
                  </a:lnTo>
                  <a:lnTo>
                    <a:pt x="0" y="42671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8" name="Google Shape;1578;p28"/>
            <p:cNvGrpSpPr/>
            <p:nvPr/>
          </p:nvGrpSpPr>
          <p:grpSpPr>
            <a:xfrm>
              <a:off x="3698735" y="5002517"/>
              <a:ext cx="385597" cy="295414"/>
              <a:chOff x="3698735" y="5002517"/>
              <a:chExt cx="385597" cy="295414"/>
            </a:xfrm>
          </p:grpSpPr>
          <p:pic>
            <p:nvPicPr>
              <p:cNvPr id="1579" name="Google Shape;1579;p28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3698735" y="5105482"/>
                <a:ext cx="89179" cy="1277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0" name="Google Shape;1580;p28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3771887" y="5002517"/>
                <a:ext cx="74701" cy="769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81" name="Google Shape;1581;p28"/>
              <p:cNvSpPr/>
              <p:nvPr/>
            </p:nvSpPr>
            <p:spPr>
              <a:xfrm>
                <a:off x="3868674" y="5136641"/>
                <a:ext cx="3810" cy="0"/>
              </a:xfrm>
              <a:custGeom>
                <a:rect b="b" l="l" r="r" t="t"/>
                <a:pathLst>
                  <a:path extrusionOk="0" h="120000" w="3810">
                    <a:moveTo>
                      <a:pt x="3810" y="0"/>
                    </a:moveTo>
                    <a:lnTo>
                      <a:pt x="3048" y="0"/>
                    </a:lnTo>
                    <a:lnTo>
                      <a:pt x="1524" y="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28"/>
              <p:cNvSpPr/>
              <p:nvPr/>
            </p:nvSpPr>
            <p:spPr>
              <a:xfrm>
                <a:off x="3865626" y="5208269"/>
                <a:ext cx="29845" cy="57150"/>
              </a:xfrm>
              <a:custGeom>
                <a:rect b="b" l="l" r="r" t="t"/>
                <a:pathLst>
                  <a:path extrusionOk="0" h="57150" w="29845">
                    <a:moveTo>
                      <a:pt x="15239" y="0"/>
                    </a:moveTo>
                    <a:lnTo>
                      <a:pt x="29717" y="3047"/>
                    </a:lnTo>
                    <a:lnTo>
                      <a:pt x="28955" y="3047"/>
                    </a:lnTo>
                    <a:lnTo>
                      <a:pt x="28955" y="16763"/>
                    </a:lnTo>
                    <a:lnTo>
                      <a:pt x="8381" y="51816"/>
                    </a:lnTo>
                    <a:lnTo>
                      <a:pt x="6095" y="54102"/>
                    </a:lnTo>
                    <a:lnTo>
                      <a:pt x="0" y="5715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28"/>
              <p:cNvSpPr/>
              <p:nvPr/>
            </p:nvSpPr>
            <p:spPr>
              <a:xfrm>
                <a:off x="3940302" y="5033771"/>
                <a:ext cx="74295" cy="264160"/>
              </a:xfrm>
              <a:custGeom>
                <a:rect b="b" l="l" r="r" t="t"/>
                <a:pathLst>
                  <a:path extrusionOk="0" h="264160" w="74295">
                    <a:moveTo>
                      <a:pt x="57150" y="23622"/>
                    </a:moveTo>
                    <a:lnTo>
                      <a:pt x="23621" y="0"/>
                    </a:lnTo>
                    <a:lnTo>
                      <a:pt x="18287" y="3048"/>
                    </a:lnTo>
                    <a:lnTo>
                      <a:pt x="9965" y="9274"/>
                    </a:lnTo>
                    <a:lnTo>
                      <a:pt x="4286" y="18002"/>
                    </a:lnTo>
                    <a:lnTo>
                      <a:pt x="1035" y="28015"/>
                    </a:lnTo>
                    <a:lnTo>
                      <a:pt x="0" y="38100"/>
                    </a:lnTo>
                    <a:lnTo>
                      <a:pt x="809" y="48898"/>
                    </a:lnTo>
                    <a:lnTo>
                      <a:pt x="14454" y="85046"/>
                    </a:lnTo>
                    <a:lnTo>
                      <a:pt x="18669" y="92297"/>
                    </a:lnTo>
                    <a:lnTo>
                      <a:pt x="22883" y="99691"/>
                    </a:lnTo>
                    <a:lnTo>
                      <a:pt x="26670" y="107442"/>
                    </a:lnTo>
                    <a:lnTo>
                      <a:pt x="30480" y="115062"/>
                    </a:lnTo>
                    <a:lnTo>
                      <a:pt x="31242" y="121920"/>
                    </a:lnTo>
                    <a:lnTo>
                      <a:pt x="31242" y="130302"/>
                    </a:lnTo>
                    <a:lnTo>
                      <a:pt x="30313" y="138362"/>
                    </a:lnTo>
                    <a:lnTo>
                      <a:pt x="9144" y="171450"/>
                    </a:lnTo>
                    <a:lnTo>
                      <a:pt x="6858" y="177546"/>
                    </a:lnTo>
                    <a:lnTo>
                      <a:pt x="6858" y="178308"/>
                    </a:lnTo>
                    <a:lnTo>
                      <a:pt x="6858" y="179070"/>
                    </a:lnTo>
                    <a:lnTo>
                      <a:pt x="6858" y="179832"/>
                    </a:lnTo>
                    <a:lnTo>
                      <a:pt x="10668" y="180594"/>
                    </a:lnTo>
                    <a:lnTo>
                      <a:pt x="14478" y="182118"/>
                    </a:lnTo>
                    <a:lnTo>
                      <a:pt x="17526" y="183642"/>
                    </a:lnTo>
                    <a:lnTo>
                      <a:pt x="22098" y="185166"/>
                    </a:lnTo>
                    <a:lnTo>
                      <a:pt x="28194" y="186690"/>
                    </a:lnTo>
                    <a:lnTo>
                      <a:pt x="31242" y="189738"/>
                    </a:lnTo>
                    <a:lnTo>
                      <a:pt x="35814" y="194310"/>
                    </a:lnTo>
                    <a:lnTo>
                      <a:pt x="37338" y="199644"/>
                    </a:lnTo>
                    <a:lnTo>
                      <a:pt x="37338" y="205740"/>
                    </a:lnTo>
                    <a:lnTo>
                      <a:pt x="37492" y="213955"/>
                    </a:lnTo>
                    <a:lnTo>
                      <a:pt x="36861" y="221742"/>
                    </a:lnTo>
                    <a:lnTo>
                      <a:pt x="35516" y="229528"/>
                    </a:lnTo>
                    <a:lnTo>
                      <a:pt x="33528" y="237744"/>
                    </a:lnTo>
                    <a:lnTo>
                      <a:pt x="32004" y="243078"/>
                    </a:lnTo>
                    <a:lnTo>
                      <a:pt x="31242" y="247650"/>
                    </a:lnTo>
                    <a:lnTo>
                      <a:pt x="31242" y="253746"/>
                    </a:lnTo>
                    <a:lnTo>
                      <a:pt x="31242" y="259080"/>
                    </a:lnTo>
                    <a:lnTo>
                      <a:pt x="38100" y="261366"/>
                    </a:lnTo>
                    <a:lnTo>
                      <a:pt x="41910" y="262128"/>
                    </a:lnTo>
                    <a:lnTo>
                      <a:pt x="49911" y="263628"/>
                    </a:lnTo>
                    <a:lnTo>
                      <a:pt x="57912" y="263842"/>
                    </a:lnTo>
                    <a:lnTo>
                      <a:pt x="65913" y="263199"/>
                    </a:lnTo>
                    <a:lnTo>
                      <a:pt x="73914" y="262128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84" name="Google Shape;1584;p28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3982199" y="5084051"/>
                <a:ext cx="102133" cy="1147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85" name="Google Shape;1585;p28"/>
            <p:cNvSpPr/>
            <p:nvPr/>
          </p:nvSpPr>
          <p:spPr>
            <a:xfrm>
              <a:off x="4142994" y="5167121"/>
              <a:ext cx="0" cy="64770"/>
            </a:xfrm>
            <a:custGeom>
              <a:rect b="b" l="l" r="r" t="t"/>
              <a:pathLst>
                <a:path extrusionOk="0" h="64770" w="120000">
                  <a:moveTo>
                    <a:pt x="0" y="0"/>
                  </a:moveTo>
                  <a:lnTo>
                    <a:pt x="0" y="9274"/>
                  </a:lnTo>
                  <a:lnTo>
                    <a:pt x="0" y="18764"/>
                  </a:lnTo>
                  <a:lnTo>
                    <a:pt x="0" y="28396"/>
                  </a:lnTo>
                  <a:lnTo>
                    <a:pt x="0" y="38100"/>
                  </a:lnTo>
                  <a:lnTo>
                    <a:pt x="0" y="44838"/>
                  </a:lnTo>
                  <a:lnTo>
                    <a:pt x="0" y="51435"/>
                  </a:lnTo>
                  <a:lnTo>
                    <a:pt x="0" y="58031"/>
                  </a:lnTo>
                  <a:lnTo>
                    <a:pt x="0" y="64769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28"/>
            <p:cNvSpPr/>
            <p:nvPr/>
          </p:nvSpPr>
          <p:spPr>
            <a:xfrm>
              <a:off x="4212335" y="5157215"/>
              <a:ext cx="22860" cy="71120"/>
            </a:xfrm>
            <a:custGeom>
              <a:rect b="b" l="l" r="r" t="t"/>
              <a:pathLst>
                <a:path extrusionOk="0" h="71120" w="22860">
                  <a:moveTo>
                    <a:pt x="0" y="0"/>
                  </a:moveTo>
                  <a:lnTo>
                    <a:pt x="22860" y="26003"/>
                  </a:lnTo>
                  <a:lnTo>
                    <a:pt x="21907" y="35242"/>
                  </a:lnTo>
                  <a:lnTo>
                    <a:pt x="19526" y="44195"/>
                  </a:lnTo>
                  <a:lnTo>
                    <a:pt x="16002" y="52577"/>
                  </a:lnTo>
                  <a:lnTo>
                    <a:pt x="12192" y="60197"/>
                  </a:lnTo>
                  <a:lnTo>
                    <a:pt x="6858" y="65531"/>
                  </a:lnTo>
                  <a:lnTo>
                    <a:pt x="762" y="70865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28"/>
            <p:cNvSpPr/>
            <p:nvPr/>
          </p:nvSpPr>
          <p:spPr>
            <a:xfrm>
              <a:off x="4319015" y="5135117"/>
              <a:ext cx="15239" cy="15239"/>
            </a:xfrm>
            <a:custGeom>
              <a:rect b="b" l="l" r="r" t="t"/>
              <a:pathLst>
                <a:path extrusionOk="0" h="15239" w="15239">
                  <a:moveTo>
                    <a:pt x="0" y="3048"/>
                  </a:moveTo>
                  <a:lnTo>
                    <a:pt x="0" y="12192"/>
                  </a:lnTo>
                  <a:lnTo>
                    <a:pt x="3047" y="15240"/>
                  </a:lnTo>
                  <a:lnTo>
                    <a:pt x="11429" y="15240"/>
                  </a:lnTo>
                  <a:lnTo>
                    <a:pt x="15239" y="12192"/>
                  </a:lnTo>
                  <a:lnTo>
                    <a:pt x="15239" y="7620"/>
                  </a:lnTo>
                  <a:lnTo>
                    <a:pt x="15239" y="3048"/>
                  </a:lnTo>
                  <a:lnTo>
                    <a:pt x="11429" y="0"/>
                  </a:lnTo>
                  <a:lnTo>
                    <a:pt x="3047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28"/>
            <p:cNvSpPr/>
            <p:nvPr/>
          </p:nvSpPr>
          <p:spPr>
            <a:xfrm>
              <a:off x="4414265" y="5130546"/>
              <a:ext cx="15239" cy="15239"/>
            </a:xfrm>
            <a:custGeom>
              <a:rect b="b" l="l" r="r" t="t"/>
              <a:pathLst>
                <a:path extrusionOk="0" h="15239" w="15239">
                  <a:moveTo>
                    <a:pt x="0" y="3809"/>
                  </a:moveTo>
                  <a:lnTo>
                    <a:pt x="0" y="12191"/>
                  </a:lnTo>
                  <a:lnTo>
                    <a:pt x="3809" y="15239"/>
                  </a:lnTo>
                  <a:lnTo>
                    <a:pt x="12191" y="15239"/>
                  </a:lnTo>
                  <a:lnTo>
                    <a:pt x="15239" y="12191"/>
                  </a:lnTo>
                  <a:lnTo>
                    <a:pt x="15239" y="7619"/>
                  </a:lnTo>
                  <a:lnTo>
                    <a:pt x="15239" y="3809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28"/>
            <p:cNvSpPr/>
            <p:nvPr/>
          </p:nvSpPr>
          <p:spPr>
            <a:xfrm>
              <a:off x="4498847" y="5110734"/>
              <a:ext cx="15239" cy="15239"/>
            </a:xfrm>
            <a:custGeom>
              <a:rect b="b" l="l" r="r" t="t"/>
              <a:pathLst>
                <a:path extrusionOk="0" h="15239" w="15239">
                  <a:moveTo>
                    <a:pt x="0" y="3809"/>
                  </a:moveTo>
                  <a:lnTo>
                    <a:pt x="0" y="12191"/>
                  </a:lnTo>
                  <a:lnTo>
                    <a:pt x="3047" y="15239"/>
                  </a:lnTo>
                  <a:lnTo>
                    <a:pt x="11429" y="15239"/>
                  </a:lnTo>
                  <a:lnTo>
                    <a:pt x="15239" y="12191"/>
                  </a:lnTo>
                  <a:lnTo>
                    <a:pt x="15239" y="7619"/>
                  </a:lnTo>
                  <a:lnTo>
                    <a:pt x="15239" y="3809"/>
                  </a:lnTo>
                  <a:lnTo>
                    <a:pt x="11429" y="0"/>
                  </a:lnTo>
                  <a:lnTo>
                    <a:pt x="3047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0" name="Google Shape;1590;p28"/>
            <p:cNvGrpSpPr/>
            <p:nvPr/>
          </p:nvGrpSpPr>
          <p:grpSpPr>
            <a:xfrm>
              <a:off x="4565891" y="4879086"/>
              <a:ext cx="392951" cy="427989"/>
              <a:chOff x="4565891" y="4879086"/>
              <a:chExt cx="392951" cy="427989"/>
            </a:xfrm>
          </p:grpSpPr>
          <p:pic>
            <p:nvPicPr>
              <p:cNvPr id="1591" name="Google Shape;1591;p28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4565891" y="4976704"/>
                <a:ext cx="253771" cy="2487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92" name="Google Shape;1592;p28"/>
              <p:cNvSpPr/>
              <p:nvPr/>
            </p:nvSpPr>
            <p:spPr>
              <a:xfrm>
                <a:off x="4847082" y="4879086"/>
                <a:ext cx="111760" cy="427989"/>
              </a:xfrm>
              <a:custGeom>
                <a:rect b="b" l="l" r="r" t="t"/>
                <a:pathLst>
                  <a:path extrusionOk="0" h="427989" w="111760">
                    <a:moveTo>
                      <a:pt x="0" y="0"/>
                    </a:moveTo>
                    <a:lnTo>
                      <a:pt x="30646" y="45862"/>
                    </a:lnTo>
                    <a:lnTo>
                      <a:pt x="50339" y="80712"/>
                    </a:lnTo>
                    <a:lnTo>
                      <a:pt x="70913" y="119264"/>
                    </a:lnTo>
                    <a:lnTo>
                      <a:pt x="90773" y="159877"/>
                    </a:lnTo>
                    <a:lnTo>
                      <a:pt x="106489" y="203406"/>
                    </a:lnTo>
                    <a:lnTo>
                      <a:pt x="111490" y="244709"/>
                    </a:lnTo>
                    <a:lnTo>
                      <a:pt x="111061" y="263175"/>
                    </a:lnTo>
                    <a:lnTo>
                      <a:pt x="101834" y="318075"/>
                    </a:lnTo>
                    <a:lnTo>
                      <a:pt x="84582" y="372618"/>
                    </a:lnTo>
                    <a:lnTo>
                      <a:pt x="65532" y="416814"/>
                    </a:lnTo>
                    <a:lnTo>
                      <a:pt x="59436" y="426720"/>
                    </a:lnTo>
                    <a:lnTo>
                      <a:pt x="59436" y="427481"/>
                    </a:lnTo>
                    <a:lnTo>
                      <a:pt x="54864" y="425958"/>
                    </a:lnTo>
                    <a:lnTo>
                      <a:pt x="54102" y="425195"/>
                    </a:lnTo>
                    <a:lnTo>
                      <a:pt x="51816" y="419862"/>
                    </a:lnTo>
                    <a:lnTo>
                      <a:pt x="50292" y="416814"/>
                    </a:lnTo>
                    <a:lnTo>
                      <a:pt x="49530" y="414528"/>
                    </a:lnTo>
                    <a:lnTo>
                      <a:pt x="48768" y="41148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3" name="Google Shape;1593;p28"/>
            <p:cNvGrpSpPr/>
            <p:nvPr/>
          </p:nvGrpSpPr>
          <p:grpSpPr>
            <a:xfrm>
              <a:off x="5338572" y="5109210"/>
              <a:ext cx="100583" cy="69596"/>
              <a:chOff x="5338572" y="5109210"/>
              <a:chExt cx="100583" cy="69596"/>
            </a:xfrm>
          </p:grpSpPr>
          <p:sp>
            <p:nvSpPr>
              <p:cNvPr id="1594" name="Google Shape;1594;p28"/>
              <p:cNvSpPr/>
              <p:nvPr/>
            </p:nvSpPr>
            <p:spPr>
              <a:xfrm>
                <a:off x="5338572" y="5109210"/>
                <a:ext cx="78739" cy="7620"/>
              </a:xfrm>
              <a:custGeom>
                <a:rect b="b" l="l" r="r" t="t"/>
                <a:pathLst>
                  <a:path extrusionOk="0" h="7620" w="78739">
                    <a:moveTo>
                      <a:pt x="0" y="5333"/>
                    </a:moveTo>
                    <a:lnTo>
                      <a:pt x="10715" y="6750"/>
                    </a:lnTo>
                    <a:lnTo>
                      <a:pt x="20573" y="7524"/>
                    </a:lnTo>
                    <a:lnTo>
                      <a:pt x="30432" y="7584"/>
                    </a:lnTo>
                    <a:lnTo>
                      <a:pt x="41148" y="6857"/>
                    </a:lnTo>
                    <a:lnTo>
                      <a:pt x="48696" y="5834"/>
                    </a:lnTo>
                    <a:lnTo>
                      <a:pt x="56387" y="4952"/>
                    </a:lnTo>
                    <a:lnTo>
                      <a:pt x="64079" y="4071"/>
                    </a:lnTo>
                    <a:lnTo>
                      <a:pt x="71628" y="3047"/>
                    </a:lnTo>
                    <a:lnTo>
                      <a:pt x="77724" y="2285"/>
                    </a:lnTo>
                    <a:lnTo>
                      <a:pt x="76200" y="1523"/>
                    </a:lnTo>
                    <a:lnTo>
                      <a:pt x="78486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28"/>
              <p:cNvSpPr/>
              <p:nvPr/>
            </p:nvSpPr>
            <p:spPr>
              <a:xfrm>
                <a:off x="5366766" y="5168646"/>
                <a:ext cx="72389" cy="10160"/>
              </a:xfrm>
              <a:custGeom>
                <a:rect b="b" l="l" r="r" t="t"/>
                <a:pathLst>
                  <a:path extrusionOk="0" h="10160" w="72389">
                    <a:moveTo>
                      <a:pt x="0" y="1524"/>
                    </a:moveTo>
                    <a:lnTo>
                      <a:pt x="10072" y="6250"/>
                    </a:lnTo>
                    <a:lnTo>
                      <a:pt x="19430" y="9048"/>
                    </a:lnTo>
                    <a:lnTo>
                      <a:pt x="29360" y="9989"/>
                    </a:lnTo>
                    <a:lnTo>
                      <a:pt x="41148" y="9144"/>
                    </a:lnTo>
                    <a:lnTo>
                      <a:pt x="47053" y="8846"/>
                    </a:lnTo>
                    <a:lnTo>
                      <a:pt x="55816" y="7905"/>
                    </a:lnTo>
                    <a:lnTo>
                      <a:pt x="64293" y="6250"/>
                    </a:lnTo>
                    <a:lnTo>
                      <a:pt x="69342" y="3810"/>
                    </a:lnTo>
                    <a:lnTo>
                      <a:pt x="72390" y="762"/>
                    </a:lnTo>
                    <a:lnTo>
                      <a:pt x="64008" y="1524"/>
                    </a:lnTo>
                    <a:lnTo>
                      <a:pt x="60198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96" name="Google Shape;1596;p28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3212865" y="4045445"/>
              <a:ext cx="168141" cy="1737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7" name="Google Shape;1597;p28"/>
            <p:cNvSpPr/>
            <p:nvPr/>
          </p:nvSpPr>
          <p:spPr>
            <a:xfrm>
              <a:off x="4453032" y="2896361"/>
              <a:ext cx="38735" cy="1320800"/>
            </a:xfrm>
            <a:custGeom>
              <a:rect b="b" l="l" r="r" t="t"/>
              <a:pathLst>
                <a:path extrusionOk="0" h="1320800" w="38735">
                  <a:moveTo>
                    <a:pt x="33623" y="0"/>
                  </a:moveTo>
                  <a:lnTo>
                    <a:pt x="34635" y="15299"/>
                  </a:lnTo>
                  <a:lnTo>
                    <a:pt x="35432" y="30384"/>
                  </a:lnTo>
                  <a:lnTo>
                    <a:pt x="36087" y="45327"/>
                  </a:lnTo>
                  <a:lnTo>
                    <a:pt x="36671" y="60198"/>
                  </a:lnTo>
                  <a:lnTo>
                    <a:pt x="37659" y="83617"/>
                  </a:lnTo>
                  <a:lnTo>
                    <a:pt x="38290" y="106965"/>
                  </a:lnTo>
                  <a:lnTo>
                    <a:pt x="38492" y="130171"/>
                  </a:lnTo>
                  <a:lnTo>
                    <a:pt x="38195" y="153162"/>
                  </a:lnTo>
                  <a:lnTo>
                    <a:pt x="35452" y="201003"/>
                  </a:lnTo>
                  <a:lnTo>
                    <a:pt x="30697" y="248588"/>
                  </a:lnTo>
                  <a:lnTo>
                    <a:pt x="25027" y="296027"/>
                  </a:lnTo>
                  <a:lnTo>
                    <a:pt x="19541" y="343430"/>
                  </a:lnTo>
                  <a:lnTo>
                    <a:pt x="15335" y="390906"/>
                  </a:lnTo>
                  <a:lnTo>
                    <a:pt x="12775" y="437078"/>
                  </a:lnTo>
                  <a:lnTo>
                    <a:pt x="10858" y="483108"/>
                  </a:lnTo>
                  <a:lnTo>
                    <a:pt x="9655" y="529137"/>
                  </a:lnTo>
                  <a:lnTo>
                    <a:pt x="9239" y="575310"/>
                  </a:lnTo>
                  <a:lnTo>
                    <a:pt x="9358" y="610052"/>
                  </a:lnTo>
                  <a:lnTo>
                    <a:pt x="9620" y="644652"/>
                  </a:lnTo>
                  <a:lnTo>
                    <a:pt x="9882" y="679251"/>
                  </a:lnTo>
                  <a:lnTo>
                    <a:pt x="10001" y="713994"/>
                  </a:lnTo>
                  <a:lnTo>
                    <a:pt x="10013" y="769310"/>
                  </a:lnTo>
                  <a:lnTo>
                    <a:pt x="10096" y="824484"/>
                  </a:lnTo>
                  <a:lnTo>
                    <a:pt x="10322" y="879657"/>
                  </a:lnTo>
                  <a:lnTo>
                    <a:pt x="10763" y="934974"/>
                  </a:lnTo>
                  <a:lnTo>
                    <a:pt x="10489" y="969383"/>
                  </a:lnTo>
                  <a:lnTo>
                    <a:pt x="9715" y="1003935"/>
                  </a:lnTo>
                  <a:lnTo>
                    <a:pt x="8512" y="1038486"/>
                  </a:lnTo>
                  <a:lnTo>
                    <a:pt x="6953" y="1072896"/>
                  </a:lnTo>
                  <a:lnTo>
                    <a:pt x="5250" y="1100316"/>
                  </a:lnTo>
                  <a:lnTo>
                    <a:pt x="3619" y="1127664"/>
                  </a:lnTo>
                  <a:lnTo>
                    <a:pt x="857" y="1181862"/>
                  </a:lnTo>
                  <a:lnTo>
                    <a:pt x="190" y="1221390"/>
                  </a:lnTo>
                  <a:lnTo>
                    <a:pt x="95" y="1260348"/>
                  </a:lnTo>
                  <a:lnTo>
                    <a:pt x="11" y="1273159"/>
                  </a:lnTo>
                  <a:lnTo>
                    <a:pt x="1619" y="1312164"/>
                  </a:lnTo>
                  <a:lnTo>
                    <a:pt x="3143" y="1318260"/>
                  </a:lnTo>
                  <a:lnTo>
                    <a:pt x="3143" y="1320546"/>
                  </a:lnTo>
                  <a:lnTo>
                    <a:pt x="2881" y="1315462"/>
                  </a:lnTo>
                  <a:lnTo>
                    <a:pt x="2762" y="1313592"/>
                  </a:lnTo>
                  <a:lnTo>
                    <a:pt x="2071" y="1311009"/>
                  </a:lnTo>
                  <a:lnTo>
                    <a:pt x="95" y="1303782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28"/>
            <p:cNvSpPr/>
            <p:nvPr/>
          </p:nvSpPr>
          <p:spPr>
            <a:xfrm>
              <a:off x="8488120" y="5658647"/>
              <a:ext cx="75565" cy="250189"/>
            </a:xfrm>
            <a:custGeom>
              <a:rect b="b" l="l" r="r" t="t"/>
              <a:pathLst>
                <a:path extrusionOk="0" h="250189" w="75565">
                  <a:moveTo>
                    <a:pt x="68377" y="8346"/>
                  </a:moveTo>
                  <a:lnTo>
                    <a:pt x="60852" y="7393"/>
                  </a:lnTo>
                  <a:lnTo>
                    <a:pt x="53899" y="5869"/>
                  </a:lnTo>
                  <a:lnTo>
                    <a:pt x="46946" y="4060"/>
                  </a:lnTo>
                  <a:lnTo>
                    <a:pt x="39421" y="2250"/>
                  </a:lnTo>
                  <a:lnTo>
                    <a:pt x="32896" y="833"/>
                  </a:lnTo>
                  <a:lnTo>
                    <a:pt x="26086" y="59"/>
                  </a:lnTo>
                  <a:lnTo>
                    <a:pt x="19276" y="0"/>
                  </a:lnTo>
                  <a:lnTo>
                    <a:pt x="12751" y="726"/>
                  </a:lnTo>
                  <a:lnTo>
                    <a:pt x="5131" y="1488"/>
                  </a:lnTo>
                  <a:lnTo>
                    <a:pt x="1321" y="9108"/>
                  </a:lnTo>
                  <a:lnTo>
                    <a:pt x="559" y="16728"/>
                  </a:lnTo>
                  <a:lnTo>
                    <a:pt x="0" y="33087"/>
                  </a:lnTo>
                  <a:lnTo>
                    <a:pt x="1226" y="49875"/>
                  </a:lnTo>
                  <a:lnTo>
                    <a:pt x="3452" y="66663"/>
                  </a:lnTo>
                  <a:lnTo>
                    <a:pt x="5893" y="83022"/>
                  </a:lnTo>
                  <a:lnTo>
                    <a:pt x="8572" y="101322"/>
                  </a:lnTo>
                  <a:lnTo>
                    <a:pt x="12751" y="156936"/>
                  </a:lnTo>
                  <a:lnTo>
                    <a:pt x="13501" y="204192"/>
                  </a:lnTo>
                  <a:lnTo>
                    <a:pt x="13513" y="227171"/>
                  </a:lnTo>
                  <a:lnTo>
                    <a:pt x="13513" y="234374"/>
                  </a:lnTo>
                  <a:lnTo>
                    <a:pt x="13513" y="241720"/>
                  </a:lnTo>
                  <a:lnTo>
                    <a:pt x="13513" y="249138"/>
                  </a:lnTo>
                  <a:lnTo>
                    <a:pt x="19609" y="249900"/>
                  </a:lnTo>
                  <a:lnTo>
                    <a:pt x="24181" y="249900"/>
                  </a:lnTo>
                  <a:lnTo>
                    <a:pt x="29515" y="248376"/>
                  </a:lnTo>
                  <a:lnTo>
                    <a:pt x="36826" y="246292"/>
                  </a:lnTo>
                  <a:lnTo>
                    <a:pt x="43993" y="243709"/>
                  </a:lnTo>
                  <a:lnTo>
                    <a:pt x="51161" y="240982"/>
                  </a:lnTo>
                  <a:lnTo>
                    <a:pt x="58471" y="238470"/>
                  </a:lnTo>
                  <a:lnTo>
                    <a:pt x="66853" y="234660"/>
                  </a:lnTo>
                  <a:lnTo>
                    <a:pt x="69901" y="233898"/>
                  </a:lnTo>
                  <a:lnTo>
                    <a:pt x="75235" y="23085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9" name="Google Shape;1599;p28"/>
            <p:cNvGrpSpPr/>
            <p:nvPr/>
          </p:nvGrpSpPr>
          <p:grpSpPr>
            <a:xfrm>
              <a:off x="8670797" y="5549264"/>
              <a:ext cx="1051052" cy="326897"/>
              <a:chOff x="8670797" y="5549264"/>
              <a:chExt cx="1051052" cy="326897"/>
            </a:xfrm>
          </p:grpSpPr>
          <p:sp>
            <p:nvSpPr>
              <p:cNvPr id="1600" name="Google Shape;1600;p28"/>
              <p:cNvSpPr/>
              <p:nvPr/>
            </p:nvSpPr>
            <p:spPr>
              <a:xfrm>
                <a:off x="8670797" y="5706141"/>
                <a:ext cx="63500" cy="96520"/>
              </a:xfrm>
              <a:custGeom>
                <a:rect b="b" l="l" r="r" t="t"/>
                <a:pathLst>
                  <a:path extrusionOk="0" h="96520" w="63500">
                    <a:moveTo>
                      <a:pt x="0" y="476"/>
                    </a:moveTo>
                    <a:lnTo>
                      <a:pt x="12692" y="273"/>
                    </a:lnTo>
                    <a:lnTo>
                      <a:pt x="25526" y="0"/>
                    </a:lnTo>
                    <a:lnTo>
                      <a:pt x="38361" y="154"/>
                    </a:lnTo>
                    <a:lnTo>
                      <a:pt x="51053" y="1238"/>
                    </a:lnTo>
                    <a:lnTo>
                      <a:pt x="54864" y="2000"/>
                    </a:lnTo>
                    <a:lnTo>
                      <a:pt x="60960" y="2762"/>
                    </a:lnTo>
                    <a:lnTo>
                      <a:pt x="63246" y="5048"/>
                    </a:lnTo>
                    <a:lnTo>
                      <a:pt x="63246" y="5810"/>
                    </a:lnTo>
                    <a:lnTo>
                      <a:pt x="56388" y="8858"/>
                    </a:lnTo>
                    <a:lnTo>
                      <a:pt x="49530" y="10382"/>
                    </a:lnTo>
                    <a:lnTo>
                      <a:pt x="44196" y="14954"/>
                    </a:lnTo>
                    <a:lnTo>
                      <a:pt x="38100" y="20288"/>
                    </a:lnTo>
                    <a:lnTo>
                      <a:pt x="36576" y="24860"/>
                    </a:lnTo>
                    <a:lnTo>
                      <a:pt x="36576" y="33242"/>
                    </a:lnTo>
                    <a:lnTo>
                      <a:pt x="37123" y="39850"/>
                    </a:lnTo>
                    <a:lnTo>
                      <a:pt x="38671" y="46100"/>
                    </a:lnTo>
                    <a:lnTo>
                      <a:pt x="41076" y="52208"/>
                    </a:lnTo>
                    <a:lnTo>
                      <a:pt x="44196" y="58388"/>
                    </a:lnTo>
                    <a:lnTo>
                      <a:pt x="46970" y="64484"/>
                    </a:lnTo>
                    <a:lnTo>
                      <a:pt x="49244" y="71151"/>
                    </a:lnTo>
                    <a:lnTo>
                      <a:pt x="50518" y="78104"/>
                    </a:lnTo>
                    <a:lnTo>
                      <a:pt x="50292" y="85058"/>
                    </a:lnTo>
                    <a:lnTo>
                      <a:pt x="48006" y="91154"/>
                    </a:lnTo>
                    <a:lnTo>
                      <a:pt x="47244" y="93440"/>
                    </a:lnTo>
                    <a:lnTo>
                      <a:pt x="44196" y="9648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28"/>
              <p:cNvSpPr/>
              <p:nvPr/>
            </p:nvSpPr>
            <p:spPr>
              <a:xfrm>
                <a:off x="8686799" y="5738526"/>
                <a:ext cx="146050" cy="73025"/>
              </a:xfrm>
              <a:custGeom>
                <a:rect b="b" l="l" r="r" t="t"/>
                <a:pathLst>
                  <a:path extrusionOk="0" h="73025" w="146050">
                    <a:moveTo>
                      <a:pt x="0" y="72485"/>
                    </a:moveTo>
                    <a:lnTo>
                      <a:pt x="11882" y="68163"/>
                    </a:lnTo>
                    <a:lnTo>
                      <a:pt x="23622" y="64198"/>
                    </a:lnTo>
                    <a:lnTo>
                      <a:pt x="35361" y="60376"/>
                    </a:lnTo>
                    <a:lnTo>
                      <a:pt x="47243" y="56483"/>
                    </a:lnTo>
                    <a:lnTo>
                      <a:pt x="85343" y="38195"/>
                    </a:lnTo>
                    <a:lnTo>
                      <a:pt x="89915" y="29813"/>
                    </a:lnTo>
                    <a:lnTo>
                      <a:pt x="89915" y="25241"/>
                    </a:lnTo>
                    <a:lnTo>
                      <a:pt x="89915" y="22955"/>
                    </a:lnTo>
                    <a:lnTo>
                      <a:pt x="89153" y="22193"/>
                    </a:lnTo>
                    <a:lnTo>
                      <a:pt x="89153" y="24479"/>
                    </a:lnTo>
                    <a:lnTo>
                      <a:pt x="88391" y="29813"/>
                    </a:lnTo>
                    <a:lnTo>
                      <a:pt x="88391" y="32861"/>
                    </a:lnTo>
                    <a:lnTo>
                      <a:pt x="88391" y="41243"/>
                    </a:lnTo>
                    <a:lnTo>
                      <a:pt x="89154" y="49625"/>
                    </a:lnTo>
                    <a:lnTo>
                      <a:pt x="91440" y="57245"/>
                    </a:lnTo>
                    <a:lnTo>
                      <a:pt x="92202" y="58769"/>
                    </a:lnTo>
                    <a:lnTo>
                      <a:pt x="92964" y="58769"/>
                    </a:lnTo>
                    <a:lnTo>
                      <a:pt x="92964" y="59531"/>
                    </a:lnTo>
                    <a:lnTo>
                      <a:pt x="89916" y="53435"/>
                    </a:lnTo>
                    <a:lnTo>
                      <a:pt x="86868" y="48101"/>
                    </a:lnTo>
                    <a:lnTo>
                      <a:pt x="86105" y="41243"/>
                    </a:lnTo>
                    <a:lnTo>
                      <a:pt x="99488" y="3429"/>
                    </a:lnTo>
                    <a:lnTo>
                      <a:pt x="112918" y="0"/>
                    </a:lnTo>
                    <a:lnTo>
                      <a:pt x="119633" y="857"/>
                    </a:lnTo>
                    <a:lnTo>
                      <a:pt x="145542" y="29051"/>
                    </a:lnTo>
                    <a:lnTo>
                      <a:pt x="145542" y="36671"/>
                    </a:lnTo>
                    <a:lnTo>
                      <a:pt x="145542" y="45053"/>
                    </a:lnTo>
                    <a:lnTo>
                      <a:pt x="145542" y="46577"/>
                    </a:lnTo>
                    <a:lnTo>
                      <a:pt x="145542" y="47339"/>
                    </a:lnTo>
                    <a:lnTo>
                      <a:pt x="145542" y="48101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28"/>
              <p:cNvSpPr/>
              <p:nvPr/>
            </p:nvSpPr>
            <p:spPr>
              <a:xfrm>
                <a:off x="8849605" y="5654801"/>
                <a:ext cx="96520" cy="140970"/>
              </a:xfrm>
              <a:custGeom>
                <a:rect b="b" l="l" r="r" t="t"/>
                <a:pathLst>
                  <a:path extrusionOk="0" h="140970" w="96520">
                    <a:moveTo>
                      <a:pt x="37599" y="0"/>
                    </a:moveTo>
                    <a:lnTo>
                      <a:pt x="51315" y="44196"/>
                    </a:lnTo>
                    <a:lnTo>
                      <a:pt x="57411" y="93726"/>
                    </a:lnTo>
                    <a:lnTo>
                      <a:pt x="57828" y="100524"/>
                    </a:lnTo>
                    <a:lnTo>
                      <a:pt x="58459" y="109251"/>
                    </a:lnTo>
                    <a:lnTo>
                      <a:pt x="58376" y="117836"/>
                    </a:lnTo>
                    <a:lnTo>
                      <a:pt x="56649" y="124205"/>
                    </a:lnTo>
                    <a:lnTo>
                      <a:pt x="55887" y="124968"/>
                    </a:lnTo>
                    <a:lnTo>
                      <a:pt x="55125" y="124968"/>
                    </a:lnTo>
                    <a:lnTo>
                      <a:pt x="54363" y="124968"/>
                    </a:lnTo>
                    <a:lnTo>
                      <a:pt x="49065" y="120205"/>
                    </a:lnTo>
                    <a:lnTo>
                      <a:pt x="45124" y="114300"/>
                    </a:lnTo>
                    <a:lnTo>
                      <a:pt x="41612" y="107823"/>
                    </a:lnTo>
                    <a:lnTo>
                      <a:pt x="37599" y="101346"/>
                    </a:lnTo>
                    <a:lnTo>
                      <a:pt x="33730" y="94869"/>
                    </a:lnTo>
                    <a:lnTo>
                      <a:pt x="28932" y="87820"/>
                    </a:lnTo>
                    <a:lnTo>
                      <a:pt x="23133" y="81629"/>
                    </a:lnTo>
                    <a:lnTo>
                      <a:pt x="16263" y="77724"/>
                    </a:lnTo>
                    <a:lnTo>
                      <a:pt x="9810" y="78105"/>
                    </a:lnTo>
                    <a:lnTo>
                      <a:pt x="5214" y="82486"/>
                    </a:lnTo>
                    <a:lnTo>
                      <a:pt x="2333" y="88868"/>
                    </a:lnTo>
                    <a:lnTo>
                      <a:pt x="1023" y="95250"/>
                    </a:lnTo>
                    <a:lnTo>
                      <a:pt x="0" y="104822"/>
                    </a:lnTo>
                    <a:lnTo>
                      <a:pt x="833" y="114681"/>
                    </a:lnTo>
                    <a:lnTo>
                      <a:pt x="33027" y="139731"/>
                    </a:lnTo>
                    <a:lnTo>
                      <a:pt x="45648" y="140505"/>
                    </a:lnTo>
                    <a:lnTo>
                      <a:pt x="57411" y="140208"/>
                    </a:lnTo>
                    <a:lnTo>
                      <a:pt x="69270" y="137945"/>
                    </a:lnTo>
                    <a:lnTo>
                      <a:pt x="79128" y="133540"/>
                    </a:lnTo>
                    <a:lnTo>
                      <a:pt x="87844" y="127134"/>
                    </a:lnTo>
                    <a:lnTo>
                      <a:pt x="96273" y="11887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28"/>
              <p:cNvSpPr/>
              <p:nvPr/>
            </p:nvSpPr>
            <p:spPr>
              <a:xfrm>
                <a:off x="8950832" y="5718809"/>
                <a:ext cx="51434" cy="65404"/>
              </a:xfrm>
              <a:custGeom>
                <a:rect b="b" l="l" r="r" t="t"/>
                <a:pathLst>
                  <a:path extrusionOk="0" h="65404" w="51434">
                    <a:moveTo>
                      <a:pt x="10286" y="0"/>
                    </a:moveTo>
                    <a:lnTo>
                      <a:pt x="5524" y="11310"/>
                    </a:lnTo>
                    <a:lnTo>
                      <a:pt x="1904" y="21907"/>
                    </a:lnTo>
                    <a:lnTo>
                      <a:pt x="0" y="32789"/>
                    </a:lnTo>
                    <a:lnTo>
                      <a:pt x="380" y="44958"/>
                    </a:lnTo>
                    <a:lnTo>
                      <a:pt x="27693" y="65031"/>
                    </a:lnTo>
                    <a:lnTo>
                      <a:pt x="35242" y="63436"/>
                    </a:lnTo>
                    <a:lnTo>
                      <a:pt x="41933" y="59840"/>
                    </a:lnTo>
                    <a:lnTo>
                      <a:pt x="47624" y="54102"/>
                    </a:lnTo>
                    <a:lnTo>
                      <a:pt x="49148" y="51054"/>
                    </a:lnTo>
                    <a:lnTo>
                      <a:pt x="49910" y="48768"/>
                    </a:lnTo>
                    <a:lnTo>
                      <a:pt x="51434" y="4648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28"/>
              <p:cNvSpPr/>
              <p:nvPr/>
            </p:nvSpPr>
            <p:spPr>
              <a:xfrm>
                <a:off x="8953499" y="5698235"/>
                <a:ext cx="45720" cy="26035"/>
              </a:xfrm>
              <a:custGeom>
                <a:rect b="b" l="l" r="r" t="t"/>
                <a:pathLst>
                  <a:path extrusionOk="0" h="26035" w="45720">
                    <a:moveTo>
                      <a:pt x="3048" y="25145"/>
                    </a:moveTo>
                    <a:lnTo>
                      <a:pt x="12823" y="25669"/>
                    </a:lnTo>
                    <a:lnTo>
                      <a:pt x="21812" y="25336"/>
                    </a:lnTo>
                    <a:lnTo>
                      <a:pt x="30372" y="23002"/>
                    </a:lnTo>
                    <a:lnTo>
                      <a:pt x="38862" y="17525"/>
                    </a:lnTo>
                    <a:lnTo>
                      <a:pt x="45720" y="11429"/>
                    </a:lnTo>
                    <a:lnTo>
                      <a:pt x="38862" y="6095"/>
                    </a:lnTo>
                    <a:lnTo>
                      <a:pt x="4572" y="0"/>
                    </a:lnTo>
                    <a:lnTo>
                      <a:pt x="2286" y="0"/>
                    </a:lnTo>
                    <a:lnTo>
                      <a:pt x="1524" y="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28"/>
              <p:cNvSpPr/>
              <p:nvPr/>
            </p:nvSpPr>
            <p:spPr>
              <a:xfrm>
                <a:off x="9029032" y="5660897"/>
                <a:ext cx="13334" cy="215264"/>
              </a:xfrm>
              <a:custGeom>
                <a:rect b="b" l="l" r="r" t="t"/>
                <a:pathLst>
                  <a:path extrusionOk="0" h="215264" w="13334">
                    <a:moveTo>
                      <a:pt x="10572" y="0"/>
                    </a:moveTo>
                    <a:lnTo>
                      <a:pt x="11775" y="18657"/>
                    </a:lnTo>
                    <a:lnTo>
                      <a:pt x="12763" y="37814"/>
                    </a:lnTo>
                    <a:lnTo>
                      <a:pt x="13037" y="57114"/>
                    </a:lnTo>
                    <a:lnTo>
                      <a:pt x="12096" y="76200"/>
                    </a:lnTo>
                    <a:lnTo>
                      <a:pt x="9667" y="97917"/>
                    </a:lnTo>
                    <a:lnTo>
                      <a:pt x="6381" y="119634"/>
                    </a:lnTo>
                    <a:lnTo>
                      <a:pt x="3095" y="141351"/>
                    </a:lnTo>
                    <a:lnTo>
                      <a:pt x="666" y="163068"/>
                    </a:lnTo>
                    <a:lnTo>
                      <a:pt x="154" y="175879"/>
                    </a:lnTo>
                    <a:lnTo>
                      <a:pt x="0" y="188976"/>
                    </a:lnTo>
                    <a:lnTo>
                      <a:pt x="559" y="202072"/>
                    </a:lnTo>
                    <a:lnTo>
                      <a:pt x="2190" y="21488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28"/>
              <p:cNvSpPr/>
              <p:nvPr/>
            </p:nvSpPr>
            <p:spPr>
              <a:xfrm>
                <a:off x="9027413" y="5703165"/>
                <a:ext cx="134620" cy="77470"/>
              </a:xfrm>
              <a:custGeom>
                <a:rect b="b" l="l" r="r" t="t"/>
                <a:pathLst>
                  <a:path extrusionOk="0" h="77470" w="134620">
                    <a:moveTo>
                      <a:pt x="0" y="38504"/>
                    </a:moveTo>
                    <a:lnTo>
                      <a:pt x="34290" y="14120"/>
                    </a:lnTo>
                    <a:lnTo>
                      <a:pt x="43719" y="13739"/>
                    </a:lnTo>
                    <a:lnTo>
                      <a:pt x="53149" y="14501"/>
                    </a:lnTo>
                    <a:lnTo>
                      <a:pt x="61721" y="17549"/>
                    </a:lnTo>
                    <a:lnTo>
                      <a:pt x="68580" y="24026"/>
                    </a:lnTo>
                    <a:lnTo>
                      <a:pt x="71711" y="33194"/>
                    </a:lnTo>
                    <a:lnTo>
                      <a:pt x="69056" y="41362"/>
                    </a:lnTo>
                    <a:lnTo>
                      <a:pt x="33885" y="71235"/>
                    </a:lnTo>
                    <a:lnTo>
                      <a:pt x="26670" y="76604"/>
                    </a:lnTo>
                    <a:lnTo>
                      <a:pt x="65377" y="61198"/>
                    </a:lnTo>
                    <a:lnTo>
                      <a:pt x="103632" y="36980"/>
                    </a:lnTo>
                    <a:lnTo>
                      <a:pt x="107263" y="0"/>
                    </a:lnTo>
                    <a:lnTo>
                      <a:pt x="100583" y="404"/>
                    </a:lnTo>
                    <a:lnTo>
                      <a:pt x="81343" y="37933"/>
                    </a:lnTo>
                    <a:lnTo>
                      <a:pt x="123848" y="54518"/>
                    </a:lnTo>
                    <a:lnTo>
                      <a:pt x="134112" y="5450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28"/>
              <p:cNvSpPr/>
              <p:nvPr/>
            </p:nvSpPr>
            <p:spPr>
              <a:xfrm>
                <a:off x="9182575" y="5708903"/>
                <a:ext cx="48895" cy="63500"/>
              </a:xfrm>
              <a:custGeom>
                <a:rect b="b" l="l" r="r" t="t"/>
                <a:pathLst>
                  <a:path extrusionOk="0" h="63500" w="48895">
                    <a:moveTo>
                      <a:pt x="3333" y="12192"/>
                    </a:moveTo>
                    <a:lnTo>
                      <a:pt x="1416" y="21419"/>
                    </a:lnTo>
                    <a:lnTo>
                      <a:pt x="0" y="30003"/>
                    </a:lnTo>
                    <a:lnTo>
                      <a:pt x="440" y="38445"/>
                    </a:lnTo>
                    <a:lnTo>
                      <a:pt x="4095" y="47244"/>
                    </a:lnTo>
                    <a:lnTo>
                      <a:pt x="7143" y="51054"/>
                    </a:lnTo>
                    <a:lnTo>
                      <a:pt x="8667" y="49530"/>
                    </a:lnTo>
                    <a:lnTo>
                      <a:pt x="11715" y="51054"/>
                    </a:lnTo>
                    <a:lnTo>
                      <a:pt x="13239" y="45720"/>
                    </a:lnTo>
                    <a:lnTo>
                      <a:pt x="14001" y="41910"/>
                    </a:lnTo>
                    <a:lnTo>
                      <a:pt x="14001" y="35814"/>
                    </a:lnTo>
                    <a:lnTo>
                      <a:pt x="14216" y="28860"/>
                    </a:lnTo>
                    <a:lnTo>
                      <a:pt x="32289" y="0"/>
                    </a:lnTo>
                    <a:lnTo>
                      <a:pt x="37623" y="3810"/>
                    </a:lnTo>
                    <a:lnTo>
                      <a:pt x="48613" y="37207"/>
                    </a:lnTo>
                    <a:lnTo>
                      <a:pt x="48577" y="45815"/>
                    </a:lnTo>
                    <a:lnTo>
                      <a:pt x="48398" y="54566"/>
                    </a:lnTo>
                    <a:lnTo>
                      <a:pt x="48291" y="6324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28"/>
              <p:cNvSpPr/>
              <p:nvPr/>
            </p:nvSpPr>
            <p:spPr>
              <a:xfrm>
                <a:off x="9257632" y="5633465"/>
                <a:ext cx="227965" cy="124460"/>
              </a:xfrm>
              <a:custGeom>
                <a:rect b="b" l="l" r="r" t="t"/>
                <a:pathLst>
                  <a:path extrusionOk="0" h="124460" w="227965">
                    <a:moveTo>
                      <a:pt x="59340" y="0"/>
                    </a:moveTo>
                    <a:lnTo>
                      <a:pt x="58066" y="16001"/>
                    </a:lnTo>
                    <a:lnTo>
                      <a:pt x="56578" y="32003"/>
                    </a:lnTo>
                    <a:lnTo>
                      <a:pt x="54947" y="48005"/>
                    </a:lnTo>
                    <a:lnTo>
                      <a:pt x="53244" y="64007"/>
                    </a:lnTo>
                    <a:lnTo>
                      <a:pt x="52482" y="75318"/>
                    </a:lnTo>
                    <a:lnTo>
                      <a:pt x="52292" y="86486"/>
                    </a:lnTo>
                    <a:lnTo>
                      <a:pt x="52387" y="97655"/>
                    </a:lnTo>
                    <a:lnTo>
                      <a:pt x="52482" y="108965"/>
                    </a:lnTo>
                    <a:lnTo>
                      <a:pt x="52482" y="115823"/>
                    </a:lnTo>
                    <a:lnTo>
                      <a:pt x="51720" y="115823"/>
                    </a:lnTo>
                    <a:lnTo>
                      <a:pt x="57054" y="118109"/>
                    </a:lnTo>
                    <a:lnTo>
                      <a:pt x="63150" y="112013"/>
                    </a:lnTo>
                    <a:lnTo>
                      <a:pt x="62388" y="103631"/>
                    </a:lnTo>
                    <a:lnTo>
                      <a:pt x="61626" y="94487"/>
                    </a:lnTo>
                    <a:lnTo>
                      <a:pt x="20764" y="75723"/>
                    </a:lnTo>
                    <a:lnTo>
                      <a:pt x="0" y="101917"/>
                    </a:lnTo>
                    <a:lnTo>
                      <a:pt x="1488" y="109585"/>
                    </a:lnTo>
                    <a:lnTo>
                      <a:pt x="6762" y="115823"/>
                    </a:lnTo>
                    <a:lnTo>
                      <a:pt x="18633" y="121300"/>
                    </a:lnTo>
                    <a:lnTo>
                      <a:pt x="32575" y="123634"/>
                    </a:lnTo>
                    <a:lnTo>
                      <a:pt x="46946" y="123967"/>
                    </a:lnTo>
                    <a:lnTo>
                      <a:pt x="60102" y="123443"/>
                    </a:lnTo>
                    <a:lnTo>
                      <a:pt x="102858" y="113049"/>
                    </a:lnTo>
                    <a:lnTo>
                      <a:pt x="131909" y="84379"/>
                    </a:lnTo>
                    <a:lnTo>
                      <a:pt x="126396" y="56387"/>
                    </a:lnTo>
                    <a:lnTo>
                      <a:pt x="119848" y="56816"/>
                    </a:lnTo>
                    <a:lnTo>
                      <a:pt x="101095" y="91428"/>
                    </a:lnTo>
                    <a:lnTo>
                      <a:pt x="141636" y="108965"/>
                    </a:lnTo>
                    <a:lnTo>
                      <a:pt x="172878" y="94487"/>
                    </a:lnTo>
                    <a:lnTo>
                      <a:pt x="172878" y="82295"/>
                    </a:lnTo>
                    <a:lnTo>
                      <a:pt x="171354" y="76199"/>
                    </a:lnTo>
                    <a:lnTo>
                      <a:pt x="170592" y="71627"/>
                    </a:lnTo>
                    <a:lnTo>
                      <a:pt x="168306" y="69341"/>
                    </a:lnTo>
                    <a:lnTo>
                      <a:pt x="165258" y="66293"/>
                    </a:lnTo>
                    <a:lnTo>
                      <a:pt x="164496" y="73913"/>
                    </a:lnTo>
                    <a:lnTo>
                      <a:pt x="164496" y="80771"/>
                    </a:lnTo>
                    <a:lnTo>
                      <a:pt x="164496" y="87629"/>
                    </a:lnTo>
                    <a:lnTo>
                      <a:pt x="165258" y="94487"/>
                    </a:lnTo>
                    <a:lnTo>
                      <a:pt x="163734" y="102107"/>
                    </a:lnTo>
                    <a:lnTo>
                      <a:pt x="169830" y="106679"/>
                    </a:lnTo>
                    <a:lnTo>
                      <a:pt x="172116" y="108203"/>
                    </a:lnTo>
                    <a:lnTo>
                      <a:pt x="175164" y="107441"/>
                    </a:lnTo>
                    <a:lnTo>
                      <a:pt x="177450" y="107441"/>
                    </a:lnTo>
                    <a:lnTo>
                      <a:pt x="180498" y="100583"/>
                    </a:lnTo>
                    <a:lnTo>
                      <a:pt x="178974" y="93725"/>
                    </a:lnTo>
                    <a:lnTo>
                      <a:pt x="179736" y="86105"/>
                    </a:lnTo>
                    <a:lnTo>
                      <a:pt x="197262" y="48767"/>
                    </a:lnTo>
                    <a:lnTo>
                      <a:pt x="203358" y="50291"/>
                    </a:lnTo>
                    <a:lnTo>
                      <a:pt x="224694" y="79247"/>
                    </a:lnTo>
                    <a:lnTo>
                      <a:pt x="223932" y="85343"/>
                    </a:lnTo>
                    <a:lnTo>
                      <a:pt x="225456" y="93725"/>
                    </a:lnTo>
                    <a:lnTo>
                      <a:pt x="226218" y="96011"/>
                    </a:lnTo>
                    <a:lnTo>
                      <a:pt x="226218" y="96773"/>
                    </a:lnTo>
                    <a:lnTo>
                      <a:pt x="227742" y="97535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28"/>
              <p:cNvSpPr/>
              <p:nvPr/>
            </p:nvSpPr>
            <p:spPr>
              <a:xfrm>
                <a:off x="9503187" y="5664707"/>
                <a:ext cx="111125" cy="69850"/>
              </a:xfrm>
              <a:custGeom>
                <a:rect b="b" l="l" r="r" t="t"/>
                <a:pathLst>
                  <a:path extrusionOk="0" h="69850" w="111125">
                    <a:moveTo>
                      <a:pt x="38576" y="0"/>
                    </a:moveTo>
                    <a:lnTo>
                      <a:pt x="6572" y="24384"/>
                    </a:lnTo>
                    <a:lnTo>
                      <a:pt x="0" y="42386"/>
                    </a:lnTo>
                    <a:lnTo>
                      <a:pt x="892" y="51494"/>
                    </a:lnTo>
                    <a:lnTo>
                      <a:pt x="43648" y="65210"/>
                    </a:lnTo>
                    <a:lnTo>
                      <a:pt x="78593" y="37742"/>
                    </a:lnTo>
                    <a:lnTo>
                      <a:pt x="38576" y="35052"/>
                    </a:lnTo>
                    <a:lnTo>
                      <a:pt x="66294" y="67818"/>
                    </a:lnTo>
                    <a:lnTo>
                      <a:pt x="86582" y="69341"/>
                    </a:lnTo>
                    <a:lnTo>
                      <a:pt x="97250" y="69341"/>
                    </a:lnTo>
                    <a:lnTo>
                      <a:pt x="101822" y="67055"/>
                    </a:lnTo>
                    <a:lnTo>
                      <a:pt x="110966" y="62483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28"/>
              <p:cNvSpPr/>
              <p:nvPr/>
            </p:nvSpPr>
            <p:spPr>
              <a:xfrm>
                <a:off x="9582149" y="5549264"/>
                <a:ext cx="139700" cy="288925"/>
              </a:xfrm>
              <a:custGeom>
                <a:rect b="b" l="l" r="r" t="t"/>
                <a:pathLst>
                  <a:path extrusionOk="0" h="288925" w="139700">
                    <a:moveTo>
                      <a:pt x="42672" y="14858"/>
                    </a:moveTo>
                    <a:lnTo>
                      <a:pt x="89154" y="3428"/>
                    </a:lnTo>
                    <a:lnTo>
                      <a:pt x="118300" y="0"/>
                    </a:lnTo>
                    <a:lnTo>
                      <a:pt x="127254" y="1142"/>
                    </a:lnTo>
                    <a:lnTo>
                      <a:pt x="138803" y="47505"/>
                    </a:lnTo>
                    <a:lnTo>
                      <a:pt x="139446" y="101726"/>
                    </a:lnTo>
                    <a:lnTo>
                      <a:pt x="139422" y="124015"/>
                    </a:lnTo>
                    <a:lnTo>
                      <a:pt x="138803" y="168592"/>
                    </a:lnTo>
                    <a:lnTo>
                      <a:pt x="135802" y="208228"/>
                    </a:lnTo>
                    <a:lnTo>
                      <a:pt x="125730" y="258698"/>
                    </a:lnTo>
                    <a:lnTo>
                      <a:pt x="108204" y="288416"/>
                    </a:lnTo>
                    <a:lnTo>
                      <a:pt x="96012" y="286130"/>
                    </a:lnTo>
                    <a:lnTo>
                      <a:pt x="89916" y="286130"/>
                    </a:lnTo>
                    <a:lnTo>
                      <a:pt x="67186" y="286214"/>
                    </a:lnTo>
                    <a:lnTo>
                      <a:pt x="44672" y="286226"/>
                    </a:lnTo>
                    <a:lnTo>
                      <a:pt x="22300" y="285809"/>
                    </a:lnTo>
                    <a:lnTo>
                      <a:pt x="0" y="28460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29"/>
          <p:cNvGrpSpPr/>
          <p:nvPr/>
        </p:nvGrpSpPr>
        <p:grpSpPr>
          <a:xfrm>
            <a:off x="277087" y="706016"/>
            <a:ext cx="8540019" cy="3455262"/>
            <a:chOff x="1119377" y="2052815"/>
            <a:chExt cx="8579485" cy="4236986"/>
          </a:xfrm>
        </p:grpSpPr>
        <p:grpSp>
          <p:nvGrpSpPr>
            <p:cNvPr id="1616" name="Google Shape;1616;p29"/>
            <p:cNvGrpSpPr/>
            <p:nvPr/>
          </p:nvGrpSpPr>
          <p:grpSpPr>
            <a:xfrm>
              <a:off x="3956291" y="2151875"/>
              <a:ext cx="447259" cy="206527"/>
              <a:chOff x="3956291" y="2151875"/>
              <a:chExt cx="447259" cy="206527"/>
            </a:xfrm>
          </p:grpSpPr>
          <p:pic>
            <p:nvPicPr>
              <p:cNvPr id="1617" name="Google Shape;1617;p2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956291" y="2154923"/>
                <a:ext cx="115087" cy="20347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18" name="Google Shape;1618;p29"/>
              <p:cNvSpPr/>
              <p:nvPr/>
            </p:nvSpPr>
            <p:spPr>
              <a:xfrm>
                <a:off x="4103370" y="2198369"/>
                <a:ext cx="19050" cy="139700"/>
              </a:xfrm>
              <a:custGeom>
                <a:rect b="b" l="l" r="r" t="t"/>
                <a:pathLst>
                  <a:path extrusionOk="0" h="139700" w="19050">
                    <a:moveTo>
                      <a:pt x="0" y="0"/>
                    </a:moveTo>
                    <a:lnTo>
                      <a:pt x="7620" y="50292"/>
                    </a:lnTo>
                    <a:lnTo>
                      <a:pt x="11549" y="68127"/>
                    </a:lnTo>
                    <a:lnTo>
                      <a:pt x="15049" y="86106"/>
                    </a:lnTo>
                    <a:lnTo>
                      <a:pt x="17692" y="104084"/>
                    </a:lnTo>
                    <a:lnTo>
                      <a:pt x="19050" y="121920"/>
                    </a:lnTo>
                    <a:lnTo>
                      <a:pt x="19050" y="128016"/>
                    </a:lnTo>
                    <a:lnTo>
                      <a:pt x="19050" y="134112"/>
                    </a:lnTo>
                    <a:lnTo>
                      <a:pt x="19050" y="139446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19" name="Google Shape;1619;p2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170413" y="2153399"/>
                <a:ext cx="103395" cy="1709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0" name="Google Shape;1620;p2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309097" y="2151875"/>
                <a:ext cx="94453" cy="173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21" name="Google Shape;1621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453115" y="2157209"/>
              <a:ext cx="234721" cy="16309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22" name="Google Shape;1622;p29"/>
            <p:cNvGrpSpPr/>
            <p:nvPr/>
          </p:nvGrpSpPr>
          <p:grpSpPr>
            <a:xfrm>
              <a:off x="4735817" y="2089689"/>
              <a:ext cx="71320" cy="185917"/>
              <a:chOff x="4735817" y="2089689"/>
              <a:chExt cx="71320" cy="185917"/>
            </a:xfrm>
          </p:grpSpPr>
          <p:pic>
            <p:nvPicPr>
              <p:cNvPr id="1623" name="Google Shape;1623;p2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735817" y="2194547"/>
                <a:ext cx="71320" cy="810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4" name="Google Shape;1624;p29"/>
              <p:cNvSpPr/>
              <p:nvPr/>
            </p:nvSpPr>
            <p:spPr>
              <a:xfrm>
                <a:off x="4757165" y="2089689"/>
                <a:ext cx="22860" cy="53975"/>
              </a:xfrm>
              <a:custGeom>
                <a:rect b="b" l="l" r="r" t="t"/>
                <a:pathLst>
                  <a:path extrusionOk="0" h="53975" w="22860">
                    <a:moveTo>
                      <a:pt x="0" y="3524"/>
                    </a:moveTo>
                    <a:lnTo>
                      <a:pt x="7953" y="1154"/>
                    </a:lnTo>
                    <a:lnTo>
                      <a:pt x="14477" y="0"/>
                    </a:lnTo>
                    <a:lnTo>
                      <a:pt x="19288" y="2131"/>
                    </a:lnTo>
                    <a:lnTo>
                      <a:pt x="22098" y="9620"/>
                    </a:lnTo>
                    <a:lnTo>
                      <a:pt x="22598" y="19514"/>
                    </a:lnTo>
                    <a:lnTo>
                      <a:pt x="20955" y="28765"/>
                    </a:lnTo>
                    <a:lnTo>
                      <a:pt x="17597" y="37588"/>
                    </a:lnTo>
                    <a:lnTo>
                      <a:pt x="12954" y="46196"/>
                    </a:lnTo>
                    <a:lnTo>
                      <a:pt x="10668" y="48482"/>
                    </a:lnTo>
                    <a:lnTo>
                      <a:pt x="9144" y="50768"/>
                    </a:lnTo>
                    <a:lnTo>
                      <a:pt x="6858" y="53816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5" name="Google Shape;1625;p29"/>
            <p:cNvGrpSpPr/>
            <p:nvPr/>
          </p:nvGrpSpPr>
          <p:grpSpPr>
            <a:xfrm>
              <a:off x="5375897" y="2089045"/>
              <a:ext cx="559892" cy="228970"/>
              <a:chOff x="5375897" y="2089045"/>
              <a:chExt cx="559892" cy="228970"/>
            </a:xfrm>
          </p:grpSpPr>
          <p:pic>
            <p:nvPicPr>
              <p:cNvPr id="1626" name="Google Shape;1626;p2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375897" y="2089045"/>
                <a:ext cx="110705" cy="2289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7" name="Google Shape;1627;p2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522963" y="2110822"/>
                <a:ext cx="105943" cy="1706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8" name="Google Shape;1628;p2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652598" y="2127491"/>
                <a:ext cx="76606" cy="1239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9" name="Google Shape;1629;p29"/>
              <p:cNvSpPr/>
              <p:nvPr/>
            </p:nvSpPr>
            <p:spPr>
              <a:xfrm>
                <a:off x="5772912" y="2128265"/>
                <a:ext cx="5714" cy="120650"/>
              </a:xfrm>
              <a:custGeom>
                <a:rect b="b" l="l" r="r" t="t"/>
                <a:pathLst>
                  <a:path extrusionOk="0" h="120650" w="5714">
                    <a:moveTo>
                      <a:pt x="0" y="0"/>
                    </a:moveTo>
                    <a:lnTo>
                      <a:pt x="3810" y="44958"/>
                    </a:lnTo>
                    <a:lnTo>
                      <a:pt x="5203" y="86748"/>
                    </a:lnTo>
                    <a:lnTo>
                      <a:pt x="4572" y="100584"/>
                    </a:lnTo>
                    <a:lnTo>
                      <a:pt x="3810" y="106680"/>
                    </a:lnTo>
                    <a:lnTo>
                      <a:pt x="2286" y="113538"/>
                    </a:lnTo>
                    <a:lnTo>
                      <a:pt x="762" y="120396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29"/>
              <p:cNvSpPr/>
              <p:nvPr/>
            </p:nvSpPr>
            <p:spPr>
              <a:xfrm>
                <a:off x="5766816" y="2100833"/>
                <a:ext cx="71120" cy="81280"/>
              </a:xfrm>
              <a:custGeom>
                <a:rect b="b" l="l" r="r" t="t"/>
                <a:pathLst>
                  <a:path extrusionOk="0" h="81280" w="71120">
                    <a:moveTo>
                      <a:pt x="7620" y="16001"/>
                    </a:moveTo>
                    <a:lnTo>
                      <a:pt x="14085" y="6750"/>
                    </a:lnTo>
                    <a:lnTo>
                      <a:pt x="19335" y="2000"/>
                    </a:lnTo>
                    <a:lnTo>
                      <a:pt x="26158" y="250"/>
                    </a:lnTo>
                    <a:lnTo>
                      <a:pt x="37338" y="0"/>
                    </a:lnTo>
                    <a:lnTo>
                      <a:pt x="46386" y="571"/>
                    </a:lnTo>
                    <a:lnTo>
                      <a:pt x="54864" y="3428"/>
                    </a:lnTo>
                    <a:lnTo>
                      <a:pt x="62198" y="8572"/>
                    </a:lnTo>
                    <a:lnTo>
                      <a:pt x="67818" y="16001"/>
                    </a:lnTo>
                    <a:lnTo>
                      <a:pt x="71080" y="25967"/>
                    </a:lnTo>
                    <a:lnTo>
                      <a:pt x="69342" y="35147"/>
                    </a:lnTo>
                    <a:lnTo>
                      <a:pt x="29718" y="68103"/>
                    </a:lnTo>
                    <a:lnTo>
                      <a:pt x="14930" y="74830"/>
                    </a:lnTo>
                    <a:lnTo>
                      <a:pt x="0" y="80771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29"/>
              <p:cNvSpPr/>
              <p:nvPr/>
            </p:nvSpPr>
            <p:spPr>
              <a:xfrm>
                <a:off x="5888164" y="2132837"/>
                <a:ext cx="47625" cy="108585"/>
              </a:xfrm>
              <a:custGeom>
                <a:rect b="b" l="l" r="r" t="t"/>
                <a:pathLst>
                  <a:path extrusionOk="0" h="108585" w="47625">
                    <a:moveTo>
                      <a:pt x="11239" y="0"/>
                    </a:moveTo>
                    <a:lnTo>
                      <a:pt x="6584" y="12001"/>
                    </a:lnTo>
                    <a:lnTo>
                      <a:pt x="3714" y="23431"/>
                    </a:lnTo>
                    <a:lnTo>
                      <a:pt x="2131" y="35147"/>
                    </a:lnTo>
                    <a:lnTo>
                      <a:pt x="1333" y="48006"/>
                    </a:lnTo>
                    <a:lnTo>
                      <a:pt x="523" y="60245"/>
                    </a:lnTo>
                    <a:lnTo>
                      <a:pt x="8727" y="102512"/>
                    </a:lnTo>
                    <a:lnTo>
                      <a:pt x="22276" y="108465"/>
                    </a:lnTo>
                    <a:lnTo>
                      <a:pt x="28765" y="107442"/>
                    </a:lnTo>
                    <a:lnTo>
                      <a:pt x="47053" y="68580"/>
                    </a:lnTo>
                    <a:lnTo>
                      <a:pt x="47148" y="54828"/>
                    </a:lnTo>
                    <a:lnTo>
                      <a:pt x="44957" y="42005"/>
                    </a:lnTo>
                    <a:lnTo>
                      <a:pt x="22193" y="8667"/>
                    </a:lnTo>
                    <a:lnTo>
                      <a:pt x="8953" y="3048"/>
                    </a:lnTo>
                    <a:lnTo>
                      <a:pt x="8191" y="3048"/>
                    </a:lnTo>
                    <a:lnTo>
                      <a:pt x="7429" y="3048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2" name="Google Shape;1632;p29"/>
            <p:cNvGrpSpPr/>
            <p:nvPr/>
          </p:nvGrpSpPr>
          <p:grpSpPr>
            <a:xfrm>
              <a:off x="5997653" y="2052815"/>
              <a:ext cx="356677" cy="170391"/>
              <a:chOff x="5997653" y="2052815"/>
              <a:chExt cx="356677" cy="170391"/>
            </a:xfrm>
          </p:grpSpPr>
          <p:pic>
            <p:nvPicPr>
              <p:cNvPr id="1633" name="Google Shape;1633;p2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5997653" y="2075675"/>
                <a:ext cx="185227" cy="1475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4" name="Google Shape;1634;p29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6213335" y="2052815"/>
                <a:ext cx="140995" cy="1440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35" name="Google Shape;1635;p29"/>
            <p:cNvSpPr/>
            <p:nvPr/>
          </p:nvSpPr>
          <p:spPr>
            <a:xfrm>
              <a:off x="4795265" y="2862833"/>
              <a:ext cx="118110" cy="8889"/>
            </a:xfrm>
            <a:custGeom>
              <a:rect b="b" l="l" r="r" t="t"/>
              <a:pathLst>
                <a:path extrusionOk="0" h="8889" w="118110">
                  <a:moveTo>
                    <a:pt x="0" y="6096"/>
                  </a:moveTo>
                  <a:lnTo>
                    <a:pt x="9596" y="7417"/>
                  </a:lnTo>
                  <a:lnTo>
                    <a:pt x="19050" y="8096"/>
                  </a:lnTo>
                  <a:lnTo>
                    <a:pt x="28503" y="8346"/>
                  </a:lnTo>
                  <a:lnTo>
                    <a:pt x="38100" y="8382"/>
                  </a:lnTo>
                  <a:lnTo>
                    <a:pt x="50875" y="8001"/>
                  </a:lnTo>
                  <a:lnTo>
                    <a:pt x="63150" y="7048"/>
                  </a:lnTo>
                  <a:lnTo>
                    <a:pt x="75283" y="5810"/>
                  </a:lnTo>
                  <a:lnTo>
                    <a:pt x="87630" y="4572"/>
                  </a:lnTo>
                  <a:lnTo>
                    <a:pt x="95059" y="3321"/>
                  </a:lnTo>
                  <a:lnTo>
                    <a:pt x="102489" y="2000"/>
                  </a:lnTo>
                  <a:lnTo>
                    <a:pt x="109918" y="821"/>
                  </a:lnTo>
                  <a:lnTo>
                    <a:pt x="117348" y="0"/>
                  </a:lnTo>
                  <a:lnTo>
                    <a:pt x="117776" y="523"/>
                  </a:lnTo>
                  <a:lnTo>
                    <a:pt x="113347" y="2476"/>
                  </a:lnTo>
                  <a:lnTo>
                    <a:pt x="107489" y="4714"/>
                  </a:lnTo>
                  <a:lnTo>
                    <a:pt x="103632" y="6096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36" name="Google Shape;1636;p2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415521" y="2814815"/>
              <a:ext cx="337591" cy="1638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7" name="Google Shape;1637;p29"/>
            <p:cNvSpPr/>
            <p:nvPr/>
          </p:nvSpPr>
          <p:spPr>
            <a:xfrm>
              <a:off x="6210300" y="2679192"/>
              <a:ext cx="46989" cy="348614"/>
            </a:xfrm>
            <a:custGeom>
              <a:rect b="b" l="l" r="r" t="t"/>
              <a:pathLst>
                <a:path extrusionOk="0" h="348614" w="46989">
                  <a:moveTo>
                    <a:pt x="0" y="0"/>
                  </a:moveTo>
                  <a:lnTo>
                    <a:pt x="15430" y="43338"/>
                  </a:lnTo>
                  <a:lnTo>
                    <a:pt x="27432" y="88392"/>
                  </a:lnTo>
                  <a:lnTo>
                    <a:pt x="38766" y="147637"/>
                  </a:lnTo>
                  <a:lnTo>
                    <a:pt x="44958" y="208026"/>
                  </a:lnTo>
                  <a:lnTo>
                    <a:pt x="46577" y="257556"/>
                  </a:lnTo>
                  <a:lnTo>
                    <a:pt x="46565" y="282392"/>
                  </a:lnTo>
                  <a:lnTo>
                    <a:pt x="46482" y="307086"/>
                  </a:lnTo>
                  <a:lnTo>
                    <a:pt x="46231" y="317373"/>
                  </a:lnTo>
                  <a:lnTo>
                    <a:pt x="45624" y="327660"/>
                  </a:lnTo>
                  <a:lnTo>
                    <a:pt x="44874" y="337947"/>
                  </a:lnTo>
                  <a:lnTo>
                    <a:pt x="44196" y="348234"/>
                  </a:lnTo>
                  <a:lnTo>
                    <a:pt x="44196" y="340614"/>
                  </a:lnTo>
                  <a:lnTo>
                    <a:pt x="44958" y="335280"/>
                  </a:lnTo>
                  <a:lnTo>
                    <a:pt x="45720" y="327660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8" name="Google Shape;1638;p29"/>
            <p:cNvGrpSpPr/>
            <p:nvPr/>
          </p:nvGrpSpPr>
          <p:grpSpPr>
            <a:xfrm>
              <a:off x="6342875" y="2721851"/>
              <a:ext cx="367309" cy="302527"/>
              <a:chOff x="6342875" y="2721851"/>
              <a:chExt cx="367309" cy="302527"/>
            </a:xfrm>
          </p:grpSpPr>
          <p:sp>
            <p:nvSpPr>
              <p:cNvPr id="1639" name="Google Shape;1639;p29"/>
              <p:cNvSpPr/>
              <p:nvPr/>
            </p:nvSpPr>
            <p:spPr>
              <a:xfrm>
                <a:off x="6353948" y="2746248"/>
                <a:ext cx="18414" cy="278130"/>
              </a:xfrm>
              <a:custGeom>
                <a:rect b="b" l="l" r="r" t="t"/>
                <a:pathLst>
                  <a:path extrusionOk="0" h="278130" w="18414">
                    <a:moveTo>
                      <a:pt x="1893" y="0"/>
                    </a:moveTo>
                    <a:lnTo>
                      <a:pt x="0" y="17811"/>
                    </a:lnTo>
                    <a:lnTo>
                      <a:pt x="464" y="35052"/>
                    </a:lnTo>
                    <a:lnTo>
                      <a:pt x="2214" y="52292"/>
                    </a:lnTo>
                    <a:lnTo>
                      <a:pt x="4179" y="70104"/>
                    </a:lnTo>
                    <a:lnTo>
                      <a:pt x="6881" y="98107"/>
                    </a:lnTo>
                    <a:lnTo>
                      <a:pt x="11144" y="154114"/>
                    </a:lnTo>
                    <a:lnTo>
                      <a:pt x="13442" y="202132"/>
                    </a:lnTo>
                    <a:lnTo>
                      <a:pt x="14061" y="242446"/>
                    </a:lnTo>
                    <a:lnTo>
                      <a:pt x="14085" y="269748"/>
                    </a:lnTo>
                    <a:lnTo>
                      <a:pt x="15609" y="278130"/>
                    </a:lnTo>
                    <a:lnTo>
                      <a:pt x="17133" y="272034"/>
                    </a:lnTo>
                    <a:lnTo>
                      <a:pt x="17133" y="268986"/>
                    </a:lnTo>
                    <a:lnTo>
                      <a:pt x="17895" y="265176"/>
                    </a:lnTo>
                    <a:lnTo>
                      <a:pt x="17895" y="262128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40" name="Google Shape;1640;p2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6342875" y="2822363"/>
                <a:ext cx="103657" cy="1052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1" name="Google Shape;1641;p29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6477927" y="2721851"/>
                <a:ext cx="92810" cy="20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2" name="Google Shape;1642;p29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612623" y="2733281"/>
                <a:ext cx="97561" cy="1661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43" name="Google Shape;1643;p29"/>
            <p:cNvSpPr/>
            <p:nvPr/>
          </p:nvSpPr>
          <p:spPr>
            <a:xfrm>
              <a:off x="7116318" y="2784348"/>
              <a:ext cx="5079" cy="90169"/>
            </a:xfrm>
            <a:custGeom>
              <a:rect b="b" l="l" r="r" t="t"/>
              <a:pathLst>
                <a:path extrusionOk="0" h="90169" w="5079">
                  <a:moveTo>
                    <a:pt x="4572" y="0"/>
                  </a:moveTo>
                  <a:lnTo>
                    <a:pt x="4226" y="15430"/>
                  </a:lnTo>
                  <a:lnTo>
                    <a:pt x="4095" y="30861"/>
                  </a:lnTo>
                  <a:lnTo>
                    <a:pt x="3821" y="46291"/>
                  </a:lnTo>
                  <a:lnTo>
                    <a:pt x="3048" y="61722"/>
                  </a:lnTo>
                  <a:lnTo>
                    <a:pt x="2464" y="68699"/>
                  </a:lnTo>
                  <a:lnTo>
                    <a:pt x="1809" y="75819"/>
                  </a:lnTo>
                  <a:lnTo>
                    <a:pt x="1012" y="82938"/>
                  </a:lnTo>
                  <a:lnTo>
                    <a:pt x="0" y="89916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9"/>
            <p:cNvSpPr/>
            <p:nvPr/>
          </p:nvSpPr>
          <p:spPr>
            <a:xfrm>
              <a:off x="7094219" y="2699766"/>
              <a:ext cx="15240" cy="15239"/>
            </a:xfrm>
            <a:custGeom>
              <a:rect b="b" l="l" r="r" t="t"/>
              <a:pathLst>
                <a:path extrusionOk="0" h="15239" w="15240">
                  <a:moveTo>
                    <a:pt x="0" y="3810"/>
                  </a:moveTo>
                  <a:lnTo>
                    <a:pt x="0" y="12192"/>
                  </a:lnTo>
                  <a:lnTo>
                    <a:pt x="3810" y="15240"/>
                  </a:lnTo>
                  <a:lnTo>
                    <a:pt x="12192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810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5" name="Google Shape;1645;p29"/>
            <p:cNvGrpSpPr/>
            <p:nvPr/>
          </p:nvGrpSpPr>
          <p:grpSpPr>
            <a:xfrm>
              <a:off x="7156691" y="2672321"/>
              <a:ext cx="543331" cy="198144"/>
              <a:chOff x="7156691" y="2672321"/>
              <a:chExt cx="543331" cy="198144"/>
            </a:xfrm>
          </p:grpSpPr>
          <p:pic>
            <p:nvPicPr>
              <p:cNvPr id="1646" name="Google Shape;1646;p29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7156691" y="2765475"/>
                <a:ext cx="92263" cy="1049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7" name="Google Shape;1647;p29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7270991" y="2672321"/>
                <a:ext cx="429031" cy="1919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48" name="Google Shape;1648;p29"/>
            <p:cNvGrpSpPr/>
            <p:nvPr/>
          </p:nvGrpSpPr>
          <p:grpSpPr>
            <a:xfrm>
              <a:off x="8009846" y="2641079"/>
              <a:ext cx="154234" cy="169189"/>
              <a:chOff x="8009846" y="2641079"/>
              <a:chExt cx="154234" cy="169189"/>
            </a:xfrm>
          </p:grpSpPr>
          <p:sp>
            <p:nvSpPr>
              <p:cNvPr id="1649" name="Google Shape;1649;p29"/>
              <p:cNvSpPr/>
              <p:nvPr/>
            </p:nvSpPr>
            <p:spPr>
              <a:xfrm>
                <a:off x="8009846" y="2700813"/>
                <a:ext cx="40004" cy="104139"/>
              </a:xfrm>
              <a:custGeom>
                <a:rect b="b" l="l" r="r" t="t"/>
                <a:pathLst>
                  <a:path extrusionOk="0" h="104139" w="40004">
                    <a:moveTo>
                      <a:pt x="1821" y="26384"/>
                    </a:moveTo>
                    <a:lnTo>
                      <a:pt x="833" y="37373"/>
                    </a:lnTo>
                    <a:lnTo>
                      <a:pt x="202" y="48577"/>
                    </a:lnTo>
                    <a:lnTo>
                      <a:pt x="0" y="59924"/>
                    </a:lnTo>
                    <a:lnTo>
                      <a:pt x="297" y="71342"/>
                    </a:lnTo>
                    <a:lnTo>
                      <a:pt x="17823" y="103524"/>
                    </a:lnTo>
                    <a:lnTo>
                      <a:pt x="23348" y="102298"/>
                    </a:lnTo>
                    <a:lnTo>
                      <a:pt x="39790" y="60340"/>
                    </a:lnTo>
                    <a:lnTo>
                      <a:pt x="39921" y="48482"/>
                    </a:lnTo>
                    <a:lnTo>
                      <a:pt x="39373" y="36754"/>
                    </a:lnTo>
                    <a:lnTo>
                      <a:pt x="19311" y="892"/>
                    </a:lnTo>
                    <a:lnTo>
                      <a:pt x="12965" y="0"/>
                    </a:lnTo>
                    <a:lnTo>
                      <a:pt x="7334" y="1821"/>
                    </a:lnTo>
                    <a:lnTo>
                      <a:pt x="3345" y="6572"/>
                    </a:lnTo>
                    <a:lnTo>
                      <a:pt x="1821" y="14192"/>
                    </a:lnTo>
                    <a:lnTo>
                      <a:pt x="1059" y="16478"/>
                    </a:lnTo>
                    <a:lnTo>
                      <a:pt x="1821" y="2181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50" name="Google Shape;1650;p29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8078711" y="2641079"/>
                <a:ext cx="85369" cy="16918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1" name="Google Shape;1651;p29"/>
            <p:cNvGrpSpPr/>
            <p:nvPr/>
          </p:nvGrpSpPr>
          <p:grpSpPr>
            <a:xfrm>
              <a:off x="8407908" y="2545842"/>
              <a:ext cx="585990" cy="322071"/>
              <a:chOff x="8407908" y="2545842"/>
              <a:chExt cx="585990" cy="322071"/>
            </a:xfrm>
          </p:grpSpPr>
          <p:sp>
            <p:nvSpPr>
              <p:cNvPr id="1652" name="Google Shape;1652;p29"/>
              <p:cNvSpPr/>
              <p:nvPr/>
            </p:nvSpPr>
            <p:spPr>
              <a:xfrm>
                <a:off x="8407908" y="2618994"/>
                <a:ext cx="12065" cy="248919"/>
              </a:xfrm>
              <a:custGeom>
                <a:rect b="b" l="l" r="r" t="t"/>
                <a:pathLst>
                  <a:path extrusionOk="0" h="248919" w="12065">
                    <a:moveTo>
                      <a:pt x="0" y="0"/>
                    </a:moveTo>
                    <a:lnTo>
                      <a:pt x="5524" y="44672"/>
                    </a:lnTo>
                    <a:lnTo>
                      <a:pt x="9906" y="89916"/>
                    </a:lnTo>
                    <a:lnTo>
                      <a:pt x="11906" y="143637"/>
                    </a:lnTo>
                    <a:lnTo>
                      <a:pt x="11513" y="170497"/>
                    </a:lnTo>
                    <a:lnTo>
                      <a:pt x="9906" y="197358"/>
                    </a:lnTo>
                    <a:lnTo>
                      <a:pt x="8524" y="210371"/>
                    </a:lnTo>
                    <a:lnTo>
                      <a:pt x="6858" y="223170"/>
                    </a:lnTo>
                    <a:lnTo>
                      <a:pt x="5191" y="235827"/>
                    </a:lnTo>
                    <a:lnTo>
                      <a:pt x="3810" y="248411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53" name="Google Shape;1653;p29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422373" y="2645651"/>
                <a:ext cx="237769" cy="1219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4" name="Google Shape;1654;p29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8686025" y="2588501"/>
                <a:ext cx="307873" cy="16614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55" name="Google Shape;1655;p29"/>
              <p:cNvSpPr/>
              <p:nvPr/>
            </p:nvSpPr>
            <p:spPr>
              <a:xfrm>
                <a:off x="8975598" y="2545842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810"/>
                    </a:moveTo>
                    <a:lnTo>
                      <a:pt x="0" y="12192"/>
                    </a:lnTo>
                    <a:lnTo>
                      <a:pt x="3048" y="15240"/>
                    </a:lnTo>
                    <a:lnTo>
                      <a:pt x="11430" y="15240"/>
                    </a:lnTo>
                    <a:lnTo>
                      <a:pt x="15240" y="12192"/>
                    </a:lnTo>
                    <a:lnTo>
                      <a:pt x="15240" y="7620"/>
                    </a:lnTo>
                    <a:lnTo>
                      <a:pt x="15240" y="3810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6" name="Google Shape;1656;p29"/>
            <p:cNvGrpSpPr/>
            <p:nvPr/>
          </p:nvGrpSpPr>
          <p:grpSpPr>
            <a:xfrm>
              <a:off x="9065513" y="2510789"/>
              <a:ext cx="221755" cy="227244"/>
              <a:chOff x="9065513" y="2510789"/>
              <a:chExt cx="221755" cy="227244"/>
            </a:xfrm>
          </p:grpSpPr>
          <p:sp>
            <p:nvSpPr>
              <p:cNvPr id="1657" name="Google Shape;1657;p29"/>
              <p:cNvSpPr/>
              <p:nvPr/>
            </p:nvSpPr>
            <p:spPr>
              <a:xfrm>
                <a:off x="9065513" y="2570987"/>
                <a:ext cx="5079" cy="109219"/>
              </a:xfrm>
              <a:custGeom>
                <a:rect b="b" l="l" r="r" t="t"/>
                <a:pathLst>
                  <a:path extrusionOk="0" h="109219" w="5079">
                    <a:moveTo>
                      <a:pt x="3809" y="0"/>
                    </a:moveTo>
                    <a:lnTo>
                      <a:pt x="4226" y="22074"/>
                    </a:lnTo>
                    <a:lnTo>
                      <a:pt x="4857" y="44577"/>
                    </a:lnTo>
                    <a:lnTo>
                      <a:pt x="4774" y="67079"/>
                    </a:lnTo>
                    <a:lnTo>
                      <a:pt x="3047" y="89154"/>
                    </a:lnTo>
                    <a:lnTo>
                      <a:pt x="1523" y="96012"/>
                    </a:lnTo>
                    <a:lnTo>
                      <a:pt x="761" y="102107"/>
                    </a:lnTo>
                    <a:lnTo>
                      <a:pt x="0" y="108966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29"/>
              <p:cNvSpPr/>
              <p:nvPr/>
            </p:nvSpPr>
            <p:spPr>
              <a:xfrm>
                <a:off x="9111233" y="2620517"/>
                <a:ext cx="15240" cy="47625"/>
              </a:xfrm>
              <a:custGeom>
                <a:rect b="b" l="l" r="r" t="t"/>
                <a:pathLst>
                  <a:path extrusionOk="0" h="47625" w="15240">
                    <a:moveTo>
                      <a:pt x="15240" y="0"/>
                    </a:moveTo>
                    <a:lnTo>
                      <a:pt x="10846" y="7905"/>
                    </a:lnTo>
                    <a:lnTo>
                      <a:pt x="6953" y="15811"/>
                    </a:lnTo>
                    <a:lnTo>
                      <a:pt x="3774" y="24003"/>
                    </a:lnTo>
                    <a:lnTo>
                      <a:pt x="1524" y="32766"/>
                    </a:lnTo>
                    <a:lnTo>
                      <a:pt x="0" y="37338"/>
                    </a:lnTo>
                    <a:lnTo>
                      <a:pt x="1524" y="44958"/>
                    </a:lnTo>
                    <a:lnTo>
                      <a:pt x="1524" y="47244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29"/>
              <p:cNvSpPr/>
              <p:nvPr/>
            </p:nvSpPr>
            <p:spPr>
              <a:xfrm>
                <a:off x="9124187" y="2510789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048"/>
                    </a:moveTo>
                    <a:lnTo>
                      <a:pt x="0" y="11430"/>
                    </a:lnTo>
                    <a:lnTo>
                      <a:pt x="3810" y="15240"/>
                    </a:lnTo>
                    <a:lnTo>
                      <a:pt x="12192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60" name="Google Shape;1660;p29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9170657" y="2531351"/>
                <a:ext cx="116611" cy="2066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61" name="Google Shape;1661;p29"/>
            <p:cNvSpPr/>
            <p:nvPr/>
          </p:nvSpPr>
          <p:spPr>
            <a:xfrm>
              <a:off x="6201917" y="2587942"/>
              <a:ext cx="583565" cy="493394"/>
            </a:xfrm>
            <a:custGeom>
              <a:rect b="b" l="l" r="r" t="t"/>
              <a:pathLst>
                <a:path extrusionOk="0" h="493394" w="583565">
                  <a:moveTo>
                    <a:pt x="0" y="97345"/>
                  </a:moveTo>
                  <a:lnTo>
                    <a:pt x="39433" y="78807"/>
                  </a:lnTo>
                  <a:lnTo>
                    <a:pt x="81153" y="69687"/>
                  </a:lnTo>
                  <a:lnTo>
                    <a:pt x="133731" y="59709"/>
                  </a:lnTo>
                  <a:lnTo>
                    <a:pt x="160020" y="55435"/>
                  </a:lnTo>
                  <a:lnTo>
                    <a:pt x="196584" y="49149"/>
                  </a:lnTo>
                  <a:lnTo>
                    <a:pt x="233076" y="42862"/>
                  </a:lnTo>
                  <a:lnTo>
                    <a:pt x="269426" y="36576"/>
                  </a:lnTo>
                  <a:lnTo>
                    <a:pt x="305562" y="30289"/>
                  </a:lnTo>
                  <a:lnTo>
                    <a:pt x="339280" y="24717"/>
                  </a:lnTo>
                  <a:lnTo>
                    <a:pt x="372999" y="19431"/>
                  </a:lnTo>
                  <a:lnTo>
                    <a:pt x="406717" y="14430"/>
                  </a:lnTo>
                  <a:lnTo>
                    <a:pt x="440436" y="9715"/>
                  </a:lnTo>
                  <a:lnTo>
                    <a:pt x="461581" y="6584"/>
                  </a:lnTo>
                  <a:lnTo>
                    <a:pt x="482727" y="4095"/>
                  </a:lnTo>
                  <a:lnTo>
                    <a:pt x="503872" y="2321"/>
                  </a:lnTo>
                  <a:lnTo>
                    <a:pt x="525018" y="1333"/>
                  </a:lnTo>
                  <a:lnTo>
                    <a:pt x="533757" y="595"/>
                  </a:lnTo>
                  <a:lnTo>
                    <a:pt x="544068" y="0"/>
                  </a:lnTo>
                  <a:lnTo>
                    <a:pt x="554378" y="261"/>
                  </a:lnTo>
                  <a:lnTo>
                    <a:pt x="563118" y="2095"/>
                  </a:lnTo>
                  <a:lnTo>
                    <a:pt x="568452" y="4381"/>
                  </a:lnTo>
                  <a:lnTo>
                    <a:pt x="569976" y="13525"/>
                  </a:lnTo>
                  <a:lnTo>
                    <a:pt x="570738" y="18859"/>
                  </a:lnTo>
                  <a:lnTo>
                    <a:pt x="571464" y="47553"/>
                  </a:lnTo>
                  <a:lnTo>
                    <a:pt x="570833" y="76390"/>
                  </a:lnTo>
                  <a:lnTo>
                    <a:pt x="569773" y="105227"/>
                  </a:lnTo>
                  <a:lnTo>
                    <a:pt x="569214" y="133921"/>
                  </a:lnTo>
                  <a:lnTo>
                    <a:pt x="568785" y="159305"/>
                  </a:lnTo>
                  <a:lnTo>
                    <a:pt x="568642" y="184975"/>
                  </a:lnTo>
                  <a:lnTo>
                    <a:pt x="568785" y="210645"/>
                  </a:lnTo>
                  <a:lnTo>
                    <a:pt x="569214" y="236029"/>
                  </a:lnTo>
                  <a:lnTo>
                    <a:pt x="570976" y="259913"/>
                  </a:lnTo>
                  <a:lnTo>
                    <a:pt x="573595" y="283654"/>
                  </a:lnTo>
                  <a:lnTo>
                    <a:pt x="576500" y="307395"/>
                  </a:lnTo>
                  <a:lnTo>
                    <a:pt x="579120" y="331279"/>
                  </a:lnTo>
                  <a:lnTo>
                    <a:pt x="580977" y="347424"/>
                  </a:lnTo>
                  <a:lnTo>
                    <a:pt x="582549" y="364426"/>
                  </a:lnTo>
                  <a:lnTo>
                    <a:pt x="582977" y="381428"/>
                  </a:lnTo>
                  <a:lnTo>
                    <a:pt x="581406" y="397573"/>
                  </a:lnTo>
                  <a:lnTo>
                    <a:pt x="557784" y="439483"/>
                  </a:lnTo>
                  <a:lnTo>
                    <a:pt x="518683" y="449758"/>
                  </a:lnTo>
                  <a:lnTo>
                    <a:pt x="476250" y="452437"/>
                  </a:lnTo>
                  <a:lnTo>
                    <a:pt x="440817" y="454509"/>
                  </a:lnTo>
                  <a:lnTo>
                    <a:pt x="369951" y="458652"/>
                  </a:lnTo>
                  <a:lnTo>
                    <a:pt x="294620" y="466796"/>
                  </a:lnTo>
                  <a:lnTo>
                    <a:pt x="254793" y="472440"/>
                  </a:lnTo>
                  <a:lnTo>
                    <a:pt x="214824" y="477226"/>
                  </a:lnTo>
                  <a:lnTo>
                    <a:pt x="174498" y="479869"/>
                  </a:lnTo>
                  <a:lnTo>
                    <a:pt x="160662" y="480071"/>
                  </a:lnTo>
                  <a:lnTo>
                    <a:pt x="146685" y="479774"/>
                  </a:lnTo>
                  <a:lnTo>
                    <a:pt x="132707" y="479333"/>
                  </a:lnTo>
                  <a:lnTo>
                    <a:pt x="118872" y="479107"/>
                  </a:lnTo>
                  <a:lnTo>
                    <a:pt x="110073" y="478928"/>
                  </a:lnTo>
                  <a:lnTo>
                    <a:pt x="101060" y="478821"/>
                  </a:lnTo>
                  <a:lnTo>
                    <a:pt x="92190" y="479428"/>
                  </a:lnTo>
                  <a:lnTo>
                    <a:pt x="83820" y="481393"/>
                  </a:lnTo>
                  <a:lnTo>
                    <a:pt x="82296" y="482155"/>
                  </a:lnTo>
                  <a:lnTo>
                    <a:pt x="70104" y="489013"/>
                  </a:lnTo>
                  <a:lnTo>
                    <a:pt x="73914" y="492823"/>
                  </a:lnTo>
                  <a:lnTo>
                    <a:pt x="75438" y="492823"/>
                  </a:lnTo>
                  <a:lnTo>
                    <a:pt x="76962" y="492823"/>
                  </a:lnTo>
                  <a:lnTo>
                    <a:pt x="78486" y="492823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2" name="Google Shape;1662;p29"/>
            <p:cNvGrpSpPr/>
            <p:nvPr/>
          </p:nvGrpSpPr>
          <p:grpSpPr>
            <a:xfrm>
              <a:off x="5900915" y="4639805"/>
              <a:ext cx="195846" cy="115327"/>
              <a:chOff x="5900915" y="4639805"/>
              <a:chExt cx="195846" cy="115327"/>
            </a:xfrm>
          </p:grpSpPr>
          <p:pic>
            <p:nvPicPr>
              <p:cNvPr id="1663" name="Google Shape;1663;p29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5900915" y="4639805"/>
                <a:ext cx="66319" cy="823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64" name="Google Shape;1664;p29"/>
              <p:cNvSpPr/>
              <p:nvPr/>
            </p:nvSpPr>
            <p:spPr>
              <a:xfrm>
                <a:off x="5999226" y="4699253"/>
                <a:ext cx="0" cy="55879"/>
              </a:xfrm>
              <a:custGeom>
                <a:rect b="b" l="l" r="r" t="t"/>
                <a:pathLst>
                  <a:path extrusionOk="0" h="55879" w="120000">
                    <a:moveTo>
                      <a:pt x="0" y="0"/>
                    </a:moveTo>
                    <a:lnTo>
                      <a:pt x="0" y="14156"/>
                    </a:lnTo>
                    <a:lnTo>
                      <a:pt x="0" y="28098"/>
                    </a:lnTo>
                    <a:lnTo>
                      <a:pt x="0" y="41898"/>
                    </a:lnTo>
                    <a:lnTo>
                      <a:pt x="0" y="5562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29"/>
              <p:cNvSpPr/>
              <p:nvPr/>
            </p:nvSpPr>
            <p:spPr>
              <a:xfrm>
                <a:off x="6029706" y="4706111"/>
                <a:ext cx="13335" cy="34289"/>
              </a:xfrm>
              <a:custGeom>
                <a:rect b="b" l="l" r="r" t="t"/>
                <a:pathLst>
                  <a:path extrusionOk="0" h="34289" w="13335">
                    <a:moveTo>
                      <a:pt x="0" y="0"/>
                    </a:moveTo>
                    <a:lnTo>
                      <a:pt x="10668" y="7620"/>
                    </a:lnTo>
                    <a:lnTo>
                      <a:pt x="12192" y="7620"/>
                    </a:lnTo>
                    <a:lnTo>
                      <a:pt x="12954" y="19812"/>
                    </a:lnTo>
                    <a:lnTo>
                      <a:pt x="12954" y="26670"/>
                    </a:lnTo>
                    <a:lnTo>
                      <a:pt x="10668" y="28956"/>
                    </a:lnTo>
                    <a:lnTo>
                      <a:pt x="6858" y="3429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29"/>
              <p:cNvSpPr/>
              <p:nvPr/>
            </p:nvSpPr>
            <p:spPr>
              <a:xfrm>
                <a:off x="6081522" y="4690109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809"/>
                    </a:moveTo>
                    <a:lnTo>
                      <a:pt x="0" y="12191"/>
                    </a:lnTo>
                    <a:lnTo>
                      <a:pt x="3809" y="15239"/>
                    </a:lnTo>
                    <a:lnTo>
                      <a:pt x="12191" y="15239"/>
                    </a:lnTo>
                    <a:lnTo>
                      <a:pt x="15239" y="12191"/>
                    </a:lnTo>
                    <a:lnTo>
                      <a:pt x="15239" y="7619"/>
                    </a:lnTo>
                    <a:lnTo>
                      <a:pt x="15239" y="3809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80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7" name="Google Shape;1667;p29"/>
            <p:cNvGrpSpPr/>
            <p:nvPr/>
          </p:nvGrpSpPr>
          <p:grpSpPr>
            <a:xfrm>
              <a:off x="6159246" y="4610087"/>
              <a:ext cx="310908" cy="124598"/>
              <a:chOff x="6159246" y="4610087"/>
              <a:chExt cx="310908" cy="124598"/>
            </a:xfrm>
          </p:grpSpPr>
          <p:sp>
            <p:nvSpPr>
              <p:cNvPr id="1668" name="Google Shape;1668;p29"/>
              <p:cNvSpPr/>
              <p:nvPr/>
            </p:nvSpPr>
            <p:spPr>
              <a:xfrm>
                <a:off x="6159246" y="4677155"/>
                <a:ext cx="67945" cy="24764"/>
              </a:xfrm>
              <a:custGeom>
                <a:rect b="b" l="l" r="r" t="t"/>
                <a:pathLst>
                  <a:path extrusionOk="0" h="24764" w="67945">
                    <a:moveTo>
                      <a:pt x="15240" y="12192"/>
                    </a:moveTo>
                    <a:lnTo>
                      <a:pt x="12192" y="9144"/>
                    </a:lnTo>
                    <a:lnTo>
                      <a:pt x="3810" y="9144"/>
                    </a:lnTo>
                    <a:lnTo>
                      <a:pt x="0" y="12192"/>
                    </a:lnTo>
                    <a:lnTo>
                      <a:pt x="0" y="20574"/>
                    </a:lnTo>
                    <a:lnTo>
                      <a:pt x="3810" y="24384"/>
                    </a:lnTo>
                    <a:lnTo>
                      <a:pt x="12192" y="24384"/>
                    </a:lnTo>
                    <a:lnTo>
                      <a:pt x="15240" y="20574"/>
                    </a:lnTo>
                    <a:lnTo>
                      <a:pt x="15240" y="16764"/>
                    </a:lnTo>
                    <a:lnTo>
                      <a:pt x="15240" y="12192"/>
                    </a:lnTo>
                    <a:close/>
                  </a:path>
                  <a:path extrusionOk="0" h="24764" w="67945">
                    <a:moveTo>
                      <a:pt x="67818" y="3810"/>
                    </a:moveTo>
                    <a:lnTo>
                      <a:pt x="64770" y="0"/>
                    </a:lnTo>
                    <a:lnTo>
                      <a:pt x="56388" y="0"/>
                    </a:lnTo>
                    <a:lnTo>
                      <a:pt x="52578" y="3810"/>
                    </a:lnTo>
                    <a:lnTo>
                      <a:pt x="52578" y="12192"/>
                    </a:lnTo>
                    <a:lnTo>
                      <a:pt x="56388" y="15240"/>
                    </a:lnTo>
                    <a:lnTo>
                      <a:pt x="64770" y="15240"/>
                    </a:lnTo>
                    <a:lnTo>
                      <a:pt x="67818" y="12192"/>
                    </a:lnTo>
                    <a:lnTo>
                      <a:pt x="67818" y="7620"/>
                    </a:lnTo>
                    <a:lnTo>
                      <a:pt x="67818" y="381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29"/>
              <p:cNvSpPr/>
              <p:nvPr/>
            </p:nvSpPr>
            <p:spPr>
              <a:xfrm>
                <a:off x="6266688" y="4694681"/>
                <a:ext cx="15239" cy="40004"/>
              </a:xfrm>
              <a:custGeom>
                <a:rect b="b" l="l" r="r" t="t"/>
                <a:pathLst>
                  <a:path extrusionOk="0" h="40004" w="15239">
                    <a:moveTo>
                      <a:pt x="0" y="0"/>
                    </a:moveTo>
                    <a:lnTo>
                      <a:pt x="15240" y="28956"/>
                    </a:lnTo>
                    <a:lnTo>
                      <a:pt x="14478" y="33528"/>
                    </a:lnTo>
                    <a:lnTo>
                      <a:pt x="8382" y="39624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70" name="Google Shape;1670;p29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6318491" y="4610087"/>
                <a:ext cx="151663" cy="1211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71" name="Google Shape;1671;p29"/>
            <p:cNvGrpSpPr/>
            <p:nvPr/>
          </p:nvGrpSpPr>
          <p:grpSpPr>
            <a:xfrm>
              <a:off x="6596348" y="4250436"/>
              <a:ext cx="278428" cy="335279"/>
              <a:chOff x="6596348" y="4250436"/>
              <a:chExt cx="278428" cy="335279"/>
            </a:xfrm>
          </p:grpSpPr>
          <p:sp>
            <p:nvSpPr>
              <p:cNvPr id="1672" name="Google Shape;1672;p29"/>
              <p:cNvSpPr/>
              <p:nvPr/>
            </p:nvSpPr>
            <p:spPr>
              <a:xfrm>
                <a:off x="6596348" y="4250436"/>
                <a:ext cx="99059" cy="335279"/>
              </a:xfrm>
              <a:custGeom>
                <a:rect b="b" l="l" r="r" t="t"/>
                <a:pathLst>
                  <a:path extrusionOk="0" h="335279" w="99059">
                    <a:moveTo>
                      <a:pt x="46005" y="0"/>
                    </a:moveTo>
                    <a:lnTo>
                      <a:pt x="13739" y="49660"/>
                    </a:lnTo>
                    <a:lnTo>
                      <a:pt x="6167" y="96119"/>
                    </a:lnTo>
                    <a:lnTo>
                      <a:pt x="1440" y="156138"/>
                    </a:lnTo>
                    <a:lnTo>
                      <a:pt x="0" y="193929"/>
                    </a:lnTo>
                    <a:lnTo>
                      <a:pt x="988" y="231719"/>
                    </a:lnTo>
                    <a:lnTo>
                      <a:pt x="9417" y="284083"/>
                    </a:lnTo>
                    <a:lnTo>
                      <a:pt x="36099" y="323088"/>
                    </a:lnTo>
                    <a:lnTo>
                      <a:pt x="78009" y="334518"/>
                    </a:lnTo>
                    <a:lnTo>
                      <a:pt x="84867" y="335280"/>
                    </a:lnTo>
                    <a:lnTo>
                      <a:pt x="91725" y="335280"/>
                    </a:lnTo>
                    <a:lnTo>
                      <a:pt x="98583" y="33528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73" name="Google Shape;1673;p29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6733019" y="4353293"/>
                <a:ext cx="141757" cy="1448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74" name="Google Shape;1674;p29"/>
            <p:cNvSpPr/>
            <p:nvPr/>
          </p:nvSpPr>
          <p:spPr>
            <a:xfrm>
              <a:off x="6951726" y="4438650"/>
              <a:ext cx="20320" cy="57150"/>
            </a:xfrm>
            <a:custGeom>
              <a:rect b="b" l="l" r="r" t="t"/>
              <a:pathLst>
                <a:path extrusionOk="0" h="57150" w="20320">
                  <a:moveTo>
                    <a:pt x="0" y="0"/>
                  </a:moveTo>
                  <a:lnTo>
                    <a:pt x="19990" y="26920"/>
                  </a:lnTo>
                  <a:lnTo>
                    <a:pt x="18383" y="34766"/>
                  </a:lnTo>
                  <a:lnTo>
                    <a:pt x="15204" y="42183"/>
                  </a:lnTo>
                  <a:lnTo>
                    <a:pt x="10668" y="49530"/>
                  </a:lnTo>
                  <a:lnTo>
                    <a:pt x="6858" y="54102"/>
                  </a:lnTo>
                  <a:lnTo>
                    <a:pt x="6096" y="54864"/>
                  </a:lnTo>
                  <a:lnTo>
                    <a:pt x="3048" y="57150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29"/>
            <p:cNvSpPr/>
            <p:nvPr/>
          </p:nvSpPr>
          <p:spPr>
            <a:xfrm>
              <a:off x="7046214" y="4415028"/>
              <a:ext cx="15240" cy="15239"/>
            </a:xfrm>
            <a:custGeom>
              <a:rect b="b" l="l" r="r" t="t"/>
              <a:pathLst>
                <a:path extrusionOk="0" h="15239" w="15240">
                  <a:moveTo>
                    <a:pt x="0" y="3810"/>
                  </a:moveTo>
                  <a:lnTo>
                    <a:pt x="0" y="12192"/>
                  </a:lnTo>
                  <a:lnTo>
                    <a:pt x="3048" y="15240"/>
                  </a:lnTo>
                  <a:lnTo>
                    <a:pt x="11430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810"/>
                  </a:lnTo>
                  <a:lnTo>
                    <a:pt x="11430" y="0"/>
                  </a:lnTo>
                  <a:lnTo>
                    <a:pt x="3048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29"/>
            <p:cNvSpPr/>
            <p:nvPr/>
          </p:nvSpPr>
          <p:spPr>
            <a:xfrm>
              <a:off x="7155942" y="4399788"/>
              <a:ext cx="15240" cy="15239"/>
            </a:xfrm>
            <a:custGeom>
              <a:rect b="b" l="l" r="r" t="t"/>
              <a:pathLst>
                <a:path extrusionOk="0" h="15239" w="15240">
                  <a:moveTo>
                    <a:pt x="0" y="3048"/>
                  </a:moveTo>
                  <a:lnTo>
                    <a:pt x="0" y="12192"/>
                  </a:lnTo>
                  <a:lnTo>
                    <a:pt x="3048" y="15240"/>
                  </a:lnTo>
                  <a:lnTo>
                    <a:pt x="11430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048"/>
                  </a:lnTo>
                  <a:lnTo>
                    <a:pt x="11430" y="0"/>
                  </a:lnTo>
                  <a:lnTo>
                    <a:pt x="3048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29"/>
            <p:cNvSpPr/>
            <p:nvPr/>
          </p:nvSpPr>
          <p:spPr>
            <a:xfrm>
              <a:off x="7252716" y="4384547"/>
              <a:ext cx="15240" cy="15239"/>
            </a:xfrm>
            <a:custGeom>
              <a:rect b="b" l="l" r="r" t="t"/>
              <a:pathLst>
                <a:path extrusionOk="0" h="15239" w="15240">
                  <a:moveTo>
                    <a:pt x="0" y="3810"/>
                  </a:moveTo>
                  <a:lnTo>
                    <a:pt x="0" y="12192"/>
                  </a:lnTo>
                  <a:lnTo>
                    <a:pt x="3810" y="15240"/>
                  </a:lnTo>
                  <a:lnTo>
                    <a:pt x="12192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810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8" name="Google Shape;1678;p29"/>
            <p:cNvGrpSpPr/>
            <p:nvPr/>
          </p:nvGrpSpPr>
          <p:grpSpPr>
            <a:xfrm>
              <a:off x="7411973" y="4293095"/>
              <a:ext cx="259093" cy="187253"/>
              <a:chOff x="7411973" y="4293095"/>
              <a:chExt cx="259093" cy="187253"/>
            </a:xfrm>
          </p:grpSpPr>
          <p:sp>
            <p:nvSpPr>
              <p:cNvPr id="1679" name="Google Shape;1679;p29"/>
              <p:cNvSpPr/>
              <p:nvPr/>
            </p:nvSpPr>
            <p:spPr>
              <a:xfrm>
                <a:off x="7411973" y="4420659"/>
                <a:ext cx="31750" cy="59689"/>
              </a:xfrm>
              <a:custGeom>
                <a:rect b="b" l="l" r="r" t="t"/>
                <a:pathLst>
                  <a:path extrusionOk="0" h="59689" w="31750">
                    <a:moveTo>
                      <a:pt x="0" y="5036"/>
                    </a:moveTo>
                    <a:lnTo>
                      <a:pt x="5131" y="3167"/>
                    </a:lnTo>
                    <a:lnTo>
                      <a:pt x="12477" y="940"/>
                    </a:lnTo>
                    <a:lnTo>
                      <a:pt x="20252" y="0"/>
                    </a:lnTo>
                    <a:lnTo>
                      <a:pt x="26670" y="1988"/>
                    </a:lnTo>
                    <a:lnTo>
                      <a:pt x="31242" y="6560"/>
                    </a:lnTo>
                    <a:lnTo>
                      <a:pt x="31242" y="21038"/>
                    </a:lnTo>
                    <a:lnTo>
                      <a:pt x="29718" y="26372"/>
                    </a:lnTo>
                    <a:lnTo>
                      <a:pt x="27348" y="33432"/>
                    </a:lnTo>
                    <a:lnTo>
                      <a:pt x="23907" y="40564"/>
                    </a:lnTo>
                    <a:lnTo>
                      <a:pt x="19752" y="47267"/>
                    </a:lnTo>
                    <a:lnTo>
                      <a:pt x="15240" y="53042"/>
                    </a:lnTo>
                    <a:lnTo>
                      <a:pt x="10668" y="59138"/>
                    </a:lnTo>
                    <a:lnTo>
                      <a:pt x="12192" y="56090"/>
                    </a:lnTo>
                    <a:lnTo>
                      <a:pt x="7620" y="5685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80" name="Google Shape;1680;p29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7474445" y="4293095"/>
                <a:ext cx="196621" cy="1333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81" name="Google Shape;1681;p29"/>
            <p:cNvSpPr/>
            <p:nvPr/>
          </p:nvSpPr>
          <p:spPr>
            <a:xfrm>
              <a:off x="7849361" y="4270247"/>
              <a:ext cx="15240" cy="15239"/>
            </a:xfrm>
            <a:custGeom>
              <a:rect b="b" l="l" r="r" t="t"/>
              <a:pathLst>
                <a:path extrusionOk="0" h="15239" w="15240">
                  <a:moveTo>
                    <a:pt x="0" y="3048"/>
                  </a:moveTo>
                  <a:lnTo>
                    <a:pt x="0" y="12192"/>
                  </a:lnTo>
                  <a:lnTo>
                    <a:pt x="3048" y="15240"/>
                  </a:lnTo>
                  <a:lnTo>
                    <a:pt x="11430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048"/>
                  </a:lnTo>
                  <a:lnTo>
                    <a:pt x="11430" y="0"/>
                  </a:lnTo>
                  <a:lnTo>
                    <a:pt x="3048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2" name="Google Shape;1682;p29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7828013" y="4364723"/>
              <a:ext cx="68033" cy="754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3" name="Google Shape;1683;p29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7979650" y="4270997"/>
              <a:ext cx="116611" cy="152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4" name="Google Shape;1684;p29"/>
            <p:cNvSpPr/>
            <p:nvPr/>
          </p:nvSpPr>
          <p:spPr>
            <a:xfrm>
              <a:off x="8164830" y="4413503"/>
              <a:ext cx="33654" cy="59054"/>
            </a:xfrm>
            <a:custGeom>
              <a:rect b="b" l="l" r="r" t="t"/>
              <a:pathLst>
                <a:path extrusionOk="0" h="59054" w="33654">
                  <a:moveTo>
                    <a:pt x="33527" y="0"/>
                  </a:moveTo>
                  <a:lnTo>
                    <a:pt x="29515" y="8679"/>
                  </a:lnTo>
                  <a:lnTo>
                    <a:pt x="25431" y="17430"/>
                  </a:lnTo>
                  <a:lnTo>
                    <a:pt x="21205" y="26038"/>
                  </a:lnTo>
                  <a:lnTo>
                    <a:pt x="16763" y="34290"/>
                  </a:lnTo>
                  <a:lnTo>
                    <a:pt x="13846" y="40778"/>
                  </a:lnTo>
                  <a:lnTo>
                    <a:pt x="10572" y="47339"/>
                  </a:lnTo>
                  <a:lnTo>
                    <a:pt x="6584" y="53470"/>
                  </a:lnTo>
                  <a:lnTo>
                    <a:pt x="1523" y="58674"/>
                  </a:lnTo>
                  <a:lnTo>
                    <a:pt x="761" y="58674"/>
                  </a:lnTo>
                  <a:lnTo>
                    <a:pt x="0" y="58674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85" name="Google Shape;1685;p29"/>
            <p:cNvGrpSpPr/>
            <p:nvPr/>
          </p:nvGrpSpPr>
          <p:grpSpPr>
            <a:xfrm>
              <a:off x="8316264" y="4107942"/>
              <a:ext cx="296748" cy="311150"/>
              <a:chOff x="8316264" y="4107942"/>
              <a:chExt cx="296748" cy="311150"/>
            </a:xfrm>
          </p:grpSpPr>
          <p:pic>
            <p:nvPicPr>
              <p:cNvPr id="1686" name="Google Shape;1686;p29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8316264" y="4152887"/>
                <a:ext cx="170141" cy="2312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7" name="Google Shape;1687;p29"/>
              <p:cNvSpPr/>
              <p:nvPr/>
            </p:nvSpPr>
            <p:spPr>
              <a:xfrm>
                <a:off x="8526017" y="4107942"/>
                <a:ext cx="86995" cy="311150"/>
              </a:xfrm>
              <a:custGeom>
                <a:rect b="b" l="l" r="r" t="t"/>
                <a:pathLst>
                  <a:path extrusionOk="0" h="311150" w="86995">
                    <a:moveTo>
                      <a:pt x="6857" y="0"/>
                    </a:moveTo>
                    <a:lnTo>
                      <a:pt x="50291" y="22859"/>
                    </a:lnTo>
                    <a:lnTo>
                      <a:pt x="69151" y="56292"/>
                    </a:lnTo>
                    <a:lnTo>
                      <a:pt x="80009" y="93725"/>
                    </a:lnTo>
                    <a:lnTo>
                      <a:pt x="86105" y="141446"/>
                    </a:lnTo>
                    <a:lnTo>
                      <a:pt x="86653" y="165842"/>
                    </a:lnTo>
                    <a:lnTo>
                      <a:pt x="85343" y="189737"/>
                    </a:lnTo>
                    <a:lnTo>
                      <a:pt x="76104" y="230409"/>
                    </a:lnTo>
                    <a:lnTo>
                      <a:pt x="57149" y="268224"/>
                    </a:lnTo>
                    <a:lnTo>
                      <a:pt x="25110" y="302835"/>
                    </a:lnTo>
                    <a:lnTo>
                      <a:pt x="7619" y="310134"/>
                    </a:lnTo>
                    <a:lnTo>
                      <a:pt x="3809" y="310134"/>
                    </a:lnTo>
                    <a:lnTo>
                      <a:pt x="0" y="31089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88" name="Google Shape;1688;p29"/>
            <p:cNvSpPr/>
            <p:nvPr/>
          </p:nvSpPr>
          <p:spPr>
            <a:xfrm>
              <a:off x="5500878" y="5185409"/>
              <a:ext cx="67310" cy="9525"/>
            </a:xfrm>
            <a:custGeom>
              <a:rect b="b" l="l" r="r" t="t"/>
              <a:pathLst>
                <a:path extrusionOk="0" h="9525" w="67310">
                  <a:moveTo>
                    <a:pt x="0" y="9143"/>
                  </a:moveTo>
                  <a:lnTo>
                    <a:pt x="9703" y="9227"/>
                  </a:lnTo>
                  <a:lnTo>
                    <a:pt x="19335" y="9239"/>
                  </a:lnTo>
                  <a:lnTo>
                    <a:pt x="28825" y="8822"/>
                  </a:lnTo>
                  <a:lnTo>
                    <a:pt x="38100" y="7619"/>
                  </a:lnTo>
                  <a:lnTo>
                    <a:pt x="44958" y="5786"/>
                  </a:lnTo>
                  <a:lnTo>
                    <a:pt x="51816" y="3809"/>
                  </a:lnTo>
                  <a:lnTo>
                    <a:pt x="58674" y="1833"/>
                  </a:lnTo>
                  <a:lnTo>
                    <a:pt x="65532" y="0"/>
                  </a:lnTo>
                  <a:lnTo>
                    <a:pt x="66294" y="0"/>
                  </a:lnTo>
                  <a:lnTo>
                    <a:pt x="67056" y="0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29"/>
            <p:cNvSpPr/>
            <p:nvPr/>
          </p:nvSpPr>
          <p:spPr>
            <a:xfrm>
              <a:off x="5513070" y="5263134"/>
              <a:ext cx="48260" cy="12064"/>
            </a:xfrm>
            <a:custGeom>
              <a:rect b="b" l="l" r="r" t="t"/>
              <a:pathLst>
                <a:path extrusionOk="0" h="12064" w="48260">
                  <a:moveTo>
                    <a:pt x="0" y="11429"/>
                  </a:moveTo>
                  <a:lnTo>
                    <a:pt x="9441" y="11572"/>
                  </a:lnTo>
                  <a:lnTo>
                    <a:pt x="17811" y="10858"/>
                  </a:lnTo>
                  <a:lnTo>
                    <a:pt x="26038" y="9286"/>
                  </a:lnTo>
                  <a:lnTo>
                    <a:pt x="35052" y="6857"/>
                  </a:lnTo>
                  <a:lnTo>
                    <a:pt x="42672" y="5333"/>
                  </a:lnTo>
                  <a:lnTo>
                    <a:pt x="44958" y="3809"/>
                  </a:lnTo>
                  <a:lnTo>
                    <a:pt x="48006" y="0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90" name="Google Shape;1690;p29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6027049" y="5214353"/>
              <a:ext cx="66676" cy="22813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91" name="Google Shape;1691;p29"/>
            <p:cNvGrpSpPr/>
            <p:nvPr/>
          </p:nvGrpSpPr>
          <p:grpSpPr>
            <a:xfrm>
              <a:off x="5992368" y="5188457"/>
              <a:ext cx="285114" cy="254507"/>
              <a:chOff x="5992368" y="5188457"/>
              <a:chExt cx="285114" cy="254507"/>
            </a:xfrm>
          </p:grpSpPr>
          <p:sp>
            <p:nvSpPr>
              <p:cNvPr id="1692" name="Google Shape;1692;p29"/>
              <p:cNvSpPr/>
              <p:nvPr/>
            </p:nvSpPr>
            <p:spPr>
              <a:xfrm>
                <a:off x="6151626" y="5199125"/>
                <a:ext cx="40639" cy="243839"/>
              </a:xfrm>
              <a:custGeom>
                <a:rect b="b" l="l" r="r" t="t"/>
                <a:pathLst>
                  <a:path extrusionOk="0" h="243839" w="40639">
                    <a:moveTo>
                      <a:pt x="0" y="0"/>
                    </a:moveTo>
                    <a:lnTo>
                      <a:pt x="3321" y="45648"/>
                    </a:lnTo>
                    <a:lnTo>
                      <a:pt x="11525" y="100203"/>
                    </a:lnTo>
                    <a:lnTo>
                      <a:pt x="18288" y="139446"/>
                    </a:lnTo>
                    <a:lnTo>
                      <a:pt x="28146" y="190238"/>
                    </a:lnTo>
                    <a:lnTo>
                      <a:pt x="32004" y="207264"/>
                    </a:lnTo>
                    <a:lnTo>
                      <a:pt x="33837" y="215395"/>
                    </a:lnTo>
                    <a:lnTo>
                      <a:pt x="35814" y="223742"/>
                    </a:lnTo>
                    <a:lnTo>
                      <a:pt x="37790" y="232231"/>
                    </a:lnTo>
                    <a:lnTo>
                      <a:pt x="39624" y="240792"/>
                    </a:lnTo>
                    <a:lnTo>
                      <a:pt x="40386" y="243078"/>
                    </a:lnTo>
                    <a:lnTo>
                      <a:pt x="40386" y="243840"/>
                    </a:lnTo>
                    <a:lnTo>
                      <a:pt x="40386" y="24079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29"/>
              <p:cNvSpPr/>
              <p:nvPr/>
            </p:nvSpPr>
            <p:spPr>
              <a:xfrm>
                <a:off x="5992368" y="5188457"/>
                <a:ext cx="285114" cy="46989"/>
              </a:xfrm>
              <a:custGeom>
                <a:rect b="b" l="l" r="r" t="t"/>
                <a:pathLst>
                  <a:path extrusionOk="0" h="46989" w="285114">
                    <a:moveTo>
                      <a:pt x="0" y="46481"/>
                    </a:moveTo>
                    <a:lnTo>
                      <a:pt x="42005" y="40909"/>
                    </a:lnTo>
                    <a:lnTo>
                      <a:pt x="83248" y="32408"/>
                    </a:lnTo>
                    <a:lnTo>
                      <a:pt x="110109" y="26860"/>
                    </a:lnTo>
                    <a:lnTo>
                      <a:pt x="163830" y="16763"/>
                    </a:lnTo>
                    <a:lnTo>
                      <a:pt x="211836" y="8572"/>
                    </a:lnTo>
                    <a:lnTo>
                      <a:pt x="259842" y="1523"/>
                    </a:lnTo>
                    <a:lnTo>
                      <a:pt x="268224" y="761"/>
                    </a:lnTo>
                    <a:lnTo>
                      <a:pt x="276606" y="761"/>
                    </a:lnTo>
                    <a:lnTo>
                      <a:pt x="284988" y="0"/>
                    </a:lnTo>
                    <a:lnTo>
                      <a:pt x="281940" y="0"/>
                    </a:lnTo>
                    <a:lnTo>
                      <a:pt x="279654" y="0"/>
                    </a:lnTo>
                    <a:lnTo>
                      <a:pt x="276606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4" name="Google Shape;1694;p29"/>
            <p:cNvGrpSpPr/>
            <p:nvPr/>
          </p:nvGrpSpPr>
          <p:grpSpPr>
            <a:xfrm>
              <a:off x="5994653" y="5508498"/>
              <a:ext cx="191261" cy="127000"/>
              <a:chOff x="5994653" y="5508498"/>
              <a:chExt cx="191261" cy="127000"/>
            </a:xfrm>
          </p:grpSpPr>
          <p:sp>
            <p:nvSpPr>
              <p:cNvPr id="1695" name="Google Shape;1695;p29"/>
              <p:cNvSpPr/>
              <p:nvPr/>
            </p:nvSpPr>
            <p:spPr>
              <a:xfrm>
                <a:off x="5996642" y="5558028"/>
                <a:ext cx="38735" cy="77470"/>
              </a:xfrm>
              <a:custGeom>
                <a:rect b="b" l="l" r="r" t="t"/>
                <a:pathLst>
                  <a:path extrusionOk="0" h="77470" w="38735">
                    <a:moveTo>
                      <a:pt x="1821" y="0"/>
                    </a:moveTo>
                    <a:lnTo>
                      <a:pt x="833" y="8905"/>
                    </a:lnTo>
                    <a:lnTo>
                      <a:pt x="202" y="17526"/>
                    </a:lnTo>
                    <a:lnTo>
                      <a:pt x="0" y="26146"/>
                    </a:lnTo>
                    <a:lnTo>
                      <a:pt x="297" y="35052"/>
                    </a:lnTo>
                    <a:lnTo>
                      <a:pt x="14013" y="75438"/>
                    </a:lnTo>
                    <a:lnTo>
                      <a:pt x="31539" y="76962"/>
                    </a:lnTo>
                    <a:lnTo>
                      <a:pt x="34587" y="67056"/>
                    </a:lnTo>
                    <a:lnTo>
                      <a:pt x="38397" y="60198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29"/>
              <p:cNvSpPr/>
              <p:nvPr/>
            </p:nvSpPr>
            <p:spPr>
              <a:xfrm>
                <a:off x="5994653" y="5508498"/>
                <a:ext cx="15239" cy="0"/>
              </a:xfrm>
              <a:custGeom>
                <a:rect b="b" l="l" r="r" t="t"/>
                <a:pathLst>
                  <a:path extrusionOk="0" h="120000" w="15239">
                    <a:moveTo>
                      <a:pt x="0" y="0"/>
                    </a:moveTo>
                    <a:lnTo>
                      <a:pt x="5334" y="0"/>
                    </a:lnTo>
                    <a:lnTo>
                      <a:pt x="9906" y="0"/>
                    </a:lnTo>
                    <a:lnTo>
                      <a:pt x="15240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29"/>
              <p:cNvSpPr/>
              <p:nvPr/>
            </p:nvSpPr>
            <p:spPr>
              <a:xfrm>
                <a:off x="6067805" y="5563362"/>
                <a:ext cx="22225" cy="1904"/>
              </a:xfrm>
              <a:custGeom>
                <a:rect b="b" l="l" r="r" t="t"/>
                <a:pathLst>
                  <a:path extrusionOk="0" h="1904" w="22225">
                    <a:moveTo>
                      <a:pt x="0" y="0"/>
                    </a:moveTo>
                    <a:lnTo>
                      <a:pt x="9144" y="761"/>
                    </a:lnTo>
                    <a:lnTo>
                      <a:pt x="13716" y="1523"/>
                    </a:lnTo>
                    <a:lnTo>
                      <a:pt x="22098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29"/>
              <p:cNvSpPr/>
              <p:nvPr/>
            </p:nvSpPr>
            <p:spPr>
              <a:xfrm>
                <a:off x="6083807" y="5612892"/>
                <a:ext cx="41275" cy="7620"/>
              </a:xfrm>
              <a:custGeom>
                <a:rect b="b" l="l" r="r" t="t"/>
                <a:pathLst>
                  <a:path extrusionOk="0" h="7620" w="41275">
                    <a:moveTo>
                      <a:pt x="0" y="6857"/>
                    </a:moveTo>
                    <a:lnTo>
                      <a:pt x="9548" y="7334"/>
                    </a:lnTo>
                    <a:lnTo>
                      <a:pt x="18097" y="7238"/>
                    </a:lnTo>
                    <a:lnTo>
                      <a:pt x="26360" y="6000"/>
                    </a:lnTo>
                    <a:lnTo>
                      <a:pt x="35052" y="3047"/>
                    </a:lnTo>
                    <a:lnTo>
                      <a:pt x="37338" y="2285"/>
                    </a:lnTo>
                    <a:lnTo>
                      <a:pt x="38862" y="761"/>
                    </a:lnTo>
                    <a:lnTo>
                      <a:pt x="41148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29"/>
              <p:cNvSpPr/>
              <p:nvPr/>
            </p:nvSpPr>
            <p:spPr>
              <a:xfrm>
                <a:off x="6174485" y="5554980"/>
                <a:ext cx="11429" cy="69850"/>
              </a:xfrm>
              <a:custGeom>
                <a:rect b="b" l="l" r="r" t="t"/>
                <a:pathLst>
                  <a:path extrusionOk="0" h="69850" w="11429">
                    <a:moveTo>
                      <a:pt x="0" y="0"/>
                    </a:moveTo>
                    <a:lnTo>
                      <a:pt x="1416" y="10048"/>
                    </a:lnTo>
                    <a:lnTo>
                      <a:pt x="3333" y="19812"/>
                    </a:lnTo>
                    <a:lnTo>
                      <a:pt x="5679" y="29575"/>
                    </a:lnTo>
                    <a:lnTo>
                      <a:pt x="8382" y="39624"/>
                    </a:lnTo>
                    <a:lnTo>
                      <a:pt x="9501" y="47053"/>
                    </a:lnTo>
                    <a:lnTo>
                      <a:pt x="10477" y="54483"/>
                    </a:lnTo>
                    <a:lnTo>
                      <a:pt x="11168" y="61912"/>
                    </a:lnTo>
                    <a:lnTo>
                      <a:pt x="11430" y="6934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00" name="Google Shape;1700;p29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6075341" y="5084777"/>
              <a:ext cx="67152" cy="6711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01" name="Google Shape;1701;p29"/>
            <p:cNvGrpSpPr/>
            <p:nvPr/>
          </p:nvGrpSpPr>
          <p:grpSpPr>
            <a:xfrm>
              <a:off x="6401549" y="5208257"/>
              <a:ext cx="231786" cy="347483"/>
              <a:chOff x="6401549" y="5208257"/>
              <a:chExt cx="231786" cy="347483"/>
            </a:xfrm>
          </p:grpSpPr>
          <p:pic>
            <p:nvPicPr>
              <p:cNvPr id="1702" name="Google Shape;1702;p29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6401549" y="5208257"/>
                <a:ext cx="167665" cy="31625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3" name="Google Shape;1703;p29"/>
              <p:cNvSpPr/>
              <p:nvPr/>
            </p:nvSpPr>
            <p:spPr>
              <a:xfrm>
                <a:off x="6599681" y="5506211"/>
                <a:ext cx="33654" cy="49529"/>
              </a:xfrm>
              <a:custGeom>
                <a:rect b="b" l="l" r="r" t="t"/>
                <a:pathLst>
                  <a:path extrusionOk="0" h="49529" w="33654">
                    <a:moveTo>
                      <a:pt x="2285" y="0"/>
                    </a:moveTo>
                    <a:lnTo>
                      <a:pt x="761" y="2286"/>
                    </a:lnTo>
                    <a:lnTo>
                      <a:pt x="761" y="5334"/>
                    </a:lnTo>
                    <a:lnTo>
                      <a:pt x="0" y="9144"/>
                    </a:lnTo>
                    <a:lnTo>
                      <a:pt x="0" y="16764"/>
                    </a:lnTo>
                    <a:lnTo>
                      <a:pt x="0" y="23622"/>
                    </a:lnTo>
                    <a:lnTo>
                      <a:pt x="0" y="31242"/>
                    </a:lnTo>
                    <a:lnTo>
                      <a:pt x="0" y="37338"/>
                    </a:lnTo>
                    <a:lnTo>
                      <a:pt x="0" y="43434"/>
                    </a:lnTo>
                    <a:lnTo>
                      <a:pt x="6095" y="47244"/>
                    </a:lnTo>
                    <a:lnTo>
                      <a:pt x="9143" y="49530"/>
                    </a:lnTo>
                    <a:lnTo>
                      <a:pt x="15239" y="49530"/>
                    </a:lnTo>
                    <a:lnTo>
                      <a:pt x="19049" y="48767"/>
                    </a:lnTo>
                    <a:lnTo>
                      <a:pt x="26669" y="48767"/>
                    </a:lnTo>
                    <a:lnTo>
                      <a:pt x="28955" y="42671"/>
                    </a:lnTo>
                    <a:lnTo>
                      <a:pt x="32003" y="36575"/>
                    </a:lnTo>
                    <a:lnTo>
                      <a:pt x="32765" y="35051"/>
                    </a:lnTo>
                    <a:lnTo>
                      <a:pt x="32765" y="33527"/>
                    </a:lnTo>
                    <a:lnTo>
                      <a:pt x="33527" y="32003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29"/>
              <p:cNvSpPr/>
              <p:nvPr/>
            </p:nvSpPr>
            <p:spPr>
              <a:xfrm>
                <a:off x="6601967" y="5431535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047"/>
                    </a:moveTo>
                    <a:lnTo>
                      <a:pt x="0" y="11429"/>
                    </a:lnTo>
                    <a:lnTo>
                      <a:pt x="3810" y="15239"/>
                    </a:lnTo>
                    <a:lnTo>
                      <a:pt x="12192" y="15239"/>
                    </a:lnTo>
                    <a:lnTo>
                      <a:pt x="15240" y="11429"/>
                    </a:lnTo>
                    <a:lnTo>
                      <a:pt x="15240" y="7619"/>
                    </a:lnTo>
                    <a:lnTo>
                      <a:pt x="15240" y="3047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047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5" name="Google Shape;1705;p29"/>
            <p:cNvGrpSpPr/>
            <p:nvPr/>
          </p:nvGrpSpPr>
          <p:grpSpPr>
            <a:xfrm>
              <a:off x="6715720" y="5115305"/>
              <a:ext cx="261926" cy="306070"/>
              <a:chOff x="6715720" y="5115305"/>
              <a:chExt cx="261926" cy="306070"/>
            </a:xfrm>
          </p:grpSpPr>
          <p:sp>
            <p:nvSpPr>
              <p:cNvPr id="1706" name="Google Shape;1706;p29"/>
              <p:cNvSpPr/>
              <p:nvPr/>
            </p:nvSpPr>
            <p:spPr>
              <a:xfrm>
                <a:off x="6715720" y="5115305"/>
                <a:ext cx="69215" cy="306070"/>
              </a:xfrm>
              <a:custGeom>
                <a:rect b="b" l="l" r="r" t="t"/>
                <a:pathLst>
                  <a:path extrusionOk="0" h="306070" w="69215">
                    <a:moveTo>
                      <a:pt x="30265" y="0"/>
                    </a:moveTo>
                    <a:lnTo>
                      <a:pt x="11727" y="53149"/>
                    </a:lnTo>
                    <a:lnTo>
                      <a:pt x="5691" y="101036"/>
                    </a:lnTo>
                    <a:lnTo>
                      <a:pt x="1214" y="156519"/>
                    </a:lnTo>
                    <a:lnTo>
                      <a:pt x="547" y="184404"/>
                    </a:lnTo>
                    <a:lnTo>
                      <a:pt x="0" y="204835"/>
                    </a:lnTo>
                    <a:lnTo>
                      <a:pt x="2047" y="244840"/>
                    </a:lnTo>
                    <a:lnTo>
                      <a:pt x="19121" y="287464"/>
                    </a:lnTo>
                    <a:lnTo>
                      <a:pt x="54363" y="306038"/>
                    </a:lnTo>
                    <a:lnTo>
                      <a:pt x="61495" y="306050"/>
                    </a:lnTo>
                    <a:lnTo>
                      <a:pt x="69127" y="30556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07" name="Google Shape;1707;p29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6817601" y="5177015"/>
                <a:ext cx="160045" cy="1463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08" name="Google Shape;1708;p29"/>
            <p:cNvSpPr/>
            <p:nvPr/>
          </p:nvSpPr>
          <p:spPr>
            <a:xfrm>
              <a:off x="7082028" y="5152644"/>
              <a:ext cx="15240" cy="15239"/>
            </a:xfrm>
            <a:custGeom>
              <a:rect b="b" l="l" r="r" t="t"/>
              <a:pathLst>
                <a:path extrusionOk="0" h="15239" w="15240">
                  <a:moveTo>
                    <a:pt x="0" y="3047"/>
                  </a:moveTo>
                  <a:lnTo>
                    <a:pt x="0" y="11429"/>
                  </a:lnTo>
                  <a:lnTo>
                    <a:pt x="3048" y="15239"/>
                  </a:lnTo>
                  <a:lnTo>
                    <a:pt x="11430" y="15239"/>
                  </a:lnTo>
                  <a:lnTo>
                    <a:pt x="15240" y="11429"/>
                  </a:lnTo>
                  <a:lnTo>
                    <a:pt x="15240" y="7619"/>
                  </a:lnTo>
                  <a:lnTo>
                    <a:pt x="15240" y="3047"/>
                  </a:lnTo>
                  <a:lnTo>
                    <a:pt x="11430" y="0"/>
                  </a:lnTo>
                  <a:lnTo>
                    <a:pt x="3048" y="0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09" name="Google Shape;1709;p29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7051535" y="5244071"/>
              <a:ext cx="78999" cy="8308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10" name="Google Shape;1710;p29"/>
            <p:cNvGrpSpPr/>
            <p:nvPr/>
          </p:nvGrpSpPr>
          <p:grpSpPr>
            <a:xfrm>
              <a:off x="7179550" y="5133581"/>
              <a:ext cx="165494" cy="214261"/>
              <a:chOff x="7179550" y="5133581"/>
              <a:chExt cx="165494" cy="214261"/>
            </a:xfrm>
          </p:grpSpPr>
          <p:pic>
            <p:nvPicPr>
              <p:cNvPr id="1711" name="Google Shape;1711;p29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7179550" y="5133581"/>
                <a:ext cx="107467" cy="16385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2" name="Google Shape;1712;p29"/>
              <p:cNvSpPr/>
              <p:nvPr/>
            </p:nvSpPr>
            <p:spPr>
              <a:xfrm>
                <a:off x="7315199" y="5306567"/>
                <a:ext cx="29845" cy="41275"/>
              </a:xfrm>
              <a:custGeom>
                <a:rect b="b" l="l" r="r" t="t"/>
                <a:pathLst>
                  <a:path extrusionOk="0" h="41275" w="29845">
                    <a:moveTo>
                      <a:pt x="29718" y="0"/>
                    </a:moveTo>
                    <a:lnTo>
                      <a:pt x="6096" y="36575"/>
                    </a:lnTo>
                    <a:lnTo>
                      <a:pt x="3810" y="38099"/>
                    </a:lnTo>
                    <a:lnTo>
                      <a:pt x="2286" y="39623"/>
                    </a:lnTo>
                    <a:lnTo>
                      <a:pt x="0" y="41147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3" name="Google Shape;1713;p29"/>
            <p:cNvGrpSpPr/>
            <p:nvPr/>
          </p:nvGrpSpPr>
          <p:grpSpPr>
            <a:xfrm>
              <a:off x="7400531" y="4971287"/>
              <a:ext cx="310781" cy="372110"/>
              <a:chOff x="7400531" y="4971287"/>
              <a:chExt cx="310781" cy="372110"/>
            </a:xfrm>
          </p:grpSpPr>
          <p:pic>
            <p:nvPicPr>
              <p:cNvPr id="1714" name="Google Shape;1714;p29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7400531" y="5057857"/>
                <a:ext cx="144805" cy="2284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5" name="Google Shape;1715;p29"/>
              <p:cNvSpPr/>
              <p:nvPr/>
            </p:nvSpPr>
            <p:spPr>
              <a:xfrm>
                <a:off x="7581137" y="4971287"/>
                <a:ext cx="130175" cy="372110"/>
              </a:xfrm>
              <a:custGeom>
                <a:rect b="b" l="l" r="r" t="t"/>
                <a:pathLst>
                  <a:path extrusionOk="0" h="372110" w="130175">
                    <a:moveTo>
                      <a:pt x="0" y="0"/>
                    </a:moveTo>
                    <a:lnTo>
                      <a:pt x="35052" y="15239"/>
                    </a:lnTo>
                    <a:lnTo>
                      <a:pt x="74806" y="53494"/>
                    </a:lnTo>
                    <a:lnTo>
                      <a:pt x="97738" y="88225"/>
                    </a:lnTo>
                    <a:lnTo>
                      <a:pt x="117383" y="130944"/>
                    </a:lnTo>
                    <a:lnTo>
                      <a:pt x="128206" y="174664"/>
                    </a:lnTo>
                    <a:lnTo>
                      <a:pt x="129921" y="196595"/>
                    </a:lnTo>
                    <a:lnTo>
                      <a:pt x="129349" y="218527"/>
                    </a:lnTo>
                    <a:lnTo>
                      <a:pt x="119503" y="264033"/>
                    </a:lnTo>
                    <a:lnTo>
                      <a:pt x="97238" y="308610"/>
                    </a:lnTo>
                    <a:lnTo>
                      <a:pt x="70104" y="347853"/>
                    </a:lnTo>
                    <a:lnTo>
                      <a:pt x="63031" y="357044"/>
                    </a:lnTo>
                    <a:lnTo>
                      <a:pt x="56388" y="366522"/>
                    </a:lnTo>
                    <a:lnTo>
                      <a:pt x="54864" y="368808"/>
                    </a:lnTo>
                    <a:lnTo>
                      <a:pt x="54102" y="370332"/>
                    </a:lnTo>
                    <a:lnTo>
                      <a:pt x="51816" y="371856"/>
                    </a:lnTo>
                    <a:lnTo>
                      <a:pt x="51054" y="364998"/>
                    </a:lnTo>
                    <a:lnTo>
                      <a:pt x="49530" y="359664"/>
                    </a:lnTo>
                    <a:lnTo>
                      <a:pt x="47244" y="35280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16" name="Google Shape;1716;p29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3046463" y="4382249"/>
              <a:ext cx="131851" cy="2156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17" name="Google Shape;1717;p29"/>
            <p:cNvGrpSpPr/>
            <p:nvPr/>
          </p:nvGrpSpPr>
          <p:grpSpPr>
            <a:xfrm>
              <a:off x="3310889" y="4294631"/>
              <a:ext cx="298717" cy="424179"/>
              <a:chOff x="3310889" y="4294631"/>
              <a:chExt cx="298717" cy="424179"/>
            </a:xfrm>
          </p:grpSpPr>
          <p:sp>
            <p:nvSpPr>
              <p:cNvPr id="1718" name="Google Shape;1718;p29"/>
              <p:cNvSpPr/>
              <p:nvPr/>
            </p:nvSpPr>
            <p:spPr>
              <a:xfrm>
                <a:off x="3310889" y="4294631"/>
                <a:ext cx="144779" cy="424179"/>
              </a:xfrm>
              <a:custGeom>
                <a:rect b="b" l="l" r="r" t="t"/>
                <a:pathLst>
                  <a:path extrusionOk="0" h="424179" w="144779">
                    <a:moveTo>
                      <a:pt x="70103" y="0"/>
                    </a:moveTo>
                    <a:lnTo>
                      <a:pt x="39623" y="27432"/>
                    </a:lnTo>
                    <a:lnTo>
                      <a:pt x="17121" y="78652"/>
                    </a:lnTo>
                    <a:lnTo>
                      <a:pt x="6107" y="125932"/>
                    </a:lnTo>
                    <a:lnTo>
                      <a:pt x="511" y="184534"/>
                    </a:lnTo>
                    <a:lnTo>
                      <a:pt x="0" y="214122"/>
                    </a:lnTo>
                    <a:lnTo>
                      <a:pt x="702" y="247876"/>
                    </a:lnTo>
                    <a:lnTo>
                      <a:pt x="12108" y="312812"/>
                    </a:lnTo>
                    <a:lnTo>
                      <a:pt x="32968" y="360211"/>
                    </a:lnTo>
                    <a:lnTo>
                      <a:pt x="66293" y="401574"/>
                    </a:lnTo>
                    <a:lnTo>
                      <a:pt x="108965" y="422909"/>
                    </a:lnTo>
                    <a:lnTo>
                      <a:pt x="117097" y="423874"/>
                    </a:lnTo>
                    <a:lnTo>
                      <a:pt x="126587" y="423767"/>
                    </a:lnTo>
                    <a:lnTo>
                      <a:pt x="135647" y="421516"/>
                    </a:lnTo>
                    <a:lnTo>
                      <a:pt x="142493" y="416052"/>
                    </a:lnTo>
                    <a:lnTo>
                      <a:pt x="143255" y="413766"/>
                    </a:lnTo>
                    <a:lnTo>
                      <a:pt x="144017" y="410718"/>
                    </a:lnTo>
                    <a:lnTo>
                      <a:pt x="144779" y="40767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19" name="Google Shape;1719;p29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3485375" y="4387583"/>
                <a:ext cx="124231" cy="1973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20" name="Google Shape;1720;p29"/>
            <p:cNvSpPr/>
            <p:nvPr/>
          </p:nvSpPr>
          <p:spPr>
            <a:xfrm>
              <a:off x="3682746" y="4570476"/>
              <a:ext cx="29210" cy="58420"/>
            </a:xfrm>
            <a:custGeom>
              <a:rect b="b" l="l" r="r" t="t"/>
              <a:pathLst>
                <a:path extrusionOk="0" h="58420" w="29210">
                  <a:moveTo>
                    <a:pt x="25146" y="0"/>
                  </a:moveTo>
                  <a:lnTo>
                    <a:pt x="25908" y="2286"/>
                  </a:lnTo>
                  <a:lnTo>
                    <a:pt x="26670" y="4572"/>
                  </a:lnTo>
                  <a:lnTo>
                    <a:pt x="26670" y="6858"/>
                  </a:lnTo>
                  <a:lnTo>
                    <a:pt x="28194" y="12954"/>
                  </a:lnTo>
                  <a:lnTo>
                    <a:pt x="28194" y="17526"/>
                  </a:lnTo>
                  <a:lnTo>
                    <a:pt x="28194" y="23622"/>
                  </a:lnTo>
                  <a:lnTo>
                    <a:pt x="28194" y="31242"/>
                  </a:lnTo>
                  <a:lnTo>
                    <a:pt x="28956" y="36576"/>
                  </a:lnTo>
                  <a:lnTo>
                    <a:pt x="25146" y="43434"/>
                  </a:lnTo>
                  <a:lnTo>
                    <a:pt x="22098" y="48006"/>
                  </a:lnTo>
                  <a:lnTo>
                    <a:pt x="16764" y="53340"/>
                  </a:lnTo>
                  <a:lnTo>
                    <a:pt x="12192" y="55626"/>
                  </a:lnTo>
                  <a:lnTo>
                    <a:pt x="8382" y="57912"/>
                  </a:lnTo>
                  <a:lnTo>
                    <a:pt x="4572" y="57912"/>
                  </a:lnTo>
                  <a:lnTo>
                    <a:pt x="0" y="57912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1" name="Google Shape;1721;p29"/>
            <p:cNvGrpSpPr/>
            <p:nvPr/>
          </p:nvGrpSpPr>
          <p:grpSpPr>
            <a:xfrm>
              <a:off x="3825762" y="4333481"/>
              <a:ext cx="160005" cy="269759"/>
              <a:chOff x="3825762" y="4333481"/>
              <a:chExt cx="160005" cy="269759"/>
            </a:xfrm>
          </p:grpSpPr>
          <p:pic>
            <p:nvPicPr>
              <p:cNvPr id="1722" name="Google Shape;1722;p29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3825762" y="4333481"/>
                <a:ext cx="111503" cy="21643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23" name="Google Shape;1723;p29"/>
              <p:cNvSpPr/>
              <p:nvPr/>
            </p:nvSpPr>
            <p:spPr>
              <a:xfrm>
                <a:off x="3965447" y="4553711"/>
                <a:ext cx="20320" cy="49529"/>
              </a:xfrm>
              <a:custGeom>
                <a:rect b="b" l="l" r="r" t="t"/>
                <a:pathLst>
                  <a:path extrusionOk="0" h="49529" w="20320">
                    <a:moveTo>
                      <a:pt x="13715" y="0"/>
                    </a:moveTo>
                    <a:lnTo>
                      <a:pt x="14477" y="3809"/>
                    </a:lnTo>
                    <a:lnTo>
                      <a:pt x="15239" y="6857"/>
                    </a:lnTo>
                    <a:lnTo>
                      <a:pt x="16763" y="11429"/>
                    </a:lnTo>
                    <a:lnTo>
                      <a:pt x="19049" y="18287"/>
                    </a:lnTo>
                    <a:lnTo>
                      <a:pt x="19811" y="26669"/>
                    </a:lnTo>
                    <a:lnTo>
                      <a:pt x="16763" y="33527"/>
                    </a:lnTo>
                    <a:lnTo>
                      <a:pt x="12953" y="41909"/>
                    </a:lnTo>
                    <a:lnTo>
                      <a:pt x="6857" y="44957"/>
                    </a:lnTo>
                    <a:lnTo>
                      <a:pt x="0" y="49529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4" name="Google Shape;1724;p29"/>
            <p:cNvGrpSpPr/>
            <p:nvPr/>
          </p:nvGrpSpPr>
          <p:grpSpPr>
            <a:xfrm>
              <a:off x="4099155" y="4343399"/>
              <a:ext cx="194967" cy="274954"/>
              <a:chOff x="4099155" y="4343399"/>
              <a:chExt cx="194967" cy="274954"/>
            </a:xfrm>
          </p:grpSpPr>
          <p:sp>
            <p:nvSpPr>
              <p:cNvPr id="1725" name="Google Shape;1725;p29"/>
              <p:cNvSpPr/>
              <p:nvPr/>
            </p:nvSpPr>
            <p:spPr>
              <a:xfrm>
                <a:off x="4099155" y="4343399"/>
                <a:ext cx="88264" cy="274954"/>
              </a:xfrm>
              <a:custGeom>
                <a:rect b="b" l="l" r="r" t="t"/>
                <a:pathLst>
                  <a:path extrusionOk="0" h="274954" w="88264">
                    <a:moveTo>
                      <a:pt x="56792" y="23622"/>
                    </a:moveTo>
                    <a:lnTo>
                      <a:pt x="52542" y="14251"/>
                    </a:lnTo>
                    <a:lnTo>
                      <a:pt x="47934" y="6953"/>
                    </a:lnTo>
                    <a:lnTo>
                      <a:pt x="41469" y="2083"/>
                    </a:lnTo>
                    <a:lnTo>
                      <a:pt x="31646" y="0"/>
                    </a:lnTo>
                    <a:lnTo>
                      <a:pt x="24431" y="416"/>
                    </a:lnTo>
                    <a:lnTo>
                      <a:pt x="595" y="35528"/>
                    </a:lnTo>
                    <a:lnTo>
                      <a:pt x="0" y="47779"/>
                    </a:lnTo>
                    <a:lnTo>
                      <a:pt x="2690" y="58674"/>
                    </a:lnTo>
                    <a:lnTo>
                      <a:pt x="7834" y="67139"/>
                    </a:lnTo>
                    <a:lnTo>
                      <a:pt x="14692" y="74390"/>
                    </a:lnTo>
                    <a:lnTo>
                      <a:pt x="22407" y="80641"/>
                    </a:lnTo>
                    <a:lnTo>
                      <a:pt x="30122" y="86106"/>
                    </a:lnTo>
                    <a:lnTo>
                      <a:pt x="35921" y="90511"/>
                    </a:lnTo>
                    <a:lnTo>
                      <a:pt x="42219" y="95631"/>
                    </a:lnTo>
                    <a:lnTo>
                      <a:pt x="47803" y="101322"/>
                    </a:lnTo>
                    <a:lnTo>
                      <a:pt x="51458" y="107442"/>
                    </a:lnTo>
                    <a:lnTo>
                      <a:pt x="52601" y="116550"/>
                    </a:lnTo>
                    <a:lnTo>
                      <a:pt x="50887" y="125444"/>
                    </a:lnTo>
                    <a:lnTo>
                      <a:pt x="26789" y="162877"/>
                    </a:lnTo>
                    <a:lnTo>
                      <a:pt x="9548" y="182880"/>
                    </a:lnTo>
                    <a:lnTo>
                      <a:pt x="8024" y="185166"/>
                    </a:lnTo>
                    <a:lnTo>
                      <a:pt x="7262" y="185166"/>
                    </a:lnTo>
                    <a:lnTo>
                      <a:pt x="7262" y="186690"/>
                    </a:lnTo>
                    <a:lnTo>
                      <a:pt x="16347" y="186070"/>
                    </a:lnTo>
                    <a:lnTo>
                      <a:pt x="27932" y="185166"/>
                    </a:lnTo>
                    <a:lnTo>
                      <a:pt x="39088" y="185404"/>
                    </a:lnTo>
                    <a:lnTo>
                      <a:pt x="46886" y="188214"/>
                    </a:lnTo>
                    <a:lnTo>
                      <a:pt x="49720" y="193559"/>
                    </a:lnTo>
                    <a:lnTo>
                      <a:pt x="50696" y="201263"/>
                    </a:lnTo>
                    <a:lnTo>
                      <a:pt x="50530" y="209109"/>
                    </a:lnTo>
                    <a:lnTo>
                      <a:pt x="49934" y="214884"/>
                    </a:lnTo>
                    <a:lnTo>
                      <a:pt x="47625" y="224920"/>
                    </a:lnTo>
                    <a:lnTo>
                      <a:pt x="44600" y="234600"/>
                    </a:lnTo>
                    <a:lnTo>
                      <a:pt x="41576" y="244137"/>
                    </a:lnTo>
                    <a:lnTo>
                      <a:pt x="39266" y="253746"/>
                    </a:lnTo>
                    <a:lnTo>
                      <a:pt x="38504" y="256794"/>
                    </a:lnTo>
                    <a:lnTo>
                      <a:pt x="36218" y="271272"/>
                    </a:lnTo>
                    <a:lnTo>
                      <a:pt x="40028" y="273558"/>
                    </a:lnTo>
                    <a:lnTo>
                      <a:pt x="46303" y="274879"/>
                    </a:lnTo>
                    <a:lnTo>
                      <a:pt x="53078" y="273843"/>
                    </a:lnTo>
                    <a:lnTo>
                      <a:pt x="82629" y="250340"/>
                    </a:lnTo>
                    <a:lnTo>
                      <a:pt x="88034" y="24307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29"/>
              <p:cNvSpPr/>
              <p:nvPr/>
            </p:nvSpPr>
            <p:spPr>
              <a:xfrm>
                <a:off x="4206239" y="4419599"/>
                <a:ext cx="47625" cy="74929"/>
              </a:xfrm>
              <a:custGeom>
                <a:rect b="b" l="l" r="r" t="t"/>
                <a:pathLst>
                  <a:path extrusionOk="0" h="74929" w="47625">
                    <a:moveTo>
                      <a:pt x="0" y="0"/>
                    </a:moveTo>
                    <a:lnTo>
                      <a:pt x="19812" y="36575"/>
                    </a:lnTo>
                    <a:lnTo>
                      <a:pt x="25515" y="43445"/>
                    </a:lnTo>
                    <a:lnTo>
                      <a:pt x="31146" y="50387"/>
                    </a:lnTo>
                    <a:lnTo>
                      <a:pt x="36635" y="57471"/>
                    </a:lnTo>
                    <a:lnTo>
                      <a:pt x="41910" y="64769"/>
                    </a:lnTo>
                    <a:lnTo>
                      <a:pt x="44958" y="68580"/>
                    </a:lnTo>
                    <a:lnTo>
                      <a:pt x="44958" y="70103"/>
                    </a:lnTo>
                    <a:lnTo>
                      <a:pt x="47244" y="74675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29"/>
              <p:cNvSpPr/>
              <p:nvPr/>
            </p:nvSpPr>
            <p:spPr>
              <a:xfrm>
                <a:off x="4210811" y="4411217"/>
                <a:ext cx="32385" cy="90170"/>
              </a:xfrm>
              <a:custGeom>
                <a:rect b="b" l="l" r="r" t="t"/>
                <a:pathLst>
                  <a:path extrusionOk="0" h="90170" w="32385">
                    <a:moveTo>
                      <a:pt x="32003" y="0"/>
                    </a:moveTo>
                    <a:lnTo>
                      <a:pt x="10667" y="39624"/>
                    </a:lnTo>
                    <a:lnTo>
                      <a:pt x="0" y="80772"/>
                    </a:lnTo>
                    <a:lnTo>
                      <a:pt x="761" y="85344"/>
                    </a:lnTo>
                    <a:lnTo>
                      <a:pt x="761" y="8991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29"/>
              <p:cNvSpPr/>
              <p:nvPr/>
            </p:nvSpPr>
            <p:spPr>
              <a:xfrm>
                <a:off x="4291583" y="4480559"/>
                <a:ext cx="2539" cy="55245"/>
              </a:xfrm>
              <a:custGeom>
                <a:rect b="b" l="l" r="r" t="t"/>
                <a:pathLst>
                  <a:path extrusionOk="0" h="55245" w="2539">
                    <a:moveTo>
                      <a:pt x="2286" y="0"/>
                    </a:moveTo>
                    <a:lnTo>
                      <a:pt x="1726" y="7881"/>
                    </a:lnTo>
                    <a:lnTo>
                      <a:pt x="1238" y="15621"/>
                    </a:lnTo>
                    <a:lnTo>
                      <a:pt x="892" y="23360"/>
                    </a:lnTo>
                    <a:lnTo>
                      <a:pt x="762" y="31242"/>
                    </a:lnTo>
                    <a:lnTo>
                      <a:pt x="0" y="38862"/>
                    </a:lnTo>
                    <a:lnTo>
                      <a:pt x="762" y="47244"/>
                    </a:lnTo>
                    <a:lnTo>
                      <a:pt x="762" y="54864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29" name="Google Shape;1729;p29"/>
            <p:cNvSpPr/>
            <p:nvPr/>
          </p:nvSpPr>
          <p:spPr>
            <a:xfrm>
              <a:off x="4358640" y="4475226"/>
              <a:ext cx="25400" cy="59054"/>
            </a:xfrm>
            <a:custGeom>
              <a:rect b="b" l="l" r="r" t="t"/>
              <a:pathLst>
                <a:path extrusionOk="0" h="59054" w="25400">
                  <a:moveTo>
                    <a:pt x="0" y="0"/>
                  </a:moveTo>
                  <a:lnTo>
                    <a:pt x="25110" y="24764"/>
                  </a:lnTo>
                  <a:lnTo>
                    <a:pt x="24098" y="32956"/>
                  </a:lnTo>
                  <a:lnTo>
                    <a:pt x="20943" y="40862"/>
                  </a:lnTo>
                  <a:lnTo>
                    <a:pt x="16002" y="48767"/>
                  </a:lnTo>
                  <a:lnTo>
                    <a:pt x="12192" y="54102"/>
                  </a:lnTo>
                  <a:lnTo>
                    <a:pt x="11430" y="55626"/>
                  </a:lnTo>
                  <a:lnTo>
                    <a:pt x="8382" y="58674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29"/>
            <p:cNvSpPr/>
            <p:nvPr/>
          </p:nvSpPr>
          <p:spPr>
            <a:xfrm>
              <a:off x="4464558" y="4447794"/>
              <a:ext cx="15239" cy="15239"/>
            </a:xfrm>
            <a:custGeom>
              <a:rect b="b" l="l" r="r" t="t"/>
              <a:pathLst>
                <a:path extrusionOk="0" h="15239" w="15239">
                  <a:moveTo>
                    <a:pt x="0" y="3048"/>
                  </a:moveTo>
                  <a:lnTo>
                    <a:pt x="0" y="11430"/>
                  </a:lnTo>
                  <a:lnTo>
                    <a:pt x="3047" y="15240"/>
                  </a:lnTo>
                  <a:lnTo>
                    <a:pt x="11429" y="15240"/>
                  </a:lnTo>
                  <a:lnTo>
                    <a:pt x="15239" y="11430"/>
                  </a:lnTo>
                  <a:lnTo>
                    <a:pt x="15239" y="7620"/>
                  </a:lnTo>
                  <a:lnTo>
                    <a:pt x="15239" y="3048"/>
                  </a:lnTo>
                  <a:lnTo>
                    <a:pt x="11429" y="0"/>
                  </a:lnTo>
                  <a:lnTo>
                    <a:pt x="3047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29"/>
            <p:cNvSpPr/>
            <p:nvPr/>
          </p:nvSpPr>
          <p:spPr>
            <a:xfrm>
              <a:off x="4536185" y="4442459"/>
              <a:ext cx="15239" cy="15239"/>
            </a:xfrm>
            <a:custGeom>
              <a:rect b="b" l="l" r="r" t="t"/>
              <a:pathLst>
                <a:path extrusionOk="0" h="15239" w="15239">
                  <a:moveTo>
                    <a:pt x="0" y="3048"/>
                  </a:moveTo>
                  <a:lnTo>
                    <a:pt x="0" y="11430"/>
                  </a:lnTo>
                  <a:lnTo>
                    <a:pt x="3809" y="15240"/>
                  </a:lnTo>
                  <a:lnTo>
                    <a:pt x="12191" y="15240"/>
                  </a:lnTo>
                  <a:lnTo>
                    <a:pt x="15239" y="11430"/>
                  </a:lnTo>
                  <a:lnTo>
                    <a:pt x="15239" y="7620"/>
                  </a:lnTo>
                  <a:lnTo>
                    <a:pt x="15239" y="3048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2" name="Google Shape;1732;p29"/>
            <p:cNvGrpSpPr/>
            <p:nvPr/>
          </p:nvGrpSpPr>
          <p:grpSpPr>
            <a:xfrm>
              <a:off x="4597908" y="4173474"/>
              <a:ext cx="431800" cy="469264"/>
              <a:chOff x="4597908" y="4173474"/>
              <a:chExt cx="431800" cy="469264"/>
            </a:xfrm>
          </p:grpSpPr>
          <p:sp>
            <p:nvSpPr>
              <p:cNvPr id="1733" name="Google Shape;1733;p29"/>
              <p:cNvSpPr/>
              <p:nvPr/>
            </p:nvSpPr>
            <p:spPr>
              <a:xfrm>
                <a:off x="4597908" y="4436364"/>
                <a:ext cx="16510" cy="15239"/>
              </a:xfrm>
              <a:custGeom>
                <a:rect b="b" l="l" r="r" t="t"/>
                <a:pathLst>
                  <a:path extrusionOk="0" h="15239" w="16510">
                    <a:moveTo>
                      <a:pt x="0" y="3810"/>
                    </a:moveTo>
                    <a:lnTo>
                      <a:pt x="0" y="12192"/>
                    </a:lnTo>
                    <a:lnTo>
                      <a:pt x="3809" y="15240"/>
                    </a:lnTo>
                    <a:lnTo>
                      <a:pt x="12191" y="15240"/>
                    </a:lnTo>
                    <a:lnTo>
                      <a:pt x="16001" y="12192"/>
                    </a:lnTo>
                    <a:lnTo>
                      <a:pt x="16001" y="7620"/>
                    </a:lnTo>
                    <a:lnTo>
                      <a:pt x="16001" y="3810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p29"/>
              <p:cNvSpPr/>
              <p:nvPr/>
            </p:nvSpPr>
            <p:spPr>
              <a:xfrm>
                <a:off x="4659630" y="4451604"/>
                <a:ext cx="20320" cy="67945"/>
              </a:xfrm>
              <a:custGeom>
                <a:rect b="b" l="l" r="r" t="t"/>
                <a:pathLst>
                  <a:path extrusionOk="0" h="67945" w="20320">
                    <a:moveTo>
                      <a:pt x="6858" y="0"/>
                    </a:moveTo>
                    <a:lnTo>
                      <a:pt x="13168" y="8012"/>
                    </a:lnTo>
                    <a:lnTo>
                      <a:pt x="17335" y="14954"/>
                    </a:lnTo>
                    <a:lnTo>
                      <a:pt x="19502" y="22609"/>
                    </a:lnTo>
                    <a:lnTo>
                      <a:pt x="19812" y="32766"/>
                    </a:lnTo>
                    <a:lnTo>
                      <a:pt x="18395" y="41731"/>
                    </a:lnTo>
                    <a:lnTo>
                      <a:pt x="15335" y="50196"/>
                    </a:lnTo>
                    <a:lnTo>
                      <a:pt x="10703" y="57947"/>
                    </a:lnTo>
                    <a:lnTo>
                      <a:pt x="4572" y="64769"/>
                    </a:lnTo>
                    <a:lnTo>
                      <a:pt x="3048" y="65532"/>
                    </a:lnTo>
                    <a:lnTo>
                      <a:pt x="1524" y="67056"/>
                    </a:lnTo>
                    <a:lnTo>
                      <a:pt x="0" y="6781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35" name="Google Shape;1735;p29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4719815" y="4351769"/>
                <a:ext cx="134899" cy="12346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6" name="Google Shape;1736;p29"/>
              <p:cNvSpPr/>
              <p:nvPr/>
            </p:nvSpPr>
            <p:spPr>
              <a:xfrm>
                <a:off x="4839462" y="4310634"/>
                <a:ext cx="83820" cy="255904"/>
              </a:xfrm>
              <a:custGeom>
                <a:rect b="b" l="l" r="r" t="t"/>
                <a:pathLst>
                  <a:path extrusionOk="0" h="255904" w="83820">
                    <a:moveTo>
                      <a:pt x="0" y="6858"/>
                    </a:moveTo>
                    <a:lnTo>
                      <a:pt x="8560" y="2643"/>
                    </a:lnTo>
                    <a:lnTo>
                      <a:pt x="16478" y="0"/>
                    </a:lnTo>
                    <a:lnTo>
                      <a:pt x="24538" y="214"/>
                    </a:lnTo>
                    <a:lnTo>
                      <a:pt x="52601" y="31146"/>
                    </a:lnTo>
                    <a:lnTo>
                      <a:pt x="58007" y="66389"/>
                    </a:lnTo>
                    <a:lnTo>
                      <a:pt x="57661" y="79093"/>
                    </a:lnTo>
                    <a:lnTo>
                      <a:pt x="56388" y="91440"/>
                    </a:lnTo>
                    <a:lnTo>
                      <a:pt x="55364" y="100024"/>
                    </a:lnTo>
                    <a:lnTo>
                      <a:pt x="53911" y="108680"/>
                    </a:lnTo>
                    <a:lnTo>
                      <a:pt x="52744" y="117478"/>
                    </a:lnTo>
                    <a:lnTo>
                      <a:pt x="52578" y="126492"/>
                    </a:lnTo>
                    <a:lnTo>
                      <a:pt x="53340" y="133350"/>
                    </a:lnTo>
                    <a:lnTo>
                      <a:pt x="59436" y="134874"/>
                    </a:lnTo>
                    <a:lnTo>
                      <a:pt x="66294" y="133350"/>
                    </a:lnTo>
                    <a:lnTo>
                      <a:pt x="73914" y="131064"/>
                    </a:lnTo>
                    <a:lnTo>
                      <a:pt x="79248" y="124206"/>
                    </a:lnTo>
                    <a:lnTo>
                      <a:pt x="82296" y="117348"/>
                    </a:lnTo>
                    <a:lnTo>
                      <a:pt x="83058" y="115062"/>
                    </a:lnTo>
                    <a:lnTo>
                      <a:pt x="83820" y="115062"/>
                    </a:lnTo>
                    <a:lnTo>
                      <a:pt x="67627" y="155543"/>
                    </a:lnTo>
                    <a:lnTo>
                      <a:pt x="67437" y="167413"/>
                    </a:lnTo>
                    <a:lnTo>
                      <a:pt x="67818" y="179070"/>
                    </a:lnTo>
                    <a:lnTo>
                      <a:pt x="68722" y="190500"/>
                    </a:lnTo>
                    <a:lnTo>
                      <a:pt x="69913" y="201930"/>
                    </a:lnTo>
                    <a:lnTo>
                      <a:pt x="70818" y="213360"/>
                    </a:lnTo>
                    <a:lnTo>
                      <a:pt x="52578" y="249936"/>
                    </a:lnTo>
                    <a:lnTo>
                      <a:pt x="33718" y="255722"/>
                    </a:lnTo>
                    <a:lnTo>
                      <a:pt x="28956" y="252984"/>
                    </a:lnTo>
                    <a:lnTo>
                      <a:pt x="26670" y="243078"/>
                    </a:lnTo>
                    <a:lnTo>
                      <a:pt x="25908" y="239268"/>
                    </a:lnTo>
                    <a:lnTo>
                      <a:pt x="25908" y="23164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29"/>
              <p:cNvSpPr/>
              <p:nvPr/>
            </p:nvSpPr>
            <p:spPr>
              <a:xfrm>
                <a:off x="4902708" y="4173474"/>
                <a:ext cx="127000" cy="469264"/>
              </a:xfrm>
              <a:custGeom>
                <a:rect b="b" l="l" r="r" t="t"/>
                <a:pathLst>
                  <a:path extrusionOk="0" h="469264" w="127000">
                    <a:moveTo>
                      <a:pt x="21336" y="0"/>
                    </a:moveTo>
                    <a:lnTo>
                      <a:pt x="59162" y="20145"/>
                    </a:lnTo>
                    <a:lnTo>
                      <a:pt x="83486" y="50232"/>
                    </a:lnTo>
                    <a:lnTo>
                      <a:pt x="103108" y="93071"/>
                    </a:lnTo>
                    <a:lnTo>
                      <a:pt x="117705" y="143077"/>
                    </a:lnTo>
                    <a:lnTo>
                      <a:pt x="125277" y="199393"/>
                    </a:lnTo>
                    <a:lnTo>
                      <a:pt x="126492" y="227838"/>
                    </a:lnTo>
                    <a:lnTo>
                      <a:pt x="126134" y="259008"/>
                    </a:lnTo>
                    <a:lnTo>
                      <a:pt x="118562" y="320206"/>
                    </a:lnTo>
                    <a:lnTo>
                      <a:pt x="100726" y="377690"/>
                    </a:lnTo>
                    <a:lnTo>
                      <a:pt x="73199" y="428315"/>
                    </a:lnTo>
                    <a:lnTo>
                      <a:pt x="41898" y="461831"/>
                    </a:lnTo>
                    <a:lnTo>
                      <a:pt x="15966" y="469094"/>
                    </a:lnTo>
                    <a:lnTo>
                      <a:pt x="0" y="465581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8" name="Google Shape;1738;p29"/>
            <p:cNvGrpSpPr/>
            <p:nvPr/>
          </p:nvGrpSpPr>
          <p:grpSpPr>
            <a:xfrm>
              <a:off x="5331713" y="4448555"/>
              <a:ext cx="85725" cy="80010"/>
              <a:chOff x="5331713" y="4448555"/>
              <a:chExt cx="85725" cy="80010"/>
            </a:xfrm>
          </p:grpSpPr>
          <p:sp>
            <p:nvSpPr>
              <p:cNvPr id="1739" name="Google Shape;1739;p29"/>
              <p:cNvSpPr/>
              <p:nvPr/>
            </p:nvSpPr>
            <p:spPr>
              <a:xfrm>
                <a:off x="5334761" y="4448555"/>
                <a:ext cx="41910" cy="2539"/>
              </a:xfrm>
              <a:custGeom>
                <a:rect b="b" l="l" r="r" t="t"/>
                <a:pathLst>
                  <a:path extrusionOk="0" h="2539" w="41910">
                    <a:moveTo>
                      <a:pt x="0" y="1524"/>
                    </a:moveTo>
                    <a:lnTo>
                      <a:pt x="8001" y="1404"/>
                    </a:lnTo>
                    <a:lnTo>
                      <a:pt x="16002" y="1143"/>
                    </a:lnTo>
                    <a:lnTo>
                      <a:pt x="24003" y="881"/>
                    </a:lnTo>
                    <a:lnTo>
                      <a:pt x="32004" y="762"/>
                    </a:lnTo>
                    <a:lnTo>
                      <a:pt x="38100" y="0"/>
                    </a:lnTo>
                    <a:lnTo>
                      <a:pt x="39624" y="762"/>
                    </a:lnTo>
                    <a:lnTo>
                      <a:pt x="41910" y="228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29"/>
              <p:cNvSpPr/>
              <p:nvPr/>
            </p:nvSpPr>
            <p:spPr>
              <a:xfrm>
                <a:off x="5331713" y="4505705"/>
                <a:ext cx="85725" cy="22860"/>
              </a:xfrm>
              <a:custGeom>
                <a:rect b="b" l="l" r="r" t="t"/>
                <a:pathLst>
                  <a:path extrusionOk="0" h="22860" w="85725">
                    <a:moveTo>
                      <a:pt x="0" y="22860"/>
                    </a:moveTo>
                    <a:lnTo>
                      <a:pt x="48220" y="14501"/>
                    </a:lnTo>
                    <a:lnTo>
                      <a:pt x="75438" y="5334"/>
                    </a:lnTo>
                    <a:lnTo>
                      <a:pt x="79248" y="4572"/>
                    </a:lnTo>
                    <a:lnTo>
                      <a:pt x="85344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1" name="Google Shape;1741;p29"/>
            <p:cNvGrpSpPr/>
            <p:nvPr/>
          </p:nvGrpSpPr>
          <p:grpSpPr>
            <a:xfrm>
              <a:off x="5808725" y="4356354"/>
              <a:ext cx="125095" cy="292100"/>
              <a:chOff x="5808725" y="4356354"/>
              <a:chExt cx="125095" cy="292100"/>
            </a:xfrm>
          </p:grpSpPr>
          <p:sp>
            <p:nvSpPr>
              <p:cNvPr id="1742" name="Google Shape;1742;p29"/>
              <p:cNvSpPr/>
              <p:nvPr/>
            </p:nvSpPr>
            <p:spPr>
              <a:xfrm>
                <a:off x="5819393" y="4356354"/>
                <a:ext cx="100964" cy="292100"/>
              </a:xfrm>
              <a:custGeom>
                <a:rect b="b" l="l" r="r" t="t"/>
                <a:pathLst>
                  <a:path extrusionOk="0" h="292100" w="100964">
                    <a:moveTo>
                      <a:pt x="0" y="281177"/>
                    </a:moveTo>
                    <a:lnTo>
                      <a:pt x="7286" y="287690"/>
                    </a:lnTo>
                    <a:lnTo>
                      <a:pt x="13144" y="291560"/>
                    </a:lnTo>
                    <a:lnTo>
                      <a:pt x="19288" y="291572"/>
                    </a:lnTo>
                    <a:lnTo>
                      <a:pt x="27432" y="286511"/>
                    </a:lnTo>
                    <a:lnTo>
                      <a:pt x="51220" y="239363"/>
                    </a:lnTo>
                    <a:lnTo>
                      <a:pt x="54232" y="202441"/>
                    </a:lnTo>
                    <a:lnTo>
                      <a:pt x="53625" y="183356"/>
                    </a:lnTo>
                    <a:lnTo>
                      <a:pt x="51732" y="164413"/>
                    </a:lnTo>
                    <a:lnTo>
                      <a:pt x="48767" y="145541"/>
                    </a:lnTo>
                    <a:lnTo>
                      <a:pt x="43100" y="119241"/>
                    </a:lnTo>
                    <a:lnTo>
                      <a:pt x="37147" y="92868"/>
                    </a:lnTo>
                    <a:lnTo>
                      <a:pt x="32051" y="66353"/>
                    </a:lnTo>
                    <a:lnTo>
                      <a:pt x="28955" y="39623"/>
                    </a:lnTo>
                    <a:lnTo>
                      <a:pt x="28360" y="33004"/>
                    </a:lnTo>
                    <a:lnTo>
                      <a:pt x="28193" y="26098"/>
                    </a:lnTo>
                    <a:lnTo>
                      <a:pt x="29170" y="19478"/>
                    </a:lnTo>
                    <a:lnTo>
                      <a:pt x="63245" y="761"/>
                    </a:lnTo>
                    <a:lnTo>
                      <a:pt x="78390" y="0"/>
                    </a:lnTo>
                    <a:lnTo>
                      <a:pt x="86284" y="333"/>
                    </a:lnTo>
                    <a:lnTo>
                      <a:pt x="92963" y="1523"/>
                    </a:lnTo>
                    <a:lnTo>
                      <a:pt x="97535" y="3047"/>
                    </a:lnTo>
                    <a:lnTo>
                      <a:pt x="99059" y="6095"/>
                    </a:lnTo>
                    <a:lnTo>
                      <a:pt x="100583" y="9143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3" name="Google Shape;1743;p29"/>
              <p:cNvSpPr/>
              <p:nvPr/>
            </p:nvSpPr>
            <p:spPr>
              <a:xfrm>
                <a:off x="5808725" y="4465320"/>
                <a:ext cx="125095" cy="13970"/>
              </a:xfrm>
              <a:custGeom>
                <a:rect b="b" l="l" r="r" t="t"/>
                <a:pathLst>
                  <a:path extrusionOk="0" h="13970" w="125095">
                    <a:moveTo>
                      <a:pt x="0" y="12191"/>
                    </a:moveTo>
                    <a:lnTo>
                      <a:pt x="12668" y="13346"/>
                    </a:lnTo>
                    <a:lnTo>
                      <a:pt x="24765" y="13430"/>
                    </a:lnTo>
                    <a:lnTo>
                      <a:pt x="36861" y="12513"/>
                    </a:lnTo>
                    <a:lnTo>
                      <a:pt x="49530" y="10667"/>
                    </a:lnTo>
                    <a:lnTo>
                      <a:pt x="62793" y="8286"/>
                    </a:lnTo>
                    <a:lnTo>
                      <a:pt x="76200" y="5905"/>
                    </a:lnTo>
                    <a:lnTo>
                      <a:pt x="89606" y="3809"/>
                    </a:lnTo>
                    <a:lnTo>
                      <a:pt x="102870" y="2285"/>
                    </a:lnTo>
                    <a:lnTo>
                      <a:pt x="108966" y="1523"/>
                    </a:lnTo>
                    <a:lnTo>
                      <a:pt x="118110" y="0"/>
                    </a:lnTo>
                    <a:lnTo>
                      <a:pt x="124968" y="761"/>
                    </a:lnTo>
                    <a:lnTo>
                      <a:pt x="124968" y="1523"/>
                    </a:lnTo>
                    <a:lnTo>
                      <a:pt x="124968" y="2285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44" name="Google Shape;1744;p29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1126223" y="2245601"/>
              <a:ext cx="2159533" cy="134952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45" name="Google Shape;1745;p29"/>
            <p:cNvGrpSpPr/>
            <p:nvPr/>
          </p:nvGrpSpPr>
          <p:grpSpPr>
            <a:xfrm>
              <a:off x="6021324" y="5847575"/>
              <a:ext cx="262254" cy="442226"/>
              <a:chOff x="6021324" y="5847575"/>
              <a:chExt cx="262254" cy="442226"/>
            </a:xfrm>
          </p:grpSpPr>
          <p:sp>
            <p:nvSpPr>
              <p:cNvPr id="1746" name="Google Shape;1746;p29"/>
              <p:cNvSpPr/>
              <p:nvPr/>
            </p:nvSpPr>
            <p:spPr>
              <a:xfrm>
                <a:off x="6021324" y="5942075"/>
                <a:ext cx="262254" cy="36195"/>
              </a:xfrm>
              <a:custGeom>
                <a:rect b="b" l="l" r="r" t="t"/>
                <a:pathLst>
                  <a:path extrusionOk="0" h="36195" w="262254">
                    <a:moveTo>
                      <a:pt x="0" y="35813"/>
                    </a:moveTo>
                    <a:lnTo>
                      <a:pt x="40183" y="32813"/>
                    </a:lnTo>
                    <a:lnTo>
                      <a:pt x="78033" y="28122"/>
                    </a:lnTo>
                    <a:lnTo>
                      <a:pt x="127706" y="20740"/>
                    </a:lnTo>
                    <a:lnTo>
                      <a:pt x="173557" y="13334"/>
                    </a:lnTo>
                    <a:lnTo>
                      <a:pt x="194786" y="9905"/>
                    </a:lnTo>
                    <a:lnTo>
                      <a:pt x="216157" y="6476"/>
                    </a:lnTo>
                    <a:lnTo>
                      <a:pt x="237744" y="3047"/>
                    </a:lnTo>
                    <a:lnTo>
                      <a:pt x="245364" y="1523"/>
                    </a:lnTo>
                    <a:lnTo>
                      <a:pt x="253746" y="761"/>
                    </a:lnTo>
                    <a:lnTo>
                      <a:pt x="262128" y="0"/>
                    </a:lnTo>
                    <a:lnTo>
                      <a:pt x="254508" y="0"/>
                    </a:lnTo>
                    <a:lnTo>
                      <a:pt x="246888" y="0"/>
                    </a:lnTo>
                    <a:lnTo>
                      <a:pt x="239268" y="761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29"/>
              <p:cNvSpPr/>
              <p:nvPr/>
            </p:nvSpPr>
            <p:spPr>
              <a:xfrm>
                <a:off x="6103620" y="5960363"/>
                <a:ext cx="19050" cy="174625"/>
              </a:xfrm>
              <a:custGeom>
                <a:rect b="b" l="l" r="r" t="t"/>
                <a:pathLst>
                  <a:path extrusionOk="0" h="174625" w="19050">
                    <a:moveTo>
                      <a:pt x="19050" y="0"/>
                    </a:moveTo>
                    <a:lnTo>
                      <a:pt x="17764" y="40183"/>
                    </a:lnTo>
                    <a:lnTo>
                      <a:pt x="12382" y="89916"/>
                    </a:lnTo>
                    <a:lnTo>
                      <a:pt x="6858" y="126492"/>
                    </a:lnTo>
                    <a:lnTo>
                      <a:pt x="5369" y="138600"/>
                    </a:lnTo>
                    <a:lnTo>
                      <a:pt x="4095" y="150780"/>
                    </a:lnTo>
                    <a:lnTo>
                      <a:pt x="2678" y="162817"/>
                    </a:lnTo>
                    <a:lnTo>
                      <a:pt x="762" y="174498"/>
                    </a:lnTo>
                    <a:lnTo>
                      <a:pt x="762" y="169926"/>
                    </a:lnTo>
                    <a:lnTo>
                      <a:pt x="0" y="168402"/>
                    </a:lnTo>
                    <a:lnTo>
                      <a:pt x="762" y="163830"/>
                    </a:lnTo>
                    <a:lnTo>
                      <a:pt x="762" y="160782"/>
                    </a:lnTo>
                    <a:lnTo>
                      <a:pt x="1524" y="157734"/>
                    </a:lnTo>
                    <a:lnTo>
                      <a:pt x="2286" y="154686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29"/>
              <p:cNvSpPr/>
              <p:nvPr/>
            </p:nvSpPr>
            <p:spPr>
              <a:xfrm>
                <a:off x="6185916" y="5955029"/>
                <a:ext cx="37464" cy="172720"/>
              </a:xfrm>
              <a:custGeom>
                <a:rect b="b" l="l" r="r" t="t"/>
                <a:pathLst>
                  <a:path extrusionOk="0" h="172720" w="37464">
                    <a:moveTo>
                      <a:pt x="0" y="0"/>
                    </a:moveTo>
                    <a:lnTo>
                      <a:pt x="8382" y="43434"/>
                    </a:lnTo>
                    <a:lnTo>
                      <a:pt x="20276" y="82117"/>
                    </a:lnTo>
                    <a:lnTo>
                      <a:pt x="24384" y="95250"/>
                    </a:lnTo>
                    <a:lnTo>
                      <a:pt x="35052" y="143256"/>
                    </a:lnTo>
                    <a:lnTo>
                      <a:pt x="36576" y="151638"/>
                    </a:lnTo>
                    <a:lnTo>
                      <a:pt x="36576" y="160020"/>
                    </a:lnTo>
                    <a:lnTo>
                      <a:pt x="37338" y="168402"/>
                    </a:lnTo>
                    <a:lnTo>
                      <a:pt x="37338" y="170688"/>
                    </a:lnTo>
                    <a:lnTo>
                      <a:pt x="37338" y="172212"/>
                    </a:lnTo>
                    <a:lnTo>
                      <a:pt x="37338" y="165354"/>
                    </a:lnTo>
                    <a:lnTo>
                      <a:pt x="35814" y="160020"/>
                    </a:lnTo>
                    <a:lnTo>
                      <a:pt x="35052" y="153162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29"/>
              <p:cNvSpPr/>
              <p:nvPr/>
            </p:nvSpPr>
            <p:spPr>
              <a:xfrm>
                <a:off x="6070854" y="6188963"/>
                <a:ext cx="22860" cy="0"/>
              </a:xfrm>
              <a:custGeom>
                <a:rect b="b" l="l" r="r" t="t"/>
                <a:pathLst>
                  <a:path extrusionOk="0" h="120000" w="22860">
                    <a:moveTo>
                      <a:pt x="0" y="0"/>
                    </a:moveTo>
                    <a:lnTo>
                      <a:pt x="7620" y="0"/>
                    </a:lnTo>
                    <a:lnTo>
                      <a:pt x="15240" y="0"/>
                    </a:lnTo>
                    <a:lnTo>
                      <a:pt x="22860" y="0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0" name="Google Shape;1750;p29"/>
              <p:cNvSpPr/>
              <p:nvPr/>
            </p:nvSpPr>
            <p:spPr>
              <a:xfrm>
                <a:off x="6068568" y="6226301"/>
                <a:ext cx="37464" cy="63500"/>
              </a:xfrm>
              <a:custGeom>
                <a:rect b="b" l="l" r="r" t="t"/>
                <a:pathLst>
                  <a:path extrusionOk="0" h="63500" w="37464">
                    <a:moveTo>
                      <a:pt x="5334" y="0"/>
                    </a:moveTo>
                    <a:lnTo>
                      <a:pt x="3131" y="8108"/>
                    </a:lnTo>
                    <a:lnTo>
                      <a:pt x="2000" y="15716"/>
                    </a:lnTo>
                    <a:lnTo>
                      <a:pt x="1583" y="23467"/>
                    </a:lnTo>
                    <a:lnTo>
                      <a:pt x="1524" y="32004"/>
                    </a:lnTo>
                    <a:lnTo>
                      <a:pt x="1524" y="39624"/>
                    </a:lnTo>
                    <a:lnTo>
                      <a:pt x="0" y="48006"/>
                    </a:lnTo>
                    <a:lnTo>
                      <a:pt x="5334" y="54864"/>
                    </a:lnTo>
                    <a:lnTo>
                      <a:pt x="8382" y="59436"/>
                    </a:lnTo>
                    <a:lnTo>
                      <a:pt x="12954" y="61722"/>
                    </a:lnTo>
                    <a:lnTo>
                      <a:pt x="19050" y="62484"/>
                    </a:lnTo>
                    <a:lnTo>
                      <a:pt x="25146" y="63246"/>
                    </a:lnTo>
                    <a:lnTo>
                      <a:pt x="30480" y="62484"/>
                    </a:lnTo>
                    <a:lnTo>
                      <a:pt x="34290" y="57150"/>
                    </a:lnTo>
                    <a:lnTo>
                      <a:pt x="35814" y="54864"/>
                    </a:lnTo>
                    <a:lnTo>
                      <a:pt x="36576" y="52578"/>
                    </a:lnTo>
                    <a:lnTo>
                      <a:pt x="37338" y="51054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p29"/>
              <p:cNvSpPr/>
              <p:nvPr/>
            </p:nvSpPr>
            <p:spPr>
              <a:xfrm>
                <a:off x="6125718" y="6228587"/>
                <a:ext cx="29210" cy="10160"/>
              </a:xfrm>
              <a:custGeom>
                <a:rect b="b" l="l" r="r" t="t"/>
                <a:pathLst>
                  <a:path extrusionOk="0" h="10160" w="29210">
                    <a:moveTo>
                      <a:pt x="0" y="0"/>
                    </a:moveTo>
                    <a:lnTo>
                      <a:pt x="7155" y="2797"/>
                    </a:lnTo>
                    <a:lnTo>
                      <a:pt x="13239" y="4667"/>
                    </a:lnTo>
                    <a:lnTo>
                      <a:pt x="19180" y="6107"/>
                    </a:lnTo>
                    <a:lnTo>
                      <a:pt x="25908" y="7619"/>
                    </a:lnTo>
                    <a:lnTo>
                      <a:pt x="28194" y="8381"/>
                    </a:lnTo>
                    <a:lnTo>
                      <a:pt x="28956" y="9905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1752;p29"/>
              <p:cNvSpPr/>
              <p:nvPr/>
            </p:nvSpPr>
            <p:spPr>
              <a:xfrm>
                <a:off x="6214693" y="6222491"/>
                <a:ext cx="3810" cy="55245"/>
              </a:xfrm>
              <a:custGeom>
                <a:rect b="b" l="l" r="r" t="t"/>
                <a:pathLst>
                  <a:path extrusionOk="0" h="55245" w="3810">
                    <a:moveTo>
                      <a:pt x="178" y="0"/>
                    </a:moveTo>
                    <a:lnTo>
                      <a:pt x="0" y="8882"/>
                    </a:lnTo>
                    <a:lnTo>
                      <a:pt x="464" y="16764"/>
                    </a:lnTo>
                    <a:lnTo>
                      <a:pt x="1357" y="24645"/>
                    </a:lnTo>
                    <a:lnTo>
                      <a:pt x="2464" y="33528"/>
                    </a:lnTo>
                    <a:lnTo>
                      <a:pt x="3226" y="40386"/>
                    </a:lnTo>
                    <a:lnTo>
                      <a:pt x="3226" y="48006"/>
                    </a:lnTo>
                    <a:lnTo>
                      <a:pt x="3226" y="54864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53" name="Google Shape;1753;p29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6108941" y="5847575"/>
                <a:ext cx="64795" cy="693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4" name="Google Shape;1754;p29"/>
              <p:cNvSpPr/>
              <p:nvPr/>
            </p:nvSpPr>
            <p:spPr>
              <a:xfrm>
                <a:off x="6139434" y="6262115"/>
                <a:ext cx="35560" cy="4445"/>
              </a:xfrm>
              <a:custGeom>
                <a:rect b="b" l="l" r="r" t="t"/>
                <a:pathLst>
                  <a:path extrusionOk="0" h="4445" w="35560">
                    <a:moveTo>
                      <a:pt x="0" y="3809"/>
                    </a:moveTo>
                    <a:lnTo>
                      <a:pt x="9655" y="4179"/>
                    </a:lnTo>
                    <a:lnTo>
                      <a:pt x="17811" y="3905"/>
                    </a:lnTo>
                    <a:lnTo>
                      <a:pt x="25824" y="2631"/>
                    </a:lnTo>
                    <a:lnTo>
                      <a:pt x="35052" y="0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5" name="Google Shape;1755;p29"/>
            <p:cNvSpPr/>
            <p:nvPr/>
          </p:nvSpPr>
          <p:spPr>
            <a:xfrm>
              <a:off x="1119377" y="3876560"/>
              <a:ext cx="8579485" cy="213995"/>
            </a:xfrm>
            <a:custGeom>
              <a:rect b="b" l="l" r="r" t="t"/>
              <a:pathLst>
                <a:path extrusionOk="0" h="213995" w="8579485">
                  <a:moveTo>
                    <a:pt x="0" y="213855"/>
                  </a:moveTo>
                  <a:lnTo>
                    <a:pt x="41243" y="203092"/>
                  </a:lnTo>
                  <a:lnTo>
                    <a:pt x="83058" y="194043"/>
                  </a:lnTo>
                  <a:lnTo>
                    <a:pt x="152876" y="181375"/>
                  </a:lnTo>
                  <a:lnTo>
                    <a:pt x="223265" y="172707"/>
                  </a:lnTo>
                  <a:lnTo>
                    <a:pt x="271391" y="168766"/>
                  </a:lnTo>
                  <a:lnTo>
                    <a:pt x="319659" y="165754"/>
                  </a:lnTo>
                  <a:lnTo>
                    <a:pt x="367926" y="163170"/>
                  </a:lnTo>
                  <a:lnTo>
                    <a:pt x="416052" y="160515"/>
                  </a:lnTo>
                  <a:lnTo>
                    <a:pt x="462680" y="158223"/>
                  </a:lnTo>
                  <a:lnTo>
                    <a:pt x="509272" y="155894"/>
                  </a:lnTo>
                  <a:lnTo>
                    <a:pt x="555790" y="153493"/>
                  </a:lnTo>
                  <a:lnTo>
                    <a:pt x="602199" y="150981"/>
                  </a:lnTo>
                  <a:lnTo>
                    <a:pt x="648462" y="148323"/>
                  </a:lnTo>
                  <a:lnTo>
                    <a:pt x="701869" y="145299"/>
                  </a:lnTo>
                  <a:lnTo>
                    <a:pt x="755129" y="142605"/>
                  </a:lnTo>
                  <a:lnTo>
                    <a:pt x="808280" y="140203"/>
                  </a:lnTo>
                  <a:lnTo>
                    <a:pt x="861358" y="138057"/>
                  </a:lnTo>
                  <a:lnTo>
                    <a:pt x="914400" y="136131"/>
                  </a:lnTo>
                  <a:lnTo>
                    <a:pt x="963986" y="133905"/>
                  </a:lnTo>
                  <a:lnTo>
                    <a:pt x="1013657" y="131785"/>
                  </a:lnTo>
                  <a:lnTo>
                    <a:pt x="1063370" y="129749"/>
                  </a:lnTo>
                  <a:lnTo>
                    <a:pt x="1113084" y="127777"/>
                  </a:lnTo>
                  <a:lnTo>
                    <a:pt x="1162755" y="125848"/>
                  </a:lnTo>
                  <a:lnTo>
                    <a:pt x="1212342" y="123939"/>
                  </a:lnTo>
                  <a:lnTo>
                    <a:pt x="1266066" y="121921"/>
                  </a:lnTo>
                  <a:lnTo>
                    <a:pt x="1319812" y="119734"/>
                  </a:lnTo>
                  <a:lnTo>
                    <a:pt x="1373600" y="117462"/>
                  </a:lnTo>
                  <a:lnTo>
                    <a:pt x="1427451" y="115190"/>
                  </a:lnTo>
                  <a:lnTo>
                    <a:pt x="1481387" y="113003"/>
                  </a:lnTo>
                  <a:lnTo>
                    <a:pt x="1535430" y="110985"/>
                  </a:lnTo>
                  <a:lnTo>
                    <a:pt x="1588236" y="109012"/>
                  </a:lnTo>
                  <a:lnTo>
                    <a:pt x="1641043" y="107175"/>
                  </a:lnTo>
                  <a:lnTo>
                    <a:pt x="1693849" y="105430"/>
                  </a:lnTo>
                  <a:lnTo>
                    <a:pt x="1746656" y="103731"/>
                  </a:lnTo>
                  <a:lnTo>
                    <a:pt x="1799462" y="102032"/>
                  </a:lnTo>
                  <a:lnTo>
                    <a:pt x="1852269" y="100287"/>
                  </a:lnTo>
                  <a:lnTo>
                    <a:pt x="1905076" y="98450"/>
                  </a:lnTo>
                  <a:lnTo>
                    <a:pt x="1957882" y="96477"/>
                  </a:lnTo>
                  <a:lnTo>
                    <a:pt x="2010689" y="94320"/>
                  </a:lnTo>
                  <a:lnTo>
                    <a:pt x="2063495" y="91935"/>
                  </a:lnTo>
                  <a:lnTo>
                    <a:pt x="2112106" y="89578"/>
                  </a:lnTo>
                  <a:lnTo>
                    <a:pt x="2160770" y="87077"/>
                  </a:lnTo>
                  <a:lnTo>
                    <a:pt x="2209469" y="84434"/>
                  </a:lnTo>
                  <a:lnTo>
                    <a:pt x="2258187" y="81648"/>
                  </a:lnTo>
                  <a:lnTo>
                    <a:pt x="2306904" y="78719"/>
                  </a:lnTo>
                  <a:lnTo>
                    <a:pt x="2355603" y="75647"/>
                  </a:lnTo>
                  <a:lnTo>
                    <a:pt x="2404267" y="72433"/>
                  </a:lnTo>
                  <a:lnTo>
                    <a:pt x="2452878" y="69075"/>
                  </a:lnTo>
                  <a:lnTo>
                    <a:pt x="2502851" y="65585"/>
                  </a:lnTo>
                  <a:lnTo>
                    <a:pt x="2552771" y="62015"/>
                  </a:lnTo>
                  <a:lnTo>
                    <a:pt x="2602655" y="58426"/>
                  </a:lnTo>
                  <a:lnTo>
                    <a:pt x="2652522" y="54883"/>
                  </a:lnTo>
                  <a:lnTo>
                    <a:pt x="2702388" y="51446"/>
                  </a:lnTo>
                  <a:lnTo>
                    <a:pt x="2752272" y="48180"/>
                  </a:lnTo>
                  <a:lnTo>
                    <a:pt x="2802192" y="45145"/>
                  </a:lnTo>
                  <a:lnTo>
                    <a:pt x="2852166" y="42405"/>
                  </a:lnTo>
                  <a:lnTo>
                    <a:pt x="2902173" y="39687"/>
                  </a:lnTo>
                  <a:lnTo>
                    <a:pt x="2952190" y="37238"/>
                  </a:lnTo>
                  <a:lnTo>
                    <a:pt x="3002224" y="35038"/>
                  </a:lnTo>
                  <a:lnTo>
                    <a:pt x="3052286" y="33071"/>
                  </a:lnTo>
                  <a:lnTo>
                    <a:pt x="3102383" y="31317"/>
                  </a:lnTo>
                  <a:lnTo>
                    <a:pt x="3152524" y="29761"/>
                  </a:lnTo>
                  <a:lnTo>
                    <a:pt x="3202720" y="28383"/>
                  </a:lnTo>
                  <a:lnTo>
                    <a:pt x="3252978" y="27165"/>
                  </a:lnTo>
                  <a:lnTo>
                    <a:pt x="3303291" y="26338"/>
                  </a:lnTo>
                  <a:lnTo>
                    <a:pt x="3353641" y="25672"/>
                  </a:lnTo>
                  <a:lnTo>
                    <a:pt x="3404018" y="25142"/>
                  </a:lnTo>
                  <a:lnTo>
                    <a:pt x="3454414" y="24727"/>
                  </a:lnTo>
                  <a:lnTo>
                    <a:pt x="3504819" y="24403"/>
                  </a:lnTo>
                  <a:lnTo>
                    <a:pt x="3555223" y="24148"/>
                  </a:lnTo>
                  <a:lnTo>
                    <a:pt x="3605619" y="23938"/>
                  </a:lnTo>
                  <a:lnTo>
                    <a:pt x="3655996" y="23751"/>
                  </a:lnTo>
                  <a:lnTo>
                    <a:pt x="3706346" y="23565"/>
                  </a:lnTo>
                  <a:lnTo>
                    <a:pt x="3756660" y="23355"/>
                  </a:lnTo>
                  <a:lnTo>
                    <a:pt x="3808073" y="23102"/>
                  </a:lnTo>
                  <a:lnTo>
                    <a:pt x="3859450" y="22794"/>
                  </a:lnTo>
                  <a:lnTo>
                    <a:pt x="3910800" y="22422"/>
                  </a:lnTo>
                  <a:lnTo>
                    <a:pt x="3962131" y="21977"/>
                  </a:lnTo>
                  <a:lnTo>
                    <a:pt x="4013453" y="21450"/>
                  </a:lnTo>
                  <a:lnTo>
                    <a:pt x="4064776" y="20831"/>
                  </a:lnTo>
                  <a:lnTo>
                    <a:pt x="4116107" y="20112"/>
                  </a:lnTo>
                  <a:lnTo>
                    <a:pt x="4167457" y="19283"/>
                  </a:lnTo>
                  <a:lnTo>
                    <a:pt x="4218834" y="18335"/>
                  </a:lnTo>
                  <a:lnTo>
                    <a:pt x="4270248" y="17259"/>
                  </a:lnTo>
                  <a:lnTo>
                    <a:pt x="4322254" y="16115"/>
                  </a:lnTo>
                  <a:lnTo>
                    <a:pt x="4374261" y="14961"/>
                  </a:lnTo>
                  <a:lnTo>
                    <a:pt x="4426267" y="13790"/>
                  </a:lnTo>
                  <a:lnTo>
                    <a:pt x="4478274" y="12592"/>
                  </a:lnTo>
                  <a:lnTo>
                    <a:pt x="4530280" y="11358"/>
                  </a:lnTo>
                  <a:lnTo>
                    <a:pt x="4582286" y="10080"/>
                  </a:lnTo>
                  <a:lnTo>
                    <a:pt x="4634293" y="8748"/>
                  </a:lnTo>
                  <a:lnTo>
                    <a:pt x="4686300" y="7353"/>
                  </a:lnTo>
                  <a:lnTo>
                    <a:pt x="4737196" y="6279"/>
                  </a:lnTo>
                  <a:lnTo>
                    <a:pt x="4788146" y="5329"/>
                  </a:lnTo>
                  <a:lnTo>
                    <a:pt x="4839131" y="4487"/>
                  </a:lnTo>
                  <a:lnTo>
                    <a:pt x="4890135" y="3734"/>
                  </a:lnTo>
                  <a:lnTo>
                    <a:pt x="4941138" y="3052"/>
                  </a:lnTo>
                  <a:lnTo>
                    <a:pt x="4992123" y="2424"/>
                  </a:lnTo>
                  <a:lnTo>
                    <a:pt x="5043073" y="1832"/>
                  </a:lnTo>
                  <a:lnTo>
                    <a:pt x="5093970" y="1257"/>
                  </a:lnTo>
                  <a:lnTo>
                    <a:pt x="5143370" y="756"/>
                  </a:lnTo>
                  <a:lnTo>
                    <a:pt x="5192708" y="388"/>
                  </a:lnTo>
                  <a:lnTo>
                    <a:pt x="5241992" y="145"/>
                  </a:lnTo>
                  <a:lnTo>
                    <a:pt x="5291232" y="19"/>
                  </a:lnTo>
                  <a:lnTo>
                    <a:pt x="5340436" y="0"/>
                  </a:lnTo>
                  <a:lnTo>
                    <a:pt x="5389614" y="78"/>
                  </a:lnTo>
                  <a:lnTo>
                    <a:pt x="5438773" y="247"/>
                  </a:lnTo>
                  <a:lnTo>
                    <a:pt x="5487924" y="495"/>
                  </a:lnTo>
                  <a:lnTo>
                    <a:pt x="5541237" y="697"/>
                  </a:lnTo>
                  <a:lnTo>
                    <a:pt x="5594507" y="811"/>
                  </a:lnTo>
                  <a:lnTo>
                    <a:pt x="5647746" y="862"/>
                  </a:lnTo>
                  <a:lnTo>
                    <a:pt x="5700966" y="876"/>
                  </a:lnTo>
                  <a:lnTo>
                    <a:pt x="5754179" y="877"/>
                  </a:lnTo>
                  <a:lnTo>
                    <a:pt x="5807399" y="890"/>
                  </a:lnTo>
                  <a:lnTo>
                    <a:pt x="5860638" y="941"/>
                  </a:lnTo>
                  <a:lnTo>
                    <a:pt x="5913908" y="1055"/>
                  </a:lnTo>
                  <a:lnTo>
                    <a:pt x="5967222" y="1257"/>
                  </a:lnTo>
                  <a:lnTo>
                    <a:pt x="6020495" y="1541"/>
                  </a:lnTo>
                  <a:lnTo>
                    <a:pt x="6073835" y="1759"/>
                  </a:lnTo>
                  <a:lnTo>
                    <a:pt x="6127215" y="1937"/>
                  </a:lnTo>
                  <a:lnTo>
                    <a:pt x="6180608" y="2101"/>
                  </a:lnTo>
                  <a:lnTo>
                    <a:pt x="6233988" y="2279"/>
                  </a:lnTo>
                  <a:lnTo>
                    <a:pt x="6287328" y="2497"/>
                  </a:lnTo>
                  <a:lnTo>
                    <a:pt x="6340602" y="2781"/>
                  </a:lnTo>
                  <a:lnTo>
                    <a:pt x="6391262" y="2746"/>
                  </a:lnTo>
                  <a:lnTo>
                    <a:pt x="6441990" y="2683"/>
                  </a:lnTo>
                  <a:lnTo>
                    <a:pt x="6492757" y="2661"/>
                  </a:lnTo>
                  <a:lnTo>
                    <a:pt x="6543538" y="2746"/>
                  </a:lnTo>
                  <a:lnTo>
                    <a:pt x="6594305" y="3003"/>
                  </a:lnTo>
                  <a:lnTo>
                    <a:pt x="6645033" y="3501"/>
                  </a:lnTo>
                  <a:lnTo>
                    <a:pt x="6695694" y="4305"/>
                  </a:lnTo>
                  <a:lnTo>
                    <a:pt x="6743415" y="5691"/>
                  </a:lnTo>
                  <a:lnTo>
                    <a:pt x="6791203" y="7184"/>
                  </a:lnTo>
                  <a:lnTo>
                    <a:pt x="6839032" y="8704"/>
                  </a:lnTo>
                  <a:lnTo>
                    <a:pt x="6886873" y="10170"/>
                  </a:lnTo>
                  <a:lnTo>
                    <a:pt x="6934702" y="11503"/>
                  </a:lnTo>
                  <a:lnTo>
                    <a:pt x="6982490" y="12623"/>
                  </a:lnTo>
                  <a:lnTo>
                    <a:pt x="7030211" y="13449"/>
                  </a:lnTo>
                  <a:lnTo>
                    <a:pt x="7085132" y="14419"/>
                  </a:lnTo>
                  <a:lnTo>
                    <a:pt x="7140137" y="15114"/>
                  </a:lnTo>
                  <a:lnTo>
                    <a:pt x="7195184" y="15640"/>
                  </a:lnTo>
                  <a:lnTo>
                    <a:pt x="7250232" y="16102"/>
                  </a:lnTo>
                  <a:lnTo>
                    <a:pt x="7305237" y="16606"/>
                  </a:lnTo>
                  <a:lnTo>
                    <a:pt x="7360158" y="17259"/>
                  </a:lnTo>
                  <a:lnTo>
                    <a:pt x="7413173" y="17707"/>
                  </a:lnTo>
                  <a:lnTo>
                    <a:pt x="7466273" y="18303"/>
                  </a:lnTo>
                  <a:lnTo>
                    <a:pt x="7519416" y="19069"/>
                  </a:lnTo>
                  <a:lnTo>
                    <a:pt x="7572558" y="20025"/>
                  </a:lnTo>
                  <a:lnTo>
                    <a:pt x="7625658" y="21193"/>
                  </a:lnTo>
                  <a:lnTo>
                    <a:pt x="7678674" y="22593"/>
                  </a:lnTo>
                  <a:lnTo>
                    <a:pt x="7725477" y="23972"/>
                  </a:lnTo>
                  <a:lnTo>
                    <a:pt x="7772174" y="25754"/>
                  </a:lnTo>
                  <a:lnTo>
                    <a:pt x="7818786" y="27832"/>
                  </a:lnTo>
                  <a:lnTo>
                    <a:pt x="7865335" y="30100"/>
                  </a:lnTo>
                  <a:lnTo>
                    <a:pt x="7911842" y="32453"/>
                  </a:lnTo>
                  <a:lnTo>
                    <a:pt x="7958328" y="34785"/>
                  </a:lnTo>
                  <a:lnTo>
                    <a:pt x="8004590" y="37138"/>
                  </a:lnTo>
                  <a:lnTo>
                    <a:pt x="8050999" y="39528"/>
                  </a:lnTo>
                  <a:lnTo>
                    <a:pt x="8097517" y="41808"/>
                  </a:lnTo>
                  <a:lnTo>
                    <a:pt x="8144109" y="43832"/>
                  </a:lnTo>
                  <a:lnTo>
                    <a:pt x="8190738" y="45453"/>
                  </a:lnTo>
                  <a:lnTo>
                    <a:pt x="8237148" y="46906"/>
                  </a:lnTo>
                  <a:lnTo>
                    <a:pt x="8283702" y="47930"/>
                  </a:lnTo>
                  <a:lnTo>
                    <a:pt x="8330255" y="48668"/>
                  </a:lnTo>
                  <a:lnTo>
                    <a:pt x="8376666" y="49263"/>
                  </a:lnTo>
                  <a:lnTo>
                    <a:pt x="8417230" y="49775"/>
                  </a:lnTo>
                  <a:lnTo>
                    <a:pt x="8457723" y="50501"/>
                  </a:lnTo>
                  <a:lnTo>
                    <a:pt x="8498074" y="51942"/>
                  </a:lnTo>
                  <a:lnTo>
                    <a:pt x="8538210" y="54597"/>
                  </a:lnTo>
                  <a:lnTo>
                    <a:pt x="8548497" y="55740"/>
                  </a:lnTo>
                  <a:lnTo>
                    <a:pt x="8558784" y="56883"/>
                  </a:lnTo>
                  <a:lnTo>
                    <a:pt x="8569071" y="58026"/>
                  </a:lnTo>
                  <a:lnTo>
                    <a:pt x="8579358" y="59169"/>
                  </a:lnTo>
                  <a:lnTo>
                    <a:pt x="8558712" y="56978"/>
                  </a:lnTo>
                  <a:lnTo>
                    <a:pt x="8538781" y="53073"/>
                  </a:lnTo>
                  <a:lnTo>
                    <a:pt x="8519136" y="48025"/>
                  </a:lnTo>
                  <a:lnTo>
                    <a:pt x="8499348" y="42405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56" name="Google Shape;1756;p29"/>
            <p:cNvGrpSpPr/>
            <p:nvPr/>
          </p:nvGrpSpPr>
          <p:grpSpPr>
            <a:xfrm>
              <a:off x="5509260" y="5942075"/>
              <a:ext cx="55626" cy="56641"/>
              <a:chOff x="5509260" y="5942075"/>
              <a:chExt cx="55626" cy="56641"/>
            </a:xfrm>
          </p:grpSpPr>
          <p:sp>
            <p:nvSpPr>
              <p:cNvPr id="1757" name="Google Shape;1757;p29"/>
              <p:cNvSpPr/>
              <p:nvPr/>
            </p:nvSpPr>
            <p:spPr>
              <a:xfrm>
                <a:off x="5509260" y="5942075"/>
                <a:ext cx="51435" cy="3810"/>
              </a:xfrm>
              <a:custGeom>
                <a:rect b="b" l="l" r="r" t="t"/>
                <a:pathLst>
                  <a:path extrusionOk="0" h="3810" w="51435">
                    <a:moveTo>
                      <a:pt x="0" y="762"/>
                    </a:moveTo>
                    <a:lnTo>
                      <a:pt x="10406" y="1964"/>
                    </a:lnTo>
                    <a:lnTo>
                      <a:pt x="20955" y="2952"/>
                    </a:lnTo>
                    <a:lnTo>
                      <a:pt x="31503" y="3226"/>
                    </a:lnTo>
                    <a:lnTo>
                      <a:pt x="41910" y="2286"/>
                    </a:lnTo>
                    <a:lnTo>
                      <a:pt x="44958" y="2286"/>
                    </a:lnTo>
                    <a:lnTo>
                      <a:pt x="48006" y="762"/>
                    </a:lnTo>
                    <a:lnTo>
                      <a:pt x="51053" y="0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1758;p29"/>
              <p:cNvSpPr/>
              <p:nvPr/>
            </p:nvSpPr>
            <p:spPr>
              <a:xfrm>
                <a:off x="5522976" y="5996177"/>
                <a:ext cx="41910" cy="2539"/>
              </a:xfrm>
              <a:custGeom>
                <a:rect b="b" l="l" r="r" t="t"/>
                <a:pathLst>
                  <a:path extrusionOk="0" h="2539" w="41910">
                    <a:moveTo>
                      <a:pt x="0" y="0"/>
                    </a:moveTo>
                    <a:lnTo>
                      <a:pt x="8572" y="1000"/>
                    </a:lnTo>
                    <a:lnTo>
                      <a:pt x="17145" y="1714"/>
                    </a:lnTo>
                    <a:lnTo>
                      <a:pt x="25717" y="2143"/>
                    </a:lnTo>
                    <a:lnTo>
                      <a:pt x="34290" y="2286"/>
                    </a:lnTo>
                    <a:lnTo>
                      <a:pt x="38862" y="1524"/>
                    </a:lnTo>
                    <a:lnTo>
                      <a:pt x="39624" y="1524"/>
                    </a:lnTo>
                    <a:lnTo>
                      <a:pt x="41910" y="0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9" name="Google Shape;1759;p29"/>
            <p:cNvGrpSpPr/>
            <p:nvPr/>
          </p:nvGrpSpPr>
          <p:grpSpPr>
            <a:xfrm>
              <a:off x="6558521" y="5926074"/>
              <a:ext cx="340639" cy="359676"/>
              <a:chOff x="6558521" y="5926074"/>
              <a:chExt cx="340639" cy="359676"/>
            </a:xfrm>
          </p:grpSpPr>
          <p:pic>
            <p:nvPicPr>
              <p:cNvPr id="1760" name="Google Shape;1760;p29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6558521" y="6119609"/>
                <a:ext cx="128803" cy="16614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61" name="Google Shape;1761;p29"/>
              <p:cNvSpPr/>
              <p:nvPr/>
            </p:nvSpPr>
            <p:spPr>
              <a:xfrm>
                <a:off x="6576822" y="6033516"/>
                <a:ext cx="295909" cy="47625"/>
              </a:xfrm>
              <a:custGeom>
                <a:rect b="b" l="l" r="r" t="t"/>
                <a:pathLst>
                  <a:path extrusionOk="0" h="47625" w="295909">
                    <a:moveTo>
                      <a:pt x="0" y="47243"/>
                    </a:moveTo>
                    <a:lnTo>
                      <a:pt x="55245" y="39528"/>
                    </a:lnTo>
                    <a:lnTo>
                      <a:pt x="110489" y="28955"/>
                    </a:lnTo>
                    <a:lnTo>
                      <a:pt x="138493" y="23383"/>
                    </a:lnTo>
                    <a:lnTo>
                      <a:pt x="166497" y="18097"/>
                    </a:lnTo>
                    <a:lnTo>
                      <a:pt x="194500" y="13096"/>
                    </a:lnTo>
                    <a:lnTo>
                      <a:pt x="222504" y="8381"/>
                    </a:lnTo>
                    <a:lnTo>
                      <a:pt x="239196" y="5893"/>
                    </a:lnTo>
                    <a:lnTo>
                      <a:pt x="256032" y="3333"/>
                    </a:lnTo>
                    <a:lnTo>
                      <a:pt x="272867" y="1202"/>
                    </a:lnTo>
                    <a:lnTo>
                      <a:pt x="289560" y="0"/>
                    </a:lnTo>
                    <a:lnTo>
                      <a:pt x="293370" y="761"/>
                    </a:lnTo>
                    <a:lnTo>
                      <a:pt x="295656" y="761"/>
                    </a:lnTo>
                    <a:lnTo>
                      <a:pt x="288798" y="3809"/>
                    </a:lnTo>
                    <a:lnTo>
                      <a:pt x="281178" y="5333"/>
                    </a:lnTo>
                    <a:lnTo>
                      <a:pt x="273558" y="6095"/>
                    </a:lnTo>
                    <a:lnTo>
                      <a:pt x="264414" y="6857"/>
                    </a:lnTo>
                    <a:lnTo>
                      <a:pt x="261365" y="6857"/>
                    </a:lnTo>
                    <a:lnTo>
                      <a:pt x="255270" y="6857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62" name="Google Shape;1762;p29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6670535" y="6156947"/>
                <a:ext cx="88417" cy="1067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63" name="Google Shape;1763;p29"/>
              <p:cNvSpPr/>
              <p:nvPr/>
            </p:nvSpPr>
            <p:spPr>
              <a:xfrm>
                <a:off x="6690931" y="5926074"/>
                <a:ext cx="10159" cy="91439"/>
              </a:xfrm>
              <a:custGeom>
                <a:rect b="b" l="l" r="r" t="t"/>
                <a:pathLst>
                  <a:path extrusionOk="0" h="91439" w="10159">
                    <a:moveTo>
                      <a:pt x="190" y="0"/>
                    </a:moveTo>
                    <a:lnTo>
                      <a:pt x="95" y="12120"/>
                    </a:lnTo>
                    <a:lnTo>
                      <a:pt x="0" y="24384"/>
                    </a:lnTo>
                    <a:lnTo>
                      <a:pt x="190" y="36647"/>
                    </a:lnTo>
                    <a:lnTo>
                      <a:pt x="4917" y="79093"/>
                    </a:lnTo>
                    <a:lnTo>
                      <a:pt x="9334" y="89916"/>
                    </a:lnTo>
                    <a:lnTo>
                      <a:pt x="10096" y="91440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64" name="Google Shape;1764;p29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6811124" y="6146469"/>
                <a:ext cx="88036" cy="1060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65" name="Google Shape;1765;p29"/>
            <p:cNvSpPr/>
            <p:nvPr/>
          </p:nvSpPr>
          <p:spPr>
            <a:xfrm>
              <a:off x="7217664" y="5726429"/>
              <a:ext cx="74295" cy="10795"/>
            </a:xfrm>
            <a:custGeom>
              <a:rect b="b" l="l" r="r" t="t"/>
              <a:pathLst>
                <a:path extrusionOk="0" h="10795" w="74295">
                  <a:moveTo>
                    <a:pt x="0" y="10668"/>
                  </a:moveTo>
                  <a:lnTo>
                    <a:pt x="13716" y="9310"/>
                  </a:lnTo>
                  <a:lnTo>
                    <a:pt x="27432" y="7810"/>
                  </a:lnTo>
                  <a:lnTo>
                    <a:pt x="41148" y="6596"/>
                  </a:lnTo>
                  <a:lnTo>
                    <a:pt x="54864" y="6096"/>
                  </a:lnTo>
                  <a:lnTo>
                    <a:pt x="60198" y="6096"/>
                  </a:lnTo>
                  <a:lnTo>
                    <a:pt x="73914" y="10668"/>
                  </a:lnTo>
                  <a:lnTo>
                    <a:pt x="70866" y="6096"/>
                  </a:lnTo>
                  <a:lnTo>
                    <a:pt x="67818" y="3810"/>
                  </a:lnTo>
                  <a:lnTo>
                    <a:pt x="67056" y="2286"/>
                  </a:lnTo>
                  <a:lnTo>
                    <a:pt x="65532" y="0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66" name="Google Shape;1766;p29"/>
            <p:cNvGrpSpPr/>
            <p:nvPr/>
          </p:nvGrpSpPr>
          <p:grpSpPr>
            <a:xfrm>
              <a:off x="7427904" y="5504533"/>
              <a:ext cx="525979" cy="313209"/>
              <a:chOff x="7427904" y="5504533"/>
              <a:chExt cx="525979" cy="313209"/>
            </a:xfrm>
          </p:grpSpPr>
          <p:sp>
            <p:nvSpPr>
              <p:cNvPr id="1767" name="Google Shape;1767;p29"/>
              <p:cNvSpPr/>
              <p:nvPr/>
            </p:nvSpPr>
            <p:spPr>
              <a:xfrm>
                <a:off x="7456932" y="5666231"/>
                <a:ext cx="40640" cy="71754"/>
              </a:xfrm>
              <a:custGeom>
                <a:rect b="b" l="l" r="r" t="t"/>
                <a:pathLst>
                  <a:path extrusionOk="0" h="71754" w="40640">
                    <a:moveTo>
                      <a:pt x="1524" y="19050"/>
                    </a:moveTo>
                    <a:lnTo>
                      <a:pt x="4572" y="9144"/>
                    </a:lnTo>
                    <a:lnTo>
                      <a:pt x="4572" y="3048"/>
                    </a:lnTo>
                    <a:lnTo>
                      <a:pt x="16764" y="1524"/>
                    </a:lnTo>
                    <a:lnTo>
                      <a:pt x="40624" y="29194"/>
                    </a:lnTo>
                    <a:lnTo>
                      <a:pt x="40386" y="35814"/>
                    </a:lnTo>
                    <a:lnTo>
                      <a:pt x="12668" y="67913"/>
                    </a:lnTo>
                    <a:lnTo>
                      <a:pt x="762" y="71628"/>
                    </a:lnTo>
                    <a:lnTo>
                      <a:pt x="0" y="70866"/>
                    </a:lnTo>
                    <a:lnTo>
                      <a:pt x="0" y="70104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29"/>
              <p:cNvSpPr/>
              <p:nvPr/>
            </p:nvSpPr>
            <p:spPr>
              <a:xfrm>
                <a:off x="7493412" y="5656326"/>
                <a:ext cx="40640" cy="88900"/>
              </a:xfrm>
              <a:custGeom>
                <a:rect b="b" l="l" r="r" t="t"/>
                <a:pathLst>
                  <a:path extrusionOk="0" h="88900" w="40640">
                    <a:moveTo>
                      <a:pt x="22955" y="0"/>
                    </a:moveTo>
                    <a:lnTo>
                      <a:pt x="7715" y="38100"/>
                    </a:lnTo>
                    <a:lnTo>
                      <a:pt x="0" y="74104"/>
                    </a:lnTo>
                    <a:lnTo>
                      <a:pt x="1619" y="83820"/>
                    </a:lnTo>
                    <a:lnTo>
                      <a:pt x="4667" y="88392"/>
                    </a:lnTo>
                    <a:lnTo>
                      <a:pt x="18383" y="87630"/>
                    </a:lnTo>
                    <a:lnTo>
                      <a:pt x="22193" y="86868"/>
                    </a:lnTo>
                    <a:lnTo>
                      <a:pt x="29051" y="85344"/>
                    </a:lnTo>
                    <a:lnTo>
                      <a:pt x="35147" y="80010"/>
                    </a:lnTo>
                    <a:lnTo>
                      <a:pt x="40481" y="76200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29"/>
              <p:cNvSpPr/>
              <p:nvPr/>
            </p:nvSpPr>
            <p:spPr>
              <a:xfrm>
                <a:off x="7554468" y="5714238"/>
                <a:ext cx="26670" cy="45085"/>
              </a:xfrm>
              <a:custGeom>
                <a:rect b="b" l="l" r="r" t="t"/>
                <a:pathLst>
                  <a:path extrusionOk="0" h="45085" w="26670">
                    <a:moveTo>
                      <a:pt x="761" y="0"/>
                    </a:moveTo>
                    <a:lnTo>
                      <a:pt x="642" y="6858"/>
                    </a:lnTo>
                    <a:lnTo>
                      <a:pt x="380" y="13716"/>
                    </a:lnTo>
                    <a:lnTo>
                      <a:pt x="119" y="20574"/>
                    </a:lnTo>
                    <a:lnTo>
                      <a:pt x="0" y="27432"/>
                    </a:lnTo>
                    <a:lnTo>
                      <a:pt x="0" y="32004"/>
                    </a:lnTo>
                    <a:lnTo>
                      <a:pt x="0" y="35814"/>
                    </a:lnTo>
                    <a:lnTo>
                      <a:pt x="3809" y="40386"/>
                    </a:lnTo>
                    <a:lnTo>
                      <a:pt x="6095" y="43434"/>
                    </a:lnTo>
                    <a:lnTo>
                      <a:pt x="7619" y="43434"/>
                    </a:lnTo>
                    <a:lnTo>
                      <a:pt x="12191" y="44196"/>
                    </a:lnTo>
                    <a:lnTo>
                      <a:pt x="19049" y="44957"/>
                    </a:lnTo>
                    <a:lnTo>
                      <a:pt x="22097" y="38861"/>
                    </a:lnTo>
                    <a:lnTo>
                      <a:pt x="24383" y="33527"/>
                    </a:lnTo>
                    <a:lnTo>
                      <a:pt x="25145" y="31241"/>
                    </a:lnTo>
                    <a:lnTo>
                      <a:pt x="25907" y="28955"/>
                    </a:lnTo>
                    <a:lnTo>
                      <a:pt x="26669" y="26669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29"/>
              <p:cNvSpPr/>
              <p:nvPr/>
            </p:nvSpPr>
            <p:spPr>
              <a:xfrm>
                <a:off x="7559040" y="5655564"/>
                <a:ext cx="15240" cy="16510"/>
              </a:xfrm>
              <a:custGeom>
                <a:rect b="b" l="l" r="r" t="t"/>
                <a:pathLst>
                  <a:path extrusionOk="0" h="16510" w="15240">
                    <a:moveTo>
                      <a:pt x="0" y="3809"/>
                    </a:moveTo>
                    <a:lnTo>
                      <a:pt x="0" y="12191"/>
                    </a:lnTo>
                    <a:lnTo>
                      <a:pt x="3810" y="16001"/>
                    </a:lnTo>
                    <a:lnTo>
                      <a:pt x="12192" y="16001"/>
                    </a:lnTo>
                    <a:lnTo>
                      <a:pt x="15240" y="12191"/>
                    </a:lnTo>
                    <a:lnTo>
                      <a:pt x="15240" y="7619"/>
                    </a:lnTo>
                    <a:lnTo>
                      <a:pt x="15240" y="3809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809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29"/>
              <p:cNvSpPr/>
              <p:nvPr/>
            </p:nvSpPr>
            <p:spPr>
              <a:xfrm>
                <a:off x="7628382" y="5663946"/>
                <a:ext cx="46990" cy="5714"/>
              </a:xfrm>
              <a:custGeom>
                <a:rect b="b" l="l" r="r" t="t"/>
                <a:pathLst>
                  <a:path extrusionOk="0" h="5714" w="46990">
                    <a:moveTo>
                      <a:pt x="0" y="5333"/>
                    </a:moveTo>
                    <a:lnTo>
                      <a:pt x="8572" y="5203"/>
                    </a:lnTo>
                    <a:lnTo>
                      <a:pt x="17145" y="4857"/>
                    </a:lnTo>
                    <a:lnTo>
                      <a:pt x="25717" y="4369"/>
                    </a:lnTo>
                    <a:lnTo>
                      <a:pt x="34290" y="3809"/>
                    </a:lnTo>
                    <a:lnTo>
                      <a:pt x="39624" y="3809"/>
                    </a:lnTo>
                    <a:lnTo>
                      <a:pt x="41910" y="2285"/>
                    </a:lnTo>
                    <a:lnTo>
                      <a:pt x="46482" y="0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29"/>
              <p:cNvSpPr/>
              <p:nvPr/>
            </p:nvSpPr>
            <p:spPr>
              <a:xfrm>
                <a:off x="7718298" y="5619750"/>
                <a:ext cx="26670" cy="68579"/>
              </a:xfrm>
              <a:custGeom>
                <a:rect b="b" l="l" r="r" t="t"/>
                <a:pathLst>
                  <a:path extrusionOk="0" h="68579" w="26670">
                    <a:moveTo>
                      <a:pt x="26670" y="0"/>
                    </a:moveTo>
                    <a:lnTo>
                      <a:pt x="23038" y="8584"/>
                    </a:lnTo>
                    <a:lnTo>
                      <a:pt x="19907" y="17240"/>
                    </a:lnTo>
                    <a:lnTo>
                      <a:pt x="16918" y="26038"/>
                    </a:lnTo>
                    <a:lnTo>
                      <a:pt x="13716" y="35052"/>
                    </a:lnTo>
                    <a:lnTo>
                      <a:pt x="10632" y="41910"/>
                    </a:lnTo>
                    <a:lnTo>
                      <a:pt x="7334" y="48768"/>
                    </a:lnTo>
                    <a:lnTo>
                      <a:pt x="4179" y="55626"/>
                    </a:lnTo>
                    <a:lnTo>
                      <a:pt x="1524" y="62484"/>
                    </a:lnTo>
                    <a:lnTo>
                      <a:pt x="762" y="66294"/>
                    </a:lnTo>
                    <a:lnTo>
                      <a:pt x="0" y="68580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29"/>
              <p:cNvSpPr/>
              <p:nvPr/>
            </p:nvSpPr>
            <p:spPr>
              <a:xfrm>
                <a:off x="7736586" y="5625846"/>
                <a:ext cx="44450" cy="78104"/>
              </a:xfrm>
              <a:custGeom>
                <a:rect b="b" l="l" r="r" t="t"/>
                <a:pathLst>
                  <a:path extrusionOk="0" h="78104" w="44450">
                    <a:moveTo>
                      <a:pt x="0" y="0"/>
                    </a:moveTo>
                    <a:lnTo>
                      <a:pt x="19812" y="36575"/>
                    </a:lnTo>
                    <a:lnTo>
                      <a:pt x="20574" y="40385"/>
                    </a:lnTo>
                    <a:lnTo>
                      <a:pt x="27432" y="41147"/>
                    </a:lnTo>
                    <a:lnTo>
                      <a:pt x="34290" y="41909"/>
                    </a:lnTo>
                    <a:lnTo>
                      <a:pt x="35814" y="37337"/>
                    </a:lnTo>
                    <a:lnTo>
                      <a:pt x="37338" y="32003"/>
                    </a:lnTo>
                    <a:lnTo>
                      <a:pt x="39624" y="24383"/>
                    </a:lnTo>
                    <a:lnTo>
                      <a:pt x="38862" y="16763"/>
                    </a:lnTo>
                    <a:lnTo>
                      <a:pt x="38862" y="9143"/>
                    </a:lnTo>
                    <a:lnTo>
                      <a:pt x="38862" y="6857"/>
                    </a:lnTo>
                    <a:lnTo>
                      <a:pt x="38862" y="3047"/>
                    </a:lnTo>
                    <a:lnTo>
                      <a:pt x="38862" y="761"/>
                    </a:lnTo>
                    <a:lnTo>
                      <a:pt x="39016" y="12763"/>
                    </a:lnTo>
                    <a:lnTo>
                      <a:pt x="39528" y="24764"/>
                    </a:lnTo>
                    <a:lnTo>
                      <a:pt x="40469" y="36766"/>
                    </a:lnTo>
                    <a:lnTo>
                      <a:pt x="41910" y="48767"/>
                    </a:lnTo>
                    <a:lnTo>
                      <a:pt x="42481" y="55625"/>
                    </a:lnTo>
                    <a:lnTo>
                      <a:pt x="43053" y="62483"/>
                    </a:lnTo>
                    <a:lnTo>
                      <a:pt x="43624" y="69341"/>
                    </a:lnTo>
                    <a:lnTo>
                      <a:pt x="44196" y="76199"/>
                    </a:lnTo>
                    <a:lnTo>
                      <a:pt x="44196" y="77723"/>
                    </a:lnTo>
                    <a:lnTo>
                      <a:pt x="44196" y="75437"/>
                    </a:lnTo>
                    <a:lnTo>
                      <a:pt x="44196" y="76199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29"/>
              <p:cNvSpPr/>
              <p:nvPr/>
            </p:nvSpPr>
            <p:spPr>
              <a:xfrm>
                <a:off x="7815072" y="5579364"/>
                <a:ext cx="50165" cy="142239"/>
              </a:xfrm>
              <a:custGeom>
                <a:rect b="b" l="l" r="r" t="t"/>
                <a:pathLst>
                  <a:path extrusionOk="0" h="142239" w="50165">
                    <a:moveTo>
                      <a:pt x="0" y="0"/>
                    </a:moveTo>
                    <a:lnTo>
                      <a:pt x="38100" y="15239"/>
                    </a:lnTo>
                    <a:lnTo>
                      <a:pt x="49672" y="53066"/>
                    </a:lnTo>
                    <a:lnTo>
                      <a:pt x="49530" y="66293"/>
                    </a:lnTo>
                    <a:lnTo>
                      <a:pt x="36564" y="110013"/>
                    </a:lnTo>
                    <a:lnTo>
                      <a:pt x="10834" y="137791"/>
                    </a:lnTo>
                    <a:lnTo>
                      <a:pt x="3810" y="141732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29"/>
              <p:cNvSpPr/>
              <p:nvPr/>
            </p:nvSpPr>
            <p:spPr>
              <a:xfrm>
                <a:off x="7427904" y="5603747"/>
                <a:ext cx="121284" cy="213995"/>
              </a:xfrm>
              <a:custGeom>
                <a:rect b="b" l="l" r="r" t="t"/>
                <a:pathLst>
                  <a:path extrusionOk="0" h="213995" w="121284">
                    <a:moveTo>
                      <a:pt x="35123" y="0"/>
                    </a:moveTo>
                    <a:lnTo>
                      <a:pt x="12263" y="38862"/>
                    </a:lnTo>
                    <a:lnTo>
                      <a:pt x="1976" y="89439"/>
                    </a:lnTo>
                    <a:lnTo>
                      <a:pt x="0" y="124598"/>
                    </a:lnTo>
                    <a:lnTo>
                      <a:pt x="452" y="142589"/>
                    </a:lnTo>
                    <a:lnTo>
                      <a:pt x="18240" y="189654"/>
                    </a:lnTo>
                    <a:lnTo>
                      <a:pt x="58745" y="211836"/>
                    </a:lnTo>
                    <a:lnTo>
                      <a:pt x="74509" y="213848"/>
                    </a:lnTo>
                    <a:lnTo>
                      <a:pt x="89987" y="213645"/>
                    </a:lnTo>
                    <a:lnTo>
                      <a:pt x="105465" y="212157"/>
                    </a:lnTo>
                    <a:lnTo>
                      <a:pt x="121229" y="210311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29"/>
              <p:cNvSpPr/>
              <p:nvPr/>
            </p:nvSpPr>
            <p:spPr>
              <a:xfrm>
                <a:off x="7885938" y="5504533"/>
                <a:ext cx="67945" cy="59689"/>
              </a:xfrm>
              <a:custGeom>
                <a:rect b="b" l="l" r="r" t="t"/>
                <a:pathLst>
                  <a:path extrusionOk="0" h="59689" w="67945">
                    <a:moveTo>
                      <a:pt x="0" y="10822"/>
                    </a:moveTo>
                    <a:lnTo>
                      <a:pt x="9298" y="6072"/>
                    </a:lnTo>
                    <a:lnTo>
                      <a:pt x="18954" y="1964"/>
                    </a:lnTo>
                    <a:lnTo>
                      <a:pt x="29039" y="0"/>
                    </a:lnTo>
                    <a:lnTo>
                      <a:pt x="39624" y="1678"/>
                    </a:lnTo>
                    <a:lnTo>
                      <a:pt x="45720" y="3202"/>
                    </a:lnTo>
                    <a:lnTo>
                      <a:pt x="46482" y="13870"/>
                    </a:lnTo>
                    <a:lnTo>
                      <a:pt x="44196" y="19966"/>
                    </a:lnTo>
                    <a:lnTo>
                      <a:pt x="39635" y="27896"/>
                    </a:lnTo>
                    <a:lnTo>
                      <a:pt x="33432" y="34825"/>
                    </a:lnTo>
                    <a:lnTo>
                      <a:pt x="26515" y="41183"/>
                    </a:lnTo>
                    <a:lnTo>
                      <a:pt x="19812" y="47398"/>
                    </a:lnTo>
                    <a:lnTo>
                      <a:pt x="16002" y="51208"/>
                    </a:lnTo>
                    <a:lnTo>
                      <a:pt x="11430" y="54256"/>
                    </a:lnTo>
                    <a:lnTo>
                      <a:pt x="9144" y="58828"/>
                    </a:lnTo>
                    <a:lnTo>
                      <a:pt x="9144" y="59590"/>
                    </a:lnTo>
                    <a:lnTo>
                      <a:pt x="16323" y="59555"/>
                    </a:lnTo>
                    <a:lnTo>
                      <a:pt x="23145" y="59305"/>
                    </a:lnTo>
                    <a:lnTo>
                      <a:pt x="29825" y="58626"/>
                    </a:lnTo>
                    <a:lnTo>
                      <a:pt x="36576" y="57304"/>
                    </a:lnTo>
                    <a:lnTo>
                      <a:pt x="43886" y="55745"/>
                    </a:lnTo>
                    <a:lnTo>
                      <a:pt x="51054" y="54542"/>
                    </a:lnTo>
                    <a:lnTo>
                      <a:pt x="58221" y="53768"/>
                    </a:lnTo>
                    <a:lnTo>
                      <a:pt x="65532" y="53494"/>
                    </a:lnTo>
                    <a:lnTo>
                      <a:pt x="66294" y="53494"/>
                    </a:lnTo>
                    <a:lnTo>
                      <a:pt x="67056" y="53494"/>
                    </a:lnTo>
                    <a:lnTo>
                      <a:pt x="67818" y="53494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77" name="Google Shape;1777;p29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7171133" y="5910821"/>
              <a:ext cx="77785" cy="15013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8" name="Google Shape;1778;p29"/>
            <p:cNvGrpSpPr/>
            <p:nvPr/>
          </p:nvGrpSpPr>
          <p:grpSpPr>
            <a:xfrm>
              <a:off x="7544561" y="5785866"/>
              <a:ext cx="315849" cy="164604"/>
              <a:chOff x="7544561" y="5785866"/>
              <a:chExt cx="315849" cy="164604"/>
            </a:xfrm>
          </p:grpSpPr>
          <p:sp>
            <p:nvSpPr>
              <p:cNvPr id="1779" name="Google Shape;1779;p29"/>
              <p:cNvSpPr/>
              <p:nvPr/>
            </p:nvSpPr>
            <p:spPr>
              <a:xfrm>
                <a:off x="7544561" y="5785866"/>
                <a:ext cx="293370" cy="43179"/>
              </a:xfrm>
              <a:custGeom>
                <a:rect b="b" l="l" r="r" t="t"/>
                <a:pathLst>
                  <a:path extrusionOk="0" h="43179" w="293370">
                    <a:moveTo>
                      <a:pt x="0" y="42672"/>
                    </a:moveTo>
                    <a:lnTo>
                      <a:pt x="19752" y="40552"/>
                    </a:lnTo>
                    <a:lnTo>
                      <a:pt x="39147" y="37719"/>
                    </a:lnTo>
                    <a:lnTo>
                      <a:pt x="58400" y="34313"/>
                    </a:lnTo>
                    <a:lnTo>
                      <a:pt x="77724" y="30480"/>
                    </a:lnTo>
                    <a:lnTo>
                      <a:pt x="105727" y="25253"/>
                    </a:lnTo>
                    <a:lnTo>
                      <a:pt x="161734" y="15370"/>
                    </a:lnTo>
                    <a:lnTo>
                      <a:pt x="210323" y="8727"/>
                    </a:lnTo>
                    <a:lnTo>
                      <a:pt x="251781" y="4464"/>
                    </a:lnTo>
                    <a:lnTo>
                      <a:pt x="272796" y="3048"/>
                    </a:lnTo>
                    <a:lnTo>
                      <a:pt x="279654" y="2286"/>
                    </a:lnTo>
                    <a:lnTo>
                      <a:pt x="286512" y="2286"/>
                    </a:lnTo>
                    <a:lnTo>
                      <a:pt x="293370" y="2286"/>
                    </a:lnTo>
                    <a:lnTo>
                      <a:pt x="291846" y="1524"/>
                    </a:lnTo>
                    <a:lnTo>
                      <a:pt x="288798" y="762"/>
                    </a:lnTo>
                    <a:lnTo>
                      <a:pt x="285750" y="762"/>
                    </a:lnTo>
                    <a:lnTo>
                      <a:pt x="278892" y="762"/>
                    </a:lnTo>
                    <a:lnTo>
                      <a:pt x="272796" y="0"/>
                    </a:lnTo>
                    <a:lnTo>
                      <a:pt x="266700" y="0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80" name="Google Shape;1780;p29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7597889" y="5859767"/>
                <a:ext cx="169951" cy="907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81" name="Google Shape;1781;p29"/>
              <p:cNvSpPr/>
              <p:nvPr/>
            </p:nvSpPr>
            <p:spPr>
              <a:xfrm>
                <a:off x="7797545" y="5830693"/>
                <a:ext cx="62865" cy="39370"/>
              </a:xfrm>
              <a:custGeom>
                <a:rect b="b" l="l" r="r" t="t"/>
                <a:pathLst>
                  <a:path extrusionOk="0" h="39370" w="62865">
                    <a:moveTo>
                      <a:pt x="0" y="12322"/>
                    </a:moveTo>
                    <a:lnTo>
                      <a:pt x="6084" y="6881"/>
                    </a:lnTo>
                    <a:lnTo>
                      <a:pt x="11525" y="2512"/>
                    </a:lnTo>
                    <a:lnTo>
                      <a:pt x="17680" y="0"/>
                    </a:lnTo>
                    <a:lnTo>
                      <a:pt x="25908" y="130"/>
                    </a:lnTo>
                    <a:lnTo>
                      <a:pt x="31242" y="1654"/>
                    </a:lnTo>
                    <a:lnTo>
                      <a:pt x="31242" y="8512"/>
                    </a:lnTo>
                    <a:lnTo>
                      <a:pt x="31242" y="13084"/>
                    </a:lnTo>
                    <a:lnTo>
                      <a:pt x="31242" y="21466"/>
                    </a:lnTo>
                    <a:lnTo>
                      <a:pt x="25908" y="26038"/>
                    </a:lnTo>
                    <a:lnTo>
                      <a:pt x="21336" y="31372"/>
                    </a:lnTo>
                    <a:lnTo>
                      <a:pt x="19050" y="34420"/>
                    </a:lnTo>
                    <a:lnTo>
                      <a:pt x="17526" y="36706"/>
                    </a:lnTo>
                    <a:lnTo>
                      <a:pt x="15240" y="38992"/>
                    </a:lnTo>
                    <a:lnTo>
                      <a:pt x="19812" y="38992"/>
                    </a:lnTo>
                    <a:lnTo>
                      <a:pt x="25146" y="38230"/>
                    </a:lnTo>
                    <a:lnTo>
                      <a:pt x="30480" y="36706"/>
                    </a:lnTo>
                    <a:lnTo>
                      <a:pt x="38862" y="34420"/>
                    </a:lnTo>
                    <a:lnTo>
                      <a:pt x="46482" y="32134"/>
                    </a:lnTo>
                    <a:lnTo>
                      <a:pt x="54864" y="30610"/>
                    </a:lnTo>
                    <a:lnTo>
                      <a:pt x="57912" y="29848"/>
                    </a:lnTo>
                    <a:lnTo>
                      <a:pt x="60960" y="29086"/>
                    </a:lnTo>
                    <a:lnTo>
                      <a:pt x="62484" y="29848"/>
                    </a:lnTo>
                    <a:lnTo>
                      <a:pt x="59436" y="29848"/>
                    </a:lnTo>
                    <a:lnTo>
                      <a:pt x="57912" y="29848"/>
                    </a:lnTo>
                    <a:lnTo>
                      <a:pt x="55626" y="29848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0"/>
          <p:cNvGrpSpPr/>
          <p:nvPr/>
        </p:nvGrpSpPr>
        <p:grpSpPr>
          <a:xfrm>
            <a:off x="831297" y="310583"/>
            <a:ext cx="7331806" cy="4278685"/>
            <a:chOff x="3261347" y="1991106"/>
            <a:chExt cx="4884940" cy="4146816"/>
          </a:xfrm>
        </p:grpSpPr>
        <p:pic>
          <p:nvPicPr>
            <p:cNvPr id="1787" name="Google Shape;1787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36451" y="2168639"/>
              <a:ext cx="74701" cy="807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0"/>
            <p:cNvSpPr/>
            <p:nvPr/>
          </p:nvSpPr>
          <p:spPr>
            <a:xfrm>
              <a:off x="7230618" y="2398014"/>
              <a:ext cx="401320" cy="38100"/>
            </a:xfrm>
            <a:custGeom>
              <a:rect b="b" l="l" r="r" t="t"/>
              <a:pathLst>
                <a:path extrusionOk="0" h="38100" w="401320">
                  <a:moveTo>
                    <a:pt x="0" y="38100"/>
                  </a:moveTo>
                  <a:lnTo>
                    <a:pt x="22717" y="37992"/>
                  </a:lnTo>
                  <a:lnTo>
                    <a:pt x="44577" y="36671"/>
                  </a:lnTo>
                  <a:lnTo>
                    <a:pt x="66436" y="34349"/>
                  </a:lnTo>
                  <a:lnTo>
                    <a:pt x="89154" y="31241"/>
                  </a:lnTo>
                  <a:lnTo>
                    <a:pt x="136017" y="24872"/>
                  </a:lnTo>
                  <a:lnTo>
                    <a:pt x="182879" y="18573"/>
                  </a:lnTo>
                  <a:lnTo>
                    <a:pt x="229743" y="12703"/>
                  </a:lnTo>
                  <a:lnTo>
                    <a:pt x="276606" y="7619"/>
                  </a:lnTo>
                  <a:lnTo>
                    <a:pt x="329565" y="2952"/>
                  </a:lnTo>
                  <a:lnTo>
                    <a:pt x="382524" y="0"/>
                  </a:lnTo>
                  <a:lnTo>
                    <a:pt x="392430" y="0"/>
                  </a:lnTo>
                  <a:lnTo>
                    <a:pt x="394716" y="0"/>
                  </a:lnTo>
                  <a:lnTo>
                    <a:pt x="400812" y="0"/>
                  </a:lnTo>
                  <a:lnTo>
                    <a:pt x="391668" y="0"/>
                  </a:lnTo>
                  <a:lnTo>
                    <a:pt x="385572" y="761"/>
                  </a:lnTo>
                  <a:lnTo>
                    <a:pt x="376428" y="1523"/>
                  </a:lnTo>
                  <a:lnTo>
                    <a:pt x="371856" y="1523"/>
                  </a:lnTo>
                  <a:lnTo>
                    <a:pt x="367284" y="1523"/>
                  </a:lnTo>
                  <a:lnTo>
                    <a:pt x="362712" y="1523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89" name="Google Shape;1789;p30"/>
            <p:cNvGrpSpPr/>
            <p:nvPr/>
          </p:nvGrpSpPr>
          <p:grpSpPr>
            <a:xfrm>
              <a:off x="7289279" y="2471166"/>
              <a:ext cx="247281" cy="151650"/>
              <a:chOff x="7289279" y="2471166"/>
              <a:chExt cx="247281" cy="151650"/>
            </a:xfrm>
          </p:grpSpPr>
          <p:pic>
            <p:nvPicPr>
              <p:cNvPr id="1790" name="Google Shape;1790;p3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289279" y="2500871"/>
                <a:ext cx="170570" cy="1219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91" name="Google Shape;1791;p30"/>
              <p:cNvSpPr/>
              <p:nvPr/>
            </p:nvSpPr>
            <p:spPr>
              <a:xfrm>
                <a:off x="7488935" y="2471166"/>
                <a:ext cx="47625" cy="59689"/>
              </a:xfrm>
              <a:custGeom>
                <a:rect b="b" l="l" r="r" t="t"/>
                <a:pathLst>
                  <a:path extrusionOk="0" h="59689" w="47625">
                    <a:moveTo>
                      <a:pt x="0" y="6858"/>
                    </a:moveTo>
                    <a:lnTo>
                      <a:pt x="5679" y="4095"/>
                    </a:lnTo>
                    <a:lnTo>
                      <a:pt x="12858" y="1333"/>
                    </a:lnTo>
                    <a:lnTo>
                      <a:pt x="20466" y="0"/>
                    </a:lnTo>
                    <a:lnTo>
                      <a:pt x="27432" y="1524"/>
                    </a:lnTo>
                    <a:lnTo>
                      <a:pt x="33528" y="5334"/>
                    </a:lnTo>
                    <a:lnTo>
                      <a:pt x="33528" y="17526"/>
                    </a:lnTo>
                    <a:lnTo>
                      <a:pt x="32004" y="23622"/>
                    </a:lnTo>
                    <a:lnTo>
                      <a:pt x="27967" y="32158"/>
                    </a:lnTo>
                    <a:lnTo>
                      <a:pt x="22574" y="39909"/>
                    </a:lnTo>
                    <a:lnTo>
                      <a:pt x="17323" y="47517"/>
                    </a:lnTo>
                    <a:lnTo>
                      <a:pt x="13716" y="55626"/>
                    </a:lnTo>
                    <a:lnTo>
                      <a:pt x="13716" y="57912"/>
                    </a:lnTo>
                    <a:lnTo>
                      <a:pt x="13716" y="59436"/>
                    </a:lnTo>
                    <a:lnTo>
                      <a:pt x="20574" y="59436"/>
                    </a:lnTo>
                    <a:lnTo>
                      <a:pt x="26670" y="59436"/>
                    </a:lnTo>
                    <a:lnTo>
                      <a:pt x="33528" y="55626"/>
                    </a:lnTo>
                    <a:lnTo>
                      <a:pt x="40386" y="51816"/>
                    </a:lnTo>
                    <a:lnTo>
                      <a:pt x="43434" y="49530"/>
                    </a:lnTo>
                    <a:lnTo>
                      <a:pt x="47244" y="4648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92" name="Google Shape;1792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61347" y="2261603"/>
              <a:ext cx="214909" cy="312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3" name="Google Shape;1793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545192" y="2333231"/>
              <a:ext cx="91846" cy="15013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94" name="Google Shape;1794;p30"/>
            <p:cNvGrpSpPr/>
            <p:nvPr/>
          </p:nvGrpSpPr>
          <p:grpSpPr>
            <a:xfrm>
              <a:off x="3725513" y="2230659"/>
              <a:ext cx="410749" cy="345027"/>
              <a:chOff x="3725513" y="2230659"/>
              <a:chExt cx="410749" cy="345027"/>
            </a:xfrm>
          </p:grpSpPr>
          <p:sp>
            <p:nvSpPr>
              <p:cNvPr id="1795" name="Google Shape;1795;p30"/>
              <p:cNvSpPr/>
              <p:nvPr/>
            </p:nvSpPr>
            <p:spPr>
              <a:xfrm>
                <a:off x="3725513" y="2230659"/>
                <a:ext cx="117475" cy="331469"/>
              </a:xfrm>
              <a:custGeom>
                <a:rect b="b" l="l" r="r" t="t"/>
                <a:pathLst>
                  <a:path extrusionOk="0" h="331469" w="117475">
                    <a:moveTo>
                      <a:pt x="28098" y="20288"/>
                    </a:moveTo>
                    <a:lnTo>
                      <a:pt x="14942" y="678"/>
                    </a:lnTo>
                    <a:lnTo>
                      <a:pt x="14858" y="0"/>
                    </a:lnTo>
                    <a:lnTo>
                      <a:pt x="18347" y="6036"/>
                    </a:lnTo>
                    <a:lnTo>
                      <a:pt x="15906" y="6572"/>
                    </a:lnTo>
                    <a:lnTo>
                      <a:pt x="12430" y="18823"/>
                    </a:lnTo>
                    <a:lnTo>
                      <a:pt x="6000" y="56864"/>
                    </a:lnTo>
                    <a:lnTo>
                      <a:pt x="2107" y="97012"/>
                    </a:lnTo>
                    <a:lnTo>
                      <a:pt x="0" y="138017"/>
                    </a:lnTo>
                    <a:lnTo>
                      <a:pt x="321" y="179022"/>
                    </a:lnTo>
                    <a:lnTo>
                      <a:pt x="3714" y="219170"/>
                    </a:lnTo>
                    <a:lnTo>
                      <a:pt x="13334" y="265080"/>
                    </a:lnTo>
                    <a:lnTo>
                      <a:pt x="32670" y="307562"/>
                    </a:lnTo>
                    <a:lnTo>
                      <a:pt x="74580" y="331184"/>
                    </a:lnTo>
                    <a:lnTo>
                      <a:pt x="87784" y="329993"/>
                    </a:lnTo>
                    <a:lnTo>
                      <a:pt x="98488" y="325659"/>
                    </a:lnTo>
                    <a:lnTo>
                      <a:pt x="107906" y="318754"/>
                    </a:lnTo>
                    <a:lnTo>
                      <a:pt x="117252" y="30984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96" name="Google Shape;1796;p3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3869423" y="2330945"/>
                <a:ext cx="121945" cy="1867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97" name="Google Shape;1797;p30"/>
              <p:cNvSpPr/>
              <p:nvPr/>
            </p:nvSpPr>
            <p:spPr>
              <a:xfrm>
                <a:off x="4030217" y="2233422"/>
                <a:ext cx="106045" cy="342264"/>
              </a:xfrm>
              <a:custGeom>
                <a:rect b="b" l="l" r="r" t="t"/>
                <a:pathLst>
                  <a:path extrusionOk="0" h="342264" w="106045">
                    <a:moveTo>
                      <a:pt x="0" y="0"/>
                    </a:moveTo>
                    <a:lnTo>
                      <a:pt x="37076" y="20145"/>
                    </a:lnTo>
                    <a:lnTo>
                      <a:pt x="73437" y="66770"/>
                    </a:lnTo>
                    <a:lnTo>
                      <a:pt x="91440" y="107441"/>
                    </a:lnTo>
                    <a:lnTo>
                      <a:pt x="102393" y="154114"/>
                    </a:lnTo>
                    <a:lnTo>
                      <a:pt x="105918" y="201929"/>
                    </a:lnTo>
                    <a:lnTo>
                      <a:pt x="105215" y="226230"/>
                    </a:lnTo>
                    <a:lnTo>
                      <a:pt x="96381" y="273403"/>
                    </a:lnTo>
                    <a:lnTo>
                      <a:pt x="82474" y="309133"/>
                    </a:lnTo>
                    <a:lnTo>
                      <a:pt x="52578" y="342138"/>
                    </a:lnTo>
                    <a:lnTo>
                      <a:pt x="50292" y="341376"/>
                    </a:lnTo>
                    <a:lnTo>
                      <a:pt x="48006" y="341376"/>
                    </a:lnTo>
                    <a:lnTo>
                      <a:pt x="45720" y="34061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8" name="Google Shape;1798;p30"/>
            <p:cNvGrpSpPr/>
            <p:nvPr/>
          </p:nvGrpSpPr>
          <p:grpSpPr>
            <a:xfrm>
              <a:off x="4539234" y="2356104"/>
              <a:ext cx="108331" cy="58038"/>
              <a:chOff x="4539234" y="2356104"/>
              <a:chExt cx="108331" cy="58038"/>
            </a:xfrm>
          </p:grpSpPr>
          <p:sp>
            <p:nvSpPr>
              <p:cNvPr id="1799" name="Google Shape;1799;p30"/>
              <p:cNvSpPr/>
              <p:nvPr/>
            </p:nvSpPr>
            <p:spPr>
              <a:xfrm>
                <a:off x="4539234" y="2356104"/>
                <a:ext cx="64135" cy="3810"/>
              </a:xfrm>
              <a:custGeom>
                <a:rect b="b" l="l" r="r" t="t"/>
                <a:pathLst>
                  <a:path extrusionOk="0" h="3810" w="64135">
                    <a:moveTo>
                      <a:pt x="0" y="0"/>
                    </a:moveTo>
                    <a:lnTo>
                      <a:pt x="10632" y="1440"/>
                    </a:lnTo>
                    <a:lnTo>
                      <a:pt x="21050" y="2381"/>
                    </a:lnTo>
                    <a:lnTo>
                      <a:pt x="31611" y="2893"/>
                    </a:lnTo>
                    <a:lnTo>
                      <a:pt x="42672" y="3047"/>
                    </a:lnTo>
                    <a:lnTo>
                      <a:pt x="49530" y="3047"/>
                    </a:lnTo>
                    <a:lnTo>
                      <a:pt x="59436" y="2285"/>
                    </a:lnTo>
                    <a:lnTo>
                      <a:pt x="64008" y="3809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0" name="Google Shape;1800;p30"/>
              <p:cNvSpPr/>
              <p:nvPr/>
            </p:nvSpPr>
            <p:spPr>
              <a:xfrm>
                <a:off x="4560570" y="2403348"/>
                <a:ext cx="86995" cy="10794"/>
              </a:xfrm>
              <a:custGeom>
                <a:rect b="b" l="l" r="r" t="t"/>
                <a:pathLst>
                  <a:path extrusionOk="0" h="10794" w="86995">
                    <a:moveTo>
                      <a:pt x="0" y="9906"/>
                    </a:moveTo>
                    <a:lnTo>
                      <a:pt x="39754" y="7227"/>
                    </a:lnTo>
                    <a:lnTo>
                      <a:pt x="61341" y="3000"/>
                    </a:lnTo>
                    <a:lnTo>
                      <a:pt x="69342" y="1714"/>
                    </a:lnTo>
                    <a:lnTo>
                      <a:pt x="77343" y="714"/>
                    </a:lnTo>
                    <a:lnTo>
                      <a:pt x="85344" y="0"/>
                    </a:lnTo>
                    <a:lnTo>
                      <a:pt x="86868" y="0"/>
                    </a:lnTo>
                    <a:lnTo>
                      <a:pt x="83820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01" name="Google Shape;1801;p30"/>
            <p:cNvSpPr/>
            <p:nvPr/>
          </p:nvSpPr>
          <p:spPr>
            <a:xfrm>
              <a:off x="5182361" y="2290572"/>
              <a:ext cx="296545" cy="220344"/>
            </a:xfrm>
            <a:custGeom>
              <a:rect b="b" l="l" r="r" t="t"/>
              <a:pathLst>
                <a:path extrusionOk="0" h="220344" w="296545">
                  <a:moveTo>
                    <a:pt x="185165" y="0"/>
                  </a:moveTo>
                  <a:lnTo>
                    <a:pt x="140803" y="12108"/>
                  </a:lnTo>
                  <a:lnTo>
                    <a:pt x="101953" y="27551"/>
                  </a:lnTo>
                  <a:lnTo>
                    <a:pt x="53732" y="49887"/>
                  </a:lnTo>
                  <a:lnTo>
                    <a:pt x="25907" y="65532"/>
                  </a:lnTo>
                  <a:lnTo>
                    <a:pt x="23621" y="67818"/>
                  </a:lnTo>
                  <a:lnTo>
                    <a:pt x="29717" y="70866"/>
                  </a:lnTo>
                  <a:lnTo>
                    <a:pt x="37337" y="71628"/>
                  </a:lnTo>
                  <a:lnTo>
                    <a:pt x="45719" y="72390"/>
                  </a:lnTo>
                  <a:lnTo>
                    <a:pt x="63436" y="74092"/>
                  </a:lnTo>
                  <a:lnTo>
                    <a:pt x="81152" y="75723"/>
                  </a:lnTo>
                  <a:lnTo>
                    <a:pt x="98869" y="77212"/>
                  </a:lnTo>
                  <a:lnTo>
                    <a:pt x="116585" y="78486"/>
                  </a:lnTo>
                  <a:lnTo>
                    <a:pt x="133730" y="79664"/>
                  </a:lnTo>
                  <a:lnTo>
                    <a:pt x="150875" y="81057"/>
                  </a:lnTo>
                  <a:lnTo>
                    <a:pt x="168020" y="82879"/>
                  </a:lnTo>
                  <a:lnTo>
                    <a:pt x="185165" y="85344"/>
                  </a:lnTo>
                  <a:lnTo>
                    <a:pt x="192166" y="86082"/>
                  </a:lnTo>
                  <a:lnTo>
                    <a:pt x="200024" y="87820"/>
                  </a:lnTo>
                  <a:lnTo>
                    <a:pt x="206168" y="91559"/>
                  </a:lnTo>
                  <a:lnTo>
                    <a:pt x="208025" y="98298"/>
                  </a:lnTo>
                  <a:lnTo>
                    <a:pt x="202822" y="108227"/>
                  </a:lnTo>
                  <a:lnTo>
                    <a:pt x="192119" y="117157"/>
                  </a:lnTo>
                  <a:lnTo>
                    <a:pt x="179843" y="124658"/>
                  </a:lnTo>
                  <a:lnTo>
                    <a:pt x="169925" y="130302"/>
                  </a:lnTo>
                  <a:lnTo>
                    <a:pt x="140374" y="148911"/>
                  </a:lnTo>
                  <a:lnTo>
                    <a:pt x="79271" y="181844"/>
                  </a:lnTo>
                  <a:lnTo>
                    <a:pt x="37028" y="201620"/>
                  </a:lnTo>
                  <a:lnTo>
                    <a:pt x="14787" y="211383"/>
                  </a:lnTo>
                  <a:lnTo>
                    <a:pt x="3809" y="216408"/>
                  </a:lnTo>
                  <a:lnTo>
                    <a:pt x="0" y="217932"/>
                  </a:lnTo>
                  <a:lnTo>
                    <a:pt x="1523" y="217932"/>
                  </a:lnTo>
                  <a:lnTo>
                    <a:pt x="0" y="218694"/>
                  </a:lnTo>
                  <a:lnTo>
                    <a:pt x="12572" y="219241"/>
                  </a:lnTo>
                  <a:lnTo>
                    <a:pt x="25145" y="219646"/>
                  </a:lnTo>
                  <a:lnTo>
                    <a:pt x="37718" y="219765"/>
                  </a:lnTo>
                  <a:lnTo>
                    <a:pt x="50291" y="219456"/>
                  </a:lnTo>
                  <a:lnTo>
                    <a:pt x="106298" y="212217"/>
                  </a:lnTo>
                  <a:lnTo>
                    <a:pt x="162305" y="202692"/>
                  </a:lnTo>
                  <a:lnTo>
                    <a:pt x="194440" y="197096"/>
                  </a:lnTo>
                  <a:lnTo>
                    <a:pt x="226790" y="192214"/>
                  </a:lnTo>
                  <a:lnTo>
                    <a:pt x="259282" y="188761"/>
                  </a:lnTo>
                  <a:lnTo>
                    <a:pt x="291845" y="187451"/>
                  </a:lnTo>
                  <a:lnTo>
                    <a:pt x="294893" y="187451"/>
                  </a:lnTo>
                  <a:lnTo>
                    <a:pt x="296417" y="187451"/>
                  </a:lnTo>
                  <a:lnTo>
                    <a:pt x="289559" y="188976"/>
                  </a:lnTo>
                  <a:lnTo>
                    <a:pt x="282701" y="188976"/>
                  </a:lnTo>
                  <a:lnTo>
                    <a:pt x="275081" y="189737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02" name="Google Shape;1802;p30"/>
            <p:cNvGrpSpPr/>
            <p:nvPr/>
          </p:nvGrpSpPr>
          <p:grpSpPr>
            <a:xfrm>
              <a:off x="5539680" y="2172199"/>
              <a:ext cx="256866" cy="492760"/>
              <a:chOff x="5539680" y="2172199"/>
              <a:chExt cx="256866" cy="492760"/>
            </a:xfrm>
          </p:grpSpPr>
          <p:sp>
            <p:nvSpPr>
              <p:cNvPr id="1803" name="Google Shape;1803;p30"/>
              <p:cNvSpPr/>
              <p:nvPr/>
            </p:nvSpPr>
            <p:spPr>
              <a:xfrm>
                <a:off x="5539680" y="2172199"/>
                <a:ext cx="114935" cy="492760"/>
              </a:xfrm>
              <a:custGeom>
                <a:rect b="b" l="l" r="r" t="t"/>
                <a:pathLst>
                  <a:path extrusionOk="0" h="492760" w="114935">
                    <a:moveTo>
                      <a:pt x="113597" y="4071"/>
                    </a:moveTo>
                    <a:lnTo>
                      <a:pt x="103977" y="1762"/>
                    </a:lnTo>
                    <a:lnTo>
                      <a:pt x="94357" y="452"/>
                    </a:lnTo>
                    <a:lnTo>
                      <a:pt x="84451" y="0"/>
                    </a:lnTo>
                    <a:lnTo>
                      <a:pt x="73973" y="261"/>
                    </a:lnTo>
                    <a:lnTo>
                      <a:pt x="62412" y="1214"/>
                    </a:lnTo>
                    <a:lnTo>
                      <a:pt x="50637" y="2738"/>
                    </a:lnTo>
                    <a:lnTo>
                      <a:pt x="38719" y="4548"/>
                    </a:lnTo>
                    <a:lnTo>
                      <a:pt x="26729" y="6357"/>
                    </a:lnTo>
                    <a:lnTo>
                      <a:pt x="22157" y="7119"/>
                    </a:lnTo>
                    <a:lnTo>
                      <a:pt x="12251" y="7119"/>
                    </a:lnTo>
                    <a:lnTo>
                      <a:pt x="8441" y="10167"/>
                    </a:lnTo>
                    <a:lnTo>
                      <a:pt x="3107" y="13977"/>
                    </a:lnTo>
                    <a:lnTo>
                      <a:pt x="3869" y="23883"/>
                    </a:lnTo>
                    <a:lnTo>
                      <a:pt x="3107" y="29217"/>
                    </a:lnTo>
                    <a:lnTo>
                      <a:pt x="1023" y="52197"/>
                    </a:lnTo>
                    <a:lnTo>
                      <a:pt x="154" y="75318"/>
                    </a:lnTo>
                    <a:lnTo>
                      <a:pt x="0" y="98440"/>
                    </a:lnTo>
                    <a:lnTo>
                      <a:pt x="59" y="121419"/>
                    </a:lnTo>
                    <a:lnTo>
                      <a:pt x="833" y="160031"/>
                    </a:lnTo>
                    <a:lnTo>
                      <a:pt x="2250" y="198286"/>
                    </a:lnTo>
                    <a:lnTo>
                      <a:pt x="4667" y="236398"/>
                    </a:lnTo>
                    <a:lnTo>
                      <a:pt x="8441" y="274581"/>
                    </a:lnTo>
                    <a:lnTo>
                      <a:pt x="16728" y="336208"/>
                    </a:lnTo>
                    <a:lnTo>
                      <a:pt x="26729" y="397263"/>
                    </a:lnTo>
                    <a:lnTo>
                      <a:pt x="29170" y="412813"/>
                    </a:lnTo>
                    <a:lnTo>
                      <a:pt x="31968" y="428505"/>
                    </a:lnTo>
                    <a:lnTo>
                      <a:pt x="35194" y="444198"/>
                    </a:lnTo>
                    <a:lnTo>
                      <a:pt x="38921" y="459747"/>
                    </a:lnTo>
                    <a:lnTo>
                      <a:pt x="40112" y="465808"/>
                    </a:lnTo>
                    <a:lnTo>
                      <a:pt x="41588" y="472225"/>
                    </a:lnTo>
                    <a:lnTo>
                      <a:pt x="43636" y="478500"/>
                    </a:lnTo>
                    <a:lnTo>
                      <a:pt x="46541" y="484131"/>
                    </a:lnTo>
                    <a:lnTo>
                      <a:pt x="48065" y="486417"/>
                    </a:lnTo>
                    <a:lnTo>
                      <a:pt x="49589" y="486417"/>
                    </a:lnTo>
                    <a:lnTo>
                      <a:pt x="52637" y="487179"/>
                    </a:lnTo>
                    <a:lnTo>
                      <a:pt x="59614" y="488203"/>
                    </a:lnTo>
                    <a:lnTo>
                      <a:pt x="66734" y="489084"/>
                    </a:lnTo>
                    <a:lnTo>
                      <a:pt x="73854" y="489966"/>
                    </a:lnTo>
                    <a:lnTo>
                      <a:pt x="80831" y="490989"/>
                    </a:lnTo>
                    <a:lnTo>
                      <a:pt x="89284" y="491442"/>
                    </a:lnTo>
                    <a:lnTo>
                      <a:pt x="97595" y="491751"/>
                    </a:lnTo>
                    <a:lnTo>
                      <a:pt x="105906" y="492061"/>
                    </a:lnTo>
                    <a:lnTo>
                      <a:pt x="114359" y="492513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04" name="Google Shape;1804;p3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598401" y="2282939"/>
                <a:ext cx="198145" cy="2293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05" name="Google Shape;1805;p30"/>
            <p:cNvSpPr/>
            <p:nvPr/>
          </p:nvSpPr>
          <p:spPr>
            <a:xfrm>
              <a:off x="5862958" y="2217420"/>
              <a:ext cx="93345" cy="356869"/>
            </a:xfrm>
            <a:custGeom>
              <a:rect b="b" l="l" r="r" t="t"/>
              <a:pathLst>
                <a:path extrusionOk="0" h="356869" w="93345">
                  <a:moveTo>
                    <a:pt x="34159" y="0"/>
                  </a:moveTo>
                  <a:lnTo>
                    <a:pt x="17490" y="40957"/>
                  </a:lnTo>
                  <a:lnTo>
                    <a:pt x="8251" y="85344"/>
                  </a:lnTo>
                  <a:lnTo>
                    <a:pt x="1297" y="151257"/>
                  </a:lnTo>
                  <a:lnTo>
                    <a:pt x="0" y="184356"/>
                  </a:lnTo>
                  <a:lnTo>
                    <a:pt x="631" y="217170"/>
                  </a:lnTo>
                  <a:lnTo>
                    <a:pt x="7965" y="270700"/>
                  </a:lnTo>
                  <a:lnTo>
                    <a:pt x="27301" y="320802"/>
                  </a:lnTo>
                  <a:lnTo>
                    <a:pt x="59019" y="352627"/>
                  </a:lnTo>
                  <a:lnTo>
                    <a:pt x="73783" y="356616"/>
                  </a:lnTo>
                  <a:lnTo>
                    <a:pt x="84451" y="356616"/>
                  </a:lnTo>
                  <a:lnTo>
                    <a:pt x="88261" y="356616"/>
                  </a:lnTo>
                  <a:lnTo>
                    <a:pt x="92833" y="349758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06" name="Google Shape;1806;p30"/>
            <p:cNvGrpSpPr/>
            <p:nvPr/>
          </p:nvGrpSpPr>
          <p:grpSpPr>
            <a:xfrm>
              <a:off x="5993879" y="2139922"/>
              <a:ext cx="544207" cy="456224"/>
              <a:chOff x="5993879" y="2139922"/>
              <a:chExt cx="544207" cy="456224"/>
            </a:xfrm>
          </p:grpSpPr>
          <p:sp>
            <p:nvSpPr>
              <p:cNvPr id="1807" name="Google Shape;1807;p30"/>
              <p:cNvSpPr/>
              <p:nvPr/>
            </p:nvSpPr>
            <p:spPr>
              <a:xfrm>
                <a:off x="6147054" y="2225040"/>
                <a:ext cx="1270" cy="102869"/>
              </a:xfrm>
              <a:custGeom>
                <a:rect b="b" l="l" r="r" t="t"/>
                <a:pathLst>
                  <a:path extrusionOk="0" h="102869" w="1270">
                    <a:moveTo>
                      <a:pt x="0" y="0"/>
                    </a:moveTo>
                    <a:lnTo>
                      <a:pt x="440" y="12442"/>
                    </a:lnTo>
                    <a:lnTo>
                      <a:pt x="666" y="24669"/>
                    </a:lnTo>
                    <a:lnTo>
                      <a:pt x="750" y="36754"/>
                    </a:lnTo>
                    <a:lnTo>
                      <a:pt x="762" y="48768"/>
                    </a:lnTo>
                    <a:lnTo>
                      <a:pt x="642" y="60757"/>
                    </a:lnTo>
                    <a:lnTo>
                      <a:pt x="381" y="72675"/>
                    </a:lnTo>
                    <a:lnTo>
                      <a:pt x="119" y="84451"/>
                    </a:lnTo>
                    <a:lnTo>
                      <a:pt x="0" y="96012"/>
                    </a:lnTo>
                    <a:lnTo>
                      <a:pt x="0" y="100584"/>
                    </a:lnTo>
                    <a:lnTo>
                      <a:pt x="0" y="10287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6033516" y="2337816"/>
                <a:ext cx="289560" cy="37464"/>
              </a:xfrm>
              <a:custGeom>
                <a:rect b="b" l="l" r="r" t="t"/>
                <a:pathLst>
                  <a:path extrusionOk="0" h="37464" w="289560">
                    <a:moveTo>
                      <a:pt x="0" y="37337"/>
                    </a:moveTo>
                    <a:lnTo>
                      <a:pt x="41148" y="34480"/>
                    </a:lnTo>
                    <a:lnTo>
                      <a:pt x="82296" y="28193"/>
                    </a:lnTo>
                    <a:lnTo>
                      <a:pt x="115443" y="22502"/>
                    </a:lnTo>
                    <a:lnTo>
                      <a:pt x="148590" y="16954"/>
                    </a:lnTo>
                    <a:lnTo>
                      <a:pt x="214884" y="6857"/>
                    </a:lnTo>
                    <a:lnTo>
                      <a:pt x="267604" y="964"/>
                    </a:lnTo>
                    <a:lnTo>
                      <a:pt x="285750" y="0"/>
                    </a:lnTo>
                    <a:lnTo>
                      <a:pt x="286512" y="0"/>
                    </a:lnTo>
                    <a:lnTo>
                      <a:pt x="288036" y="0"/>
                    </a:lnTo>
                    <a:lnTo>
                      <a:pt x="289560" y="0"/>
                    </a:lnTo>
                    <a:lnTo>
                      <a:pt x="282892" y="4488"/>
                    </a:lnTo>
                    <a:lnTo>
                      <a:pt x="246126" y="16763"/>
                    </a:lnTo>
                    <a:lnTo>
                      <a:pt x="238506" y="18287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09" name="Google Shape;1809;p3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993879" y="2425433"/>
                <a:ext cx="195097" cy="1707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10" name="Google Shape;1810;p30"/>
              <p:cNvSpPr/>
              <p:nvPr/>
            </p:nvSpPr>
            <p:spPr>
              <a:xfrm>
                <a:off x="6255424" y="2454687"/>
                <a:ext cx="40639" cy="103505"/>
              </a:xfrm>
              <a:custGeom>
                <a:rect b="b" l="l" r="r" t="t"/>
                <a:pathLst>
                  <a:path extrusionOk="0" h="103505" w="40639">
                    <a:moveTo>
                      <a:pt x="39457" y="476"/>
                    </a:moveTo>
                    <a:lnTo>
                      <a:pt x="32123" y="130"/>
                    </a:lnTo>
                    <a:lnTo>
                      <a:pt x="25931" y="0"/>
                    </a:lnTo>
                    <a:lnTo>
                      <a:pt x="20597" y="1440"/>
                    </a:lnTo>
                    <a:lnTo>
                      <a:pt x="3643" y="42386"/>
                    </a:lnTo>
                    <a:lnTo>
                      <a:pt x="0" y="77319"/>
                    </a:lnTo>
                    <a:lnTo>
                      <a:pt x="595" y="88868"/>
                    </a:lnTo>
                    <a:lnTo>
                      <a:pt x="2274" y="95619"/>
                    </a:lnTo>
                    <a:lnTo>
                      <a:pt x="6024" y="100584"/>
                    </a:lnTo>
                    <a:lnTo>
                      <a:pt x="11632" y="103120"/>
                    </a:lnTo>
                    <a:lnTo>
                      <a:pt x="18883" y="102584"/>
                    </a:lnTo>
                    <a:lnTo>
                      <a:pt x="40219" y="66770"/>
                    </a:lnTo>
                    <a:lnTo>
                      <a:pt x="37171" y="61436"/>
                    </a:lnTo>
                    <a:lnTo>
                      <a:pt x="26503" y="58388"/>
                    </a:lnTo>
                    <a:lnTo>
                      <a:pt x="18121" y="55340"/>
                    </a:lnTo>
                    <a:lnTo>
                      <a:pt x="12787" y="56864"/>
                    </a:lnTo>
                    <a:lnTo>
                      <a:pt x="6691" y="5000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6371082" y="2139922"/>
                <a:ext cx="167004" cy="396239"/>
              </a:xfrm>
              <a:custGeom>
                <a:rect b="b" l="l" r="r" t="t"/>
                <a:pathLst>
                  <a:path extrusionOk="0" h="396239" w="167004">
                    <a:moveTo>
                      <a:pt x="0" y="2821"/>
                    </a:moveTo>
                    <a:lnTo>
                      <a:pt x="42755" y="10644"/>
                    </a:lnTo>
                    <a:lnTo>
                      <a:pt x="79890" y="39707"/>
                    </a:lnTo>
                    <a:lnTo>
                      <a:pt x="118229" y="82617"/>
                    </a:lnTo>
                    <a:lnTo>
                      <a:pt x="149840" y="138922"/>
                    </a:lnTo>
                    <a:lnTo>
                      <a:pt x="167008" y="208049"/>
                    </a:lnTo>
                    <a:lnTo>
                      <a:pt x="166878" y="243613"/>
                    </a:lnTo>
                    <a:lnTo>
                      <a:pt x="152685" y="294286"/>
                    </a:lnTo>
                    <a:lnTo>
                      <a:pt x="126492" y="340387"/>
                    </a:lnTo>
                    <a:lnTo>
                      <a:pt x="90701" y="384000"/>
                    </a:lnTo>
                    <a:lnTo>
                      <a:pt x="69937" y="395811"/>
                    </a:lnTo>
                    <a:lnTo>
                      <a:pt x="67246" y="393061"/>
                    </a:lnTo>
                    <a:lnTo>
                      <a:pt x="66555" y="388167"/>
                    </a:lnTo>
                    <a:lnTo>
                      <a:pt x="66294" y="383059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12" name="Google Shape;1812;p30"/>
            <p:cNvSpPr/>
            <p:nvPr/>
          </p:nvSpPr>
          <p:spPr>
            <a:xfrm>
              <a:off x="6766559" y="2245614"/>
              <a:ext cx="91440" cy="8889"/>
            </a:xfrm>
            <a:custGeom>
              <a:rect b="b" l="l" r="r" t="t"/>
              <a:pathLst>
                <a:path extrusionOk="0" h="8889" w="91440">
                  <a:moveTo>
                    <a:pt x="0" y="8382"/>
                  </a:moveTo>
                  <a:lnTo>
                    <a:pt x="13144" y="7667"/>
                  </a:lnTo>
                  <a:lnTo>
                    <a:pt x="26288" y="6667"/>
                  </a:lnTo>
                  <a:lnTo>
                    <a:pt x="39433" y="5381"/>
                  </a:lnTo>
                  <a:lnTo>
                    <a:pt x="52577" y="3810"/>
                  </a:lnTo>
                  <a:lnTo>
                    <a:pt x="61162" y="3143"/>
                  </a:lnTo>
                  <a:lnTo>
                    <a:pt x="69818" y="2476"/>
                  </a:lnTo>
                  <a:lnTo>
                    <a:pt x="78616" y="2095"/>
                  </a:lnTo>
                  <a:lnTo>
                    <a:pt x="87630" y="2286"/>
                  </a:lnTo>
                  <a:lnTo>
                    <a:pt x="91440" y="2286"/>
                  </a:lnTo>
                  <a:lnTo>
                    <a:pt x="89916" y="2286"/>
                  </a:lnTo>
                  <a:lnTo>
                    <a:pt x="90678" y="5334"/>
                  </a:lnTo>
                  <a:lnTo>
                    <a:pt x="89916" y="5334"/>
                  </a:lnTo>
                  <a:lnTo>
                    <a:pt x="89916" y="6096"/>
                  </a:lnTo>
                  <a:lnTo>
                    <a:pt x="89154" y="6096"/>
                  </a:lnTo>
                  <a:lnTo>
                    <a:pt x="83820" y="5334"/>
                  </a:lnTo>
                  <a:lnTo>
                    <a:pt x="86106" y="4572"/>
                  </a:lnTo>
                  <a:lnTo>
                    <a:pt x="83058" y="0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13" name="Google Shape;1813;p30"/>
            <p:cNvGrpSpPr/>
            <p:nvPr/>
          </p:nvGrpSpPr>
          <p:grpSpPr>
            <a:xfrm>
              <a:off x="7085837" y="2132838"/>
              <a:ext cx="204991" cy="247014"/>
              <a:chOff x="7085837" y="2132838"/>
              <a:chExt cx="204991" cy="247014"/>
            </a:xfrm>
          </p:grpSpPr>
          <p:pic>
            <p:nvPicPr>
              <p:cNvPr id="1814" name="Google Shape;1814;p3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7157453" y="2187702"/>
                <a:ext cx="133375" cy="15622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15" name="Google Shape;1815;p30"/>
              <p:cNvSpPr/>
              <p:nvPr/>
            </p:nvSpPr>
            <p:spPr>
              <a:xfrm>
                <a:off x="7085837" y="2132838"/>
                <a:ext cx="188595" cy="247014"/>
              </a:xfrm>
              <a:custGeom>
                <a:rect b="b" l="l" r="r" t="t"/>
                <a:pathLst>
                  <a:path extrusionOk="0" h="247014" w="188595">
                    <a:moveTo>
                      <a:pt x="0" y="0"/>
                    </a:moveTo>
                    <a:lnTo>
                      <a:pt x="7393" y="49399"/>
                    </a:lnTo>
                    <a:lnTo>
                      <a:pt x="16216" y="92487"/>
                    </a:lnTo>
                    <a:lnTo>
                      <a:pt x="28455" y="146113"/>
                    </a:lnTo>
                    <a:lnTo>
                      <a:pt x="45386" y="193321"/>
                    </a:lnTo>
                    <a:lnTo>
                      <a:pt x="73009" y="228683"/>
                    </a:lnTo>
                    <a:lnTo>
                      <a:pt x="116955" y="246840"/>
                    </a:lnTo>
                    <a:lnTo>
                      <a:pt x="140874" y="246887"/>
                    </a:lnTo>
                    <a:lnTo>
                      <a:pt x="164651" y="242935"/>
                    </a:lnTo>
                    <a:lnTo>
                      <a:pt x="188214" y="236981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6" name="Google Shape;1816;p30"/>
            <p:cNvGrpSpPr/>
            <p:nvPr/>
          </p:nvGrpSpPr>
          <p:grpSpPr>
            <a:xfrm>
              <a:off x="7366254" y="1991106"/>
              <a:ext cx="550163" cy="518160"/>
              <a:chOff x="7366254" y="1991106"/>
              <a:chExt cx="550163" cy="518160"/>
            </a:xfrm>
          </p:grpSpPr>
          <p:sp>
            <p:nvSpPr>
              <p:cNvPr id="1817" name="Google Shape;1817;p30"/>
              <p:cNvSpPr/>
              <p:nvPr/>
            </p:nvSpPr>
            <p:spPr>
              <a:xfrm>
                <a:off x="7366254" y="2221992"/>
                <a:ext cx="52070" cy="10794"/>
              </a:xfrm>
              <a:custGeom>
                <a:rect b="b" l="l" r="r" t="t"/>
                <a:pathLst>
                  <a:path extrusionOk="0" h="10794" w="52070">
                    <a:moveTo>
                      <a:pt x="0" y="10667"/>
                    </a:moveTo>
                    <a:lnTo>
                      <a:pt x="39624" y="2285"/>
                    </a:lnTo>
                    <a:lnTo>
                      <a:pt x="46482" y="1523"/>
                    </a:lnTo>
                    <a:lnTo>
                      <a:pt x="48006" y="761"/>
                    </a:lnTo>
                    <a:lnTo>
                      <a:pt x="51816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18" name="Google Shape;1818;p30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7468349" y="2138921"/>
                <a:ext cx="93751" cy="1074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19" name="Google Shape;1819;p3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587983" y="1994724"/>
                <a:ext cx="131089" cy="26614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20" name="Google Shape;1820;p30"/>
              <p:cNvSpPr/>
              <p:nvPr/>
            </p:nvSpPr>
            <p:spPr>
              <a:xfrm>
                <a:off x="7760208" y="1991106"/>
                <a:ext cx="156209" cy="518160"/>
              </a:xfrm>
              <a:custGeom>
                <a:rect b="b" l="l" r="r" t="t"/>
                <a:pathLst>
                  <a:path extrusionOk="0" h="518160" w="156209">
                    <a:moveTo>
                      <a:pt x="42672" y="18287"/>
                    </a:moveTo>
                    <a:lnTo>
                      <a:pt x="83058" y="3047"/>
                    </a:lnTo>
                    <a:lnTo>
                      <a:pt x="100107" y="0"/>
                    </a:lnTo>
                    <a:lnTo>
                      <a:pt x="109096" y="476"/>
                    </a:lnTo>
                    <a:lnTo>
                      <a:pt x="133195" y="42922"/>
                    </a:lnTo>
                    <a:lnTo>
                      <a:pt x="140112" y="82486"/>
                    </a:lnTo>
                    <a:lnTo>
                      <a:pt x="145923" y="136207"/>
                    </a:lnTo>
                    <a:lnTo>
                      <a:pt x="149852" y="194500"/>
                    </a:lnTo>
                    <a:lnTo>
                      <a:pt x="152757" y="257365"/>
                    </a:lnTo>
                    <a:lnTo>
                      <a:pt x="154924" y="317373"/>
                    </a:lnTo>
                    <a:lnTo>
                      <a:pt x="156067" y="374523"/>
                    </a:lnTo>
                    <a:lnTo>
                      <a:pt x="156210" y="403098"/>
                    </a:lnTo>
                    <a:lnTo>
                      <a:pt x="156162" y="422528"/>
                    </a:lnTo>
                    <a:lnTo>
                      <a:pt x="155829" y="441959"/>
                    </a:lnTo>
                    <a:lnTo>
                      <a:pt x="154924" y="461390"/>
                    </a:lnTo>
                    <a:lnTo>
                      <a:pt x="153162" y="480822"/>
                    </a:lnTo>
                    <a:lnTo>
                      <a:pt x="152542" y="488715"/>
                    </a:lnTo>
                    <a:lnTo>
                      <a:pt x="151638" y="497109"/>
                    </a:lnTo>
                    <a:lnTo>
                      <a:pt x="150161" y="505360"/>
                    </a:lnTo>
                    <a:lnTo>
                      <a:pt x="147828" y="512825"/>
                    </a:lnTo>
                    <a:lnTo>
                      <a:pt x="145542" y="518159"/>
                    </a:lnTo>
                    <a:lnTo>
                      <a:pt x="137922" y="516636"/>
                    </a:lnTo>
                    <a:lnTo>
                      <a:pt x="133350" y="516636"/>
                    </a:lnTo>
                    <a:lnTo>
                      <a:pt x="92202" y="515671"/>
                    </a:lnTo>
                    <a:lnTo>
                      <a:pt x="39243" y="511587"/>
                    </a:lnTo>
                    <a:lnTo>
                      <a:pt x="19764" y="508789"/>
                    </a:lnTo>
                    <a:lnTo>
                      <a:pt x="0" y="50520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1" name="Google Shape;1821;p30"/>
            <p:cNvGrpSpPr/>
            <p:nvPr/>
          </p:nvGrpSpPr>
          <p:grpSpPr>
            <a:xfrm>
              <a:off x="5188458" y="2596895"/>
              <a:ext cx="140208" cy="128269"/>
              <a:chOff x="5188458" y="2596895"/>
              <a:chExt cx="140208" cy="128269"/>
            </a:xfrm>
          </p:grpSpPr>
          <p:sp>
            <p:nvSpPr>
              <p:cNvPr id="1822" name="Google Shape;1822;p30"/>
              <p:cNvSpPr/>
              <p:nvPr/>
            </p:nvSpPr>
            <p:spPr>
              <a:xfrm>
                <a:off x="5193482" y="2646425"/>
                <a:ext cx="42545" cy="78739"/>
              </a:xfrm>
              <a:custGeom>
                <a:rect b="b" l="l" r="r" t="t"/>
                <a:pathLst>
                  <a:path extrusionOk="0" h="78739" w="42545">
                    <a:moveTo>
                      <a:pt x="7929" y="0"/>
                    </a:moveTo>
                    <a:lnTo>
                      <a:pt x="3952" y="10941"/>
                    </a:lnTo>
                    <a:lnTo>
                      <a:pt x="1262" y="20669"/>
                    </a:lnTo>
                    <a:lnTo>
                      <a:pt x="0" y="30539"/>
                    </a:lnTo>
                    <a:lnTo>
                      <a:pt x="309" y="41910"/>
                    </a:lnTo>
                    <a:lnTo>
                      <a:pt x="23169" y="78486"/>
                    </a:lnTo>
                    <a:lnTo>
                      <a:pt x="29265" y="76962"/>
                    </a:lnTo>
                    <a:lnTo>
                      <a:pt x="37647" y="74676"/>
                    </a:lnTo>
                    <a:lnTo>
                      <a:pt x="39171" y="66293"/>
                    </a:lnTo>
                    <a:lnTo>
                      <a:pt x="42219" y="59435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30"/>
              <p:cNvSpPr/>
              <p:nvPr/>
            </p:nvSpPr>
            <p:spPr>
              <a:xfrm>
                <a:off x="5188458" y="2596895"/>
                <a:ext cx="15239" cy="16510"/>
              </a:xfrm>
              <a:custGeom>
                <a:rect b="b" l="l" r="r" t="t"/>
                <a:pathLst>
                  <a:path extrusionOk="0" h="16510" w="15239">
                    <a:moveTo>
                      <a:pt x="0" y="3810"/>
                    </a:moveTo>
                    <a:lnTo>
                      <a:pt x="0" y="12192"/>
                    </a:lnTo>
                    <a:lnTo>
                      <a:pt x="3047" y="16002"/>
                    </a:lnTo>
                    <a:lnTo>
                      <a:pt x="11429" y="16002"/>
                    </a:lnTo>
                    <a:lnTo>
                      <a:pt x="15239" y="12192"/>
                    </a:lnTo>
                    <a:lnTo>
                      <a:pt x="15239" y="8382"/>
                    </a:lnTo>
                    <a:lnTo>
                      <a:pt x="15239" y="3810"/>
                    </a:lnTo>
                    <a:lnTo>
                      <a:pt x="11429" y="0"/>
                    </a:lnTo>
                    <a:lnTo>
                      <a:pt x="3047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5273040" y="2648711"/>
                <a:ext cx="31750" cy="10794"/>
              </a:xfrm>
              <a:custGeom>
                <a:rect b="b" l="l" r="r" t="t"/>
                <a:pathLst>
                  <a:path extrusionOk="0" h="10794" w="31750">
                    <a:moveTo>
                      <a:pt x="0" y="0"/>
                    </a:moveTo>
                    <a:lnTo>
                      <a:pt x="5262" y="500"/>
                    </a:lnTo>
                    <a:lnTo>
                      <a:pt x="13525" y="1142"/>
                    </a:lnTo>
                    <a:lnTo>
                      <a:pt x="22074" y="2357"/>
                    </a:lnTo>
                    <a:lnTo>
                      <a:pt x="28194" y="4571"/>
                    </a:lnTo>
                    <a:lnTo>
                      <a:pt x="30480" y="6857"/>
                    </a:lnTo>
                    <a:lnTo>
                      <a:pt x="31242" y="8381"/>
                    </a:lnTo>
                    <a:lnTo>
                      <a:pt x="31242" y="10667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5282946" y="2702051"/>
                <a:ext cx="45720" cy="10794"/>
              </a:xfrm>
              <a:custGeom>
                <a:rect b="b" l="l" r="r" t="t"/>
                <a:pathLst>
                  <a:path extrusionOk="0" h="10794" w="45720">
                    <a:moveTo>
                      <a:pt x="0" y="9905"/>
                    </a:moveTo>
                    <a:lnTo>
                      <a:pt x="10572" y="10239"/>
                    </a:lnTo>
                    <a:lnTo>
                      <a:pt x="20002" y="9715"/>
                    </a:lnTo>
                    <a:lnTo>
                      <a:pt x="29146" y="7762"/>
                    </a:lnTo>
                    <a:lnTo>
                      <a:pt x="38862" y="3809"/>
                    </a:lnTo>
                    <a:lnTo>
                      <a:pt x="41148" y="3047"/>
                    </a:lnTo>
                    <a:lnTo>
                      <a:pt x="43434" y="1523"/>
                    </a:lnTo>
                    <a:lnTo>
                      <a:pt x="45720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26" name="Google Shape;1826;p30"/>
            <p:cNvSpPr/>
            <p:nvPr/>
          </p:nvSpPr>
          <p:spPr>
            <a:xfrm>
              <a:off x="5397531" y="2620517"/>
              <a:ext cx="7620" cy="88900"/>
            </a:xfrm>
            <a:custGeom>
              <a:rect b="b" l="l" r="r" t="t"/>
              <a:pathLst>
                <a:path extrusionOk="0" h="88900" w="7620">
                  <a:moveTo>
                    <a:pt x="476" y="0"/>
                  </a:moveTo>
                  <a:lnTo>
                    <a:pt x="59" y="10048"/>
                  </a:lnTo>
                  <a:lnTo>
                    <a:pt x="0" y="19812"/>
                  </a:lnTo>
                  <a:lnTo>
                    <a:pt x="369" y="29575"/>
                  </a:lnTo>
                  <a:lnTo>
                    <a:pt x="1238" y="39624"/>
                  </a:lnTo>
                  <a:lnTo>
                    <a:pt x="3048" y="51053"/>
                  </a:lnTo>
                  <a:lnTo>
                    <a:pt x="4857" y="62483"/>
                  </a:lnTo>
                  <a:lnTo>
                    <a:pt x="6381" y="73913"/>
                  </a:lnTo>
                  <a:lnTo>
                    <a:pt x="7334" y="85344"/>
                  </a:lnTo>
                  <a:lnTo>
                    <a:pt x="7334" y="86868"/>
                  </a:lnTo>
                  <a:lnTo>
                    <a:pt x="7334" y="87630"/>
                  </a:lnTo>
                  <a:lnTo>
                    <a:pt x="7334" y="88392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30"/>
            <p:cNvSpPr/>
            <p:nvPr/>
          </p:nvSpPr>
          <p:spPr>
            <a:xfrm>
              <a:off x="5773673" y="2684526"/>
              <a:ext cx="714375" cy="144780"/>
            </a:xfrm>
            <a:custGeom>
              <a:rect b="b" l="l" r="r" t="t"/>
              <a:pathLst>
                <a:path extrusionOk="0" h="144780" w="714375">
                  <a:moveTo>
                    <a:pt x="0" y="69342"/>
                  </a:moveTo>
                  <a:lnTo>
                    <a:pt x="40386" y="99060"/>
                  </a:lnTo>
                  <a:lnTo>
                    <a:pt x="95250" y="106489"/>
                  </a:lnTo>
                  <a:lnTo>
                    <a:pt x="123110" y="104203"/>
                  </a:lnTo>
                  <a:lnTo>
                    <a:pt x="150114" y="99060"/>
                  </a:lnTo>
                  <a:lnTo>
                    <a:pt x="182903" y="90844"/>
                  </a:lnTo>
                  <a:lnTo>
                    <a:pt x="215265" y="81915"/>
                  </a:lnTo>
                  <a:lnTo>
                    <a:pt x="247626" y="73556"/>
                  </a:lnTo>
                  <a:lnTo>
                    <a:pt x="280416" y="67056"/>
                  </a:lnTo>
                  <a:lnTo>
                    <a:pt x="306038" y="63698"/>
                  </a:lnTo>
                  <a:lnTo>
                    <a:pt x="332232" y="61912"/>
                  </a:lnTo>
                  <a:lnTo>
                    <a:pt x="358425" y="62126"/>
                  </a:lnTo>
                  <a:lnTo>
                    <a:pt x="404121" y="68615"/>
                  </a:lnTo>
                  <a:lnTo>
                    <a:pt x="443412" y="82022"/>
                  </a:lnTo>
                  <a:lnTo>
                    <a:pt x="480726" y="105251"/>
                  </a:lnTo>
                  <a:lnTo>
                    <a:pt x="497586" y="138684"/>
                  </a:lnTo>
                  <a:lnTo>
                    <a:pt x="496062" y="143256"/>
                  </a:lnTo>
                  <a:lnTo>
                    <a:pt x="495300" y="144780"/>
                  </a:lnTo>
                  <a:lnTo>
                    <a:pt x="495300" y="142494"/>
                  </a:lnTo>
                  <a:lnTo>
                    <a:pt x="494538" y="143256"/>
                  </a:lnTo>
                  <a:lnTo>
                    <a:pt x="521136" y="106358"/>
                  </a:lnTo>
                  <a:lnTo>
                    <a:pt x="570178" y="79248"/>
                  </a:lnTo>
                  <a:lnTo>
                    <a:pt x="610397" y="73247"/>
                  </a:lnTo>
                  <a:lnTo>
                    <a:pt x="630936" y="72390"/>
                  </a:lnTo>
                  <a:lnTo>
                    <a:pt x="642818" y="71354"/>
                  </a:lnTo>
                  <a:lnTo>
                    <a:pt x="686812" y="65984"/>
                  </a:lnTo>
                  <a:lnTo>
                    <a:pt x="713994" y="39052"/>
                  </a:lnTo>
                  <a:lnTo>
                    <a:pt x="714351" y="31265"/>
                  </a:lnTo>
                  <a:lnTo>
                    <a:pt x="713994" y="23622"/>
                  </a:lnTo>
                  <a:lnTo>
                    <a:pt x="713232" y="12192"/>
                  </a:lnTo>
                  <a:lnTo>
                    <a:pt x="712470" y="7620"/>
                  </a:lnTo>
                  <a:lnTo>
                    <a:pt x="708660" y="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30"/>
            <p:cNvSpPr/>
            <p:nvPr/>
          </p:nvSpPr>
          <p:spPr>
            <a:xfrm>
              <a:off x="3927347" y="3693414"/>
              <a:ext cx="66675" cy="3175"/>
            </a:xfrm>
            <a:custGeom>
              <a:rect b="b" l="l" r="r" t="t"/>
              <a:pathLst>
                <a:path extrusionOk="0" h="3175" w="66675">
                  <a:moveTo>
                    <a:pt x="0" y="0"/>
                  </a:moveTo>
                  <a:lnTo>
                    <a:pt x="10751" y="1762"/>
                  </a:lnTo>
                  <a:lnTo>
                    <a:pt x="21431" y="2666"/>
                  </a:lnTo>
                  <a:lnTo>
                    <a:pt x="32254" y="3000"/>
                  </a:lnTo>
                  <a:lnTo>
                    <a:pt x="43434" y="3047"/>
                  </a:lnTo>
                  <a:lnTo>
                    <a:pt x="51053" y="2285"/>
                  </a:lnTo>
                  <a:lnTo>
                    <a:pt x="58674" y="2285"/>
                  </a:lnTo>
                  <a:lnTo>
                    <a:pt x="66294" y="2285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30"/>
            <p:cNvSpPr/>
            <p:nvPr/>
          </p:nvSpPr>
          <p:spPr>
            <a:xfrm>
              <a:off x="3921252" y="3793997"/>
              <a:ext cx="76200" cy="6985"/>
            </a:xfrm>
            <a:custGeom>
              <a:rect b="b" l="l" r="r" t="t"/>
              <a:pathLst>
                <a:path extrusionOk="0" h="6985" w="76200">
                  <a:moveTo>
                    <a:pt x="0" y="3048"/>
                  </a:moveTo>
                  <a:lnTo>
                    <a:pt x="12108" y="5322"/>
                  </a:lnTo>
                  <a:lnTo>
                    <a:pt x="23717" y="6381"/>
                  </a:lnTo>
                  <a:lnTo>
                    <a:pt x="35468" y="6155"/>
                  </a:lnTo>
                  <a:lnTo>
                    <a:pt x="48006" y="4572"/>
                  </a:lnTo>
                  <a:lnTo>
                    <a:pt x="54875" y="3429"/>
                  </a:lnTo>
                  <a:lnTo>
                    <a:pt x="61817" y="2286"/>
                  </a:lnTo>
                  <a:lnTo>
                    <a:pt x="68901" y="1143"/>
                  </a:lnTo>
                  <a:lnTo>
                    <a:pt x="76200" y="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30"/>
            <p:cNvSpPr/>
            <p:nvPr/>
          </p:nvSpPr>
          <p:spPr>
            <a:xfrm>
              <a:off x="3942588" y="3861053"/>
              <a:ext cx="93979" cy="14604"/>
            </a:xfrm>
            <a:custGeom>
              <a:rect b="b" l="l" r="r" t="t"/>
              <a:pathLst>
                <a:path extrusionOk="0" h="14604" w="93979">
                  <a:moveTo>
                    <a:pt x="0" y="8382"/>
                  </a:moveTo>
                  <a:lnTo>
                    <a:pt x="16513" y="12382"/>
                  </a:lnTo>
                  <a:lnTo>
                    <a:pt x="30956" y="14097"/>
                  </a:lnTo>
                  <a:lnTo>
                    <a:pt x="45541" y="13525"/>
                  </a:lnTo>
                  <a:lnTo>
                    <a:pt x="62484" y="10668"/>
                  </a:lnTo>
                  <a:lnTo>
                    <a:pt x="70687" y="8786"/>
                  </a:lnTo>
                  <a:lnTo>
                    <a:pt x="78390" y="6477"/>
                  </a:lnTo>
                  <a:lnTo>
                    <a:pt x="85951" y="3595"/>
                  </a:lnTo>
                  <a:lnTo>
                    <a:pt x="93726" y="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31" name="Google Shape;1831;p3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773917" y="3671303"/>
              <a:ext cx="410743" cy="143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2" name="Google Shape;1832;p3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926317" y="3960101"/>
              <a:ext cx="118897" cy="1524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33" name="Google Shape;1833;p30"/>
            <p:cNvGrpSpPr/>
            <p:nvPr/>
          </p:nvGrpSpPr>
          <p:grpSpPr>
            <a:xfrm>
              <a:off x="5689092" y="3454526"/>
              <a:ext cx="307975" cy="356236"/>
              <a:chOff x="5689092" y="3454526"/>
              <a:chExt cx="307975" cy="356236"/>
            </a:xfrm>
          </p:grpSpPr>
          <p:pic>
            <p:nvPicPr>
              <p:cNvPr id="1834" name="Google Shape;1834;p3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5766993" y="3454526"/>
                <a:ext cx="88988" cy="872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5" name="Google Shape;1835;p30"/>
              <p:cNvSpPr/>
              <p:nvPr/>
            </p:nvSpPr>
            <p:spPr>
              <a:xfrm>
                <a:off x="5689092" y="3582162"/>
                <a:ext cx="307975" cy="228600"/>
              </a:xfrm>
              <a:custGeom>
                <a:rect b="b" l="l" r="r" t="t"/>
                <a:pathLst>
                  <a:path extrusionOk="0" h="228600" w="307975">
                    <a:moveTo>
                      <a:pt x="266700" y="0"/>
                    </a:moveTo>
                    <a:lnTo>
                      <a:pt x="253686" y="3548"/>
                    </a:lnTo>
                    <a:lnTo>
                      <a:pt x="240887" y="7239"/>
                    </a:lnTo>
                    <a:lnTo>
                      <a:pt x="228230" y="10929"/>
                    </a:lnTo>
                    <a:lnTo>
                      <a:pt x="215646" y="14478"/>
                    </a:lnTo>
                    <a:lnTo>
                      <a:pt x="195072" y="20395"/>
                    </a:lnTo>
                    <a:lnTo>
                      <a:pt x="174498" y="25812"/>
                    </a:lnTo>
                    <a:lnTo>
                      <a:pt x="153924" y="31087"/>
                    </a:lnTo>
                    <a:lnTo>
                      <a:pt x="133350" y="36576"/>
                    </a:lnTo>
                    <a:lnTo>
                      <a:pt x="93440" y="46767"/>
                    </a:lnTo>
                    <a:lnTo>
                      <a:pt x="54102" y="58674"/>
                    </a:lnTo>
                    <a:lnTo>
                      <a:pt x="41147" y="64770"/>
                    </a:lnTo>
                    <a:lnTo>
                      <a:pt x="48684" y="66770"/>
                    </a:lnTo>
                    <a:lnTo>
                      <a:pt x="58007" y="68199"/>
                    </a:lnTo>
                    <a:lnTo>
                      <a:pt x="68044" y="69056"/>
                    </a:lnTo>
                    <a:lnTo>
                      <a:pt x="77724" y="69342"/>
                    </a:lnTo>
                    <a:lnTo>
                      <a:pt x="100703" y="69973"/>
                    </a:lnTo>
                    <a:lnTo>
                      <a:pt x="123825" y="70961"/>
                    </a:lnTo>
                    <a:lnTo>
                      <a:pt x="169926" y="75438"/>
                    </a:lnTo>
                    <a:lnTo>
                      <a:pt x="215467" y="86689"/>
                    </a:lnTo>
                    <a:lnTo>
                      <a:pt x="231981" y="103429"/>
                    </a:lnTo>
                    <a:lnTo>
                      <a:pt x="230124" y="111537"/>
                    </a:lnTo>
                    <a:lnTo>
                      <a:pt x="201691" y="137624"/>
                    </a:lnTo>
                    <a:lnTo>
                      <a:pt x="164258" y="158079"/>
                    </a:lnTo>
                    <a:lnTo>
                      <a:pt x="112716" y="181665"/>
                    </a:lnTo>
                    <a:lnTo>
                      <a:pt x="46208" y="208668"/>
                    </a:lnTo>
                    <a:lnTo>
                      <a:pt x="12954" y="221742"/>
                    </a:lnTo>
                    <a:lnTo>
                      <a:pt x="5334" y="224790"/>
                    </a:lnTo>
                    <a:lnTo>
                      <a:pt x="3810" y="224790"/>
                    </a:lnTo>
                    <a:lnTo>
                      <a:pt x="0" y="227838"/>
                    </a:lnTo>
                    <a:lnTo>
                      <a:pt x="10977" y="227945"/>
                    </a:lnTo>
                    <a:lnTo>
                      <a:pt x="22098" y="228123"/>
                    </a:lnTo>
                    <a:lnTo>
                      <a:pt x="72759" y="226194"/>
                    </a:lnTo>
                    <a:lnTo>
                      <a:pt x="129599" y="221194"/>
                    </a:lnTo>
                    <a:lnTo>
                      <a:pt x="157734" y="218694"/>
                    </a:lnTo>
                    <a:lnTo>
                      <a:pt x="184463" y="216134"/>
                    </a:lnTo>
                    <a:lnTo>
                      <a:pt x="210978" y="214217"/>
                    </a:lnTo>
                    <a:lnTo>
                      <a:pt x="237351" y="213014"/>
                    </a:lnTo>
                    <a:lnTo>
                      <a:pt x="263652" y="212597"/>
                    </a:lnTo>
                    <a:lnTo>
                      <a:pt x="273450" y="212002"/>
                    </a:lnTo>
                    <a:lnTo>
                      <a:pt x="286607" y="211264"/>
                    </a:lnTo>
                    <a:lnTo>
                      <a:pt x="299335" y="211955"/>
                    </a:lnTo>
                    <a:lnTo>
                      <a:pt x="307848" y="215646"/>
                    </a:lnTo>
                    <a:lnTo>
                      <a:pt x="307848" y="217170"/>
                    </a:lnTo>
                    <a:lnTo>
                      <a:pt x="307848" y="217932"/>
                    </a:lnTo>
                    <a:lnTo>
                      <a:pt x="307848" y="218694"/>
                    </a:lnTo>
                    <a:lnTo>
                      <a:pt x="302466" y="223337"/>
                    </a:lnTo>
                    <a:lnTo>
                      <a:pt x="295084" y="226123"/>
                    </a:lnTo>
                    <a:lnTo>
                      <a:pt x="286845" y="227480"/>
                    </a:lnTo>
                    <a:lnTo>
                      <a:pt x="278892" y="227838"/>
                    </a:lnTo>
                    <a:lnTo>
                      <a:pt x="274320" y="227838"/>
                    </a:lnTo>
                    <a:lnTo>
                      <a:pt x="269748" y="227838"/>
                    </a:lnTo>
                    <a:lnTo>
                      <a:pt x="265176" y="22783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6" name="Google Shape;1836;p30"/>
            <p:cNvGrpSpPr/>
            <p:nvPr/>
          </p:nvGrpSpPr>
          <p:grpSpPr>
            <a:xfrm>
              <a:off x="5682936" y="3902201"/>
              <a:ext cx="204783" cy="134493"/>
              <a:chOff x="5682936" y="3902201"/>
              <a:chExt cx="204783" cy="134493"/>
            </a:xfrm>
          </p:grpSpPr>
          <p:sp>
            <p:nvSpPr>
              <p:cNvPr id="1837" name="Google Shape;1837;p30"/>
              <p:cNvSpPr/>
              <p:nvPr/>
            </p:nvSpPr>
            <p:spPr>
              <a:xfrm>
                <a:off x="5682936" y="3950969"/>
                <a:ext cx="43179" cy="85725"/>
              </a:xfrm>
              <a:custGeom>
                <a:rect b="b" l="l" r="r" t="t"/>
                <a:pathLst>
                  <a:path extrusionOk="0" h="85725" w="43179">
                    <a:moveTo>
                      <a:pt x="12251" y="0"/>
                    </a:moveTo>
                    <a:lnTo>
                      <a:pt x="0" y="44374"/>
                    </a:lnTo>
                    <a:lnTo>
                      <a:pt x="154" y="52863"/>
                    </a:lnTo>
                    <a:lnTo>
                      <a:pt x="21395" y="84582"/>
                    </a:lnTo>
                    <a:lnTo>
                      <a:pt x="31301" y="85344"/>
                    </a:lnTo>
                    <a:lnTo>
                      <a:pt x="35111" y="80010"/>
                    </a:lnTo>
                    <a:lnTo>
                      <a:pt x="42731" y="7391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30"/>
              <p:cNvSpPr/>
              <p:nvPr/>
            </p:nvSpPr>
            <p:spPr>
              <a:xfrm>
                <a:off x="5698235" y="3902201"/>
                <a:ext cx="26035" cy="2539"/>
              </a:xfrm>
              <a:custGeom>
                <a:rect b="b" l="l" r="r" t="t"/>
                <a:pathLst>
                  <a:path extrusionOk="0" h="2539" w="26035">
                    <a:moveTo>
                      <a:pt x="0" y="0"/>
                    </a:moveTo>
                    <a:lnTo>
                      <a:pt x="8977" y="464"/>
                    </a:lnTo>
                    <a:lnTo>
                      <a:pt x="15240" y="857"/>
                    </a:lnTo>
                    <a:lnTo>
                      <a:pt x="20359" y="1393"/>
                    </a:lnTo>
                    <a:lnTo>
                      <a:pt x="25908" y="2285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30"/>
              <p:cNvSpPr/>
              <p:nvPr/>
            </p:nvSpPr>
            <p:spPr>
              <a:xfrm>
                <a:off x="5774435" y="3951731"/>
                <a:ext cx="36829" cy="3810"/>
              </a:xfrm>
              <a:custGeom>
                <a:rect b="b" l="l" r="r" t="t"/>
                <a:pathLst>
                  <a:path extrusionOk="0" h="3810" w="36829">
                    <a:moveTo>
                      <a:pt x="0" y="3810"/>
                    </a:moveTo>
                    <a:lnTo>
                      <a:pt x="7762" y="3000"/>
                    </a:lnTo>
                    <a:lnTo>
                      <a:pt x="15240" y="1905"/>
                    </a:lnTo>
                    <a:lnTo>
                      <a:pt x="22717" y="809"/>
                    </a:lnTo>
                    <a:lnTo>
                      <a:pt x="30480" y="0"/>
                    </a:lnTo>
                    <a:lnTo>
                      <a:pt x="33528" y="0"/>
                    </a:lnTo>
                    <a:lnTo>
                      <a:pt x="34290" y="0"/>
                    </a:lnTo>
                    <a:lnTo>
                      <a:pt x="36576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30"/>
              <p:cNvSpPr/>
              <p:nvPr/>
            </p:nvSpPr>
            <p:spPr>
              <a:xfrm>
                <a:off x="5789675" y="3982973"/>
                <a:ext cx="51435" cy="11429"/>
              </a:xfrm>
              <a:custGeom>
                <a:rect b="b" l="l" r="r" t="t"/>
                <a:pathLst>
                  <a:path extrusionOk="0" h="11429" w="51435">
                    <a:moveTo>
                      <a:pt x="0" y="9905"/>
                    </a:moveTo>
                    <a:lnTo>
                      <a:pt x="12025" y="10989"/>
                    </a:lnTo>
                    <a:lnTo>
                      <a:pt x="21907" y="10572"/>
                    </a:lnTo>
                    <a:lnTo>
                      <a:pt x="31503" y="8298"/>
                    </a:lnTo>
                    <a:lnTo>
                      <a:pt x="42672" y="3809"/>
                    </a:lnTo>
                    <a:lnTo>
                      <a:pt x="44958" y="2285"/>
                    </a:lnTo>
                    <a:lnTo>
                      <a:pt x="48006" y="1523"/>
                    </a:lnTo>
                    <a:lnTo>
                      <a:pt x="51053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5886449" y="3931157"/>
                <a:ext cx="1270" cy="78739"/>
              </a:xfrm>
              <a:custGeom>
                <a:rect b="b" l="l" r="r" t="t"/>
                <a:pathLst>
                  <a:path extrusionOk="0" h="78739" w="1270">
                    <a:moveTo>
                      <a:pt x="762" y="0"/>
                    </a:moveTo>
                    <a:lnTo>
                      <a:pt x="750" y="13835"/>
                    </a:lnTo>
                    <a:lnTo>
                      <a:pt x="666" y="27813"/>
                    </a:lnTo>
                    <a:lnTo>
                      <a:pt x="440" y="41790"/>
                    </a:lnTo>
                    <a:lnTo>
                      <a:pt x="0" y="55626"/>
                    </a:lnTo>
                    <a:lnTo>
                      <a:pt x="0" y="63246"/>
                    </a:lnTo>
                    <a:lnTo>
                      <a:pt x="0" y="70866"/>
                    </a:lnTo>
                    <a:lnTo>
                      <a:pt x="0" y="7848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2" name="Google Shape;1842;p30"/>
            <p:cNvSpPr/>
            <p:nvPr/>
          </p:nvSpPr>
          <p:spPr>
            <a:xfrm>
              <a:off x="6198870" y="3656076"/>
              <a:ext cx="49529" cy="5714"/>
            </a:xfrm>
            <a:custGeom>
              <a:rect b="b" l="l" r="r" t="t"/>
              <a:pathLst>
                <a:path extrusionOk="0" h="5714" w="49529">
                  <a:moveTo>
                    <a:pt x="0" y="5334"/>
                  </a:moveTo>
                  <a:lnTo>
                    <a:pt x="36576" y="3810"/>
                  </a:lnTo>
                  <a:lnTo>
                    <a:pt x="47244" y="4572"/>
                  </a:lnTo>
                  <a:lnTo>
                    <a:pt x="48006" y="3810"/>
                  </a:lnTo>
                  <a:lnTo>
                    <a:pt x="49530" y="2286"/>
                  </a:lnTo>
                  <a:lnTo>
                    <a:pt x="47244" y="4572"/>
                  </a:lnTo>
                  <a:lnTo>
                    <a:pt x="48768" y="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3" name="Google Shape;1843;p30"/>
            <p:cNvGrpSpPr/>
            <p:nvPr/>
          </p:nvGrpSpPr>
          <p:grpSpPr>
            <a:xfrm>
              <a:off x="6331457" y="3563112"/>
              <a:ext cx="202692" cy="198120"/>
              <a:chOff x="6331457" y="3563112"/>
              <a:chExt cx="202692" cy="198120"/>
            </a:xfrm>
          </p:grpSpPr>
          <p:sp>
            <p:nvSpPr>
              <p:cNvPr id="1844" name="Google Shape;1844;p30"/>
              <p:cNvSpPr/>
              <p:nvPr/>
            </p:nvSpPr>
            <p:spPr>
              <a:xfrm>
                <a:off x="6331457" y="3563112"/>
                <a:ext cx="56514" cy="198120"/>
              </a:xfrm>
              <a:custGeom>
                <a:rect b="b" l="l" r="r" t="t"/>
                <a:pathLst>
                  <a:path extrusionOk="0" h="198120" w="56514">
                    <a:moveTo>
                      <a:pt x="33527" y="0"/>
                    </a:moveTo>
                    <a:lnTo>
                      <a:pt x="12632" y="43612"/>
                    </a:lnTo>
                    <a:lnTo>
                      <a:pt x="2190" y="100298"/>
                    </a:lnTo>
                    <a:lnTo>
                      <a:pt x="0" y="140970"/>
                    </a:lnTo>
                    <a:lnTo>
                      <a:pt x="428" y="153971"/>
                    </a:lnTo>
                    <a:lnTo>
                      <a:pt x="13715" y="191262"/>
                    </a:lnTo>
                    <a:lnTo>
                      <a:pt x="30194" y="197643"/>
                    </a:lnTo>
                    <a:lnTo>
                      <a:pt x="39112" y="196084"/>
                    </a:lnTo>
                    <a:lnTo>
                      <a:pt x="47243" y="192024"/>
                    </a:lnTo>
                    <a:lnTo>
                      <a:pt x="50291" y="189738"/>
                    </a:lnTo>
                    <a:lnTo>
                      <a:pt x="53339" y="186690"/>
                    </a:lnTo>
                    <a:lnTo>
                      <a:pt x="56387" y="18440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6410705" y="3617059"/>
                <a:ext cx="37464" cy="74929"/>
              </a:xfrm>
              <a:custGeom>
                <a:rect b="b" l="l" r="r" t="t"/>
                <a:pathLst>
                  <a:path extrusionOk="0" h="74929" w="37464">
                    <a:moveTo>
                      <a:pt x="0" y="154"/>
                    </a:moveTo>
                    <a:lnTo>
                      <a:pt x="36314" y="19073"/>
                    </a:lnTo>
                    <a:lnTo>
                      <a:pt x="36957" y="28253"/>
                    </a:lnTo>
                    <a:lnTo>
                      <a:pt x="35885" y="37290"/>
                    </a:lnTo>
                    <a:lnTo>
                      <a:pt x="15847" y="71580"/>
                    </a:lnTo>
                    <a:lnTo>
                      <a:pt x="9144" y="74830"/>
                    </a:lnTo>
                    <a:lnTo>
                      <a:pt x="6858" y="74830"/>
                    </a:lnTo>
                    <a:lnTo>
                      <a:pt x="6858" y="74068"/>
                    </a:lnTo>
                    <a:lnTo>
                      <a:pt x="7620" y="7178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6453949" y="3607308"/>
                <a:ext cx="29210" cy="78104"/>
              </a:xfrm>
              <a:custGeom>
                <a:rect b="b" l="l" r="r" t="t"/>
                <a:pathLst>
                  <a:path extrusionOk="0" h="78104" w="29210">
                    <a:moveTo>
                      <a:pt x="190" y="0"/>
                    </a:moveTo>
                    <a:lnTo>
                      <a:pt x="95" y="10298"/>
                    </a:lnTo>
                    <a:lnTo>
                      <a:pt x="0" y="20669"/>
                    </a:lnTo>
                    <a:lnTo>
                      <a:pt x="190" y="31182"/>
                    </a:lnTo>
                    <a:lnTo>
                      <a:pt x="7810" y="70104"/>
                    </a:lnTo>
                    <a:lnTo>
                      <a:pt x="17716" y="77724"/>
                    </a:lnTo>
                    <a:lnTo>
                      <a:pt x="24574" y="76962"/>
                    </a:lnTo>
                    <a:lnTo>
                      <a:pt x="26098" y="76962"/>
                    </a:lnTo>
                    <a:lnTo>
                      <a:pt x="27622" y="76962"/>
                    </a:lnTo>
                    <a:lnTo>
                      <a:pt x="29146" y="7620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6518909" y="3597402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048"/>
                    </a:moveTo>
                    <a:lnTo>
                      <a:pt x="0" y="11430"/>
                    </a:lnTo>
                    <a:lnTo>
                      <a:pt x="3810" y="15240"/>
                    </a:lnTo>
                    <a:lnTo>
                      <a:pt x="12192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6505134" y="3672078"/>
                <a:ext cx="22225" cy="59689"/>
              </a:xfrm>
              <a:custGeom>
                <a:rect b="b" l="l" r="r" t="t"/>
                <a:pathLst>
                  <a:path extrusionOk="0" h="59689" w="22225">
                    <a:moveTo>
                      <a:pt x="3107" y="0"/>
                    </a:moveTo>
                    <a:lnTo>
                      <a:pt x="1785" y="7786"/>
                    </a:lnTo>
                    <a:lnTo>
                      <a:pt x="535" y="16001"/>
                    </a:lnTo>
                    <a:lnTo>
                      <a:pt x="0" y="24217"/>
                    </a:lnTo>
                    <a:lnTo>
                      <a:pt x="821" y="32004"/>
                    </a:lnTo>
                    <a:lnTo>
                      <a:pt x="2345" y="38862"/>
                    </a:lnTo>
                    <a:lnTo>
                      <a:pt x="4631" y="46482"/>
                    </a:lnTo>
                    <a:lnTo>
                      <a:pt x="6917" y="52577"/>
                    </a:lnTo>
                    <a:lnTo>
                      <a:pt x="8441" y="54864"/>
                    </a:lnTo>
                    <a:lnTo>
                      <a:pt x="10727" y="59436"/>
                    </a:lnTo>
                    <a:lnTo>
                      <a:pt x="14537" y="57912"/>
                    </a:lnTo>
                    <a:lnTo>
                      <a:pt x="19109" y="56388"/>
                    </a:lnTo>
                    <a:lnTo>
                      <a:pt x="19109" y="54102"/>
                    </a:lnTo>
                    <a:lnTo>
                      <a:pt x="22157" y="48767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9" name="Google Shape;1849;p30"/>
            <p:cNvSpPr/>
            <p:nvPr/>
          </p:nvSpPr>
          <p:spPr>
            <a:xfrm>
              <a:off x="6617969" y="3629405"/>
              <a:ext cx="56515" cy="17779"/>
            </a:xfrm>
            <a:custGeom>
              <a:rect b="b" l="l" r="r" t="t"/>
              <a:pathLst>
                <a:path extrusionOk="0" h="17779" w="56515">
                  <a:moveTo>
                    <a:pt x="0" y="17525"/>
                  </a:moveTo>
                  <a:lnTo>
                    <a:pt x="9584" y="14989"/>
                  </a:lnTo>
                  <a:lnTo>
                    <a:pt x="18954" y="12096"/>
                  </a:lnTo>
                  <a:lnTo>
                    <a:pt x="28182" y="9060"/>
                  </a:lnTo>
                  <a:lnTo>
                    <a:pt x="37338" y="6095"/>
                  </a:lnTo>
                  <a:lnTo>
                    <a:pt x="44196" y="4571"/>
                  </a:lnTo>
                  <a:lnTo>
                    <a:pt x="50292" y="2285"/>
                  </a:lnTo>
                  <a:lnTo>
                    <a:pt x="56388" y="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0" name="Google Shape;1850;p30"/>
            <p:cNvGrpSpPr/>
            <p:nvPr/>
          </p:nvGrpSpPr>
          <p:grpSpPr>
            <a:xfrm>
              <a:off x="6726923" y="3405127"/>
              <a:ext cx="297967" cy="302777"/>
              <a:chOff x="6726923" y="3405127"/>
              <a:chExt cx="297967" cy="302777"/>
            </a:xfrm>
          </p:grpSpPr>
          <p:pic>
            <p:nvPicPr>
              <p:cNvPr id="1851" name="Google Shape;1851;p30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726923" y="3547097"/>
                <a:ext cx="102895" cy="1280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2" name="Google Shape;1852;p30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855701" y="3405127"/>
                <a:ext cx="169189" cy="3027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53" name="Google Shape;1853;p30"/>
            <p:cNvSpPr/>
            <p:nvPr/>
          </p:nvSpPr>
          <p:spPr>
            <a:xfrm>
              <a:off x="6432803" y="3822191"/>
              <a:ext cx="461009" cy="41275"/>
            </a:xfrm>
            <a:custGeom>
              <a:rect b="b" l="l" r="r" t="t"/>
              <a:pathLst>
                <a:path extrusionOk="0" h="41275" w="461009">
                  <a:moveTo>
                    <a:pt x="0" y="41148"/>
                  </a:moveTo>
                  <a:lnTo>
                    <a:pt x="18871" y="38635"/>
                  </a:lnTo>
                  <a:lnTo>
                    <a:pt x="37814" y="35909"/>
                  </a:lnTo>
                  <a:lnTo>
                    <a:pt x="56899" y="33325"/>
                  </a:lnTo>
                  <a:lnTo>
                    <a:pt x="118621" y="27622"/>
                  </a:lnTo>
                  <a:lnTo>
                    <a:pt x="161258" y="24574"/>
                  </a:lnTo>
                  <a:lnTo>
                    <a:pt x="204037" y="21812"/>
                  </a:lnTo>
                  <a:lnTo>
                    <a:pt x="246888" y="19050"/>
                  </a:lnTo>
                  <a:lnTo>
                    <a:pt x="293179" y="16383"/>
                  </a:lnTo>
                  <a:lnTo>
                    <a:pt x="339471" y="13716"/>
                  </a:lnTo>
                  <a:lnTo>
                    <a:pt x="385762" y="10477"/>
                  </a:lnTo>
                  <a:lnTo>
                    <a:pt x="432054" y="6096"/>
                  </a:lnTo>
                  <a:lnTo>
                    <a:pt x="439150" y="5060"/>
                  </a:lnTo>
                  <a:lnTo>
                    <a:pt x="446531" y="4095"/>
                  </a:lnTo>
                  <a:lnTo>
                    <a:pt x="453913" y="2988"/>
                  </a:lnTo>
                  <a:lnTo>
                    <a:pt x="461009" y="1524"/>
                  </a:lnTo>
                  <a:lnTo>
                    <a:pt x="453580" y="1512"/>
                  </a:lnTo>
                  <a:lnTo>
                    <a:pt x="446151" y="1428"/>
                  </a:lnTo>
                  <a:lnTo>
                    <a:pt x="438721" y="1202"/>
                  </a:lnTo>
                  <a:lnTo>
                    <a:pt x="431292" y="762"/>
                  </a:lnTo>
                  <a:lnTo>
                    <a:pt x="428244" y="762"/>
                  </a:lnTo>
                  <a:lnTo>
                    <a:pt x="425195" y="762"/>
                  </a:lnTo>
                  <a:lnTo>
                    <a:pt x="422148" y="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4" name="Google Shape;1854;p30"/>
            <p:cNvGrpSpPr/>
            <p:nvPr/>
          </p:nvGrpSpPr>
          <p:grpSpPr>
            <a:xfrm>
              <a:off x="6523469" y="3880853"/>
              <a:ext cx="326161" cy="168426"/>
              <a:chOff x="6523469" y="3880853"/>
              <a:chExt cx="326161" cy="168426"/>
            </a:xfrm>
          </p:grpSpPr>
          <p:pic>
            <p:nvPicPr>
              <p:cNvPr id="1855" name="Google Shape;1855;p30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6523469" y="3945051"/>
                <a:ext cx="100609" cy="1042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6" name="Google Shape;1856;p30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651961" y="3880853"/>
                <a:ext cx="197669" cy="16280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57" name="Google Shape;1857;p30"/>
            <p:cNvSpPr/>
            <p:nvPr/>
          </p:nvSpPr>
          <p:spPr>
            <a:xfrm>
              <a:off x="4255008" y="4848605"/>
              <a:ext cx="60325" cy="6985"/>
            </a:xfrm>
            <a:custGeom>
              <a:rect b="b" l="l" r="r" t="t"/>
              <a:pathLst>
                <a:path extrusionOk="0" h="6985" w="60325">
                  <a:moveTo>
                    <a:pt x="0" y="6857"/>
                  </a:moveTo>
                  <a:lnTo>
                    <a:pt x="40386" y="3809"/>
                  </a:lnTo>
                  <a:lnTo>
                    <a:pt x="46482" y="2285"/>
                  </a:lnTo>
                  <a:lnTo>
                    <a:pt x="53340" y="1523"/>
                  </a:lnTo>
                  <a:lnTo>
                    <a:pt x="60198" y="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8" name="Google Shape;1858;p30"/>
            <p:cNvGrpSpPr/>
            <p:nvPr/>
          </p:nvGrpSpPr>
          <p:grpSpPr>
            <a:xfrm>
              <a:off x="4255769" y="4924805"/>
              <a:ext cx="81914" cy="74295"/>
              <a:chOff x="4255769" y="4924805"/>
              <a:chExt cx="81914" cy="74295"/>
            </a:xfrm>
          </p:grpSpPr>
          <p:sp>
            <p:nvSpPr>
              <p:cNvPr id="1859" name="Google Shape;1859;p30"/>
              <p:cNvSpPr/>
              <p:nvPr/>
            </p:nvSpPr>
            <p:spPr>
              <a:xfrm>
                <a:off x="4258055" y="4924805"/>
                <a:ext cx="57150" cy="11429"/>
              </a:xfrm>
              <a:custGeom>
                <a:rect b="b" l="l" r="r" t="t"/>
                <a:pathLst>
                  <a:path extrusionOk="0" h="11429" w="57150">
                    <a:moveTo>
                      <a:pt x="0" y="11429"/>
                    </a:moveTo>
                    <a:lnTo>
                      <a:pt x="10822" y="10441"/>
                    </a:lnTo>
                    <a:lnTo>
                      <a:pt x="20859" y="8667"/>
                    </a:lnTo>
                    <a:lnTo>
                      <a:pt x="30753" y="6179"/>
                    </a:lnTo>
                    <a:lnTo>
                      <a:pt x="41148" y="3047"/>
                    </a:lnTo>
                    <a:lnTo>
                      <a:pt x="46482" y="1523"/>
                    </a:lnTo>
                    <a:lnTo>
                      <a:pt x="51053" y="0"/>
                    </a:lnTo>
                    <a:lnTo>
                      <a:pt x="57150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4255769" y="4981955"/>
                <a:ext cx="81914" cy="17145"/>
              </a:xfrm>
              <a:custGeom>
                <a:rect b="b" l="l" r="r" t="t"/>
                <a:pathLst>
                  <a:path extrusionOk="0" h="17145" w="81914">
                    <a:moveTo>
                      <a:pt x="0" y="13715"/>
                    </a:moveTo>
                    <a:lnTo>
                      <a:pt x="11632" y="16287"/>
                    </a:lnTo>
                    <a:lnTo>
                      <a:pt x="22193" y="17144"/>
                    </a:lnTo>
                    <a:lnTo>
                      <a:pt x="32896" y="16287"/>
                    </a:lnTo>
                    <a:lnTo>
                      <a:pt x="44958" y="13715"/>
                    </a:lnTo>
                    <a:lnTo>
                      <a:pt x="54530" y="11144"/>
                    </a:lnTo>
                    <a:lnTo>
                      <a:pt x="63817" y="8000"/>
                    </a:lnTo>
                    <a:lnTo>
                      <a:pt x="72818" y="4286"/>
                    </a:lnTo>
                    <a:lnTo>
                      <a:pt x="81534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861" name="Google Shape;1861;p30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763683" y="4648830"/>
              <a:ext cx="69438" cy="68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2" name="Google Shape;1862;p30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5113769" y="5089385"/>
              <a:ext cx="108991" cy="13413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63" name="Google Shape;1863;p30"/>
            <p:cNvGrpSpPr/>
            <p:nvPr/>
          </p:nvGrpSpPr>
          <p:grpSpPr>
            <a:xfrm>
              <a:off x="5690615" y="5099303"/>
              <a:ext cx="208725" cy="104394"/>
              <a:chOff x="5690615" y="5099303"/>
              <a:chExt cx="208725" cy="104394"/>
            </a:xfrm>
          </p:grpSpPr>
          <p:sp>
            <p:nvSpPr>
              <p:cNvPr id="1864" name="Google Shape;1864;p30"/>
              <p:cNvSpPr/>
              <p:nvPr/>
            </p:nvSpPr>
            <p:spPr>
              <a:xfrm>
                <a:off x="5702045" y="5142737"/>
                <a:ext cx="33020" cy="60960"/>
              </a:xfrm>
              <a:custGeom>
                <a:rect b="b" l="l" r="r" t="t"/>
                <a:pathLst>
                  <a:path extrusionOk="0" h="60960" w="33020">
                    <a:moveTo>
                      <a:pt x="1524" y="0"/>
                    </a:moveTo>
                    <a:lnTo>
                      <a:pt x="1535" y="8584"/>
                    </a:lnTo>
                    <a:lnTo>
                      <a:pt x="1619" y="17240"/>
                    </a:lnTo>
                    <a:lnTo>
                      <a:pt x="1845" y="26038"/>
                    </a:lnTo>
                    <a:lnTo>
                      <a:pt x="2286" y="35052"/>
                    </a:lnTo>
                    <a:lnTo>
                      <a:pt x="2286" y="41148"/>
                    </a:lnTo>
                    <a:lnTo>
                      <a:pt x="0" y="50292"/>
                    </a:lnTo>
                    <a:lnTo>
                      <a:pt x="4572" y="55626"/>
                    </a:lnTo>
                    <a:lnTo>
                      <a:pt x="7620" y="60198"/>
                    </a:lnTo>
                    <a:lnTo>
                      <a:pt x="14478" y="60960"/>
                    </a:lnTo>
                    <a:lnTo>
                      <a:pt x="19812" y="60198"/>
                    </a:lnTo>
                    <a:lnTo>
                      <a:pt x="27432" y="58674"/>
                    </a:lnTo>
                    <a:lnTo>
                      <a:pt x="28956" y="54102"/>
                    </a:lnTo>
                    <a:lnTo>
                      <a:pt x="32766" y="4800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5690615" y="5099303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809"/>
                    </a:moveTo>
                    <a:lnTo>
                      <a:pt x="0" y="12191"/>
                    </a:lnTo>
                    <a:lnTo>
                      <a:pt x="3047" y="15239"/>
                    </a:lnTo>
                    <a:lnTo>
                      <a:pt x="11429" y="15239"/>
                    </a:lnTo>
                    <a:lnTo>
                      <a:pt x="15239" y="12191"/>
                    </a:lnTo>
                    <a:lnTo>
                      <a:pt x="15239" y="7619"/>
                    </a:lnTo>
                    <a:lnTo>
                      <a:pt x="15239" y="3809"/>
                    </a:lnTo>
                    <a:lnTo>
                      <a:pt x="11429" y="0"/>
                    </a:lnTo>
                    <a:lnTo>
                      <a:pt x="3047" y="0"/>
                    </a:lnTo>
                    <a:lnTo>
                      <a:pt x="0" y="3809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5785103" y="5128259"/>
                <a:ext cx="34289" cy="5714"/>
              </a:xfrm>
              <a:custGeom>
                <a:rect b="b" l="l" r="r" t="t"/>
                <a:pathLst>
                  <a:path extrusionOk="0" h="5714" w="34289">
                    <a:moveTo>
                      <a:pt x="0" y="0"/>
                    </a:moveTo>
                    <a:lnTo>
                      <a:pt x="7667" y="1035"/>
                    </a:lnTo>
                    <a:lnTo>
                      <a:pt x="15621" y="2000"/>
                    </a:lnTo>
                    <a:lnTo>
                      <a:pt x="23574" y="3107"/>
                    </a:lnTo>
                    <a:lnTo>
                      <a:pt x="31242" y="4571"/>
                    </a:lnTo>
                    <a:lnTo>
                      <a:pt x="32766" y="4571"/>
                    </a:lnTo>
                    <a:lnTo>
                      <a:pt x="33528" y="5333"/>
                    </a:lnTo>
                    <a:lnTo>
                      <a:pt x="34290" y="5333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5797295" y="5155691"/>
                <a:ext cx="47625" cy="13335"/>
              </a:xfrm>
              <a:custGeom>
                <a:rect b="b" l="l" r="r" t="t"/>
                <a:pathLst>
                  <a:path extrusionOk="0" h="13335" w="47625">
                    <a:moveTo>
                      <a:pt x="0" y="12954"/>
                    </a:moveTo>
                    <a:lnTo>
                      <a:pt x="9846" y="10215"/>
                    </a:lnTo>
                    <a:lnTo>
                      <a:pt x="19907" y="7620"/>
                    </a:lnTo>
                    <a:lnTo>
                      <a:pt x="30110" y="5024"/>
                    </a:lnTo>
                    <a:lnTo>
                      <a:pt x="40386" y="2286"/>
                    </a:lnTo>
                    <a:lnTo>
                      <a:pt x="42672" y="1524"/>
                    </a:lnTo>
                    <a:lnTo>
                      <a:pt x="44958" y="762"/>
                    </a:lnTo>
                    <a:lnTo>
                      <a:pt x="47244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5898070" y="5101589"/>
                <a:ext cx="1270" cy="68579"/>
              </a:xfrm>
              <a:custGeom>
                <a:rect b="b" l="l" r="r" t="t"/>
                <a:pathLst>
                  <a:path extrusionOk="0" h="68579" w="1270">
                    <a:moveTo>
                      <a:pt x="571" y="0"/>
                    </a:moveTo>
                    <a:lnTo>
                      <a:pt x="142" y="8572"/>
                    </a:lnTo>
                    <a:lnTo>
                      <a:pt x="0" y="17145"/>
                    </a:lnTo>
                    <a:lnTo>
                      <a:pt x="142" y="25717"/>
                    </a:lnTo>
                    <a:lnTo>
                      <a:pt x="571" y="34290"/>
                    </a:lnTo>
                    <a:lnTo>
                      <a:pt x="1000" y="42862"/>
                    </a:lnTo>
                    <a:lnTo>
                      <a:pt x="1143" y="51435"/>
                    </a:lnTo>
                    <a:lnTo>
                      <a:pt x="1000" y="60007"/>
                    </a:lnTo>
                    <a:lnTo>
                      <a:pt x="571" y="6858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9" name="Google Shape;1869;p30"/>
            <p:cNvGrpSpPr/>
            <p:nvPr/>
          </p:nvGrpSpPr>
          <p:grpSpPr>
            <a:xfrm>
              <a:off x="4703051" y="5718797"/>
              <a:ext cx="312445" cy="358165"/>
              <a:chOff x="4703051" y="5718797"/>
              <a:chExt cx="312445" cy="358165"/>
            </a:xfrm>
          </p:grpSpPr>
          <p:pic>
            <p:nvPicPr>
              <p:cNvPr id="1870" name="Google Shape;1870;p30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4703051" y="5718797"/>
                <a:ext cx="121183" cy="2735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1" name="Google Shape;1871;p30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4867643" y="5974829"/>
                <a:ext cx="147853" cy="10213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72" name="Google Shape;1872;p30"/>
            <p:cNvGrpSpPr/>
            <p:nvPr/>
          </p:nvGrpSpPr>
          <p:grpSpPr>
            <a:xfrm>
              <a:off x="5122163" y="5856731"/>
              <a:ext cx="63372" cy="58801"/>
              <a:chOff x="5122163" y="5856731"/>
              <a:chExt cx="63372" cy="58801"/>
            </a:xfrm>
          </p:grpSpPr>
          <p:sp>
            <p:nvSpPr>
              <p:cNvPr id="1873" name="Google Shape;1873;p30"/>
              <p:cNvSpPr/>
              <p:nvPr/>
            </p:nvSpPr>
            <p:spPr>
              <a:xfrm>
                <a:off x="5122163" y="5856731"/>
                <a:ext cx="37464" cy="10795"/>
              </a:xfrm>
              <a:custGeom>
                <a:rect b="b" l="l" r="r" t="t"/>
                <a:pathLst>
                  <a:path extrusionOk="0" h="10795" w="37464">
                    <a:moveTo>
                      <a:pt x="0" y="0"/>
                    </a:moveTo>
                    <a:lnTo>
                      <a:pt x="7429" y="1583"/>
                    </a:lnTo>
                    <a:lnTo>
                      <a:pt x="14859" y="2952"/>
                    </a:lnTo>
                    <a:lnTo>
                      <a:pt x="22288" y="4179"/>
                    </a:lnTo>
                    <a:lnTo>
                      <a:pt x="29718" y="5333"/>
                    </a:lnTo>
                    <a:lnTo>
                      <a:pt x="33528" y="5333"/>
                    </a:lnTo>
                    <a:lnTo>
                      <a:pt x="35052" y="6095"/>
                    </a:lnTo>
                    <a:lnTo>
                      <a:pt x="37338" y="8381"/>
                    </a:lnTo>
                    <a:lnTo>
                      <a:pt x="37338" y="9143"/>
                    </a:lnTo>
                    <a:lnTo>
                      <a:pt x="37338" y="9905"/>
                    </a:lnTo>
                    <a:lnTo>
                      <a:pt x="37338" y="10667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30"/>
              <p:cNvSpPr/>
              <p:nvPr/>
            </p:nvSpPr>
            <p:spPr>
              <a:xfrm>
                <a:off x="5132831" y="5912357"/>
                <a:ext cx="52704" cy="3175"/>
              </a:xfrm>
              <a:custGeom>
                <a:rect b="b" l="l" r="r" t="t"/>
                <a:pathLst>
                  <a:path extrusionOk="0" h="3175" w="52704">
                    <a:moveTo>
                      <a:pt x="0" y="0"/>
                    </a:moveTo>
                    <a:lnTo>
                      <a:pt x="8667" y="1762"/>
                    </a:lnTo>
                    <a:lnTo>
                      <a:pt x="16764" y="2666"/>
                    </a:lnTo>
                    <a:lnTo>
                      <a:pt x="24860" y="3000"/>
                    </a:lnTo>
                    <a:lnTo>
                      <a:pt x="33528" y="3047"/>
                    </a:lnTo>
                    <a:lnTo>
                      <a:pt x="39624" y="3047"/>
                    </a:lnTo>
                    <a:lnTo>
                      <a:pt x="46482" y="3047"/>
                    </a:lnTo>
                    <a:lnTo>
                      <a:pt x="52577" y="3047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5" name="Google Shape;1875;p30"/>
            <p:cNvGrpSpPr/>
            <p:nvPr/>
          </p:nvGrpSpPr>
          <p:grpSpPr>
            <a:xfrm>
              <a:off x="5024615" y="4802885"/>
              <a:ext cx="321589" cy="147841"/>
              <a:chOff x="5024615" y="4802885"/>
              <a:chExt cx="321589" cy="147841"/>
            </a:xfrm>
          </p:grpSpPr>
          <p:pic>
            <p:nvPicPr>
              <p:cNvPr id="1876" name="Google Shape;1876;p30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5024615" y="4852153"/>
                <a:ext cx="129196" cy="98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77" name="Google Shape;1877;p30"/>
              <p:cNvSpPr/>
              <p:nvPr/>
            </p:nvSpPr>
            <p:spPr>
              <a:xfrm>
                <a:off x="5158740" y="4802885"/>
                <a:ext cx="16510" cy="15239"/>
              </a:xfrm>
              <a:custGeom>
                <a:rect b="b" l="l" r="r" t="t"/>
                <a:pathLst>
                  <a:path extrusionOk="0" h="15239" w="16510">
                    <a:moveTo>
                      <a:pt x="0" y="3809"/>
                    </a:moveTo>
                    <a:lnTo>
                      <a:pt x="0" y="12191"/>
                    </a:lnTo>
                    <a:lnTo>
                      <a:pt x="3809" y="15239"/>
                    </a:lnTo>
                    <a:lnTo>
                      <a:pt x="12191" y="15239"/>
                    </a:lnTo>
                    <a:lnTo>
                      <a:pt x="16001" y="12191"/>
                    </a:lnTo>
                    <a:lnTo>
                      <a:pt x="16001" y="7619"/>
                    </a:lnTo>
                    <a:lnTo>
                      <a:pt x="16001" y="3809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809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30"/>
              <p:cNvSpPr/>
              <p:nvPr/>
            </p:nvSpPr>
            <p:spPr>
              <a:xfrm>
                <a:off x="5186743" y="4865369"/>
                <a:ext cx="1904" cy="55879"/>
              </a:xfrm>
              <a:custGeom>
                <a:rect b="b" l="l" r="r" t="t"/>
                <a:pathLst>
                  <a:path extrusionOk="0" h="55879" w="1904">
                    <a:moveTo>
                      <a:pt x="190" y="0"/>
                    </a:moveTo>
                    <a:lnTo>
                      <a:pt x="95" y="11429"/>
                    </a:lnTo>
                    <a:lnTo>
                      <a:pt x="0" y="22859"/>
                    </a:lnTo>
                    <a:lnTo>
                      <a:pt x="190" y="34290"/>
                    </a:lnTo>
                    <a:lnTo>
                      <a:pt x="952" y="45720"/>
                    </a:lnTo>
                    <a:lnTo>
                      <a:pt x="1714" y="49530"/>
                    </a:lnTo>
                    <a:lnTo>
                      <a:pt x="1714" y="52577"/>
                    </a:lnTo>
                    <a:lnTo>
                      <a:pt x="1714" y="5562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79" name="Google Shape;1879;p30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5234689" y="4819922"/>
                <a:ext cx="111515" cy="1087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80" name="Google Shape;1880;p30"/>
            <p:cNvSpPr/>
            <p:nvPr/>
          </p:nvSpPr>
          <p:spPr>
            <a:xfrm>
              <a:off x="5663184" y="4812791"/>
              <a:ext cx="307339" cy="201295"/>
            </a:xfrm>
            <a:custGeom>
              <a:rect b="b" l="l" r="r" t="t"/>
              <a:pathLst>
                <a:path extrusionOk="0" h="201295" w="307339">
                  <a:moveTo>
                    <a:pt x="234696" y="0"/>
                  </a:moveTo>
                  <a:lnTo>
                    <a:pt x="179724" y="11037"/>
                  </a:lnTo>
                  <a:lnTo>
                    <a:pt x="129540" y="25336"/>
                  </a:lnTo>
                  <a:lnTo>
                    <a:pt x="90678" y="38861"/>
                  </a:lnTo>
                  <a:lnTo>
                    <a:pt x="85344" y="41909"/>
                  </a:lnTo>
                  <a:lnTo>
                    <a:pt x="90678" y="47243"/>
                  </a:lnTo>
                  <a:lnTo>
                    <a:pt x="97536" y="46481"/>
                  </a:lnTo>
                  <a:lnTo>
                    <a:pt x="108204" y="47243"/>
                  </a:lnTo>
                  <a:lnTo>
                    <a:pt x="128206" y="47577"/>
                  </a:lnTo>
                  <a:lnTo>
                    <a:pt x="148209" y="47624"/>
                  </a:lnTo>
                  <a:lnTo>
                    <a:pt x="168211" y="47672"/>
                  </a:lnTo>
                  <a:lnTo>
                    <a:pt x="188214" y="48005"/>
                  </a:lnTo>
                  <a:lnTo>
                    <a:pt x="228790" y="49148"/>
                  </a:lnTo>
                  <a:lnTo>
                    <a:pt x="268224" y="57149"/>
                  </a:lnTo>
                  <a:lnTo>
                    <a:pt x="272796" y="59435"/>
                  </a:lnTo>
                  <a:lnTo>
                    <a:pt x="275082" y="59435"/>
                  </a:lnTo>
                  <a:lnTo>
                    <a:pt x="244101" y="85105"/>
                  </a:lnTo>
                  <a:lnTo>
                    <a:pt x="185880" y="111121"/>
                  </a:lnTo>
                  <a:lnTo>
                    <a:pt x="139065" y="130778"/>
                  </a:lnTo>
                  <a:lnTo>
                    <a:pt x="92249" y="150578"/>
                  </a:lnTo>
                  <a:lnTo>
                    <a:pt x="45720" y="171449"/>
                  </a:lnTo>
                  <a:lnTo>
                    <a:pt x="9822" y="189559"/>
                  </a:lnTo>
                  <a:lnTo>
                    <a:pt x="0" y="198119"/>
                  </a:lnTo>
                  <a:lnTo>
                    <a:pt x="13323" y="200513"/>
                  </a:lnTo>
                  <a:lnTo>
                    <a:pt x="28289" y="201263"/>
                  </a:lnTo>
                  <a:lnTo>
                    <a:pt x="43398" y="201013"/>
                  </a:lnTo>
                  <a:lnTo>
                    <a:pt x="57150" y="200405"/>
                  </a:lnTo>
                  <a:lnTo>
                    <a:pt x="87891" y="197488"/>
                  </a:lnTo>
                  <a:lnTo>
                    <a:pt x="118491" y="193643"/>
                  </a:lnTo>
                  <a:lnTo>
                    <a:pt x="149090" y="189368"/>
                  </a:lnTo>
                  <a:lnTo>
                    <a:pt x="179832" y="185165"/>
                  </a:lnTo>
                  <a:lnTo>
                    <a:pt x="204418" y="181748"/>
                  </a:lnTo>
                  <a:lnTo>
                    <a:pt x="229076" y="178403"/>
                  </a:lnTo>
                  <a:lnTo>
                    <a:pt x="253876" y="175200"/>
                  </a:lnTo>
                  <a:lnTo>
                    <a:pt x="278892" y="172211"/>
                  </a:lnTo>
                  <a:lnTo>
                    <a:pt x="285761" y="171199"/>
                  </a:lnTo>
                  <a:lnTo>
                    <a:pt x="292703" y="170402"/>
                  </a:lnTo>
                  <a:lnTo>
                    <a:pt x="299787" y="169747"/>
                  </a:lnTo>
                  <a:lnTo>
                    <a:pt x="307086" y="169163"/>
                  </a:lnTo>
                  <a:lnTo>
                    <a:pt x="299466" y="170687"/>
                  </a:lnTo>
                  <a:lnTo>
                    <a:pt x="295656" y="172211"/>
                  </a:lnTo>
                  <a:lnTo>
                    <a:pt x="288036" y="173735"/>
                  </a:lnTo>
                  <a:lnTo>
                    <a:pt x="280594" y="175188"/>
                  </a:lnTo>
                  <a:lnTo>
                    <a:pt x="273081" y="176212"/>
                  </a:lnTo>
                  <a:lnTo>
                    <a:pt x="265426" y="176950"/>
                  </a:lnTo>
                  <a:lnTo>
                    <a:pt x="257556" y="177545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1" name="Google Shape;1881;p30"/>
            <p:cNvGrpSpPr/>
            <p:nvPr/>
          </p:nvGrpSpPr>
          <p:grpSpPr>
            <a:xfrm>
              <a:off x="6068949" y="4750307"/>
              <a:ext cx="167271" cy="282575"/>
              <a:chOff x="6068949" y="4750307"/>
              <a:chExt cx="167271" cy="282575"/>
            </a:xfrm>
          </p:grpSpPr>
          <p:sp>
            <p:nvSpPr>
              <p:cNvPr id="1882" name="Google Shape;1882;p30"/>
              <p:cNvSpPr/>
              <p:nvPr/>
            </p:nvSpPr>
            <p:spPr>
              <a:xfrm>
                <a:off x="6068949" y="4750307"/>
                <a:ext cx="140970" cy="282575"/>
              </a:xfrm>
              <a:custGeom>
                <a:rect b="b" l="l" r="r" t="t"/>
                <a:pathLst>
                  <a:path extrusionOk="0" h="282575" w="140970">
                    <a:moveTo>
                      <a:pt x="64388" y="0"/>
                    </a:moveTo>
                    <a:lnTo>
                      <a:pt x="31622" y="31242"/>
                    </a:lnTo>
                    <a:lnTo>
                      <a:pt x="15525" y="67818"/>
                    </a:lnTo>
                    <a:lnTo>
                      <a:pt x="5714" y="106680"/>
                    </a:lnTo>
                    <a:lnTo>
                      <a:pt x="0" y="165925"/>
                    </a:lnTo>
                    <a:lnTo>
                      <a:pt x="2500" y="195619"/>
                    </a:lnTo>
                    <a:lnTo>
                      <a:pt x="18216" y="239922"/>
                    </a:lnTo>
                    <a:lnTo>
                      <a:pt x="58292" y="274320"/>
                    </a:lnTo>
                    <a:lnTo>
                      <a:pt x="99155" y="282035"/>
                    </a:lnTo>
                    <a:lnTo>
                      <a:pt x="119907" y="281928"/>
                    </a:lnTo>
                    <a:lnTo>
                      <a:pt x="140588" y="28117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83" name="Google Shape;1883;p30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6092177" y="4818113"/>
                <a:ext cx="144043" cy="1806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84" name="Google Shape;1884;p30"/>
            <p:cNvGrpSpPr/>
            <p:nvPr/>
          </p:nvGrpSpPr>
          <p:grpSpPr>
            <a:xfrm>
              <a:off x="6290310" y="4639329"/>
              <a:ext cx="447306" cy="298443"/>
              <a:chOff x="6290310" y="4639329"/>
              <a:chExt cx="447306" cy="298443"/>
            </a:xfrm>
          </p:grpSpPr>
          <p:sp>
            <p:nvSpPr>
              <p:cNvPr id="1885" name="Google Shape;1885;p30"/>
              <p:cNvSpPr/>
              <p:nvPr/>
            </p:nvSpPr>
            <p:spPr>
              <a:xfrm>
                <a:off x="6290310" y="4867656"/>
                <a:ext cx="53339" cy="4445"/>
              </a:xfrm>
              <a:custGeom>
                <a:rect b="b" l="l" r="r" t="t"/>
                <a:pathLst>
                  <a:path extrusionOk="0" h="4445" w="53339">
                    <a:moveTo>
                      <a:pt x="0" y="3810"/>
                    </a:moveTo>
                    <a:lnTo>
                      <a:pt x="9358" y="3869"/>
                    </a:lnTo>
                    <a:lnTo>
                      <a:pt x="18288" y="3143"/>
                    </a:lnTo>
                    <a:lnTo>
                      <a:pt x="27217" y="1988"/>
                    </a:lnTo>
                    <a:lnTo>
                      <a:pt x="36576" y="762"/>
                    </a:lnTo>
                    <a:lnTo>
                      <a:pt x="42672" y="0"/>
                    </a:lnTo>
                    <a:lnTo>
                      <a:pt x="48006" y="0"/>
                    </a:lnTo>
                    <a:lnTo>
                      <a:pt x="53340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86" name="Google Shape;1886;p30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6393929" y="4797539"/>
                <a:ext cx="102133" cy="1135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7" name="Google Shape;1887;p30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6532613" y="4717529"/>
                <a:ext cx="81095" cy="2202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8" name="Google Shape;1888;p30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6636245" y="4639329"/>
                <a:ext cx="101371" cy="7441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89" name="Google Shape;1889;p30"/>
            <p:cNvGrpSpPr/>
            <p:nvPr/>
          </p:nvGrpSpPr>
          <p:grpSpPr>
            <a:xfrm>
              <a:off x="5487162" y="5776722"/>
              <a:ext cx="127000" cy="161036"/>
              <a:chOff x="5487162" y="5776722"/>
              <a:chExt cx="127000" cy="161036"/>
            </a:xfrm>
          </p:grpSpPr>
          <p:sp>
            <p:nvSpPr>
              <p:cNvPr id="1890" name="Google Shape;1890;p30"/>
              <p:cNvSpPr/>
              <p:nvPr/>
            </p:nvSpPr>
            <p:spPr>
              <a:xfrm>
                <a:off x="5551753" y="5776722"/>
                <a:ext cx="5714" cy="107950"/>
              </a:xfrm>
              <a:custGeom>
                <a:rect b="b" l="l" r="r" t="t"/>
                <a:pathLst>
                  <a:path extrusionOk="0" h="107950" w="5714">
                    <a:moveTo>
                      <a:pt x="178" y="0"/>
                    </a:moveTo>
                    <a:lnTo>
                      <a:pt x="0" y="11072"/>
                    </a:lnTo>
                    <a:lnTo>
                      <a:pt x="464" y="21717"/>
                    </a:lnTo>
                    <a:lnTo>
                      <a:pt x="1357" y="32361"/>
                    </a:lnTo>
                    <a:lnTo>
                      <a:pt x="2464" y="43434"/>
                    </a:lnTo>
                    <a:lnTo>
                      <a:pt x="3345" y="54864"/>
                    </a:lnTo>
                    <a:lnTo>
                      <a:pt x="3798" y="66294"/>
                    </a:lnTo>
                    <a:lnTo>
                      <a:pt x="3964" y="77724"/>
                    </a:lnTo>
                    <a:lnTo>
                      <a:pt x="3988" y="89154"/>
                    </a:lnTo>
                    <a:lnTo>
                      <a:pt x="3988" y="95250"/>
                    </a:lnTo>
                    <a:lnTo>
                      <a:pt x="4750" y="101346"/>
                    </a:lnTo>
                    <a:lnTo>
                      <a:pt x="5512" y="107442"/>
                    </a:lnTo>
                    <a:lnTo>
                      <a:pt x="5512" y="10668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30"/>
              <p:cNvSpPr/>
              <p:nvPr/>
            </p:nvSpPr>
            <p:spPr>
              <a:xfrm>
                <a:off x="5487162" y="5927598"/>
                <a:ext cx="127000" cy="10160"/>
              </a:xfrm>
              <a:custGeom>
                <a:rect b="b" l="l" r="r" t="t"/>
                <a:pathLst>
                  <a:path extrusionOk="0" h="10160" w="127000">
                    <a:moveTo>
                      <a:pt x="0" y="1524"/>
                    </a:moveTo>
                    <a:lnTo>
                      <a:pt x="15990" y="6250"/>
                    </a:lnTo>
                    <a:lnTo>
                      <a:pt x="30765" y="9048"/>
                    </a:lnTo>
                    <a:lnTo>
                      <a:pt x="45970" y="9989"/>
                    </a:lnTo>
                    <a:lnTo>
                      <a:pt x="63246" y="9144"/>
                    </a:lnTo>
                    <a:lnTo>
                      <a:pt x="77533" y="6965"/>
                    </a:lnTo>
                    <a:lnTo>
                      <a:pt x="91821" y="4286"/>
                    </a:lnTo>
                    <a:lnTo>
                      <a:pt x="106108" y="1750"/>
                    </a:lnTo>
                    <a:lnTo>
                      <a:pt x="120396" y="0"/>
                    </a:lnTo>
                    <a:lnTo>
                      <a:pt x="124205" y="0"/>
                    </a:lnTo>
                    <a:lnTo>
                      <a:pt x="126492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892" name="Google Shape;1892;p30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5503913" y="6036551"/>
              <a:ext cx="120421" cy="1013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3" name="Google Shape;1893;p30"/>
            <p:cNvSpPr/>
            <p:nvPr/>
          </p:nvSpPr>
          <p:spPr>
            <a:xfrm>
              <a:off x="5853684" y="5699759"/>
              <a:ext cx="258445" cy="185420"/>
            </a:xfrm>
            <a:custGeom>
              <a:rect b="b" l="l" r="r" t="t"/>
              <a:pathLst>
                <a:path extrusionOk="0" h="185420" w="258445">
                  <a:moveTo>
                    <a:pt x="241553" y="0"/>
                  </a:moveTo>
                  <a:lnTo>
                    <a:pt x="192023" y="7619"/>
                  </a:lnTo>
                  <a:lnTo>
                    <a:pt x="155828" y="19430"/>
                  </a:lnTo>
                  <a:lnTo>
                    <a:pt x="137802" y="25407"/>
                  </a:lnTo>
                  <a:lnTo>
                    <a:pt x="119633" y="31241"/>
                  </a:lnTo>
                  <a:lnTo>
                    <a:pt x="103131" y="35683"/>
                  </a:lnTo>
                  <a:lnTo>
                    <a:pt x="84200" y="40481"/>
                  </a:lnTo>
                  <a:lnTo>
                    <a:pt x="65841" y="46565"/>
                  </a:lnTo>
                  <a:lnTo>
                    <a:pt x="51053" y="54863"/>
                  </a:lnTo>
                  <a:lnTo>
                    <a:pt x="50291" y="55625"/>
                  </a:lnTo>
                  <a:lnTo>
                    <a:pt x="50291" y="56387"/>
                  </a:lnTo>
                  <a:lnTo>
                    <a:pt x="60578" y="57400"/>
                  </a:lnTo>
                  <a:lnTo>
                    <a:pt x="109716" y="60471"/>
                  </a:lnTo>
                  <a:lnTo>
                    <a:pt x="127920" y="61436"/>
                  </a:lnTo>
                  <a:lnTo>
                    <a:pt x="145982" y="62543"/>
                  </a:lnTo>
                  <a:lnTo>
                    <a:pt x="188499" y="66770"/>
                  </a:lnTo>
                  <a:lnTo>
                    <a:pt x="222503" y="80009"/>
                  </a:lnTo>
                  <a:lnTo>
                    <a:pt x="215645" y="86105"/>
                  </a:lnTo>
                  <a:lnTo>
                    <a:pt x="178034" y="110108"/>
                  </a:lnTo>
                  <a:lnTo>
                    <a:pt x="122491" y="135350"/>
                  </a:lnTo>
                  <a:lnTo>
                    <a:pt x="79247" y="152399"/>
                  </a:lnTo>
                  <a:lnTo>
                    <a:pt x="59150" y="159638"/>
                  </a:lnTo>
                  <a:lnTo>
                    <a:pt x="39052" y="166877"/>
                  </a:lnTo>
                  <a:lnTo>
                    <a:pt x="19240" y="174688"/>
                  </a:lnTo>
                  <a:lnTo>
                    <a:pt x="0" y="183641"/>
                  </a:lnTo>
                  <a:lnTo>
                    <a:pt x="6000" y="184415"/>
                  </a:lnTo>
                  <a:lnTo>
                    <a:pt x="13144" y="184689"/>
                  </a:lnTo>
                  <a:lnTo>
                    <a:pt x="20573" y="184820"/>
                  </a:lnTo>
                  <a:lnTo>
                    <a:pt x="27431" y="185165"/>
                  </a:lnTo>
                  <a:lnTo>
                    <a:pt x="58864" y="184737"/>
                  </a:lnTo>
                  <a:lnTo>
                    <a:pt x="90296" y="182879"/>
                  </a:lnTo>
                  <a:lnTo>
                    <a:pt x="121729" y="180451"/>
                  </a:lnTo>
                  <a:lnTo>
                    <a:pt x="153161" y="178307"/>
                  </a:lnTo>
                  <a:lnTo>
                    <a:pt x="177319" y="176141"/>
                  </a:lnTo>
                  <a:lnTo>
                    <a:pt x="202977" y="174116"/>
                  </a:lnTo>
                  <a:lnTo>
                    <a:pt x="228492" y="173807"/>
                  </a:lnTo>
                  <a:lnTo>
                    <a:pt x="252221" y="176783"/>
                  </a:lnTo>
                  <a:lnTo>
                    <a:pt x="258317" y="178307"/>
                  </a:lnTo>
                  <a:lnTo>
                    <a:pt x="252983" y="177545"/>
                  </a:lnTo>
                  <a:lnTo>
                    <a:pt x="253745" y="179069"/>
                  </a:lnTo>
                  <a:lnTo>
                    <a:pt x="249935" y="180593"/>
                  </a:lnTo>
                  <a:lnTo>
                    <a:pt x="248411" y="180593"/>
                  </a:lnTo>
                  <a:lnTo>
                    <a:pt x="245363" y="180593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94" name="Google Shape;1894;p30"/>
            <p:cNvGrpSpPr/>
            <p:nvPr/>
          </p:nvGrpSpPr>
          <p:grpSpPr>
            <a:xfrm>
              <a:off x="5893986" y="5956554"/>
              <a:ext cx="165441" cy="112395"/>
              <a:chOff x="5893986" y="5956554"/>
              <a:chExt cx="165441" cy="112395"/>
            </a:xfrm>
          </p:grpSpPr>
          <p:sp>
            <p:nvSpPr>
              <p:cNvPr id="1895" name="Google Shape;1895;p30"/>
              <p:cNvSpPr/>
              <p:nvPr/>
            </p:nvSpPr>
            <p:spPr>
              <a:xfrm>
                <a:off x="5893986" y="5994654"/>
                <a:ext cx="28575" cy="74295"/>
              </a:xfrm>
              <a:custGeom>
                <a:rect b="b" l="l" r="r" t="t"/>
                <a:pathLst>
                  <a:path extrusionOk="0" h="74295" w="28575">
                    <a:moveTo>
                      <a:pt x="5417" y="0"/>
                    </a:moveTo>
                    <a:lnTo>
                      <a:pt x="3536" y="9572"/>
                    </a:lnTo>
                    <a:lnTo>
                      <a:pt x="2369" y="18288"/>
                    </a:lnTo>
                    <a:lnTo>
                      <a:pt x="1774" y="27003"/>
                    </a:lnTo>
                    <a:lnTo>
                      <a:pt x="1607" y="36576"/>
                    </a:lnTo>
                    <a:lnTo>
                      <a:pt x="1071" y="43826"/>
                    </a:lnTo>
                    <a:lnTo>
                      <a:pt x="178" y="52863"/>
                    </a:lnTo>
                    <a:lnTo>
                      <a:pt x="0" y="61757"/>
                    </a:lnTo>
                    <a:lnTo>
                      <a:pt x="1607" y="68580"/>
                    </a:lnTo>
                    <a:lnTo>
                      <a:pt x="3893" y="72390"/>
                    </a:lnTo>
                    <a:lnTo>
                      <a:pt x="9989" y="73914"/>
                    </a:lnTo>
                    <a:lnTo>
                      <a:pt x="13799" y="73914"/>
                    </a:lnTo>
                    <a:lnTo>
                      <a:pt x="22181" y="73914"/>
                    </a:lnTo>
                    <a:lnTo>
                      <a:pt x="23705" y="71628"/>
                    </a:lnTo>
                    <a:lnTo>
                      <a:pt x="28277" y="64769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30"/>
              <p:cNvSpPr/>
              <p:nvPr/>
            </p:nvSpPr>
            <p:spPr>
              <a:xfrm>
                <a:off x="5895593" y="5956554"/>
                <a:ext cx="12700" cy="0"/>
              </a:xfrm>
              <a:custGeom>
                <a:rect b="b" l="l" r="r" t="t"/>
                <a:pathLst>
                  <a:path extrusionOk="0" h="120000" w="12700">
                    <a:moveTo>
                      <a:pt x="0" y="0"/>
                    </a:moveTo>
                    <a:lnTo>
                      <a:pt x="4572" y="0"/>
                    </a:lnTo>
                    <a:lnTo>
                      <a:pt x="8382" y="0"/>
                    </a:lnTo>
                    <a:lnTo>
                      <a:pt x="12192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30"/>
              <p:cNvSpPr/>
              <p:nvPr/>
            </p:nvSpPr>
            <p:spPr>
              <a:xfrm>
                <a:off x="5948171" y="5990082"/>
                <a:ext cx="41275" cy="5079"/>
              </a:xfrm>
              <a:custGeom>
                <a:rect b="b" l="l" r="r" t="t"/>
                <a:pathLst>
                  <a:path extrusionOk="0" h="5079" w="41275">
                    <a:moveTo>
                      <a:pt x="0" y="0"/>
                    </a:moveTo>
                    <a:lnTo>
                      <a:pt x="7441" y="559"/>
                    </a:lnTo>
                    <a:lnTo>
                      <a:pt x="14954" y="1047"/>
                    </a:lnTo>
                    <a:lnTo>
                      <a:pt x="22609" y="1393"/>
                    </a:lnTo>
                    <a:lnTo>
                      <a:pt x="30480" y="1523"/>
                    </a:lnTo>
                    <a:lnTo>
                      <a:pt x="35814" y="1523"/>
                    </a:lnTo>
                    <a:lnTo>
                      <a:pt x="36576" y="1523"/>
                    </a:lnTo>
                    <a:lnTo>
                      <a:pt x="41148" y="4571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30"/>
              <p:cNvSpPr/>
              <p:nvPr/>
            </p:nvSpPr>
            <p:spPr>
              <a:xfrm>
                <a:off x="5967983" y="6031992"/>
                <a:ext cx="40004" cy="9525"/>
              </a:xfrm>
              <a:custGeom>
                <a:rect b="b" l="l" r="r" t="t"/>
                <a:pathLst>
                  <a:path extrusionOk="0" h="9525" w="40004">
                    <a:moveTo>
                      <a:pt x="0" y="8381"/>
                    </a:moveTo>
                    <a:lnTo>
                      <a:pt x="9203" y="9048"/>
                    </a:lnTo>
                    <a:lnTo>
                      <a:pt x="17049" y="8572"/>
                    </a:lnTo>
                    <a:lnTo>
                      <a:pt x="24753" y="6667"/>
                    </a:lnTo>
                    <a:lnTo>
                      <a:pt x="33528" y="3047"/>
                    </a:lnTo>
                    <a:lnTo>
                      <a:pt x="35814" y="2285"/>
                    </a:lnTo>
                    <a:lnTo>
                      <a:pt x="38100" y="1523"/>
                    </a:lnTo>
                    <a:lnTo>
                      <a:pt x="39624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30"/>
              <p:cNvSpPr/>
              <p:nvPr/>
            </p:nvSpPr>
            <p:spPr>
              <a:xfrm>
                <a:off x="6049267" y="5987796"/>
                <a:ext cx="10160" cy="57150"/>
              </a:xfrm>
              <a:custGeom>
                <a:rect b="b" l="l" r="r" t="t"/>
                <a:pathLst>
                  <a:path extrusionOk="0" h="57150" w="10160">
                    <a:moveTo>
                      <a:pt x="250" y="0"/>
                    </a:moveTo>
                    <a:lnTo>
                      <a:pt x="0" y="8417"/>
                    </a:lnTo>
                    <a:lnTo>
                      <a:pt x="535" y="15906"/>
                    </a:lnTo>
                    <a:lnTo>
                      <a:pt x="2071" y="23252"/>
                    </a:lnTo>
                    <a:lnTo>
                      <a:pt x="4822" y="31242"/>
                    </a:lnTo>
                    <a:lnTo>
                      <a:pt x="6834" y="37861"/>
                    </a:lnTo>
                    <a:lnTo>
                      <a:pt x="8346" y="44196"/>
                    </a:lnTo>
                    <a:lnTo>
                      <a:pt x="9429" y="50530"/>
                    </a:lnTo>
                    <a:lnTo>
                      <a:pt x="10156" y="5715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900" name="Google Shape;1900;p30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5937300" y="5588495"/>
              <a:ext cx="64223" cy="69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1" name="Google Shape;1901;p30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6195047" y="5751563"/>
              <a:ext cx="155473" cy="14328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02" name="Google Shape;1902;p30"/>
            <p:cNvGrpSpPr/>
            <p:nvPr/>
          </p:nvGrpSpPr>
          <p:grpSpPr>
            <a:xfrm>
              <a:off x="7433631" y="5501152"/>
              <a:ext cx="712656" cy="396982"/>
              <a:chOff x="7433631" y="5501152"/>
              <a:chExt cx="712656" cy="396982"/>
            </a:xfrm>
          </p:grpSpPr>
          <p:sp>
            <p:nvSpPr>
              <p:cNvPr id="1903" name="Google Shape;1903;p30"/>
              <p:cNvSpPr/>
              <p:nvPr/>
            </p:nvSpPr>
            <p:spPr>
              <a:xfrm>
                <a:off x="7433631" y="5545074"/>
                <a:ext cx="156845" cy="353060"/>
              </a:xfrm>
              <a:custGeom>
                <a:rect b="b" l="l" r="r" t="t"/>
                <a:pathLst>
                  <a:path extrusionOk="0" h="353060" w="156845">
                    <a:moveTo>
                      <a:pt x="156650" y="2286"/>
                    </a:moveTo>
                    <a:lnTo>
                      <a:pt x="142922" y="1607"/>
                    </a:lnTo>
                    <a:lnTo>
                      <a:pt x="129123" y="857"/>
                    </a:lnTo>
                    <a:lnTo>
                      <a:pt x="115181" y="250"/>
                    </a:lnTo>
                    <a:lnTo>
                      <a:pt x="68258" y="1428"/>
                    </a:lnTo>
                    <a:lnTo>
                      <a:pt x="35492" y="6858"/>
                    </a:lnTo>
                    <a:lnTo>
                      <a:pt x="27467" y="8227"/>
                    </a:lnTo>
                    <a:lnTo>
                      <a:pt x="17585" y="10382"/>
                    </a:lnTo>
                    <a:lnTo>
                      <a:pt x="8274" y="13823"/>
                    </a:lnTo>
                    <a:lnTo>
                      <a:pt x="1964" y="19050"/>
                    </a:lnTo>
                    <a:lnTo>
                      <a:pt x="0" y="27193"/>
                    </a:lnTo>
                    <a:lnTo>
                      <a:pt x="1107" y="36766"/>
                    </a:lnTo>
                    <a:lnTo>
                      <a:pt x="3786" y="46053"/>
                    </a:lnTo>
                    <a:lnTo>
                      <a:pt x="6536" y="53340"/>
                    </a:lnTo>
                    <a:lnTo>
                      <a:pt x="13108" y="75080"/>
                    </a:lnTo>
                    <a:lnTo>
                      <a:pt x="24538" y="119133"/>
                    </a:lnTo>
                    <a:lnTo>
                      <a:pt x="33647" y="169175"/>
                    </a:lnTo>
                    <a:lnTo>
                      <a:pt x="39576" y="224349"/>
                    </a:lnTo>
                    <a:lnTo>
                      <a:pt x="41267" y="271200"/>
                    </a:lnTo>
                    <a:lnTo>
                      <a:pt x="41576" y="309443"/>
                    </a:lnTo>
                    <a:lnTo>
                      <a:pt x="41588" y="328422"/>
                    </a:lnTo>
                    <a:lnTo>
                      <a:pt x="40826" y="336804"/>
                    </a:lnTo>
                    <a:lnTo>
                      <a:pt x="40064" y="344424"/>
                    </a:lnTo>
                    <a:lnTo>
                      <a:pt x="40826" y="352806"/>
                    </a:lnTo>
                    <a:lnTo>
                      <a:pt x="78474" y="350448"/>
                    </a:lnTo>
                    <a:lnTo>
                      <a:pt x="89594" y="348996"/>
                    </a:lnTo>
                    <a:lnTo>
                      <a:pt x="132587" y="338875"/>
                    </a:lnTo>
                    <a:lnTo>
                      <a:pt x="139124" y="33528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04" name="Google Shape;1904;p30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7574267" y="5638787"/>
                <a:ext cx="73939" cy="1120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5" name="Google Shape;1905;p30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7668755" y="5593829"/>
                <a:ext cx="190525" cy="1719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6" name="Google Shape;1906;p30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7888211" y="5576303"/>
                <a:ext cx="114992" cy="2362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07" name="Google Shape;1907;p30"/>
              <p:cNvSpPr/>
              <p:nvPr/>
            </p:nvSpPr>
            <p:spPr>
              <a:xfrm>
                <a:off x="8019287" y="5501152"/>
                <a:ext cx="127000" cy="316229"/>
              </a:xfrm>
              <a:custGeom>
                <a:rect b="b" l="l" r="r" t="t"/>
                <a:pathLst>
                  <a:path extrusionOk="0" h="316229" w="127000">
                    <a:moveTo>
                      <a:pt x="10668" y="21062"/>
                    </a:moveTo>
                    <a:lnTo>
                      <a:pt x="49780" y="6381"/>
                    </a:lnTo>
                    <a:lnTo>
                      <a:pt x="99691" y="0"/>
                    </a:lnTo>
                    <a:lnTo>
                      <a:pt x="111252" y="1250"/>
                    </a:lnTo>
                    <a:lnTo>
                      <a:pt x="119300" y="5560"/>
                    </a:lnTo>
                    <a:lnTo>
                      <a:pt x="123634" y="12870"/>
                    </a:lnTo>
                    <a:lnTo>
                      <a:pt x="125396" y="21609"/>
                    </a:lnTo>
                    <a:lnTo>
                      <a:pt x="125730" y="30206"/>
                    </a:lnTo>
                    <a:lnTo>
                      <a:pt x="126480" y="48375"/>
                    </a:lnTo>
                    <a:lnTo>
                      <a:pt x="126587" y="66401"/>
                    </a:lnTo>
                    <a:lnTo>
                      <a:pt x="126265" y="84427"/>
                    </a:lnTo>
                    <a:lnTo>
                      <a:pt x="125730" y="102596"/>
                    </a:lnTo>
                    <a:lnTo>
                      <a:pt x="125170" y="122729"/>
                    </a:lnTo>
                    <a:lnTo>
                      <a:pt x="124682" y="143077"/>
                    </a:lnTo>
                    <a:lnTo>
                      <a:pt x="124336" y="163568"/>
                    </a:lnTo>
                    <a:lnTo>
                      <a:pt x="124206" y="184130"/>
                    </a:lnTo>
                    <a:lnTo>
                      <a:pt x="124884" y="200251"/>
                    </a:lnTo>
                    <a:lnTo>
                      <a:pt x="125634" y="216515"/>
                    </a:lnTo>
                    <a:lnTo>
                      <a:pt x="126241" y="232779"/>
                    </a:lnTo>
                    <a:lnTo>
                      <a:pt x="116205" y="270438"/>
                    </a:lnTo>
                    <a:lnTo>
                      <a:pt x="66008" y="294715"/>
                    </a:lnTo>
                    <a:lnTo>
                      <a:pt x="22098" y="309860"/>
                    </a:lnTo>
                    <a:lnTo>
                      <a:pt x="14478" y="312908"/>
                    </a:lnTo>
                    <a:lnTo>
                      <a:pt x="7620" y="314432"/>
                    </a:lnTo>
                    <a:lnTo>
                      <a:pt x="0" y="315956"/>
                    </a:lnTo>
                    <a:lnTo>
                      <a:pt x="1524" y="312146"/>
                    </a:lnTo>
                    <a:lnTo>
                      <a:pt x="4572" y="306812"/>
                    </a:lnTo>
                    <a:lnTo>
                      <a:pt x="6096" y="30224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2" name="Google Shape;1912;p31"/>
          <p:cNvGrpSpPr/>
          <p:nvPr/>
        </p:nvGrpSpPr>
        <p:grpSpPr>
          <a:xfrm>
            <a:off x="1108276" y="714998"/>
            <a:ext cx="7273492" cy="4125834"/>
            <a:chOff x="2999219" y="2428017"/>
            <a:chExt cx="4951996" cy="3470879"/>
          </a:xfrm>
        </p:grpSpPr>
        <p:pic>
          <p:nvPicPr>
            <p:cNvPr id="1913" name="Google Shape;1913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97105" y="2744711"/>
              <a:ext cx="174523" cy="12651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14" name="Google Shape;1914;p31"/>
            <p:cNvGrpSpPr/>
            <p:nvPr/>
          </p:nvGrpSpPr>
          <p:grpSpPr>
            <a:xfrm>
              <a:off x="6119228" y="2716517"/>
              <a:ext cx="483454" cy="133375"/>
              <a:chOff x="6119228" y="2716517"/>
              <a:chExt cx="483454" cy="133375"/>
            </a:xfrm>
          </p:grpSpPr>
          <p:pic>
            <p:nvPicPr>
              <p:cNvPr id="1915" name="Google Shape;1915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19228" y="2726423"/>
                <a:ext cx="251866" cy="1234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6" name="Google Shape;1916;p3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395453" y="2716517"/>
                <a:ext cx="207229" cy="1097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17" name="Google Shape;1917;p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43693" y="2825483"/>
              <a:ext cx="301777" cy="1829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18" name="Google Shape;1918;p31"/>
            <p:cNvGrpSpPr/>
            <p:nvPr/>
          </p:nvGrpSpPr>
          <p:grpSpPr>
            <a:xfrm>
              <a:off x="4174998" y="2428017"/>
              <a:ext cx="1591945" cy="946893"/>
              <a:chOff x="4174998" y="2428017"/>
              <a:chExt cx="1591945" cy="946893"/>
            </a:xfrm>
          </p:grpSpPr>
          <p:sp>
            <p:nvSpPr>
              <p:cNvPr id="1919" name="Google Shape;1919;p31"/>
              <p:cNvSpPr/>
              <p:nvPr/>
            </p:nvSpPr>
            <p:spPr>
              <a:xfrm>
                <a:off x="4174998" y="2862071"/>
                <a:ext cx="501650" cy="57150"/>
              </a:xfrm>
              <a:custGeom>
                <a:rect b="b" l="l" r="r" t="t"/>
                <a:pathLst>
                  <a:path extrusionOk="0" h="57150" w="501650">
                    <a:moveTo>
                      <a:pt x="0" y="57150"/>
                    </a:moveTo>
                    <a:lnTo>
                      <a:pt x="21478" y="57054"/>
                    </a:lnTo>
                    <a:lnTo>
                      <a:pt x="42672" y="55816"/>
                    </a:lnTo>
                    <a:lnTo>
                      <a:pt x="63865" y="53720"/>
                    </a:lnTo>
                    <a:lnTo>
                      <a:pt x="85344" y="51053"/>
                    </a:lnTo>
                    <a:lnTo>
                      <a:pt x="114931" y="48077"/>
                    </a:lnTo>
                    <a:lnTo>
                      <a:pt x="144303" y="44957"/>
                    </a:lnTo>
                    <a:lnTo>
                      <a:pt x="173533" y="41838"/>
                    </a:lnTo>
                    <a:lnTo>
                      <a:pt x="202692" y="38861"/>
                    </a:lnTo>
                    <a:lnTo>
                      <a:pt x="231838" y="36683"/>
                    </a:lnTo>
                    <a:lnTo>
                      <a:pt x="260984" y="34575"/>
                    </a:lnTo>
                    <a:lnTo>
                      <a:pt x="290131" y="32325"/>
                    </a:lnTo>
                    <a:lnTo>
                      <a:pt x="319278" y="29717"/>
                    </a:lnTo>
                    <a:lnTo>
                      <a:pt x="343983" y="26860"/>
                    </a:lnTo>
                    <a:lnTo>
                      <a:pt x="368903" y="24002"/>
                    </a:lnTo>
                    <a:lnTo>
                      <a:pt x="393965" y="21145"/>
                    </a:lnTo>
                    <a:lnTo>
                      <a:pt x="419100" y="18287"/>
                    </a:lnTo>
                    <a:lnTo>
                      <a:pt x="434078" y="16228"/>
                    </a:lnTo>
                    <a:lnTo>
                      <a:pt x="449198" y="13811"/>
                    </a:lnTo>
                    <a:lnTo>
                      <a:pt x="464319" y="11537"/>
                    </a:lnTo>
                    <a:lnTo>
                      <a:pt x="479298" y="9905"/>
                    </a:lnTo>
                    <a:lnTo>
                      <a:pt x="486156" y="9143"/>
                    </a:lnTo>
                    <a:lnTo>
                      <a:pt x="493014" y="8381"/>
                    </a:lnTo>
                    <a:lnTo>
                      <a:pt x="499872" y="6857"/>
                    </a:lnTo>
                    <a:lnTo>
                      <a:pt x="500634" y="6857"/>
                    </a:lnTo>
                    <a:lnTo>
                      <a:pt x="501395" y="7619"/>
                    </a:lnTo>
                    <a:lnTo>
                      <a:pt x="501395" y="6857"/>
                    </a:lnTo>
                    <a:lnTo>
                      <a:pt x="498348" y="5333"/>
                    </a:lnTo>
                    <a:lnTo>
                      <a:pt x="494538" y="4571"/>
                    </a:lnTo>
                    <a:lnTo>
                      <a:pt x="491490" y="2285"/>
                    </a:lnTo>
                    <a:lnTo>
                      <a:pt x="490728" y="1523"/>
                    </a:lnTo>
                    <a:lnTo>
                      <a:pt x="489966" y="761"/>
                    </a:lnTo>
                    <a:lnTo>
                      <a:pt x="489204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31"/>
              <p:cNvSpPr/>
              <p:nvPr/>
            </p:nvSpPr>
            <p:spPr>
              <a:xfrm>
                <a:off x="4597146" y="2576321"/>
                <a:ext cx="796289" cy="484505"/>
              </a:xfrm>
              <a:custGeom>
                <a:rect b="b" l="l" r="r" t="t"/>
                <a:pathLst>
                  <a:path extrusionOk="0" h="484505" w="796289">
                    <a:moveTo>
                      <a:pt x="0" y="96774"/>
                    </a:moveTo>
                    <a:lnTo>
                      <a:pt x="43398" y="72985"/>
                    </a:lnTo>
                    <a:lnTo>
                      <a:pt x="88903" y="60507"/>
                    </a:lnTo>
                    <a:lnTo>
                      <a:pt x="146887" y="49601"/>
                    </a:lnTo>
                    <a:lnTo>
                      <a:pt x="216479" y="41421"/>
                    </a:lnTo>
                    <a:lnTo>
                      <a:pt x="256794" y="37623"/>
                    </a:lnTo>
                    <a:lnTo>
                      <a:pt x="297108" y="34254"/>
                    </a:lnTo>
                    <a:lnTo>
                      <a:pt x="337566" y="31242"/>
                    </a:lnTo>
                    <a:lnTo>
                      <a:pt x="384429" y="27372"/>
                    </a:lnTo>
                    <a:lnTo>
                      <a:pt x="431292" y="23717"/>
                    </a:lnTo>
                    <a:lnTo>
                      <a:pt x="478155" y="20204"/>
                    </a:lnTo>
                    <a:lnTo>
                      <a:pt x="525018" y="16763"/>
                    </a:lnTo>
                    <a:lnTo>
                      <a:pt x="565023" y="13787"/>
                    </a:lnTo>
                    <a:lnTo>
                      <a:pt x="605028" y="10667"/>
                    </a:lnTo>
                    <a:lnTo>
                      <a:pt x="645033" y="7548"/>
                    </a:lnTo>
                    <a:lnTo>
                      <a:pt x="685038" y="4571"/>
                    </a:lnTo>
                    <a:lnTo>
                      <a:pt x="706635" y="3131"/>
                    </a:lnTo>
                    <a:lnTo>
                      <a:pt x="728091" y="2190"/>
                    </a:lnTo>
                    <a:lnTo>
                      <a:pt x="749546" y="1678"/>
                    </a:lnTo>
                    <a:lnTo>
                      <a:pt x="771144" y="1523"/>
                    </a:lnTo>
                    <a:lnTo>
                      <a:pt x="779526" y="1523"/>
                    </a:lnTo>
                    <a:lnTo>
                      <a:pt x="790956" y="0"/>
                    </a:lnTo>
                    <a:lnTo>
                      <a:pt x="794004" y="9143"/>
                    </a:lnTo>
                    <a:lnTo>
                      <a:pt x="795504" y="15930"/>
                    </a:lnTo>
                    <a:lnTo>
                      <a:pt x="795718" y="24002"/>
                    </a:lnTo>
                    <a:lnTo>
                      <a:pt x="795075" y="32075"/>
                    </a:lnTo>
                    <a:lnTo>
                      <a:pt x="794004" y="38861"/>
                    </a:lnTo>
                    <a:lnTo>
                      <a:pt x="790527" y="53720"/>
                    </a:lnTo>
                    <a:lnTo>
                      <a:pt x="786193" y="68579"/>
                    </a:lnTo>
                    <a:lnTo>
                      <a:pt x="781573" y="83438"/>
                    </a:lnTo>
                    <a:lnTo>
                      <a:pt x="777240" y="98297"/>
                    </a:lnTo>
                    <a:lnTo>
                      <a:pt x="767715" y="140684"/>
                    </a:lnTo>
                    <a:lnTo>
                      <a:pt x="760476" y="183641"/>
                    </a:lnTo>
                    <a:lnTo>
                      <a:pt x="754856" y="233171"/>
                    </a:lnTo>
                    <a:lnTo>
                      <a:pt x="752094" y="282701"/>
                    </a:lnTo>
                    <a:lnTo>
                      <a:pt x="751617" y="339851"/>
                    </a:lnTo>
                    <a:lnTo>
                      <a:pt x="751986" y="368426"/>
                    </a:lnTo>
                    <a:lnTo>
                      <a:pt x="752856" y="397001"/>
                    </a:lnTo>
                    <a:lnTo>
                      <a:pt x="753606" y="408217"/>
                    </a:lnTo>
                    <a:lnTo>
                      <a:pt x="754284" y="419861"/>
                    </a:lnTo>
                    <a:lnTo>
                      <a:pt x="740664" y="461009"/>
                    </a:lnTo>
                    <a:lnTo>
                      <a:pt x="699516" y="473201"/>
                    </a:lnTo>
                    <a:lnTo>
                      <a:pt x="650867" y="476095"/>
                    </a:lnTo>
                    <a:lnTo>
                      <a:pt x="585950" y="476700"/>
                    </a:lnTo>
                    <a:lnTo>
                      <a:pt x="537105" y="477031"/>
                    </a:lnTo>
                    <a:lnTo>
                      <a:pt x="488216" y="477237"/>
                    </a:lnTo>
                    <a:lnTo>
                      <a:pt x="439289" y="477311"/>
                    </a:lnTo>
                    <a:lnTo>
                      <a:pt x="390331" y="477248"/>
                    </a:lnTo>
                    <a:lnTo>
                      <a:pt x="341347" y="477040"/>
                    </a:lnTo>
                    <a:lnTo>
                      <a:pt x="292345" y="476681"/>
                    </a:lnTo>
                    <a:lnTo>
                      <a:pt x="243330" y="476166"/>
                    </a:lnTo>
                    <a:lnTo>
                      <a:pt x="194310" y="475488"/>
                    </a:lnTo>
                    <a:lnTo>
                      <a:pt x="175450" y="475642"/>
                    </a:lnTo>
                    <a:lnTo>
                      <a:pt x="156591" y="476154"/>
                    </a:lnTo>
                    <a:lnTo>
                      <a:pt x="137731" y="477095"/>
                    </a:lnTo>
                    <a:lnTo>
                      <a:pt x="118872" y="478536"/>
                    </a:lnTo>
                    <a:lnTo>
                      <a:pt x="112561" y="480107"/>
                    </a:lnTo>
                    <a:lnTo>
                      <a:pt x="102108" y="482536"/>
                    </a:lnTo>
                    <a:lnTo>
                      <a:pt x="91654" y="484108"/>
                    </a:lnTo>
                    <a:lnTo>
                      <a:pt x="85344" y="483108"/>
                    </a:lnTo>
                    <a:lnTo>
                      <a:pt x="84582" y="481584"/>
                    </a:lnTo>
                    <a:lnTo>
                      <a:pt x="84582" y="480822"/>
                    </a:lnTo>
                    <a:lnTo>
                      <a:pt x="83820" y="479298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21" name="Google Shape;1921;p3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629137" y="2821673"/>
                <a:ext cx="131851" cy="9222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2" name="Google Shape;1922;p31"/>
              <p:cNvSpPr/>
              <p:nvPr/>
            </p:nvSpPr>
            <p:spPr>
              <a:xfrm>
                <a:off x="5226558" y="2804159"/>
                <a:ext cx="540385" cy="35560"/>
              </a:xfrm>
              <a:custGeom>
                <a:rect b="b" l="l" r="r" t="t"/>
                <a:pathLst>
                  <a:path extrusionOk="0" h="35560" w="540385">
                    <a:moveTo>
                      <a:pt x="0" y="35051"/>
                    </a:moveTo>
                    <a:lnTo>
                      <a:pt x="15751" y="34528"/>
                    </a:lnTo>
                    <a:lnTo>
                      <a:pt x="31146" y="33146"/>
                    </a:lnTo>
                    <a:lnTo>
                      <a:pt x="46398" y="31194"/>
                    </a:lnTo>
                    <a:lnTo>
                      <a:pt x="61722" y="28955"/>
                    </a:lnTo>
                    <a:lnTo>
                      <a:pt x="90737" y="25538"/>
                    </a:lnTo>
                    <a:lnTo>
                      <a:pt x="148197" y="18990"/>
                    </a:lnTo>
                    <a:lnTo>
                      <a:pt x="215646" y="12275"/>
                    </a:lnTo>
                    <a:lnTo>
                      <a:pt x="254508" y="9048"/>
                    </a:lnTo>
                    <a:lnTo>
                      <a:pt x="293370" y="6250"/>
                    </a:lnTo>
                    <a:lnTo>
                      <a:pt x="332232" y="3809"/>
                    </a:lnTo>
                    <a:lnTo>
                      <a:pt x="393953" y="1428"/>
                    </a:lnTo>
                    <a:lnTo>
                      <a:pt x="455676" y="761"/>
                    </a:lnTo>
                    <a:lnTo>
                      <a:pt x="474202" y="452"/>
                    </a:lnTo>
                    <a:lnTo>
                      <a:pt x="493014" y="0"/>
                    </a:lnTo>
                    <a:lnTo>
                      <a:pt x="511825" y="119"/>
                    </a:lnTo>
                    <a:lnTo>
                      <a:pt x="530352" y="1523"/>
                    </a:lnTo>
                    <a:lnTo>
                      <a:pt x="533400" y="1523"/>
                    </a:lnTo>
                    <a:lnTo>
                      <a:pt x="537210" y="2285"/>
                    </a:lnTo>
                    <a:lnTo>
                      <a:pt x="540258" y="3047"/>
                    </a:lnTo>
                    <a:lnTo>
                      <a:pt x="536448" y="3047"/>
                    </a:lnTo>
                    <a:lnTo>
                      <a:pt x="529590" y="3047"/>
                    </a:lnTo>
                    <a:lnTo>
                      <a:pt x="525780" y="3047"/>
                    </a:lnTo>
                    <a:lnTo>
                      <a:pt x="515112" y="3047"/>
                    </a:lnTo>
                    <a:lnTo>
                      <a:pt x="511302" y="3047"/>
                    </a:lnTo>
                    <a:lnTo>
                      <a:pt x="503681" y="1523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31"/>
              <p:cNvSpPr/>
              <p:nvPr/>
            </p:nvSpPr>
            <p:spPr>
              <a:xfrm>
                <a:off x="4623054" y="2638043"/>
                <a:ext cx="30479" cy="441325"/>
              </a:xfrm>
              <a:custGeom>
                <a:rect b="b" l="l" r="r" t="t"/>
                <a:pathLst>
                  <a:path extrusionOk="0" h="441325" w="30479">
                    <a:moveTo>
                      <a:pt x="0" y="0"/>
                    </a:moveTo>
                    <a:lnTo>
                      <a:pt x="416" y="15513"/>
                    </a:lnTo>
                    <a:lnTo>
                      <a:pt x="1619" y="30384"/>
                    </a:lnTo>
                    <a:lnTo>
                      <a:pt x="3536" y="45112"/>
                    </a:lnTo>
                    <a:lnTo>
                      <a:pt x="6096" y="60198"/>
                    </a:lnTo>
                    <a:lnTo>
                      <a:pt x="11191" y="92773"/>
                    </a:lnTo>
                    <a:lnTo>
                      <a:pt x="20240" y="157924"/>
                    </a:lnTo>
                    <a:lnTo>
                      <a:pt x="26062" y="219063"/>
                    </a:lnTo>
                    <a:lnTo>
                      <a:pt x="28658" y="275903"/>
                    </a:lnTo>
                    <a:lnTo>
                      <a:pt x="28956" y="304038"/>
                    </a:lnTo>
                    <a:lnTo>
                      <a:pt x="29503" y="330207"/>
                    </a:lnTo>
                    <a:lnTo>
                      <a:pt x="29908" y="356234"/>
                    </a:lnTo>
                    <a:lnTo>
                      <a:pt x="30027" y="382262"/>
                    </a:lnTo>
                    <a:lnTo>
                      <a:pt x="29718" y="408431"/>
                    </a:lnTo>
                    <a:lnTo>
                      <a:pt x="29896" y="415670"/>
                    </a:lnTo>
                    <a:lnTo>
                      <a:pt x="30003" y="424053"/>
                    </a:lnTo>
                    <a:lnTo>
                      <a:pt x="29396" y="432434"/>
                    </a:lnTo>
                    <a:lnTo>
                      <a:pt x="27432" y="439673"/>
                    </a:lnTo>
                    <a:lnTo>
                      <a:pt x="25848" y="440817"/>
                    </a:lnTo>
                    <a:lnTo>
                      <a:pt x="24479" y="434530"/>
                    </a:lnTo>
                    <a:lnTo>
                      <a:pt x="23252" y="425100"/>
                    </a:lnTo>
                    <a:lnTo>
                      <a:pt x="22098" y="416814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31"/>
              <p:cNvSpPr/>
              <p:nvPr/>
            </p:nvSpPr>
            <p:spPr>
              <a:xfrm>
                <a:off x="4820793" y="2428017"/>
                <a:ext cx="391795" cy="182244"/>
              </a:xfrm>
              <a:custGeom>
                <a:rect b="b" l="l" r="r" t="t"/>
                <a:pathLst>
                  <a:path extrusionOk="0" h="182244" w="391795">
                    <a:moveTo>
                      <a:pt x="4952" y="181832"/>
                    </a:moveTo>
                    <a:lnTo>
                      <a:pt x="2309" y="168699"/>
                    </a:lnTo>
                    <a:lnTo>
                      <a:pt x="952" y="156209"/>
                    </a:lnTo>
                    <a:lnTo>
                      <a:pt x="452" y="143577"/>
                    </a:lnTo>
                    <a:lnTo>
                      <a:pt x="380" y="130016"/>
                    </a:lnTo>
                    <a:lnTo>
                      <a:pt x="190" y="112061"/>
                    </a:lnTo>
                    <a:lnTo>
                      <a:pt x="0" y="93821"/>
                    </a:lnTo>
                    <a:lnTo>
                      <a:pt x="380" y="75580"/>
                    </a:lnTo>
                    <a:lnTo>
                      <a:pt x="1904" y="57626"/>
                    </a:lnTo>
                    <a:lnTo>
                      <a:pt x="1904" y="53054"/>
                    </a:lnTo>
                    <a:lnTo>
                      <a:pt x="2666" y="41624"/>
                    </a:lnTo>
                    <a:lnTo>
                      <a:pt x="6476" y="37814"/>
                    </a:lnTo>
                    <a:lnTo>
                      <a:pt x="9524" y="34004"/>
                    </a:lnTo>
                    <a:lnTo>
                      <a:pt x="17906" y="34004"/>
                    </a:lnTo>
                    <a:lnTo>
                      <a:pt x="22478" y="32480"/>
                    </a:lnTo>
                    <a:lnTo>
                      <a:pt x="35182" y="29753"/>
                    </a:lnTo>
                    <a:lnTo>
                      <a:pt x="74294" y="22574"/>
                    </a:lnTo>
                    <a:lnTo>
                      <a:pt x="121157" y="16097"/>
                    </a:lnTo>
                    <a:lnTo>
                      <a:pt x="168020" y="11906"/>
                    </a:lnTo>
                    <a:lnTo>
                      <a:pt x="194429" y="9751"/>
                    </a:lnTo>
                    <a:lnTo>
                      <a:pt x="247530" y="6012"/>
                    </a:lnTo>
                    <a:lnTo>
                      <a:pt x="292226" y="3155"/>
                    </a:lnTo>
                    <a:lnTo>
                      <a:pt x="347090" y="476"/>
                    </a:lnTo>
                    <a:lnTo>
                      <a:pt x="353734" y="202"/>
                    </a:lnTo>
                    <a:lnTo>
                      <a:pt x="380618" y="30956"/>
                    </a:lnTo>
                    <a:lnTo>
                      <a:pt x="381095" y="46386"/>
                    </a:lnTo>
                    <a:lnTo>
                      <a:pt x="381571" y="61817"/>
                    </a:lnTo>
                    <a:lnTo>
                      <a:pt x="382333" y="77247"/>
                    </a:lnTo>
                    <a:lnTo>
                      <a:pt x="383666" y="92678"/>
                    </a:lnTo>
                    <a:lnTo>
                      <a:pt x="384250" y="102512"/>
                    </a:lnTo>
                    <a:lnTo>
                      <a:pt x="389762" y="147542"/>
                    </a:lnTo>
                    <a:lnTo>
                      <a:pt x="390524" y="155162"/>
                    </a:lnTo>
                    <a:lnTo>
                      <a:pt x="391286" y="162020"/>
                    </a:lnTo>
                    <a:lnTo>
                      <a:pt x="391286" y="161258"/>
                    </a:lnTo>
                    <a:lnTo>
                      <a:pt x="386714" y="16278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25" name="Google Shape;1925;p3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860082" y="2740139"/>
                <a:ext cx="131029" cy="20271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6" name="Google Shape;1926;p3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1473" y="2742425"/>
                <a:ext cx="98323" cy="1313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7" name="Google Shape;1927;p31"/>
              <p:cNvSpPr/>
              <p:nvPr/>
            </p:nvSpPr>
            <p:spPr>
              <a:xfrm>
                <a:off x="4646676" y="3072383"/>
                <a:ext cx="181610" cy="283210"/>
              </a:xfrm>
              <a:custGeom>
                <a:rect b="b" l="l" r="r" t="t"/>
                <a:pathLst>
                  <a:path extrusionOk="0" h="283210" w="181610">
                    <a:moveTo>
                      <a:pt x="181355" y="0"/>
                    </a:moveTo>
                    <a:lnTo>
                      <a:pt x="160353" y="38683"/>
                    </a:lnTo>
                    <a:lnTo>
                      <a:pt x="131825" y="78235"/>
                    </a:lnTo>
                    <a:lnTo>
                      <a:pt x="90773" y="131742"/>
                    </a:lnTo>
                    <a:lnTo>
                      <a:pt x="70103" y="158496"/>
                    </a:lnTo>
                    <a:lnTo>
                      <a:pt x="36671" y="205168"/>
                    </a:lnTo>
                    <a:lnTo>
                      <a:pt x="8381" y="255270"/>
                    </a:lnTo>
                    <a:lnTo>
                      <a:pt x="761" y="281178"/>
                    </a:lnTo>
                    <a:lnTo>
                      <a:pt x="0" y="282702"/>
                    </a:lnTo>
                    <a:lnTo>
                      <a:pt x="761" y="279654"/>
                    </a:lnTo>
                    <a:lnTo>
                      <a:pt x="761" y="27813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28" name="Google Shape;1928;p3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598657" y="3288779"/>
                <a:ext cx="90703" cy="861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29" name="Google Shape;1929;p31"/>
            <p:cNvGrpSpPr/>
            <p:nvPr/>
          </p:nvGrpSpPr>
          <p:grpSpPr>
            <a:xfrm>
              <a:off x="4479023" y="3505187"/>
              <a:ext cx="120662" cy="103136"/>
              <a:chOff x="4479023" y="3505187"/>
              <a:chExt cx="120662" cy="103136"/>
            </a:xfrm>
          </p:grpSpPr>
          <p:pic>
            <p:nvPicPr>
              <p:cNvPr id="1930" name="Google Shape;1930;p3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479023" y="3505187"/>
                <a:ext cx="69367" cy="9756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31" name="Google Shape;1931;p31"/>
              <p:cNvSpPr/>
              <p:nvPr/>
            </p:nvSpPr>
            <p:spPr>
              <a:xfrm>
                <a:off x="4593335" y="3544823"/>
                <a:ext cx="6350" cy="63500"/>
              </a:xfrm>
              <a:custGeom>
                <a:rect b="b" l="l" r="r" t="t"/>
                <a:pathLst>
                  <a:path extrusionOk="0" h="63500" w="6350">
                    <a:moveTo>
                      <a:pt x="0" y="0"/>
                    </a:moveTo>
                    <a:lnTo>
                      <a:pt x="5345" y="42029"/>
                    </a:lnTo>
                    <a:lnTo>
                      <a:pt x="5429" y="49148"/>
                    </a:lnTo>
                    <a:lnTo>
                      <a:pt x="5655" y="56268"/>
                    </a:lnTo>
                    <a:lnTo>
                      <a:pt x="6096" y="6324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2" name="Google Shape;1932;p31"/>
            <p:cNvSpPr/>
            <p:nvPr/>
          </p:nvSpPr>
          <p:spPr>
            <a:xfrm>
              <a:off x="4937759" y="3446526"/>
              <a:ext cx="15239" cy="15239"/>
            </a:xfrm>
            <a:custGeom>
              <a:rect b="b" l="l" r="r" t="t"/>
              <a:pathLst>
                <a:path extrusionOk="0" h="15239" w="15239">
                  <a:moveTo>
                    <a:pt x="0" y="3810"/>
                  </a:moveTo>
                  <a:lnTo>
                    <a:pt x="0" y="12192"/>
                  </a:lnTo>
                  <a:lnTo>
                    <a:pt x="3809" y="15240"/>
                  </a:lnTo>
                  <a:lnTo>
                    <a:pt x="12191" y="15240"/>
                  </a:lnTo>
                  <a:lnTo>
                    <a:pt x="15239" y="12192"/>
                  </a:lnTo>
                  <a:lnTo>
                    <a:pt x="15239" y="7620"/>
                  </a:lnTo>
                  <a:lnTo>
                    <a:pt x="15239" y="3810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5087873" y="3442715"/>
              <a:ext cx="15239" cy="15239"/>
            </a:xfrm>
            <a:custGeom>
              <a:rect b="b" l="l" r="r" t="t"/>
              <a:pathLst>
                <a:path extrusionOk="0" h="15239" w="15239">
                  <a:moveTo>
                    <a:pt x="0" y="3048"/>
                  </a:moveTo>
                  <a:lnTo>
                    <a:pt x="0" y="11430"/>
                  </a:lnTo>
                  <a:lnTo>
                    <a:pt x="3047" y="15240"/>
                  </a:lnTo>
                  <a:lnTo>
                    <a:pt x="11429" y="15240"/>
                  </a:lnTo>
                  <a:lnTo>
                    <a:pt x="15239" y="11430"/>
                  </a:lnTo>
                  <a:lnTo>
                    <a:pt x="15239" y="7620"/>
                  </a:lnTo>
                  <a:lnTo>
                    <a:pt x="15239" y="3048"/>
                  </a:lnTo>
                  <a:lnTo>
                    <a:pt x="11429" y="0"/>
                  </a:lnTo>
                  <a:lnTo>
                    <a:pt x="3047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5169408" y="3421379"/>
              <a:ext cx="15239" cy="16510"/>
            </a:xfrm>
            <a:custGeom>
              <a:rect b="b" l="l" r="r" t="t"/>
              <a:pathLst>
                <a:path extrusionOk="0" h="16510" w="15239">
                  <a:moveTo>
                    <a:pt x="0" y="3810"/>
                  </a:moveTo>
                  <a:lnTo>
                    <a:pt x="0" y="12192"/>
                  </a:lnTo>
                  <a:lnTo>
                    <a:pt x="3047" y="16002"/>
                  </a:lnTo>
                  <a:lnTo>
                    <a:pt x="11429" y="16002"/>
                  </a:lnTo>
                  <a:lnTo>
                    <a:pt x="15239" y="12192"/>
                  </a:lnTo>
                  <a:lnTo>
                    <a:pt x="15239" y="7620"/>
                  </a:lnTo>
                  <a:lnTo>
                    <a:pt x="15239" y="3810"/>
                  </a:lnTo>
                  <a:lnTo>
                    <a:pt x="11429" y="0"/>
                  </a:lnTo>
                  <a:lnTo>
                    <a:pt x="3047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35" name="Google Shape;1935;p3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999219" y="4354055"/>
              <a:ext cx="170713" cy="24081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36" name="Google Shape;1936;p31"/>
            <p:cNvGrpSpPr/>
            <p:nvPr/>
          </p:nvGrpSpPr>
          <p:grpSpPr>
            <a:xfrm>
              <a:off x="3229689" y="4291584"/>
              <a:ext cx="302991" cy="424814"/>
              <a:chOff x="3229689" y="4291584"/>
              <a:chExt cx="302991" cy="424814"/>
            </a:xfrm>
          </p:grpSpPr>
          <p:sp>
            <p:nvSpPr>
              <p:cNvPr id="1937" name="Google Shape;1937;p31"/>
              <p:cNvSpPr/>
              <p:nvPr/>
            </p:nvSpPr>
            <p:spPr>
              <a:xfrm>
                <a:off x="3229689" y="4291584"/>
                <a:ext cx="120650" cy="424814"/>
              </a:xfrm>
              <a:custGeom>
                <a:rect b="b" l="l" r="r" t="t"/>
                <a:pathLst>
                  <a:path extrusionOk="0" h="424814" w="120650">
                    <a:moveTo>
                      <a:pt x="91868" y="0"/>
                    </a:moveTo>
                    <a:lnTo>
                      <a:pt x="65198" y="36576"/>
                    </a:lnTo>
                    <a:lnTo>
                      <a:pt x="39909" y="83403"/>
                    </a:lnTo>
                    <a:lnTo>
                      <a:pt x="22407" y="129254"/>
                    </a:lnTo>
                    <a:lnTo>
                      <a:pt x="5976" y="189833"/>
                    </a:lnTo>
                    <a:lnTo>
                      <a:pt x="0" y="241292"/>
                    </a:lnTo>
                    <a:lnTo>
                      <a:pt x="238" y="261175"/>
                    </a:lnTo>
                    <a:lnTo>
                      <a:pt x="7286" y="300228"/>
                    </a:lnTo>
                    <a:lnTo>
                      <a:pt x="28182" y="351877"/>
                    </a:lnTo>
                    <a:lnTo>
                      <a:pt x="59578" y="400526"/>
                    </a:lnTo>
                    <a:lnTo>
                      <a:pt x="91868" y="422148"/>
                    </a:lnTo>
                    <a:lnTo>
                      <a:pt x="106632" y="424529"/>
                    </a:lnTo>
                    <a:lnTo>
                      <a:pt x="113835" y="423112"/>
                    </a:lnTo>
                    <a:lnTo>
                      <a:pt x="118538" y="418338"/>
                    </a:lnTo>
                    <a:lnTo>
                      <a:pt x="119300" y="415290"/>
                    </a:lnTo>
                    <a:lnTo>
                      <a:pt x="119300" y="413004"/>
                    </a:lnTo>
                    <a:lnTo>
                      <a:pt x="120062" y="40995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38" name="Google Shape;1938;p3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355073" y="4405871"/>
                <a:ext cx="177607" cy="25072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39" name="Google Shape;1939;p31"/>
            <p:cNvGrpSpPr/>
            <p:nvPr/>
          </p:nvGrpSpPr>
          <p:grpSpPr>
            <a:xfrm>
              <a:off x="3625131" y="4397489"/>
              <a:ext cx="172422" cy="210071"/>
              <a:chOff x="3625131" y="4397489"/>
              <a:chExt cx="172422" cy="210071"/>
            </a:xfrm>
          </p:grpSpPr>
          <p:pic>
            <p:nvPicPr>
              <p:cNvPr id="1940" name="Google Shape;1940;p3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625131" y="4397489"/>
                <a:ext cx="120111" cy="1486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41" name="Google Shape;1941;p31"/>
              <p:cNvSpPr/>
              <p:nvPr/>
            </p:nvSpPr>
            <p:spPr>
              <a:xfrm>
                <a:off x="3773424" y="4549140"/>
                <a:ext cx="24129" cy="58420"/>
              </a:xfrm>
              <a:custGeom>
                <a:rect b="b" l="l" r="r" t="t"/>
                <a:pathLst>
                  <a:path extrusionOk="0" h="58420" w="24129">
                    <a:moveTo>
                      <a:pt x="23622" y="0"/>
                    </a:moveTo>
                    <a:lnTo>
                      <a:pt x="12192" y="37337"/>
                    </a:lnTo>
                    <a:lnTo>
                      <a:pt x="5334" y="51053"/>
                    </a:lnTo>
                    <a:lnTo>
                      <a:pt x="0" y="57911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2" name="Google Shape;1942;p31"/>
            <p:cNvGrpSpPr/>
            <p:nvPr/>
          </p:nvGrpSpPr>
          <p:grpSpPr>
            <a:xfrm>
              <a:off x="3882497" y="4341875"/>
              <a:ext cx="289453" cy="273685"/>
              <a:chOff x="3882497" y="4341875"/>
              <a:chExt cx="289453" cy="273685"/>
            </a:xfrm>
          </p:grpSpPr>
          <p:sp>
            <p:nvSpPr>
              <p:cNvPr id="1943" name="Google Shape;1943;p31"/>
              <p:cNvSpPr/>
              <p:nvPr/>
            </p:nvSpPr>
            <p:spPr>
              <a:xfrm>
                <a:off x="3882497" y="4341875"/>
                <a:ext cx="71754" cy="273685"/>
              </a:xfrm>
              <a:custGeom>
                <a:rect b="b" l="l" r="r" t="t"/>
                <a:pathLst>
                  <a:path extrusionOk="0" h="273685" w="71754">
                    <a:moveTo>
                      <a:pt x="47136" y="17525"/>
                    </a:moveTo>
                    <a:lnTo>
                      <a:pt x="42410" y="10179"/>
                    </a:lnTo>
                    <a:lnTo>
                      <a:pt x="38469" y="5048"/>
                    </a:lnTo>
                    <a:lnTo>
                      <a:pt x="33528" y="1774"/>
                    </a:lnTo>
                    <a:lnTo>
                      <a:pt x="25800" y="0"/>
                    </a:lnTo>
                    <a:lnTo>
                      <a:pt x="15132" y="0"/>
                    </a:lnTo>
                    <a:lnTo>
                      <a:pt x="178" y="42100"/>
                    </a:lnTo>
                    <a:lnTo>
                      <a:pt x="0" y="56602"/>
                    </a:lnTo>
                    <a:lnTo>
                      <a:pt x="2178" y="70103"/>
                    </a:lnTo>
                    <a:lnTo>
                      <a:pt x="25038" y="101345"/>
                    </a:lnTo>
                    <a:lnTo>
                      <a:pt x="30241" y="106406"/>
                    </a:lnTo>
                    <a:lnTo>
                      <a:pt x="35230" y="111537"/>
                    </a:lnTo>
                    <a:lnTo>
                      <a:pt x="39504" y="117097"/>
                    </a:lnTo>
                    <a:lnTo>
                      <a:pt x="42564" y="123443"/>
                    </a:lnTo>
                    <a:lnTo>
                      <a:pt x="43779" y="133528"/>
                    </a:lnTo>
                    <a:lnTo>
                      <a:pt x="41421" y="142398"/>
                    </a:lnTo>
                    <a:lnTo>
                      <a:pt x="36778" y="150554"/>
                    </a:lnTo>
                    <a:lnTo>
                      <a:pt x="31134" y="158495"/>
                    </a:lnTo>
                    <a:lnTo>
                      <a:pt x="25181" y="165246"/>
                    </a:lnTo>
                    <a:lnTo>
                      <a:pt x="18371" y="171926"/>
                    </a:lnTo>
                    <a:lnTo>
                      <a:pt x="11846" y="178748"/>
                    </a:lnTo>
                    <a:lnTo>
                      <a:pt x="6750" y="185927"/>
                    </a:lnTo>
                    <a:lnTo>
                      <a:pt x="5988" y="187451"/>
                    </a:lnTo>
                    <a:lnTo>
                      <a:pt x="5988" y="188975"/>
                    </a:lnTo>
                    <a:lnTo>
                      <a:pt x="11322" y="189737"/>
                    </a:lnTo>
                    <a:lnTo>
                      <a:pt x="15894" y="190499"/>
                    </a:lnTo>
                    <a:lnTo>
                      <a:pt x="20466" y="192023"/>
                    </a:lnTo>
                    <a:lnTo>
                      <a:pt x="26562" y="193547"/>
                    </a:lnTo>
                    <a:lnTo>
                      <a:pt x="35706" y="195071"/>
                    </a:lnTo>
                    <a:lnTo>
                      <a:pt x="38754" y="201167"/>
                    </a:lnTo>
                    <a:lnTo>
                      <a:pt x="40945" y="206823"/>
                    </a:lnTo>
                    <a:lnTo>
                      <a:pt x="41993" y="213836"/>
                    </a:lnTo>
                    <a:lnTo>
                      <a:pt x="42183" y="220991"/>
                    </a:lnTo>
                    <a:lnTo>
                      <a:pt x="41802" y="227075"/>
                    </a:lnTo>
                    <a:lnTo>
                      <a:pt x="39754" y="235291"/>
                    </a:lnTo>
                    <a:lnTo>
                      <a:pt x="37421" y="243077"/>
                    </a:lnTo>
                    <a:lnTo>
                      <a:pt x="35373" y="250864"/>
                    </a:lnTo>
                    <a:lnTo>
                      <a:pt x="34182" y="259079"/>
                    </a:lnTo>
                    <a:lnTo>
                      <a:pt x="34182" y="265937"/>
                    </a:lnTo>
                    <a:lnTo>
                      <a:pt x="32658" y="272033"/>
                    </a:lnTo>
                    <a:lnTo>
                      <a:pt x="41802" y="273557"/>
                    </a:lnTo>
                    <a:lnTo>
                      <a:pt x="50625" y="273331"/>
                    </a:lnTo>
                    <a:lnTo>
                      <a:pt x="58090" y="270033"/>
                    </a:lnTo>
                    <a:lnTo>
                      <a:pt x="64841" y="264878"/>
                    </a:lnTo>
                    <a:lnTo>
                      <a:pt x="71520" y="259079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44" name="Google Shape;1944;p31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987533" y="4408157"/>
                <a:ext cx="115289" cy="1608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45" name="Google Shape;1945;p31"/>
              <p:cNvSpPr/>
              <p:nvPr/>
            </p:nvSpPr>
            <p:spPr>
              <a:xfrm>
                <a:off x="4152900" y="4515611"/>
                <a:ext cx="19050" cy="60325"/>
              </a:xfrm>
              <a:custGeom>
                <a:rect b="b" l="l" r="r" t="t"/>
                <a:pathLst>
                  <a:path extrusionOk="0" h="60325" w="19050">
                    <a:moveTo>
                      <a:pt x="6858" y="0"/>
                    </a:moveTo>
                    <a:lnTo>
                      <a:pt x="13001" y="9132"/>
                    </a:lnTo>
                    <a:lnTo>
                      <a:pt x="17145" y="17049"/>
                    </a:lnTo>
                    <a:lnTo>
                      <a:pt x="18430" y="25396"/>
                    </a:lnTo>
                    <a:lnTo>
                      <a:pt x="16002" y="35814"/>
                    </a:lnTo>
                    <a:lnTo>
                      <a:pt x="12751" y="42410"/>
                    </a:lnTo>
                    <a:lnTo>
                      <a:pt x="8858" y="48577"/>
                    </a:lnTo>
                    <a:lnTo>
                      <a:pt x="4536" y="54459"/>
                    </a:lnTo>
                    <a:lnTo>
                      <a:pt x="0" y="60198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46" name="Google Shape;1946;p31"/>
            <p:cNvSpPr/>
            <p:nvPr/>
          </p:nvSpPr>
          <p:spPr>
            <a:xfrm>
              <a:off x="4260341" y="4485132"/>
              <a:ext cx="15239" cy="16510"/>
            </a:xfrm>
            <a:custGeom>
              <a:rect b="b" l="l" r="r" t="t"/>
              <a:pathLst>
                <a:path extrusionOk="0" h="16510" w="15239">
                  <a:moveTo>
                    <a:pt x="0" y="3810"/>
                  </a:moveTo>
                  <a:lnTo>
                    <a:pt x="0" y="12192"/>
                  </a:lnTo>
                  <a:lnTo>
                    <a:pt x="3047" y="16002"/>
                  </a:lnTo>
                  <a:lnTo>
                    <a:pt x="11429" y="16002"/>
                  </a:lnTo>
                  <a:lnTo>
                    <a:pt x="15239" y="12192"/>
                  </a:lnTo>
                  <a:lnTo>
                    <a:pt x="15239" y="8382"/>
                  </a:lnTo>
                  <a:lnTo>
                    <a:pt x="15239" y="3810"/>
                  </a:lnTo>
                  <a:lnTo>
                    <a:pt x="11429" y="0"/>
                  </a:lnTo>
                  <a:lnTo>
                    <a:pt x="3047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1"/>
            <p:cNvSpPr/>
            <p:nvPr/>
          </p:nvSpPr>
          <p:spPr>
            <a:xfrm>
              <a:off x="4363211" y="4463796"/>
              <a:ext cx="15239" cy="15239"/>
            </a:xfrm>
            <a:custGeom>
              <a:rect b="b" l="l" r="r" t="t"/>
              <a:pathLst>
                <a:path extrusionOk="0" h="15239" w="15239">
                  <a:moveTo>
                    <a:pt x="0" y="3810"/>
                  </a:moveTo>
                  <a:lnTo>
                    <a:pt x="0" y="12192"/>
                  </a:lnTo>
                  <a:lnTo>
                    <a:pt x="3047" y="15240"/>
                  </a:lnTo>
                  <a:lnTo>
                    <a:pt x="11429" y="15240"/>
                  </a:lnTo>
                  <a:lnTo>
                    <a:pt x="15239" y="12192"/>
                  </a:lnTo>
                  <a:lnTo>
                    <a:pt x="15239" y="7620"/>
                  </a:lnTo>
                  <a:lnTo>
                    <a:pt x="15239" y="3810"/>
                  </a:lnTo>
                  <a:lnTo>
                    <a:pt x="11429" y="0"/>
                  </a:lnTo>
                  <a:lnTo>
                    <a:pt x="3047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8" name="Google Shape;1948;p31"/>
            <p:cNvGrpSpPr/>
            <p:nvPr/>
          </p:nvGrpSpPr>
          <p:grpSpPr>
            <a:xfrm>
              <a:off x="4517898" y="4168139"/>
              <a:ext cx="408050" cy="438150"/>
              <a:chOff x="4517898" y="4168139"/>
              <a:chExt cx="408050" cy="438150"/>
            </a:xfrm>
          </p:grpSpPr>
          <p:sp>
            <p:nvSpPr>
              <p:cNvPr id="1949" name="Google Shape;1949;p31"/>
              <p:cNvSpPr/>
              <p:nvPr/>
            </p:nvSpPr>
            <p:spPr>
              <a:xfrm>
                <a:off x="4517898" y="4543043"/>
                <a:ext cx="24764" cy="52070"/>
              </a:xfrm>
              <a:custGeom>
                <a:rect b="b" l="l" r="r" t="t"/>
                <a:pathLst>
                  <a:path extrusionOk="0" h="52070" w="24764">
                    <a:moveTo>
                      <a:pt x="24384" y="0"/>
                    </a:moveTo>
                    <a:lnTo>
                      <a:pt x="6096" y="45720"/>
                    </a:lnTo>
                    <a:lnTo>
                      <a:pt x="3810" y="48006"/>
                    </a:lnTo>
                    <a:lnTo>
                      <a:pt x="2286" y="50292"/>
                    </a:lnTo>
                    <a:lnTo>
                      <a:pt x="0" y="5181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50" name="Google Shape;1950;p31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4589513" y="4368533"/>
                <a:ext cx="147853" cy="1310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51" name="Google Shape;1951;p31"/>
              <p:cNvSpPr/>
              <p:nvPr/>
            </p:nvSpPr>
            <p:spPr>
              <a:xfrm>
                <a:off x="4725924" y="4292060"/>
                <a:ext cx="87629" cy="259079"/>
              </a:xfrm>
              <a:custGeom>
                <a:rect b="b" l="l" r="r" t="t"/>
                <a:pathLst>
                  <a:path extrusionOk="0" h="259079" w="87629">
                    <a:moveTo>
                      <a:pt x="0" y="4095"/>
                    </a:moveTo>
                    <a:lnTo>
                      <a:pt x="11299" y="869"/>
                    </a:lnTo>
                    <a:lnTo>
                      <a:pt x="20097" y="0"/>
                    </a:lnTo>
                    <a:lnTo>
                      <a:pt x="28182" y="2702"/>
                    </a:lnTo>
                    <a:lnTo>
                      <a:pt x="56411" y="42124"/>
                    </a:lnTo>
                    <a:lnTo>
                      <a:pt x="61150" y="83057"/>
                    </a:lnTo>
                    <a:lnTo>
                      <a:pt x="60507" y="97786"/>
                    </a:lnTo>
                    <a:lnTo>
                      <a:pt x="59436" y="112299"/>
                    </a:lnTo>
                    <a:lnTo>
                      <a:pt x="58995" y="120443"/>
                    </a:lnTo>
                    <a:lnTo>
                      <a:pt x="58197" y="129444"/>
                    </a:lnTo>
                    <a:lnTo>
                      <a:pt x="57828" y="138445"/>
                    </a:lnTo>
                    <a:lnTo>
                      <a:pt x="58674" y="146589"/>
                    </a:lnTo>
                    <a:lnTo>
                      <a:pt x="60198" y="151923"/>
                    </a:lnTo>
                    <a:lnTo>
                      <a:pt x="68580" y="151161"/>
                    </a:lnTo>
                    <a:lnTo>
                      <a:pt x="73152" y="151161"/>
                    </a:lnTo>
                    <a:lnTo>
                      <a:pt x="78486" y="150399"/>
                    </a:lnTo>
                    <a:lnTo>
                      <a:pt x="83820" y="144303"/>
                    </a:lnTo>
                    <a:lnTo>
                      <a:pt x="86868" y="139731"/>
                    </a:lnTo>
                    <a:lnTo>
                      <a:pt x="87630" y="137445"/>
                    </a:lnTo>
                    <a:lnTo>
                      <a:pt x="87630" y="136683"/>
                    </a:lnTo>
                    <a:lnTo>
                      <a:pt x="87630" y="135159"/>
                    </a:lnTo>
                    <a:lnTo>
                      <a:pt x="87630" y="135921"/>
                    </a:lnTo>
                    <a:lnTo>
                      <a:pt x="84582" y="143541"/>
                    </a:lnTo>
                    <a:lnTo>
                      <a:pt x="84582" y="146589"/>
                    </a:lnTo>
                    <a:lnTo>
                      <a:pt x="83058" y="156876"/>
                    </a:lnTo>
                    <a:lnTo>
                      <a:pt x="82677" y="167163"/>
                    </a:lnTo>
                    <a:lnTo>
                      <a:pt x="82867" y="177450"/>
                    </a:lnTo>
                    <a:lnTo>
                      <a:pt x="83058" y="187737"/>
                    </a:lnTo>
                    <a:lnTo>
                      <a:pt x="83177" y="198036"/>
                    </a:lnTo>
                    <a:lnTo>
                      <a:pt x="83439" y="208406"/>
                    </a:lnTo>
                    <a:lnTo>
                      <a:pt x="83700" y="218920"/>
                    </a:lnTo>
                    <a:lnTo>
                      <a:pt x="83820" y="229647"/>
                    </a:lnTo>
                    <a:lnTo>
                      <a:pt x="82724" y="236636"/>
                    </a:lnTo>
                    <a:lnTo>
                      <a:pt x="49149" y="258032"/>
                    </a:lnTo>
                    <a:lnTo>
                      <a:pt x="37933" y="259032"/>
                    </a:lnTo>
                    <a:lnTo>
                      <a:pt x="29718" y="256317"/>
                    </a:lnTo>
                    <a:lnTo>
                      <a:pt x="25146" y="247935"/>
                    </a:lnTo>
                    <a:lnTo>
                      <a:pt x="22860" y="244887"/>
                    </a:lnTo>
                    <a:lnTo>
                      <a:pt x="22860" y="237267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2" name="Google Shape;1952;p31"/>
              <p:cNvSpPr/>
              <p:nvPr/>
            </p:nvSpPr>
            <p:spPr>
              <a:xfrm>
                <a:off x="4844034" y="4168139"/>
                <a:ext cx="81914" cy="438150"/>
              </a:xfrm>
              <a:custGeom>
                <a:rect b="b" l="l" r="r" t="t"/>
                <a:pathLst>
                  <a:path extrusionOk="0" h="438150" w="81914">
                    <a:moveTo>
                      <a:pt x="0" y="0"/>
                    </a:moveTo>
                    <a:lnTo>
                      <a:pt x="8798" y="19895"/>
                    </a:lnTo>
                    <a:lnTo>
                      <a:pt x="17811" y="39719"/>
                    </a:lnTo>
                    <a:lnTo>
                      <a:pt x="26681" y="59686"/>
                    </a:lnTo>
                    <a:lnTo>
                      <a:pt x="45029" y="106560"/>
                    </a:lnTo>
                    <a:lnTo>
                      <a:pt x="62698" y="160805"/>
                    </a:lnTo>
                    <a:lnTo>
                      <a:pt x="75318" y="213014"/>
                    </a:lnTo>
                    <a:lnTo>
                      <a:pt x="80605" y="262044"/>
                    </a:lnTo>
                    <a:lnTo>
                      <a:pt x="81534" y="287274"/>
                    </a:lnTo>
                    <a:lnTo>
                      <a:pt x="80724" y="310086"/>
                    </a:lnTo>
                    <a:lnTo>
                      <a:pt x="71675" y="353710"/>
                    </a:lnTo>
                    <a:lnTo>
                      <a:pt x="58578" y="389691"/>
                    </a:lnTo>
                    <a:lnTo>
                      <a:pt x="38862" y="429768"/>
                    </a:lnTo>
                    <a:lnTo>
                      <a:pt x="37338" y="433578"/>
                    </a:lnTo>
                    <a:lnTo>
                      <a:pt x="35052" y="435864"/>
                    </a:lnTo>
                    <a:lnTo>
                      <a:pt x="32766" y="438150"/>
                    </a:lnTo>
                    <a:lnTo>
                      <a:pt x="34051" y="429815"/>
                    </a:lnTo>
                    <a:lnTo>
                      <a:pt x="35623" y="421767"/>
                    </a:lnTo>
                    <a:lnTo>
                      <a:pt x="37480" y="413718"/>
                    </a:lnTo>
                    <a:lnTo>
                      <a:pt x="39624" y="40538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53" name="Google Shape;1953;p31"/>
            <p:cNvSpPr/>
            <p:nvPr/>
          </p:nvSpPr>
          <p:spPr>
            <a:xfrm>
              <a:off x="5138928" y="4359402"/>
              <a:ext cx="56514" cy="9525"/>
            </a:xfrm>
            <a:custGeom>
              <a:rect b="b" l="l" r="r" t="t"/>
              <a:pathLst>
                <a:path extrusionOk="0" h="9525" w="56514">
                  <a:moveTo>
                    <a:pt x="0" y="9144"/>
                  </a:moveTo>
                  <a:lnTo>
                    <a:pt x="41148" y="2286"/>
                  </a:lnTo>
                  <a:lnTo>
                    <a:pt x="45720" y="762"/>
                  </a:lnTo>
                  <a:lnTo>
                    <a:pt x="51053" y="0"/>
                  </a:lnTo>
                  <a:lnTo>
                    <a:pt x="56388" y="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1"/>
            <p:cNvSpPr/>
            <p:nvPr/>
          </p:nvSpPr>
          <p:spPr>
            <a:xfrm>
              <a:off x="5150358" y="4438650"/>
              <a:ext cx="71120" cy="8889"/>
            </a:xfrm>
            <a:custGeom>
              <a:rect b="b" l="l" r="r" t="t"/>
              <a:pathLst>
                <a:path extrusionOk="0" h="8889" w="71120">
                  <a:moveTo>
                    <a:pt x="0" y="0"/>
                  </a:moveTo>
                  <a:lnTo>
                    <a:pt x="10632" y="4524"/>
                  </a:lnTo>
                  <a:lnTo>
                    <a:pt x="20478" y="7048"/>
                  </a:lnTo>
                  <a:lnTo>
                    <a:pt x="30753" y="8143"/>
                  </a:lnTo>
                  <a:lnTo>
                    <a:pt x="42672" y="8381"/>
                  </a:lnTo>
                  <a:lnTo>
                    <a:pt x="50184" y="7977"/>
                  </a:lnTo>
                  <a:lnTo>
                    <a:pt x="57054" y="6857"/>
                  </a:lnTo>
                  <a:lnTo>
                    <a:pt x="63781" y="5167"/>
                  </a:lnTo>
                  <a:lnTo>
                    <a:pt x="70866" y="3047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5" name="Google Shape;1955;p31"/>
            <p:cNvGrpSpPr/>
            <p:nvPr/>
          </p:nvGrpSpPr>
          <p:grpSpPr>
            <a:xfrm>
              <a:off x="5767578" y="4674107"/>
              <a:ext cx="181101" cy="109346"/>
              <a:chOff x="5767578" y="4674107"/>
              <a:chExt cx="181101" cy="109346"/>
            </a:xfrm>
          </p:grpSpPr>
          <p:sp>
            <p:nvSpPr>
              <p:cNvPr id="1956" name="Google Shape;1956;p31"/>
              <p:cNvSpPr/>
              <p:nvPr/>
            </p:nvSpPr>
            <p:spPr>
              <a:xfrm>
                <a:off x="5767578" y="4705349"/>
                <a:ext cx="22225" cy="78104"/>
              </a:xfrm>
              <a:custGeom>
                <a:rect b="b" l="l" r="r" t="t"/>
                <a:pathLst>
                  <a:path extrusionOk="0" h="78104" w="22225">
                    <a:moveTo>
                      <a:pt x="3810" y="0"/>
                    </a:moveTo>
                    <a:lnTo>
                      <a:pt x="2166" y="12787"/>
                    </a:lnTo>
                    <a:lnTo>
                      <a:pt x="1524" y="25146"/>
                    </a:lnTo>
                    <a:lnTo>
                      <a:pt x="1452" y="37504"/>
                    </a:lnTo>
                    <a:lnTo>
                      <a:pt x="1524" y="50292"/>
                    </a:lnTo>
                    <a:lnTo>
                      <a:pt x="1524" y="54102"/>
                    </a:lnTo>
                    <a:lnTo>
                      <a:pt x="0" y="70866"/>
                    </a:lnTo>
                    <a:lnTo>
                      <a:pt x="3810" y="73914"/>
                    </a:lnTo>
                    <a:lnTo>
                      <a:pt x="9906" y="77724"/>
                    </a:lnTo>
                    <a:lnTo>
                      <a:pt x="15240" y="71628"/>
                    </a:lnTo>
                    <a:lnTo>
                      <a:pt x="18288" y="67056"/>
                    </a:lnTo>
                    <a:lnTo>
                      <a:pt x="19812" y="64008"/>
                    </a:lnTo>
                    <a:lnTo>
                      <a:pt x="21336" y="61722"/>
                    </a:lnTo>
                    <a:lnTo>
                      <a:pt x="22098" y="5867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Google Shape;1957;p31"/>
              <p:cNvSpPr/>
              <p:nvPr/>
            </p:nvSpPr>
            <p:spPr>
              <a:xfrm>
                <a:off x="5847588" y="4757927"/>
                <a:ext cx="41910" cy="17145"/>
              </a:xfrm>
              <a:custGeom>
                <a:rect b="b" l="l" r="r" t="t"/>
                <a:pathLst>
                  <a:path extrusionOk="0" h="17145" w="41910">
                    <a:moveTo>
                      <a:pt x="0" y="16763"/>
                    </a:moveTo>
                    <a:lnTo>
                      <a:pt x="10727" y="12751"/>
                    </a:lnTo>
                    <a:lnTo>
                      <a:pt x="21240" y="8667"/>
                    </a:lnTo>
                    <a:lnTo>
                      <a:pt x="31611" y="4441"/>
                    </a:lnTo>
                    <a:lnTo>
                      <a:pt x="41909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8" name="Google Shape;1958;p31"/>
              <p:cNvSpPr/>
              <p:nvPr/>
            </p:nvSpPr>
            <p:spPr>
              <a:xfrm>
                <a:off x="5943600" y="4701539"/>
                <a:ext cx="5079" cy="63500"/>
              </a:xfrm>
              <a:custGeom>
                <a:rect b="b" l="l" r="r" t="t"/>
                <a:pathLst>
                  <a:path extrusionOk="0" h="63500" w="5079">
                    <a:moveTo>
                      <a:pt x="0" y="0"/>
                    </a:moveTo>
                    <a:lnTo>
                      <a:pt x="821" y="11882"/>
                    </a:lnTo>
                    <a:lnTo>
                      <a:pt x="2000" y="23622"/>
                    </a:lnTo>
                    <a:lnTo>
                      <a:pt x="3321" y="35361"/>
                    </a:lnTo>
                    <a:lnTo>
                      <a:pt x="4572" y="47244"/>
                    </a:lnTo>
                    <a:lnTo>
                      <a:pt x="4572" y="52578"/>
                    </a:lnTo>
                    <a:lnTo>
                      <a:pt x="4572" y="57912"/>
                    </a:lnTo>
                    <a:lnTo>
                      <a:pt x="4572" y="6324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9" name="Google Shape;1959;p31"/>
              <p:cNvSpPr/>
              <p:nvPr/>
            </p:nvSpPr>
            <p:spPr>
              <a:xfrm>
                <a:off x="5831586" y="4716017"/>
                <a:ext cx="40004" cy="12700"/>
              </a:xfrm>
              <a:custGeom>
                <a:rect b="b" l="l" r="r" t="t"/>
                <a:pathLst>
                  <a:path extrusionOk="0" h="12700" w="40004">
                    <a:moveTo>
                      <a:pt x="0" y="0"/>
                    </a:moveTo>
                    <a:lnTo>
                      <a:pt x="9203" y="3119"/>
                    </a:lnTo>
                    <a:lnTo>
                      <a:pt x="17049" y="4952"/>
                    </a:lnTo>
                    <a:lnTo>
                      <a:pt x="24753" y="6215"/>
                    </a:lnTo>
                    <a:lnTo>
                      <a:pt x="33528" y="7619"/>
                    </a:lnTo>
                    <a:lnTo>
                      <a:pt x="37338" y="9143"/>
                    </a:lnTo>
                    <a:lnTo>
                      <a:pt x="38862" y="9143"/>
                    </a:lnTo>
                    <a:lnTo>
                      <a:pt x="39624" y="12191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31"/>
              <p:cNvSpPr/>
              <p:nvPr/>
            </p:nvSpPr>
            <p:spPr>
              <a:xfrm>
                <a:off x="5775198" y="4674107"/>
                <a:ext cx="20954" cy="2539"/>
              </a:xfrm>
              <a:custGeom>
                <a:rect b="b" l="l" r="r" t="t"/>
                <a:pathLst>
                  <a:path extrusionOk="0" h="2539" w="20954">
                    <a:moveTo>
                      <a:pt x="0" y="2286"/>
                    </a:moveTo>
                    <a:lnTo>
                      <a:pt x="11430" y="762"/>
                    </a:lnTo>
                    <a:lnTo>
                      <a:pt x="13716" y="0"/>
                    </a:lnTo>
                    <a:lnTo>
                      <a:pt x="20574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61" name="Google Shape;1961;p31"/>
            <p:cNvSpPr/>
            <p:nvPr/>
          </p:nvSpPr>
          <p:spPr>
            <a:xfrm>
              <a:off x="5783567" y="4284726"/>
              <a:ext cx="81914" cy="294004"/>
            </a:xfrm>
            <a:custGeom>
              <a:rect b="b" l="l" r="r" t="t"/>
              <a:pathLst>
                <a:path extrusionOk="0" h="294004" w="81914">
                  <a:moveTo>
                    <a:pt x="81545" y="0"/>
                  </a:moveTo>
                  <a:lnTo>
                    <a:pt x="74021" y="39147"/>
                  </a:lnTo>
                  <a:lnTo>
                    <a:pt x="64781" y="77724"/>
                  </a:lnTo>
                  <a:lnTo>
                    <a:pt x="57471" y="104001"/>
                  </a:lnTo>
                  <a:lnTo>
                    <a:pt x="50303" y="130206"/>
                  </a:lnTo>
                  <a:lnTo>
                    <a:pt x="43136" y="156269"/>
                  </a:lnTo>
                  <a:lnTo>
                    <a:pt x="35825" y="182118"/>
                  </a:lnTo>
                  <a:lnTo>
                    <a:pt x="29646" y="202692"/>
                  </a:lnTo>
                  <a:lnTo>
                    <a:pt x="23538" y="223266"/>
                  </a:lnTo>
                  <a:lnTo>
                    <a:pt x="17287" y="243840"/>
                  </a:lnTo>
                  <a:lnTo>
                    <a:pt x="10679" y="264414"/>
                  </a:lnTo>
                  <a:lnTo>
                    <a:pt x="8929" y="271617"/>
                  </a:lnTo>
                  <a:lnTo>
                    <a:pt x="6965" y="279177"/>
                  </a:lnTo>
                  <a:lnTo>
                    <a:pt x="4571" y="286595"/>
                  </a:lnTo>
                  <a:lnTo>
                    <a:pt x="1535" y="293370"/>
                  </a:lnTo>
                  <a:lnTo>
                    <a:pt x="0" y="293822"/>
                  </a:lnTo>
                  <a:lnTo>
                    <a:pt x="1250" y="286702"/>
                  </a:lnTo>
                  <a:lnTo>
                    <a:pt x="3786" y="276439"/>
                  </a:lnTo>
                  <a:lnTo>
                    <a:pt x="6107" y="267462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2" name="Google Shape;1962;p31"/>
            <p:cNvGrpSpPr/>
            <p:nvPr/>
          </p:nvGrpSpPr>
          <p:grpSpPr>
            <a:xfrm>
              <a:off x="5733287" y="4261104"/>
              <a:ext cx="386714" cy="315722"/>
              <a:chOff x="5733287" y="4261104"/>
              <a:chExt cx="386714" cy="315722"/>
            </a:xfrm>
          </p:grpSpPr>
          <p:sp>
            <p:nvSpPr>
              <p:cNvPr id="1963" name="Google Shape;1963;p31"/>
              <p:cNvSpPr/>
              <p:nvPr/>
            </p:nvSpPr>
            <p:spPr>
              <a:xfrm>
                <a:off x="5937503" y="4303776"/>
                <a:ext cx="33654" cy="273050"/>
              </a:xfrm>
              <a:custGeom>
                <a:rect b="b" l="l" r="r" t="t"/>
                <a:pathLst>
                  <a:path extrusionOk="0" h="273050" w="33654">
                    <a:moveTo>
                      <a:pt x="0" y="0"/>
                    </a:moveTo>
                    <a:lnTo>
                      <a:pt x="6322" y="42969"/>
                    </a:lnTo>
                    <a:lnTo>
                      <a:pt x="13549" y="78295"/>
                    </a:lnTo>
                    <a:lnTo>
                      <a:pt x="17526" y="99441"/>
                    </a:lnTo>
                    <a:lnTo>
                      <a:pt x="23622" y="141732"/>
                    </a:lnTo>
                    <a:lnTo>
                      <a:pt x="29432" y="205359"/>
                    </a:lnTo>
                    <a:lnTo>
                      <a:pt x="33528" y="268986"/>
                    </a:lnTo>
                    <a:lnTo>
                      <a:pt x="33528" y="271272"/>
                    </a:lnTo>
                    <a:lnTo>
                      <a:pt x="33528" y="272796"/>
                    </a:lnTo>
                    <a:lnTo>
                      <a:pt x="33528" y="264414"/>
                    </a:lnTo>
                    <a:lnTo>
                      <a:pt x="32004" y="259079"/>
                    </a:lnTo>
                    <a:lnTo>
                      <a:pt x="30480" y="250697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4" name="Google Shape;1964;p31"/>
              <p:cNvSpPr/>
              <p:nvPr/>
            </p:nvSpPr>
            <p:spPr>
              <a:xfrm>
                <a:off x="5733287" y="4261104"/>
                <a:ext cx="386714" cy="36829"/>
              </a:xfrm>
              <a:custGeom>
                <a:rect b="b" l="l" r="r" t="t"/>
                <a:pathLst>
                  <a:path extrusionOk="0" h="36829" w="386714">
                    <a:moveTo>
                      <a:pt x="0" y="36575"/>
                    </a:moveTo>
                    <a:lnTo>
                      <a:pt x="41052" y="27908"/>
                    </a:lnTo>
                    <a:lnTo>
                      <a:pt x="83820" y="24383"/>
                    </a:lnTo>
                    <a:lnTo>
                      <a:pt x="120979" y="21967"/>
                    </a:lnTo>
                    <a:lnTo>
                      <a:pt x="158210" y="19335"/>
                    </a:lnTo>
                    <a:lnTo>
                      <a:pt x="195583" y="16561"/>
                    </a:lnTo>
                    <a:lnTo>
                      <a:pt x="233172" y="13715"/>
                    </a:lnTo>
                    <a:lnTo>
                      <a:pt x="262330" y="10858"/>
                    </a:lnTo>
                    <a:lnTo>
                      <a:pt x="291560" y="8000"/>
                    </a:lnTo>
                    <a:lnTo>
                      <a:pt x="320932" y="5143"/>
                    </a:lnTo>
                    <a:lnTo>
                      <a:pt x="350520" y="2285"/>
                    </a:lnTo>
                    <a:lnTo>
                      <a:pt x="359544" y="1285"/>
                    </a:lnTo>
                    <a:lnTo>
                      <a:pt x="368427" y="571"/>
                    </a:lnTo>
                    <a:lnTo>
                      <a:pt x="377309" y="142"/>
                    </a:lnTo>
                    <a:lnTo>
                      <a:pt x="386334" y="0"/>
                    </a:lnTo>
                    <a:lnTo>
                      <a:pt x="377190" y="3405"/>
                    </a:lnTo>
                    <a:lnTo>
                      <a:pt x="368046" y="6667"/>
                    </a:lnTo>
                    <a:lnTo>
                      <a:pt x="358902" y="9644"/>
                    </a:lnTo>
                    <a:lnTo>
                      <a:pt x="349758" y="12191"/>
                    </a:lnTo>
                    <a:lnTo>
                      <a:pt x="345186" y="13715"/>
                    </a:lnTo>
                    <a:lnTo>
                      <a:pt x="339852" y="15239"/>
                    </a:lnTo>
                    <a:lnTo>
                      <a:pt x="335280" y="16763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65" name="Google Shape;1965;p31"/>
            <p:cNvSpPr/>
            <p:nvPr/>
          </p:nvSpPr>
          <p:spPr>
            <a:xfrm>
              <a:off x="5867959" y="4097750"/>
              <a:ext cx="45720" cy="71754"/>
            </a:xfrm>
            <a:custGeom>
              <a:rect b="b" l="l" r="r" t="t"/>
              <a:pathLst>
                <a:path extrusionOk="0" h="71754" w="45720">
                  <a:moveTo>
                    <a:pt x="202" y="18573"/>
                  </a:moveTo>
                  <a:lnTo>
                    <a:pt x="3250" y="57435"/>
                  </a:lnTo>
                  <a:lnTo>
                    <a:pt x="4012" y="58959"/>
                  </a:lnTo>
                  <a:lnTo>
                    <a:pt x="5536" y="66579"/>
                  </a:lnTo>
                  <a:lnTo>
                    <a:pt x="3417" y="60281"/>
                  </a:lnTo>
                  <a:lnTo>
                    <a:pt x="1726" y="53911"/>
                  </a:lnTo>
                  <a:lnTo>
                    <a:pt x="607" y="47398"/>
                  </a:lnTo>
                  <a:lnTo>
                    <a:pt x="202" y="40671"/>
                  </a:lnTo>
                  <a:lnTo>
                    <a:pt x="0" y="31896"/>
                  </a:lnTo>
                  <a:lnTo>
                    <a:pt x="869" y="23050"/>
                  </a:lnTo>
                  <a:lnTo>
                    <a:pt x="3309" y="14632"/>
                  </a:lnTo>
                  <a:lnTo>
                    <a:pt x="7822" y="7143"/>
                  </a:lnTo>
                  <a:lnTo>
                    <a:pt x="14347" y="1893"/>
                  </a:lnTo>
                  <a:lnTo>
                    <a:pt x="21728" y="0"/>
                  </a:lnTo>
                  <a:lnTo>
                    <a:pt x="28825" y="1678"/>
                  </a:lnTo>
                  <a:lnTo>
                    <a:pt x="44029" y="44219"/>
                  </a:lnTo>
                  <a:lnTo>
                    <a:pt x="44398" y="56673"/>
                  </a:lnTo>
                  <a:lnTo>
                    <a:pt x="45160" y="62007"/>
                  </a:lnTo>
                  <a:lnTo>
                    <a:pt x="44398" y="67341"/>
                  </a:lnTo>
                  <a:lnTo>
                    <a:pt x="43636" y="71151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66" name="Google Shape;1966;p31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844783" y="2436101"/>
              <a:ext cx="230149" cy="15013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67" name="Google Shape;1967;p31"/>
            <p:cNvGrpSpPr/>
            <p:nvPr/>
          </p:nvGrpSpPr>
          <p:grpSpPr>
            <a:xfrm>
              <a:off x="5018353" y="2669559"/>
              <a:ext cx="280607" cy="259080"/>
              <a:chOff x="5018353" y="2669559"/>
              <a:chExt cx="280607" cy="259080"/>
            </a:xfrm>
          </p:grpSpPr>
          <p:sp>
            <p:nvSpPr>
              <p:cNvPr id="1968" name="Google Shape;1968;p31"/>
              <p:cNvSpPr/>
              <p:nvPr/>
            </p:nvSpPr>
            <p:spPr>
              <a:xfrm>
                <a:off x="5018353" y="2669559"/>
                <a:ext cx="180975" cy="259080"/>
              </a:xfrm>
              <a:custGeom>
                <a:rect b="b" l="l" r="r" t="t"/>
                <a:pathLst>
                  <a:path extrusionOk="0" h="259080" w="180975">
                    <a:moveTo>
                      <a:pt x="122860" y="13442"/>
                    </a:moveTo>
                    <a:lnTo>
                      <a:pt x="80021" y="20085"/>
                    </a:lnTo>
                    <a:lnTo>
                      <a:pt x="36218" y="52649"/>
                    </a:lnTo>
                    <a:lnTo>
                      <a:pt x="9322" y="94976"/>
                    </a:lnTo>
                    <a:lnTo>
                      <a:pt x="654" y="134409"/>
                    </a:lnTo>
                    <a:lnTo>
                      <a:pt x="0" y="154983"/>
                    </a:lnTo>
                    <a:lnTo>
                      <a:pt x="1702" y="174986"/>
                    </a:lnTo>
                    <a:lnTo>
                      <a:pt x="22812" y="226849"/>
                    </a:lnTo>
                    <a:lnTo>
                      <a:pt x="55328" y="255186"/>
                    </a:lnTo>
                    <a:lnTo>
                      <a:pt x="80188" y="258806"/>
                    </a:lnTo>
                    <a:lnTo>
                      <a:pt x="94368" y="257044"/>
                    </a:lnTo>
                    <a:lnTo>
                      <a:pt x="130480" y="235184"/>
                    </a:lnTo>
                    <a:lnTo>
                      <a:pt x="163591" y="189428"/>
                    </a:lnTo>
                    <a:lnTo>
                      <a:pt x="176462" y="152102"/>
                    </a:lnTo>
                    <a:lnTo>
                      <a:pt x="180510" y="109573"/>
                    </a:lnTo>
                    <a:lnTo>
                      <a:pt x="179248" y="88880"/>
                    </a:lnTo>
                    <a:lnTo>
                      <a:pt x="170009" y="50780"/>
                    </a:lnTo>
                    <a:lnTo>
                      <a:pt x="151054" y="17252"/>
                    </a:lnTo>
                    <a:lnTo>
                      <a:pt x="119979" y="0"/>
                    </a:lnTo>
                    <a:lnTo>
                      <a:pt x="107620" y="1250"/>
                    </a:lnTo>
                    <a:lnTo>
                      <a:pt x="100072" y="4405"/>
                    </a:lnTo>
                    <a:lnTo>
                      <a:pt x="92380" y="8774"/>
                    </a:lnTo>
                    <a:lnTo>
                      <a:pt x="84689" y="13573"/>
                    </a:lnTo>
                    <a:lnTo>
                      <a:pt x="77140" y="18014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69" name="Google Shape;1969;p31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193779" y="2788907"/>
                <a:ext cx="105181" cy="1028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70" name="Google Shape;1970;p31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288267" y="3182861"/>
              <a:ext cx="131089" cy="1569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1" name="Google Shape;1971;p3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374373" y="3455657"/>
              <a:ext cx="176237" cy="106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2" name="Google Shape;1972;p31"/>
            <p:cNvSpPr/>
            <p:nvPr/>
          </p:nvSpPr>
          <p:spPr>
            <a:xfrm>
              <a:off x="6820661" y="4015740"/>
              <a:ext cx="73659" cy="3810"/>
            </a:xfrm>
            <a:custGeom>
              <a:rect b="b" l="l" r="r" t="t"/>
              <a:pathLst>
                <a:path extrusionOk="0" h="3810" w="73659">
                  <a:moveTo>
                    <a:pt x="0" y="0"/>
                  </a:moveTo>
                  <a:lnTo>
                    <a:pt x="11191" y="1440"/>
                  </a:lnTo>
                  <a:lnTo>
                    <a:pt x="22098" y="2381"/>
                  </a:lnTo>
                  <a:lnTo>
                    <a:pt x="33004" y="2893"/>
                  </a:lnTo>
                  <a:lnTo>
                    <a:pt x="44196" y="3047"/>
                  </a:lnTo>
                  <a:lnTo>
                    <a:pt x="49422" y="3345"/>
                  </a:lnTo>
                  <a:lnTo>
                    <a:pt x="57435" y="3714"/>
                  </a:lnTo>
                  <a:lnTo>
                    <a:pt x="65305" y="3369"/>
                  </a:lnTo>
                  <a:lnTo>
                    <a:pt x="70104" y="1523"/>
                  </a:lnTo>
                  <a:lnTo>
                    <a:pt x="73152" y="1523"/>
                  </a:lnTo>
                  <a:lnTo>
                    <a:pt x="68580" y="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73" name="Google Shape;1973;p31"/>
            <p:cNvGrpSpPr/>
            <p:nvPr/>
          </p:nvGrpSpPr>
          <p:grpSpPr>
            <a:xfrm>
              <a:off x="6956559" y="3749027"/>
              <a:ext cx="546867" cy="333007"/>
              <a:chOff x="6956559" y="3749027"/>
              <a:chExt cx="546867" cy="333007"/>
            </a:xfrm>
          </p:grpSpPr>
          <p:sp>
            <p:nvSpPr>
              <p:cNvPr id="1974" name="Google Shape;1974;p31"/>
              <p:cNvSpPr/>
              <p:nvPr/>
            </p:nvSpPr>
            <p:spPr>
              <a:xfrm>
                <a:off x="6956559" y="3883914"/>
                <a:ext cx="45720" cy="198120"/>
              </a:xfrm>
              <a:custGeom>
                <a:rect b="b" l="l" r="r" t="t"/>
                <a:pathLst>
                  <a:path extrusionOk="0" h="198120" w="45720">
                    <a:moveTo>
                      <a:pt x="32504" y="0"/>
                    </a:moveTo>
                    <a:lnTo>
                      <a:pt x="14823" y="50792"/>
                    </a:lnTo>
                    <a:lnTo>
                      <a:pt x="7036" y="89165"/>
                    </a:lnTo>
                    <a:lnTo>
                      <a:pt x="1631" y="130623"/>
                    </a:lnTo>
                    <a:lnTo>
                      <a:pt x="0" y="162460"/>
                    </a:lnTo>
                    <a:lnTo>
                      <a:pt x="500" y="173640"/>
                    </a:lnTo>
                    <a:lnTo>
                      <a:pt x="3286" y="184106"/>
                    </a:lnTo>
                    <a:lnTo>
                      <a:pt x="9644" y="192786"/>
                    </a:lnTo>
                    <a:lnTo>
                      <a:pt x="15763" y="196560"/>
                    </a:lnTo>
                    <a:lnTo>
                      <a:pt x="23169" y="197834"/>
                    </a:lnTo>
                    <a:lnTo>
                      <a:pt x="30861" y="196965"/>
                    </a:lnTo>
                    <a:lnTo>
                      <a:pt x="37838" y="194310"/>
                    </a:lnTo>
                    <a:lnTo>
                      <a:pt x="40124" y="192786"/>
                    </a:lnTo>
                    <a:lnTo>
                      <a:pt x="43172" y="190500"/>
                    </a:lnTo>
                    <a:lnTo>
                      <a:pt x="45458" y="18821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Google Shape;1975;p31"/>
              <p:cNvSpPr/>
              <p:nvPr/>
            </p:nvSpPr>
            <p:spPr>
              <a:xfrm>
                <a:off x="7034783" y="3929288"/>
                <a:ext cx="41909" cy="57150"/>
              </a:xfrm>
              <a:custGeom>
                <a:rect b="b" l="l" r="r" t="t"/>
                <a:pathLst>
                  <a:path extrusionOk="0" h="57150" w="41909">
                    <a:moveTo>
                      <a:pt x="0" y="12537"/>
                    </a:moveTo>
                    <a:lnTo>
                      <a:pt x="5274" y="4738"/>
                    </a:lnTo>
                    <a:lnTo>
                      <a:pt x="9048" y="1012"/>
                    </a:lnTo>
                    <a:lnTo>
                      <a:pt x="13823" y="0"/>
                    </a:lnTo>
                    <a:lnTo>
                      <a:pt x="22097" y="345"/>
                    </a:lnTo>
                    <a:lnTo>
                      <a:pt x="31242" y="345"/>
                    </a:lnTo>
                    <a:lnTo>
                      <a:pt x="36576" y="5679"/>
                    </a:lnTo>
                    <a:lnTo>
                      <a:pt x="39624" y="14061"/>
                    </a:lnTo>
                    <a:lnTo>
                      <a:pt x="41195" y="20895"/>
                    </a:lnTo>
                    <a:lnTo>
                      <a:pt x="41338" y="27586"/>
                    </a:lnTo>
                    <a:lnTo>
                      <a:pt x="40052" y="33992"/>
                    </a:lnTo>
                    <a:lnTo>
                      <a:pt x="15240" y="56733"/>
                    </a:lnTo>
                    <a:lnTo>
                      <a:pt x="13716" y="56733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6" name="Google Shape;1976;p31"/>
              <p:cNvSpPr/>
              <p:nvPr/>
            </p:nvSpPr>
            <p:spPr>
              <a:xfrm>
                <a:off x="7076693" y="3902202"/>
                <a:ext cx="35559" cy="80010"/>
              </a:xfrm>
              <a:custGeom>
                <a:rect b="b" l="l" r="r" t="t"/>
                <a:pathLst>
                  <a:path extrusionOk="0" h="80010" w="35559">
                    <a:moveTo>
                      <a:pt x="25907" y="0"/>
                    </a:moveTo>
                    <a:lnTo>
                      <a:pt x="857" y="35814"/>
                    </a:lnTo>
                    <a:lnTo>
                      <a:pt x="0" y="51816"/>
                    </a:lnTo>
                    <a:lnTo>
                      <a:pt x="0" y="60960"/>
                    </a:lnTo>
                    <a:lnTo>
                      <a:pt x="0" y="67818"/>
                    </a:lnTo>
                    <a:lnTo>
                      <a:pt x="7619" y="73914"/>
                    </a:lnTo>
                    <a:lnTo>
                      <a:pt x="12191" y="77724"/>
                    </a:lnTo>
                    <a:lnTo>
                      <a:pt x="23621" y="80010"/>
                    </a:lnTo>
                    <a:lnTo>
                      <a:pt x="28955" y="78486"/>
                    </a:lnTo>
                    <a:lnTo>
                      <a:pt x="31241" y="76962"/>
                    </a:lnTo>
                    <a:lnTo>
                      <a:pt x="33527" y="75438"/>
                    </a:lnTo>
                    <a:lnTo>
                      <a:pt x="35051" y="7391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77" name="Google Shape;1977;p31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163549" y="3861803"/>
                <a:ext cx="185191" cy="1097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8" name="Google Shape;1978;p31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7370813" y="3749027"/>
                <a:ext cx="132613" cy="224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79" name="Google Shape;1979;p31"/>
              <p:cNvSpPr/>
              <p:nvPr/>
            </p:nvSpPr>
            <p:spPr>
              <a:xfrm>
                <a:off x="7120889" y="3995928"/>
                <a:ext cx="10795" cy="36195"/>
              </a:xfrm>
              <a:custGeom>
                <a:rect b="b" l="l" r="r" t="t"/>
                <a:pathLst>
                  <a:path extrusionOk="0" h="36195" w="10795">
                    <a:moveTo>
                      <a:pt x="4572" y="0"/>
                    </a:moveTo>
                    <a:lnTo>
                      <a:pt x="3012" y="7072"/>
                    </a:lnTo>
                    <a:lnTo>
                      <a:pt x="1809" y="13715"/>
                    </a:lnTo>
                    <a:lnTo>
                      <a:pt x="1035" y="20359"/>
                    </a:lnTo>
                    <a:lnTo>
                      <a:pt x="762" y="27432"/>
                    </a:lnTo>
                    <a:lnTo>
                      <a:pt x="762" y="32766"/>
                    </a:lnTo>
                    <a:lnTo>
                      <a:pt x="0" y="32004"/>
                    </a:lnTo>
                    <a:lnTo>
                      <a:pt x="3810" y="34290"/>
                    </a:lnTo>
                    <a:lnTo>
                      <a:pt x="9906" y="32004"/>
                    </a:lnTo>
                    <a:lnTo>
                      <a:pt x="5334" y="35814"/>
                    </a:lnTo>
                    <a:lnTo>
                      <a:pt x="10668" y="2971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0" name="Google Shape;1980;p31"/>
              <p:cNvSpPr/>
              <p:nvPr/>
            </p:nvSpPr>
            <p:spPr>
              <a:xfrm>
                <a:off x="7119365" y="3944112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048"/>
                    </a:moveTo>
                    <a:lnTo>
                      <a:pt x="0" y="11430"/>
                    </a:lnTo>
                    <a:lnTo>
                      <a:pt x="3810" y="15240"/>
                    </a:lnTo>
                    <a:lnTo>
                      <a:pt x="12192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1" name="Google Shape;1981;p31"/>
            <p:cNvGrpSpPr/>
            <p:nvPr/>
          </p:nvGrpSpPr>
          <p:grpSpPr>
            <a:xfrm>
              <a:off x="6272784" y="4486655"/>
              <a:ext cx="305688" cy="173355"/>
              <a:chOff x="6272784" y="4486655"/>
              <a:chExt cx="305688" cy="173355"/>
            </a:xfrm>
          </p:grpSpPr>
          <p:sp>
            <p:nvSpPr>
              <p:cNvPr id="1982" name="Google Shape;1982;p31"/>
              <p:cNvSpPr/>
              <p:nvPr/>
            </p:nvSpPr>
            <p:spPr>
              <a:xfrm>
                <a:off x="6272784" y="4517135"/>
                <a:ext cx="130810" cy="142875"/>
              </a:xfrm>
              <a:custGeom>
                <a:rect b="b" l="l" r="r" t="t"/>
                <a:pathLst>
                  <a:path extrusionOk="0" h="142875" w="130810">
                    <a:moveTo>
                      <a:pt x="0" y="108204"/>
                    </a:moveTo>
                    <a:lnTo>
                      <a:pt x="16002" y="142494"/>
                    </a:lnTo>
                    <a:lnTo>
                      <a:pt x="16764" y="142494"/>
                    </a:lnTo>
                    <a:lnTo>
                      <a:pt x="17526" y="134874"/>
                    </a:lnTo>
                    <a:lnTo>
                      <a:pt x="17526" y="127254"/>
                    </a:lnTo>
                    <a:lnTo>
                      <a:pt x="17526" y="118872"/>
                    </a:lnTo>
                    <a:lnTo>
                      <a:pt x="17621" y="94416"/>
                    </a:lnTo>
                    <a:lnTo>
                      <a:pt x="17716" y="70104"/>
                    </a:lnTo>
                    <a:lnTo>
                      <a:pt x="17525" y="45791"/>
                    </a:lnTo>
                    <a:lnTo>
                      <a:pt x="16763" y="21336"/>
                    </a:lnTo>
                    <a:lnTo>
                      <a:pt x="16763" y="18288"/>
                    </a:lnTo>
                    <a:lnTo>
                      <a:pt x="16763" y="15240"/>
                    </a:lnTo>
                    <a:lnTo>
                      <a:pt x="16763" y="12192"/>
                    </a:lnTo>
                    <a:lnTo>
                      <a:pt x="23621" y="10668"/>
                    </a:lnTo>
                    <a:lnTo>
                      <a:pt x="30479" y="9906"/>
                    </a:lnTo>
                    <a:lnTo>
                      <a:pt x="37337" y="9144"/>
                    </a:lnTo>
                    <a:lnTo>
                      <a:pt x="51637" y="7310"/>
                    </a:lnTo>
                    <a:lnTo>
                      <a:pt x="66008" y="5334"/>
                    </a:lnTo>
                    <a:lnTo>
                      <a:pt x="80521" y="3357"/>
                    </a:lnTo>
                    <a:lnTo>
                      <a:pt x="120217" y="130"/>
                    </a:lnTo>
                    <a:lnTo>
                      <a:pt x="128777" y="0"/>
                    </a:lnTo>
                    <a:lnTo>
                      <a:pt x="129539" y="0"/>
                    </a:lnTo>
                    <a:lnTo>
                      <a:pt x="130301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3" name="Google Shape;1983;p31"/>
              <p:cNvSpPr/>
              <p:nvPr/>
            </p:nvSpPr>
            <p:spPr>
              <a:xfrm>
                <a:off x="6323838" y="4588001"/>
                <a:ext cx="40004" cy="64770"/>
              </a:xfrm>
              <a:custGeom>
                <a:rect b="b" l="l" r="r" t="t"/>
                <a:pathLst>
                  <a:path extrusionOk="0" h="64770" w="40004">
                    <a:moveTo>
                      <a:pt x="0" y="0"/>
                    </a:moveTo>
                    <a:lnTo>
                      <a:pt x="25384" y="15228"/>
                    </a:lnTo>
                    <a:lnTo>
                      <a:pt x="24384" y="22002"/>
                    </a:lnTo>
                    <a:lnTo>
                      <a:pt x="22240" y="28634"/>
                    </a:lnTo>
                    <a:lnTo>
                      <a:pt x="19812" y="35052"/>
                    </a:lnTo>
                    <a:lnTo>
                      <a:pt x="16490" y="41469"/>
                    </a:lnTo>
                    <a:lnTo>
                      <a:pt x="12668" y="48101"/>
                    </a:lnTo>
                    <a:lnTo>
                      <a:pt x="8989" y="54875"/>
                    </a:lnTo>
                    <a:lnTo>
                      <a:pt x="6096" y="61722"/>
                    </a:lnTo>
                    <a:lnTo>
                      <a:pt x="6096" y="63246"/>
                    </a:lnTo>
                    <a:lnTo>
                      <a:pt x="6096" y="64008"/>
                    </a:lnTo>
                    <a:lnTo>
                      <a:pt x="6096" y="64770"/>
                    </a:lnTo>
                    <a:lnTo>
                      <a:pt x="35814" y="48006"/>
                    </a:lnTo>
                    <a:lnTo>
                      <a:pt x="39624" y="4419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4" name="Google Shape;1984;p31"/>
              <p:cNvSpPr/>
              <p:nvPr/>
            </p:nvSpPr>
            <p:spPr>
              <a:xfrm>
                <a:off x="6389370" y="4584953"/>
                <a:ext cx="10160" cy="53339"/>
              </a:xfrm>
              <a:custGeom>
                <a:rect b="b" l="l" r="r" t="t"/>
                <a:pathLst>
                  <a:path extrusionOk="0" h="53339" w="10160">
                    <a:moveTo>
                      <a:pt x="9905" y="0"/>
                    </a:moveTo>
                    <a:lnTo>
                      <a:pt x="8751" y="8572"/>
                    </a:lnTo>
                    <a:lnTo>
                      <a:pt x="7524" y="17145"/>
                    </a:lnTo>
                    <a:lnTo>
                      <a:pt x="6155" y="25717"/>
                    </a:lnTo>
                    <a:lnTo>
                      <a:pt x="4571" y="34290"/>
                    </a:lnTo>
                    <a:lnTo>
                      <a:pt x="3809" y="40386"/>
                    </a:lnTo>
                    <a:lnTo>
                      <a:pt x="1523" y="46482"/>
                    </a:lnTo>
                    <a:lnTo>
                      <a:pt x="0" y="5334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5" name="Google Shape;1985;p31"/>
              <p:cNvSpPr/>
              <p:nvPr/>
            </p:nvSpPr>
            <p:spPr>
              <a:xfrm>
                <a:off x="6419088" y="4569713"/>
                <a:ext cx="6985" cy="67945"/>
              </a:xfrm>
              <a:custGeom>
                <a:rect b="b" l="l" r="r" t="t"/>
                <a:pathLst>
                  <a:path extrusionOk="0" h="67945" w="6985">
                    <a:moveTo>
                      <a:pt x="6858" y="0"/>
                    </a:moveTo>
                    <a:lnTo>
                      <a:pt x="4298" y="44207"/>
                    </a:lnTo>
                    <a:lnTo>
                      <a:pt x="3333" y="51149"/>
                    </a:lnTo>
                    <a:lnTo>
                      <a:pt x="2226" y="58233"/>
                    </a:lnTo>
                    <a:lnTo>
                      <a:pt x="762" y="65531"/>
                    </a:lnTo>
                    <a:lnTo>
                      <a:pt x="762" y="67055"/>
                    </a:lnTo>
                    <a:lnTo>
                      <a:pt x="1524" y="67817"/>
                    </a:lnTo>
                    <a:lnTo>
                      <a:pt x="0" y="67817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6" name="Google Shape;1986;p31"/>
              <p:cNvSpPr/>
              <p:nvPr/>
            </p:nvSpPr>
            <p:spPr>
              <a:xfrm>
                <a:off x="6383273" y="4556759"/>
                <a:ext cx="71120" cy="7620"/>
              </a:xfrm>
              <a:custGeom>
                <a:rect b="b" l="l" r="r" t="t"/>
                <a:pathLst>
                  <a:path extrusionOk="0" h="7620" w="71120">
                    <a:moveTo>
                      <a:pt x="0" y="7619"/>
                    </a:moveTo>
                    <a:lnTo>
                      <a:pt x="42672" y="6095"/>
                    </a:lnTo>
                    <a:lnTo>
                      <a:pt x="63674" y="2024"/>
                    </a:lnTo>
                    <a:lnTo>
                      <a:pt x="70866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7" name="Google Shape;1987;p31"/>
              <p:cNvSpPr/>
              <p:nvPr/>
            </p:nvSpPr>
            <p:spPr>
              <a:xfrm>
                <a:off x="6392418" y="4486655"/>
                <a:ext cx="186054" cy="17779"/>
              </a:xfrm>
              <a:custGeom>
                <a:rect b="b" l="l" r="r" t="t"/>
                <a:pathLst>
                  <a:path extrusionOk="0" h="17779" w="186054">
                    <a:moveTo>
                      <a:pt x="0" y="17525"/>
                    </a:moveTo>
                    <a:lnTo>
                      <a:pt x="40505" y="15490"/>
                    </a:lnTo>
                    <a:lnTo>
                      <a:pt x="89154" y="10953"/>
                    </a:lnTo>
                    <a:lnTo>
                      <a:pt x="136790" y="5143"/>
                    </a:lnTo>
                    <a:lnTo>
                      <a:pt x="149447" y="3428"/>
                    </a:lnTo>
                    <a:lnTo>
                      <a:pt x="162246" y="1714"/>
                    </a:lnTo>
                    <a:lnTo>
                      <a:pt x="175260" y="0"/>
                    </a:lnTo>
                    <a:lnTo>
                      <a:pt x="179070" y="0"/>
                    </a:lnTo>
                    <a:lnTo>
                      <a:pt x="182118" y="0"/>
                    </a:lnTo>
                    <a:lnTo>
                      <a:pt x="185928" y="0"/>
                    </a:lnTo>
                    <a:lnTo>
                      <a:pt x="179070" y="0"/>
                    </a:lnTo>
                    <a:lnTo>
                      <a:pt x="172212" y="0"/>
                    </a:lnTo>
                    <a:lnTo>
                      <a:pt x="165354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8" name="Google Shape;1988;p31"/>
              <p:cNvSpPr/>
              <p:nvPr/>
            </p:nvSpPr>
            <p:spPr>
              <a:xfrm>
                <a:off x="6460236" y="4557426"/>
                <a:ext cx="75565" cy="86360"/>
              </a:xfrm>
              <a:custGeom>
                <a:rect b="b" l="l" r="r" t="t"/>
                <a:pathLst>
                  <a:path extrusionOk="0" h="86360" w="75565">
                    <a:moveTo>
                      <a:pt x="69341" y="6953"/>
                    </a:moveTo>
                    <a:lnTo>
                      <a:pt x="60578" y="1726"/>
                    </a:lnTo>
                    <a:lnTo>
                      <a:pt x="55244" y="0"/>
                    </a:lnTo>
                    <a:lnTo>
                      <a:pt x="50482" y="2131"/>
                    </a:lnTo>
                    <a:lnTo>
                      <a:pt x="27431" y="38957"/>
                    </a:lnTo>
                    <a:lnTo>
                      <a:pt x="35051" y="39719"/>
                    </a:lnTo>
                    <a:lnTo>
                      <a:pt x="41909" y="40481"/>
                    </a:lnTo>
                    <a:lnTo>
                      <a:pt x="49529" y="41243"/>
                    </a:lnTo>
                    <a:lnTo>
                      <a:pt x="57911" y="39719"/>
                    </a:lnTo>
                    <a:lnTo>
                      <a:pt x="65531" y="42005"/>
                    </a:lnTo>
                    <a:lnTo>
                      <a:pt x="70865" y="43529"/>
                    </a:lnTo>
                    <a:lnTo>
                      <a:pt x="73913" y="46577"/>
                    </a:lnTo>
                    <a:lnTo>
                      <a:pt x="74675" y="51911"/>
                    </a:lnTo>
                    <a:lnTo>
                      <a:pt x="75437" y="58007"/>
                    </a:lnTo>
                    <a:lnTo>
                      <a:pt x="73913" y="62579"/>
                    </a:lnTo>
                    <a:lnTo>
                      <a:pt x="33980" y="82474"/>
                    </a:lnTo>
                    <a:lnTo>
                      <a:pt x="21335" y="83915"/>
                    </a:lnTo>
                    <a:lnTo>
                      <a:pt x="16001" y="84677"/>
                    </a:lnTo>
                    <a:lnTo>
                      <a:pt x="4571" y="86201"/>
                    </a:lnTo>
                    <a:lnTo>
                      <a:pt x="1523" y="80867"/>
                    </a:lnTo>
                    <a:lnTo>
                      <a:pt x="761" y="78581"/>
                    </a:lnTo>
                    <a:lnTo>
                      <a:pt x="0" y="77057"/>
                    </a:lnTo>
                    <a:lnTo>
                      <a:pt x="0" y="74771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9" name="Google Shape;1989;p31"/>
            <p:cNvGrpSpPr/>
            <p:nvPr/>
          </p:nvGrpSpPr>
          <p:grpSpPr>
            <a:xfrm>
              <a:off x="6295643" y="4288536"/>
              <a:ext cx="218440" cy="184912"/>
              <a:chOff x="6295643" y="4288536"/>
              <a:chExt cx="218440" cy="184912"/>
            </a:xfrm>
          </p:grpSpPr>
          <p:sp>
            <p:nvSpPr>
              <p:cNvPr id="1990" name="Google Shape;1990;p31"/>
              <p:cNvSpPr/>
              <p:nvPr/>
            </p:nvSpPr>
            <p:spPr>
              <a:xfrm>
                <a:off x="6398513" y="4288536"/>
                <a:ext cx="12700" cy="97154"/>
              </a:xfrm>
              <a:custGeom>
                <a:rect b="b" l="l" r="r" t="t"/>
                <a:pathLst>
                  <a:path extrusionOk="0" h="97154" w="12700">
                    <a:moveTo>
                      <a:pt x="0" y="0"/>
                    </a:moveTo>
                    <a:lnTo>
                      <a:pt x="1023" y="12573"/>
                    </a:lnTo>
                    <a:lnTo>
                      <a:pt x="1905" y="25146"/>
                    </a:lnTo>
                    <a:lnTo>
                      <a:pt x="2786" y="37719"/>
                    </a:lnTo>
                    <a:lnTo>
                      <a:pt x="3810" y="50292"/>
                    </a:lnTo>
                    <a:lnTo>
                      <a:pt x="5548" y="61591"/>
                    </a:lnTo>
                    <a:lnTo>
                      <a:pt x="8001" y="72675"/>
                    </a:lnTo>
                    <a:lnTo>
                      <a:pt x="10453" y="83617"/>
                    </a:lnTo>
                    <a:lnTo>
                      <a:pt x="12192" y="94488"/>
                    </a:lnTo>
                    <a:lnTo>
                      <a:pt x="12192" y="95250"/>
                    </a:lnTo>
                    <a:lnTo>
                      <a:pt x="12192" y="96012"/>
                    </a:lnTo>
                    <a:lnTo>
                      <a:pt x="12192" y="9677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1" name="Google Shape;1991;p31"/>
              <p:cNvSpPr/>
              <p:nvPr/>
            </p:nvSpPr>
            <p:spPr>
              <a:xfrm>
                <a:off x="6295643" y="4434078"/>
                <a:ext cx="218440" cy="39370"/>
              </a:xfrm>
              <a:custGeom>
                <a:rect b="b" l="l" r="r" t="t"/>
                <a:pathLst>
                  <a:path extrusionOk="0" h="39370" w="218440">
                    <a:moveTo>
                      <a:pt x="0" y="38862"/>
                    </a:moveTo>
                    <a:lnTo>
                      <a:pt x="49720" y="25360"/>
                    </a:lnTo>
                    <a:lnTo>
                      <a:pt x="89034" y="17145"/>
                    </a:lnTo>
                    <a:lnTo>
                      <a:pt x="134231" y="10191"/>
                    </a:lnTo>
                    <a:lnTo>
                      <a:pt x="156972" y="6858"/>
                    </a:lnTo>
                    <a:lnTo>
                      <a:pt x="170688" y="4822"/>
                    </a:lnTo>
                    <a:lnTo>
                      <a:pt x="184404" y="3143"/>
                    </a:lnTo>
                    <a:lnTo>
                      <a:pt x="198119" y="1607"/>
                    </a:lnTo>
                    <a:lnTo>
                      <a:pt x="211836" y="0"/>
                    </a:lnTo>
                    <a:lnTo>
                      <a:pt x="215646" y="0"/>
                    </a:lnTo>
                    <a:lnTo>
                      <a:pt x="217932" y="0"/>
                    </a:lnTo>
                    <a:lnTo>
                      <a:pt x="212597" y="1523"/>
                    </a:lnTo>
                    <a:lnTo>
                      <a:pt x="206502" y="3047"/>
                    </a:lnTo>
                    <a:lnTo>
                      <a:pt x="201168" y="4571"/>
                    </a:lnTo>
                    <a:lnTo>
                      <a:pt x="198120" y="5333"/>
                    </a:lnTo>
                    <a:lnTo>
                      <a:pt x="195834" y="6095"/>
                    </a:lnTo>
                    <a:lnTo>
                      <a:pt x="193548" y="6857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992" name="Google Shape;1992;p31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785978" y="4244327"/>
              <a:ext cx="72034" cy="1192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93" name="Google Shape;1993;p31"/>
            <p:cNvGrpSpPr/>
            <p:nvPr/>
          </p:nvGrpSpPr>
          <p:grpSpPr>
            <a:xfrm>
              <a:off x="7037070" y="4072128"/>
              <a:ext cx="355600" cy="147078"/>
              <a:chOff x="7037070" y="4072128"/>
              <a:chExt cx="355600" cy="147078"/>
            </a:xfrm>
          </p:grpSpPr>
          <p:sp>
            <p:nvSpPr>
              <p:cNvPr id="1994" name="Google Shape;1994;p31"/>
              <p:cNvSpPr/>
              <p:nvPr/>
            </p:nvSpPr>
            <p:spPr>
              <a:xfrm>
                <a:off x="7037070" y="4072128"/>
                <a:ext cx="355600" cy="27304"/>
              </a:xfrm>
              <a:custGeom>
                <a:rect b="b" l="l" r="r" t="t"/>
                <a:pathLst>
                  <a:path extrusionOk="0" h="27304" w="355600">
                    <a:moveTo>
                      <a:pt x="0" y="26670"/>
                    </a:moveTo>
                    <a:lnTo>
                      <a:pt x="20907" y="27062"/>
                    </a:lnTo>
                    <a:lnTo>
                      <a:pt x="41528" y="26955"/>
                    </a:lnTo>
                    <a:lnTo>
                      <a:pt x="62150" y="26134"/>
                    </a:lnTo>
                    <a:lnTo>
                      <a:pt x="83058" y="24384"/>
                    </a:lnTo>
                    <a:lnTo>
                      <a:pt x="122039" y="20966"/>
                    </a:lnTo>
                    <a:lnTo>
                      <a:pt x="161163" y="17621"/>
                    </a:lnTo>
                    <a:lnTo>
                      <a:pt x="200286" y="14418"/>
                    </a:lnTo>
                    <a:lnTo>
                      <a:pt x="239268" y="11430"/>
                    </a:lnTo>
                    <a:lnTo>
                      <a:pt x="261568" y="9715"/>
                    </a:lnTo>
                    <a:lnTo>
                      <a:pt x="283940" y="8001"/>
                    </a:lnTo>
                    <a:lnTo>
                      <a:pt x="306454" y="6286"/>
                    </a:lnTo>
                    <a:lnTo>
                      <a:pt x="329184" y="4572"/>
                    </a:lnTo>
                    <a:lnTo>
                      <a:pt x="335589" y="3881"/>
                    </a:lnTo>
                    <a:lnTo>
                      <a:pt x="342138" y="3048"/>
                    </a:lnTo>
                    <a:lnTo>
                      <a:pt x="348686" y="2214"/>
                    </a:lnTo>
                    <a:lnTo>
                      <a:pt x="355092" y="1524"/>
                    </a:lnTo>
                    <a:lnTo>
                      <a:pt x="346067" y="1500"/>
                    </a:lnTo>
                    <a:lnTo>
                      <a:pt x="337185" y="1333"/>
                    </a:lnTo>
                    <a:lnTo>
                      <a:pt x="328302" y="881"/>
                    </a:lnTo>
                    <a:lnTo>
                      <a:pt x="319278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95" name="Google Shape;1995;p31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7135355" y="4117156"/>
                <a:ext cx="176047" cy="102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96" name="Google Shape;1996;p31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3033902" y="5496293"/>
              <a:ext cx="215659" cy="32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7" name="Google Shape;1997;p31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3328403" y="5538203"/>
              <a:ext cx="95275" cy="16233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98" name="Google Shape;1998;p31"/>
            <p:cNvGrpSpPr/>
            <p:nvPr/>
          </p:nvGrpSpPr>
          <p:grpSpPr>
            <a:xfrm>
              <a:off x="3513581" y="5433060"/>
              <a:ext cx="355473" cy="347979"/>
              <a:chOff x="3513581" y="5433060"/>
              <a:chExt cx="355473" cy="347979"/>
            </a:xfrm>
          </p:grpSpPr>
          <p:sp>
            <p:nvSpPr>
              <p:cNvPr id="1999" name="Google Shape;1999;p31"/>
              <p:cNvSpPr/>
              <p:nvPr/>
            </p:nvSpPr>
            <p:spPr>
              <a:xfrm>
                <a:off x="3513581" y="5433060"/>
                <a:ext cx="82550" cy="347979"/>
              </a:xfrm>
              <a:custGeom>
                <a:rect b="b" l="l" r="r" t="t"/>
                <a:pathLst>
                  <a:path extrusionOk="0" h="347979" w="82550">
                    <a:moveTo>
                      <a:pt x="12191" y="0"/>
                    </a:moveTo>
                    <a:lnTo>
                      <a:pt x="7762" y="20014"/>
                    </a:lnTo>
                    <a:lnTo>
                      <a:pt x="5333" y="40100"/>
                    </a:lnTo>
                    <a:lnTo>
                      <a:pt x="4048" y="60328"/>
                    </a:lnTo>
                    <a:lnTo>
                      <a:pt x="3047" y="80772"/>
                    </a:lnTo>
                    <a:lnTo>
                      <a:pt x="1285" y="116776"/>
                    </a:lnTo>
                    <a:lnTo>
                      <a:pt x="380" y="152781"/>
                    </a:lnTo>
                    <a:lnTo>
                      <a:pt x="47" y="188785"/>
                    </a:lnTo>
                    <a:lnTo>
                      <a:pt x="0" y="224790"/>
                    </a:lnTo>
                    <a:lnTo>
                      <a:pt x="547" y="248888"/>
                    </a:lnTo>
                    <a:lnTo>
                      <a:pt x="7072" y="296799"/>
                    </a:lnTo>
                    <a:lnTo>
                      <a:pt x="24860" y="337756"/>
                    </a:lnTo>
                    <a:lnTo>
                      <a:pt x="42671" y="347472"/>
                    </a:lnTo>
                    <a:lnTo>
                      <a:pt x="54649" y="346721"/>
                    </a:lnTo>
                    <a:lnTo>
                      <a:pt x="64769" y="342042"/>
                    </a:lnTo>
                    <a:lnTo>
                      <a:pt x="73747" y="334934"/>
                    </a:lnTo>
                    <a:lnTo>
                      <a:pt x="82295" y="326898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00" name="Google Shape;2000;p31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3627869" y="5547347"/>
                <a:ext cx="96799" cy="14204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01" name="Google Shape;2001;p31"/>
              <p:cNvSpPr/>
              <p:nvPr/>
            </p:nvSpPr>
            <p:spPr>
              <a:xfrm>
                <a:off x="3741419" y="5439429"/>
                <a:ext cx="127635" cy="262254"/>
              </a:xfrm>
              <a:custGeom>
                <a:rect b="b" l="l" r="r" t="t"/>
                <a:pathLst>
                  <a:path extrusionOk="0" h="262254" w="127635">
                    <a:moveTo>
                      <a:pt x="0" y="3536"/>
                    </a:moveTo>
                    <a:lnTo>
                      <a:pt x="10858" y="1881"/>
                    </a:lnTo>
                    <a:lnTo>
                      <a:pt x="21717" y="583"/>
                    </a:lnTo>
                    <a:lnTo>
                      <a:pt x="32575" y="0"/>
                    </a:lnTo>
                    <a:lnTo>
                      <a:pt x="43434" y="488"/>
                    </a:lnTo>
                    <a:lnTo>
                      <a:pt x="81260" y="15918"/>
                    </a:lnTo>
                    <a:lnTo>
                      <a:pt x="111442" y="48875"/>
                    </a:lnTo>
                    <a:lnTo>
                      <a:pt x="125813" y="96535"/>
                    </a:lnTo>
                    <a:lnTo>
                      <a:pt x="127158" y="115645"/>
                    </a:lnTo>
                    <a:lnTo>
                      <a:pt x="126646" y="134897"/>
                    </a:lnTo>
                    <a:lnTo>
                      <a:pt x="115157" y="189654"/>
                    </a:lnTo>
                    <a:lnTo>
                      <a:pt x="102108" y="224516"/>
                    </a:lnTo>
                    <a:lnTo>
                      <a:pt x="99060" y="233064"/>
                    </a:lnTo>
                    <a:lnTo>
                      <a:pt x="76200" y="261854"/>
                    </a:lnTo>
                    <a:lnTo>
                      <a:pt x="72390" y="260330"/>
                    </a:lnTo>
                    <a:lnTo>
                      <a:pt x="70104" y="259568"/>
                    </a:lnTo>
                    <a:lnTo>
                      <a:pt x="68580" y="258044"/>
                    </a:lnTo>
                    <a:lnTo>
                      <a:pt x="67056" y="25728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2" name="Google Shape;2002;p31"/>
            <p:cNvGrpSpPr/>
            <p:nvPr/>
          </p:nvGrpSpPr>
          <p:grpSpPr>
            <a:xfrm>
              <a:off x="4463034" y="5586984"/>
              <a:ext cx="96011" cy="53466"/>
              <a:chOff x="4463034" y="5586984"/>
              <a:chExt cx="96011" cy="53466"/>
            </a:xfrm>
          </p:grpSpPr>
          <p:sp>
            <p:nvSpPr>
              <p:cNvPr id="2003" name="Google Shape;2003;p31"/>
              <p:cNvSpPr/>
              <p:nvPr/>
            </p:nvSpPr>
            <p:spPr>
              <a:xfrm>
                <a:off x="4463034" y="5586984"/>
                <a:ext cx="74295" cy="3175"/>
              </a:xfrm>
              <a:custGeom>
                <a:rect b="b" l="l" r="r" t="t"/>
                <a:pathLst>
                  <a:path extrusionOk="0" h="3175" w="74295">
                    <a:moveTo>
                      <a:pt x="0" y="0"/>
                    </a:moveTo>
                    <a:lnTo>
                      <a:pt x="10036" y="1440"/>
                    </a:lnTo>
                    <a:lnTo>
                      <a:pt x="19716" y="2381"/>
                    </a:lnTo>
                    <a:lnTo>
                      <a:pt x="29253" y="2893"/>
                    </a:lnTo>
                    <a:lnTo>
                      <a:pt x="38862" y="3047"/>
                    </a:lnTo>
                    <a:lnTo>
                      <a:pt x="46863" y="2928"/>
                    </a:lnTo>
                    <a:lnTo>
                      <a:pt x="54863" y="2666"/>
                    </a:lnTo>
                    <a:lnTo>
                      <a:pt x="62864" y="2405"/>
                    </a:lnTo>
                    <a:lnTo>
                      <a:pt x="70866" y="2285"/>
                    </a:lnTo>
                    <a:lnTo>
                      <a:pt x="72390" y="2285"/>
                    </a:lnTo>
                    <a:lnTo>
                      <a:pt x="73152" y="2285"/>
                    </a:lnTo>
                    <a:lnTo>
                      <a:pt x="73914" y="2285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31"/>
              <p:cNvSpPr/>
              <p:nvPr/>
            </p:nvSpPr>
            <p:spPr>
              <a:xfrm>
                <a:off x="4471416" y="5625846"/>
                <a:ext cx="87629" cy="14604"/>
              </a:xfrm>
              <a:custGeom>
                <a:rect b="b" l="l" r="r" t="t"/>
                <a:pathLst>
                  <a:path extrusionOk="0" h="14604" w="87629">
                    <a:moveTo>
                      <a:pt x="0" y="13716"/>
                    </a:moveTo>
                    <a:lnTo>
                      <a:pt x="13692" y="14430"/>
                    </a:lnTo>
                    <a:lnTo>
                      <a:pt x="26670" y="14287"/>
                    </a:lnTo>
                    <a:lnTo>
                      <a:pt x="39647" y="13287"/>
                    </a:lnTo>
                    <a:lnTo>
                      <a:pt x="53340" y="11430"/>
                    </a:lnTo>
                    <a:lnTo>
                      <a:pt x="62769" y="9965"/>
                    </a:lnTo>
                    <a:lnTo>
                      <a:pt x="71628" y="8286"/>
                    </a:lnTo>
                    <a:lnTo>
                      <a:pt x="79914" y="5322"/>
                    </a:lnTo>
                    <a:lnTo>
                      <a:pt x="87630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05" name="Google Shape;2005;p31"/>
            <p:cNvSpPr/>
            <p:nvPr/>
          </p:nvSpPr>
          <p:spPr>
            <a:xfrm>
              <a:off x="5024628" y="5835396"/>
              <a:ext cx="25400" cy="63500"/>
            </a:xfrm>
            <a:custGeom>
              <a:rect b="b" l="l" r="r" t="t"/>
              <a:pathLst>
                <a:path extrusionOk="0" h="63500" w="25400">
                  <a:moveTo>
                    <a:pt x="0" y="0"/>
                  </a:moveTo>
                  <a:lnTo>
                    <a:pt x="1524" y="42672"/>
                  </a:lnTo>
                  <a:lnTo>
                    <a:pt x="12192" y="63246"/>
                  </a:lnTo>
                  <a:lnTo>
                    <a:pt x="16764" y="61722"/>
                  </a:lnTo>
                  <a:lnTo>
                    <a:pt x="21336" y="57912"/>
                  </a:lnTo>
                  <a:lnTo>
                    <a:pt x="22860" y="56388"/>
                  </a:lnTo>
                  <a:lnTo>
                    <a:pt x="25146" y="52578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31"/>
            <p:cNvSpPr/>
            <p:nvPr/>
          </p:nvSpPr>
          <p:spPr>
            <a:xfrm>
              <a:off x="5033771" y="5762244"/>
              <a:ext cx="15239" cy="0"/>
            </a:xfrm>
            <a:custGeom>
              <a:rect b="b" l="l" r="r" t="t"/>
              <a:pathLst>
                <a:path extrusionOk="0" h="120000" w="15239">
                  <a:moveTo>
                    <a:pt x="0" y="0"/>
                  </a:moveTo>
                  <a:lnTo>
                    <a:pt x="4572" y="0"/>
                  </a:lnTo>
                  <a:lnTo>
                    <a:pt x="9906" y="0"/>
                  </a:lnTo>
                  <a:lnTo>
                    <a:pt x="15240" y="0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31"/>
            <p:cNvSpPr/>
            <p:nvPr/>
          </p:nvSpPr>
          <p:spPr>
            <a:xfrm>
              <a:off x="5029200" y="5462015"/>
              <a:ext cx="332739" cy="220979"/>
            </a:xfrm>
            <a:custGeom>
              <a:rect b="b" l="l" r="r" t="t"/>
              <a:pathLst>
                <a:path extrusionOk="0" h="220979" w="332739">
                  <a:moveTo>
                    <a:pt x="280415" y="0"/>
                  </a:moveTo>
                  <a:lnTo>
                    <a:pt x="265926" y="1524"/>
                  </a:lnTo>
                  <a:lnTo>
                    <a:pt x="251936" y="3619"/>
                  </a:lnTo>
                  <a:lnTo>
                    <a:pt x="238089" y="6000"/>
                  </a:lnTo>
                  <a:lnTo>
                    <a:pt x="224027" y="8382"/>
                  </a:lnTo>
                  <a:lnTo>
                    <a:pt x="178784" y="17430"/>
                  </a:lnTo>
                  <a:lnTo>
                    <a:pt x="134111" y="25908"/>
                  </a:lnTo>
                  <a:lnTo>
                    <a:pt x="127134" y="27074"/>
                  </a:lnTo>
                  <a:lnTo>
                    <a:pt x="120014" y="28384"/>
                  </a:lnTo>
                  <a:lnTo>
                    <a:pt x="112895" y="29979"/>
                  </a:lnTo>
                  <a:lnTo>
                    <a:pt x="105917" y="32004"/>
                  </a:lnTo>
                  <a:lnTo>
                    <a:pt x="110489" y="37338"/>
                  </a:lnTo>
                  <a:lnTo>
                    <a:pt x="116585" y="37338"/>
                  </a:lnTo>
                  <a:lnTo>
                    <a:pt x="124967" y="39624"/>
                  </a:lnTo>
                  <a:lnTo>
                    <a:pt x="146565" y="43481"/>
                  </a:lnTo>
                  <a:lnTo>
                    <a:pt x="168020" y="47053"/>
                  </a:lnTo>
                  <a:lnTo>
                    <a:pt x="189476" y="50339"/>
                  </a:lnTo>
                  <a:lnTo>
                    <a:pt x="211073" y="53340"/>
                  </a:lnTo>
                  <a:lnTo>
                    <a:pt x="228909" y="55887"/>
                  </a:lnTo>
                  <a:lnTo>
                    <a:pt x="282701" y="65532"/>
                  </a:lnTo>
                  <a:lnTo>
                    <a:pt x="292881" y="76461"/>
                  </a:lnTo>
                  <a:lnTo>
                    <a:pt x="289559" y="82296"/>
                  </a:lnTo>
                  <a:lnTo>
                    <a:pt x="244232" y="112621"/>
                  </a:lnTo>
                  <a:lnTo>
                    <a:pt x="202858" y="133016"/>
                  </a:lnTo>
                  <a:lnTo>
                    <a:pt x="150804" y="155971"/>
                  </a:lnTo>
                  <a:lnTo>
                    <a:pt x="124205" y="166878"/>
                  </a:lnTo>
                  <a:lnTo>
                    <a:pt x="101107" y="176355"/>
                  </a:lnTo>
                  <a:lnTo>
                    <a:pt x="77723" y="185547"/>
                  </a:lnTo>
                  <a:lnTo>
                    <a:pt x="54340" y="194738"/>
                  </a:lnTo>
                  <a:lnTo>
                    <a:pt x="31241" y="204216"/>
                  </a:lnTo>
                  <a:lnTo>
                    <a:pt x="23252" y="207645"/>
                  </a:lnTo>
                  <a:lnTo>
                    <a:pt x="15335" y="211074"/>
                  </a:lnTo>
                  <a:lnTo>
                    <a:pt x="7560" y="214503"/>
                  </a:lnTo>
                  <a:lnTo>
                    <a:pt x="0" y="217932"/>
                  </a:lnTo>
                  <a:lnTo>
                    <a:pt x="5131" y="219694"/>
                  </a:lnTo>
                  <a:lnTo>
                    <a:pt x="11906" y="220599"/>
                  </a:lnTo>
                  <a:lnTo>
                    <a:pt x="19395" y="220932"/>
                  </a:lnTo>
                  <a:lnTo>
                    <a:pt x="26669" y="220980"/>
                  </a:lnTo>
                  <a:lnTo>
                    <a:pt x="55006" y="220337"/>
                  </a:lnTo>
                  <a:lnTo>
                    <a:pt x="83057" y="218694"/>
                  </a:lnTo>
                  <a:lnTo>
                    <a:pt x="111109" y="216479"/>
                  </a:lnTo>
                  <a:lnTo>
                    <a:pt x="139445" y="214122"/>
                  </a:lnTo>
                  <a:lnTo>
                    <a:pt x="180605" y="210181"/>
                  </a:lnTo>
                  <a:lnTo>
                    <a:pt x="221837" y="206597"/>
                  </a:lnTo>
                  <a:lnTo>
                    <a:pt x="263211" y="203727"/>
                  </a:lnTo>
                  <a:lnTo>
                    <a:pt x="304799" y="201930"/>
                  </a:lnTo>
                  <a:lnTo>
                    <a:pt x="311657" y="201930"/>
                  </a:lnTo>
                  <a:lnTo>
                    <a:pt x="318515" y="201930"/>
                  </a:lnTo>
                  <a:lnTo>
                    <a:pt x="325373" y="201930"/>
                  </a:lnTo>
                  <a:lnTo>
                    <a:pt x="332231" y="201930"/>
                  </a:lnTo>
                  <a:lnTo>
                    <a:pt x="326135" y="205740"/>
                  </a:lnTo>
                  <a:lnTo>
                    <a:pt x="320039" y="207264"/>
                  </a:lnTo>
                  <a:lnTo>
                    <a:pt x="312419" y="208026"/>
                  </a:lnTo>
                  <a:lnTo>
                    <a:pt x="308609" y="208026"/>
                  </a:lnTo>
                  <a:lnTo>
                    <a:pt x="304037" y="208788"/>
                  </a:lnTo>
                  <a:lnTo>
                    <a:pt x="300227" y="208788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08" name="Google Shape;2008;p31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5098529" y="5798045"/>
              <a:ext cx="82321" cy="670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9" name="Google Shape;2009;p31"/>
            <p:cNvSpPr/>
            <p:nvPr/>
          </p:nvSpPr>
          <p:spPr>
            <a:xfrm>
              <a:off x="5234940" y="5780532"/>
              <a:ext cx="10160" cy="60960"/>
            </a:xfrm>
            <a:custGeom>
              <a:rect b="b" l="l" r="r" t="t"/>
              <a:pathLst>
                <a:path extrusionOk="0" h="60960" w="10160">
                  <a:moveTo>
                    <a:pt x="0" y="0"/>
                  </a:moveTo>
                  <a:lnTo>
                    <a:pt x="7655" y="40385"/>
                  </a:lnTo>
                  <a:lnTo>
                    <a:pt x="8858" y="47243"/>
                  </a:lnTo>
                  <a:lnTo>
                    <a:pt x="9632" y="54101"/>
                  </a:lnTo>
                  <a:lnTo>
                    <a:pt x="9906" y="60959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10" name="Google Shape;2010;p31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5122913" y="5282933"/>
              <a:ext cx="71653" cy="8613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11" name="Google Shape;2011;p31"/>
            <p:cNvGrpSpPr/>
            <p:nvPr/>
          </p:nvGrpSpPr>
          <p:grpSpPr>
            <a:xfrm>
              <a:off x="5443632" y="5297555"/>
              <a:ext cx="238614" cy="517525"/>
              <a:chOff x="5443632" y="5297555"/>
              <a:chExt cx="238614" cy="517525"/>
            </a:xfrm>
          </p:grpSpPr>
          <p:sp>
            <p:nvSpPr>
              <p:cNvPr id="2012" name="Google Shape;2012;p31"/>
              <p:cNvSpPr/>
              <p:nvPr/>
            </p:nvSpPr>
            <p:spPr>
              <a:xfrm>
                <a:off x="5443632" y="5297555"/>
                <a:ext cx="146050" cy="517525"/>
              </a:xfrm>
              <a:custGeom>
                <a:rect b="b" l="l" r="r" t="t"/>
                <a:pathLst>
                  <a:path extrusionOk="0" h="517525" w="146050">
                    <a:moveTo>
                      <a:pt x="83915" y="13585"/>
                    </a:moveTo>
                    <a:lnTo>
                      <a:pt x="38195" y="1393"/>
                    </a:lnTo>
                    <a:lnTo>
                      <a:pt x="15049" y="0"/>
                    </a:lnTo>
                    <a:lnTo>
                      <a:pt x="7715" y="631"/>
                    </a:lnTo>
                    <a:lnTo>
                      <a:pt x="2667" y="4583"/>
                    </a:lnTo>
                    <a:lnTo>
                      <a:pt x="476" y="12251"/>
                    </a:lnTo>
                    <a:lnTo>
                      <a:pt x="0" y="20776"/>
                    </a:lnTo>
                    <a:lnTo>
                      <a:pt x="95" y="27301"/>
                    </a:lnTo>
                    <a:lnTo>
                      <a:pt x="178" y="55876"/>
                    </a:lnTo>
                    <a:lnTo>
                      <a:pt x="1333" y="84451"/>
                    </a:lnTo>
                    <a:lnTo>
                      <a:pt x="3202" y="113026"/>
                    </a:lnTo>
                    <a:lnTo>
                      <a:pt x="5429" y="141601"/>
                    </a:lnTo>
                    <a:lnTo>
                      <a:pt x="7810" y="174164"/>
                    </a:lnTo>
                    <a:lnTo>
                      <a:pt x="12287" y="239006"/>
                    </a:lnTo>
                    <a:lnTo>
                      <a:pt x="14263" y="301299"/>
                    </a:lnTo>
                    <a:lnTo>
                      <a:pt x="14573" y="331243"/>
                    </a:lnTo>
                    <a:lnTo>
                      <a:pt x="14882" y="361045"/>
                    </a:lnTo>
                    <a:lnTo>
                      <a:pt x="15335" y="390775"/>
                    </a:lnTo>
                    <a:lnTo>
                      <a:pt x="15013" y="417623"/>
                    </a:lnTo>
                    <a:lnTo>
                      <a:pt x="14478" y="444400"/>
                    </a:lnTo>
                    <a:lnTo>
                      <a:pt x="14370" y="471035"/>
                    </a:lnTo>
                    <a:lnTo>
                      <a:pt x="15335" y="497455"/>
                    </a:lnTo>
                    <a:lnTo>
                      <a:pt x="16097" y="502789"/>
                    </a:lnTo>
                    <a:lnTo>
                      <a:pt x="16859" y="511933"/>
                    </a:lnTo>
                    <a:lnTo>
                      <a:pt x="19907" y="516505"/>
                    </a:lnTo>
                    <a:lnTo>
                      <a:pt x="21431" y="517267"/>
                    </a:lnTo>
                    <a:lnTo>
                      <a:pt x="22193" y="517267"/>
                    </a:lnTo>
                    <a:lnTo>
                      <a:pt x="26765" y="515743"/>
                    </a:lnTo>
                    <a:lnTo>
                      <a:pt x="29051" y="514219"/>
                    </a:lnTo>
                    <a:lnTo>
                      <a:pt x="33623" y="511171"/>
                    </a:lnTo>
                    <a:lnTo>
                      <a:pt x="40612" y="507337"/>
                    </a:lnTo>
                    <a:lnTo>
                      <a:pt x="85534" y="495169"/>
                    </a:lnTo>
                    <a:lnTo>
                      <a:pt x="109061" y="493645"/>
                    </a:lnTo>
                    <a:lnTo>
                      <a:pt x="118205" y="493645"/>
                    </a:lnTo>
                    <a:lnTo>
                      <a:pt x="127349" y="493645"/>
                    </a:lnTo>
                    <a:lnTo>
                      <a:pt x="136493" y="493645"/>
                    </a:lnTo>
                    <a:lnTo>
                      <a:pt x="145637" y="493645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13" name="Google Shape;2013;p31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5512831" y="5446763"/>
                <a:ext cx="169415" cy="2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14" name="Google Shape;2014;p31"/>
            <p:cNvSpPr/>
            <p:nvPr/>
          </p:nvSpPr>
          <p:spPr>
            <a:xfrm>
              <a:off x="5833955" y="5353811"/>
              <a:ext cx="102870" cy="345439"/>
            </a:xfrm>
            <a:custGeom>
              <a:rect b="b" l="l" r="r" t="t"/>
              <a:pathLst>
                <a:path extrusionOk="0" h="345439" w="102870">
                  <a:moveTo>
                    <a:pt x="61638" y="0"/>
                  </a:moveTo>
                  <a:lnTo>
                    <a:pt x="38302" y="35623"/>
                  </a:lnTo>
                  <a:lnTo>
                    <a:pt x="23538" y="76961"/>
                  </a:lnTo>
                  <a:lnTo>
                    <a:pt x="7536" y="141731"/>
                  </a:lnTo>
                  <a:lnTo>
                    <a:pt x="678" y="208787"/>
                  </a:lnTo>
                  <a:lnTo>
                    <a:pt x="0" y="234029"/>
                  </a:lnTo>
                  <a:lnTo>
                    <a:pt x="964" y="259270"/>
                  </a:lnTo>
                  <a:lnTo>
                    <a:pt x="12108" y="308609"/>
                  </a:lnTo>
                  <a:lnTo>
                    <a:pt x="37183" y="339899"/>
                  </a:lnTo>
                  <a:lnTo>
                    <a:pt x="65281" y="344888"/>
                  </a:lnTo>
                  <a:lnTo>
                    <a:pt x="78212" y="341280"/>
                  </a:lnTo>
                  <a:lnTo>
                    <a:pt x="90285" y="334672"/>
                  </a:lnTo>
                  <a:lnTo>
                    <a:pt x="102786" y="326135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5" name="Google Shape;2015;p31"/>
            <p:cNvGrpSpPr/>
            <p:nvPr/>
          </p:nvGrpSpPr>
          <p:grpSpPr>
            <a:xfrm>
              <a:off x="5949683" y="5356860"/>
              <a:ext cx="310921" cy="330720"/>
              <a:chOff x="5949683" y="5356860"/>
              <a:chExt cx="310921" cy="330720"/>
            </a:xfrm>
          </p:grpSpPr>
          <p:sp>
            <p:nvSpPr>
              <p:cNvPr id="2016" name="Google Shape;2016;p31"/>
              <p:cNvSpPr/>
              <p:nvPr/>
            </p:nvSpPr>
            <p:spPr>
              <a:xfrm>
                <a:off x="6099048" y="5356860"/>
                <a:ext cx="6985" cy="104139"/>
              </a:xfrm>
              <a:custGeom>
                <a:rect b="b" l="l" r="r" t="t"/>
                <a:pathLst>
                  <a:path extrusionOk="0" h="104139" w="6985">
                    <a:moveTo>
                      <a:pt x="5334" y="0"/>
                    </a:moveTo>
                    <a:lnTo>
                      <a:pt x="5453" y="10858"/>
                    </a:lnTo>
                    <a:lnTo>
                      <a:pt x="5715" y="21716"/>
                    </a:lnTo>
                    <a:lnTo>
                      <a:pt x="5976" y="32575"/>
                    </a:lnTo>
                    <a:lnTo>
                      <a:pt x="6096" y="43433"/>
                    </a:lnTo>
                    <a:lnTo>
                      <a:pt x="6393" y="55792"/>
                    </a:lnTo>
                    <a:lnTo>
                      <a:pt x="6762" y="68579"/>
                    </a:lnTo>
                    <a:lnTo>
                      <a:pt x="6417" y="81367"/>
                    </a:lnTo>
                    <a:lnTo>
                      <a:pt x="4572" y="93725"/>
                    </a:lnTo>
                    <a:lnTo>
                      <a:pt x="3048" y="99059"/>
                    </a:lnTo>
                    <a:lnTo>
                      <a:pt x="2286" y="100583"/>
                    </a:lnTo>
                    <a:lnTo>
                      <a:pt x="0" y="103631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7" name="Google Shape;2017;p31"/>
              <p:cNvSpPr/>
              <p:nvPr/>
            </p:nvSpPr>
            <p:spPr>
              <a:xfrm>
                <a:off x="5996178" y="5474970"/>
                <a:ext cx="258445" cy="26670"/>
              </a:xfrm>
              <a:custGeom>
                <a:rect b="b" l="l" r="r" t="t"/>
                <a:pathLst>
                  <a:path extrusionOk="0" h="26670" w="258445">
                    <a:moveTo>
                      <a:pt x="0" y="26670"/>
                    </a:moveTo>
                    <a:lnTo>
                      <a:pt x="18621" y="26015"/>
                    </a:lnTo>
                    <a:lnTo>
                      <a:pt x="36956" y="24288"/>
                    </a:lnTo>
                    <a:lnTo>
                      <a:pt x="55292" y="21847"/>
                    </a:lnTo>
                    <a:lnTo>
                      <a:pt x="73914" y="19050"/>
                    </a:lnTo>
                    <a:lnTo>
                      <a:pt x="100214" y="15192"/>
                    </a:lnTo>
                    <a:lnTo>
                      <a:pt x="153102" y="8334"/>
                    </a:lnTo>
                    <a:lnTo>
                      <a:pt x="196536" y="3643"/>
                    </a:lnTo>
                    <a:lnTo>
                      <a:pt x="247650" y="0"/>
                    </a:lnTo>
                    <a:lnTo>
                      <a:pt x="250697" y="0"/>
                    </a:lnTo>
                    <a:lnTo>
                      <a:pt x="255270" y="0"/>
                    </a:lnTo>
                    <a:lnTo>
                      <a:pt x="258318" y="0"/>
                    </a:lnTo>
                    <a:lnTo>
                      <a:pt x="251912" y="1714"/>
                    </a:lnTo>
                    <a:lnTo>
                      <a:pt x="245364" y="3429"/>
                    </a:lnTo>
                    <a:lnTo>
                      <a:pt x="238815" y="5143"/>
                    </a:lnTo>
                    <a:lnTo>
                      <a:pt x="232410" y="6858"/>
                    </a:lnTo>
                    <a:lnTo>
                      <a:pt x="227838" y="7620"/>
                    </a:lnTo>
                    <a:lnTo>
                      <a:pt x="223265" y="9144"/>
                    </a:lnTo>
                    <a:lnTo>
                      <a:pt x="218694" y="990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18" name="Google Shape;2018;p31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5949683" y="5522201"/>
                <a:ext cx="310921" cy="1653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19" name="Google Shape;2019;p31"/>
            <p:cNvSpPr/>
            <p:nvPr/>
          </p:nvSpPr>
          <p:spPr>
            <a:xfrm>
              <a:off x="6355079" y="5233415"/>
              <a:ext cx="146685" cy="429260"/>
            </a:xfrm>
            <a:custGeom>
              <a:rect b="b" l="l" r="r" t="t"/>
              <a:pathLst>
                <a:path extrusionOk="0" h="429260" w="146685">
                  <a:moveTo>
                    <a:pt x="0" y="0"/>
                  </a:moveTo>
                  <a:lnTo>
                    <a:pt x="39219" y="34504"/>
                  </a:lnTo>
                  <a:lnTo>
                    <a:pt x="69746" y="69973"/>
                  </a:lnTo>
                  <a:lnTo>
                    <a:pt x="102274" y="118288"/>
                  </a:lnTo>
                  <a:lnTo>
                    <a:pt x="126908" y="168318"/>
                  </a:lnTo>
                  <a:lnTo>
                    <a:pt x="142505" y="218920"/>
                  </a:lnTo>
                  <a:lnTo>
                    <a:pt x="146304" y="245363"/>
                  </a:lnTo>
                  <a:lnTo>
                    <a:pt x="146208" y="268354"/>
                  </a:lnTo>
                  <a:lnTo>
                    <a:pt x="136017" y="310622"/>
                  </a:lnTo>
                  <a:lnTo>
                    <a:pt x="115526" y="350484"/>
                  </a:lnTo>
                  <a:lnTo>
                    <a:pt x="90166" y="386226"/>
                  </a:lnTo>
                  <a:lnTo>
                    <a:pt x="76200" y="403097"/>
                  </a:lnTo>
                  <a:lnTo>
                    <a:pt x="70461" y="410360"/>
                  </a:lnTo>
                  <a:lnTo>
                    <a:pt x="62865" y="418909"/>
                  </a:lnTo>
                  <a:lnTo>
                    <a:pt x="54125" y="426029"/>
                  </a:lnTo>
                  <a:lnTo>
                    <a:pt x="44958" y="429005"/>
                  </a:lnTo>
                  <a:lnTo>
                    <a:pt x="40386" y="426719"/>
                  </a:lnTo>
                  <a:lnTo>
                    <a:pt x="38100" y="424433"/>
                  </a:lnTo>
                  <a:lnTo>
                    <a:pt x="38862" y="418337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6802373" y="5369052"/>
              <a:ext cx="93345" cy="5079"/>
            </a:xfrm>
            <a:custGeom>
              <a:rect b="b" l="l" r="r" t="t"/>
              <a:pathLst>
                <a:path extrusionOk="0" h="5079" w="93345">
                  <a:moveTo>
                    <a:pt x="0" y="3810"/>
                  </a:moveTo>
                  <a:lnTo>
                    <a:pt x="10858" y="4357"/>
                  </a:lnTo>
                  <a:lnTo>
                    <a:pt x="21717" y="4762"/>
                  </a:lnTo>
                  <a:lnTo>
                    <a:pt x="32575" y="4881"/>
                  </a:lnTo>
                  <a:lnTo>
                    <a:pt x="43434" y="4572"/>
                  </a:lnTo>
                  <a:lnTo>
                    <a:pt x="53732" y="3643"/>
                  </a:lnTo>
                  <a:lnTo>
                    <a:pt x="64103" y="2286"/>
                  </a:lnTo>
                  <a:lnTo>
                    <a:pt x="74616" y="928"/>
                  </a:lnTo>
                  <a:lnTo>
                    <a:pt x="85344" y="0"/>
                  </a:lnTo>
                  <a:lnTo>
                    <a:pt x="88392" y="0"/>
                  </a:lnTo>
                  <a:lnTo>
                    <a:pt x="89916" y="0"/>
                  </a:lnTo>
                  <a:lnTo>
                    <a:pt x="92964" y="0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21" name="Google Shape;2021;p31"/>
            <p:cNvGrpSpPr/>
            <p:nvPr/>
          </p:nvGrpSpPr>
          <p:grpSpPr>
            <a:xfrm>
              <a:off x="7089433" y="5186934"/>
              <a:ext cx="238733" cy="258445"/>
              <a:chOff x="7089433" y="5186934"/>
              <a:chExt cx="238733" cy="258445"/>
            </a:xfrm>
          </p:grpSpPr>
          <p:sp>
            <p:nvSpPr>
              <p:cNvPr id="2022" name="Google Shape;2022;p31"/>
              <p:cNvSpPr/>
              <p:nvPr/>
            </p:nvSpPr>
            <p:spPr>
              <a:xfrm>
                <a:off x="7089433" y="5186934"/>
                <a:ext cx="70484" cy="258445"/>
              </a:xfrm>
              <a:custGeom>
                <a:rect b="b" l="l" r="r" t="t"/>
                <a:pathLst>
                  <a:path extrusionOk="0" h="258445" w="70484">
                    <a:moveTo>
                      <a:pt x="41362" y="0"/>
                    </a:moveTo>
                    <a:lnTo>
                      <a:pt x="25360" y="37147"/>
                    </a:lnTo>
                    <a:lnTo>
                      <a:pt x="13930" y="75438"/>
                    </a:lnTo>
                    <a:lnTo>
                      <a:pt x="4214" y="126301"/>
                    </a:lnTo>
                    <a:lnTo>
                      <a:pt x="214" y="178308"/>
                    </a:lnTo>
                    <a:lnTo>
                      <a:pt x="0" y="195191"/>
                    </a:lnTo>
                    <a:lnTo>
                      <a:pt x="1357" y="212217"/>
                    </a:lnTo>
                    <a:lnTo>
                      <a:pt x="21371" y="251221"/>
                    </a:lnTo>
                    <a:lnTo>
                      <a:pt x="40826" y="257984"/>
                    </a:lnTo>
                    <a:lnTo>
                      <a:pt x="51268" y="256794"/>
                    </a:lnTo>
                    <a:lnTo>
                      <a:pt x="61174" y="251460"/>
                    </a:lnTo>
                    <a:lnTo>
                      <a:pt x="64984" y="249174"/>
                    </a:lnTo>
                    <a:lnTo>
                      <a:pt x="70318" y="24384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23" name="Google Shape;2023;p31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7182599" y="5224259"/>
                <a:ext cx="145567" cy="1676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24" name="Google Shape;2024;p31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7379195" y="5083860"/>
              <a:ext cx="358927" cy="2577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25" name="Google Shape;2025;p31"/>
            <p:cNvGrpSpPr/>
            <p:nvPr/>
          </p:nvGrpSpPr>
          <p:grpSpPr>
            <a:xfrm>
              <a:off x="7174230" y="5468874"/>
              <a:ext cx="441959" cy="181463"/>
              <a:chOff x="7174230" y="5468874"/>
              <a:chExt cx="441959" cy="181463"/>
            </a:xfrm>
          </p:grpSpPr>
          <p:sp>
            <p:nvSpPr>
              <p:cNvPr id="2026" name="Google Shape;2026;p31"/>
              <p:cNvSpPr/>
              <p:nvPr/>
            </p:nvSpPr>
            <p:spPr>
              <a:xfrm>
                <a:off x="7174230" y="5468874"/>
                <a:ext cx="441959" cy="33654"/>
              </a:xfrm>
              <a:custGeom>
                <a:rect b="b" l="l" r="r" t="t"/>
                <a:pathLst>
                  <a:path extrusionOk="0" h="33654" w="441959">
                    <a:moveTo>
                      <a:pt x="0" y="33528"/>
                    </a:moveTo>
                    <a:lnTo>
                      <a:pt x="41052" y="32766"/>
                    </a:lnTo>
                    <a:lnTo>
                      <a:pt x="81534" y="29718"/>
                    </a:lnTo>
                    <a:lnTo>
                      <a:pt x="120967" y="25717"/>
                    </a:lnTo>
                    <a:lnTo>
                      <a:pt x="160401" y="21717"/>
                    </a:lnTo>
                    <a:lnTo>
                      <a:pt x="199834" y="17716"/>
                    </a:lnTo>
                    <a:lnTo>
                      <a:pt x="239268" y="13716"/>
                    </a:lnTo>
                    <a:lnTo>
                      <a:pt x="275736" y="10763"/>
                    </a:lnTo>
                    <a:lnTo>
                      <a:pt x="312134" y="7810"/>
                    </a:lnTo>
                    <a:lnTo>
                      <a:pt x="348674" y="5143"/>
                    </a:lnTo>
                    <a:lnTo>
                      <a:pt x="385572" y="3048"/>
                    </a:lnTo>
                    <a:lnTo>
                      <a:pt x="399418" y="1928"/>
                    </a:lnTo>
                    <a:lnTo>
                      <a:pt x="413480" y="952"/>
                    </a:lnTo>
                    <a:lnTo>
                      <a:pt x="427684" y="261"/>
                    </a:lnTo>
                    <a:lnTo>
                      <a:pt x="441959" y="0"/>
                    </a:lnTo>
                    <a:lnTo>
                      <a:pt x="432375" y="702"/>
                    </a:lnTo>
                    <a:lnTo>
                      <a:pt x="423005" y="1619"/>
                    </a:lnTo>
                    <a:lnTo>
                      <a:pt x="413777" y="2678"/>
                    </a:lnTo>
                    <a:lnTo>
                      <a:pt x="404622" y="381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27" name="Google Shape;2027;p31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7293851" y="5539251"/>
                <a:ext cx="180619" cy="1110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28" name="Google Shape;2028;p31"/>
            <p:cNvSpPr/>
            <p:nvPr/>
          </p:nvSpPr>
          <p:spPr>
            <a:xfrm>
              <a:off x="7778495" y="4988433"/>
              <a:ext cx="172720" cy="588645"/>
            </a:xfrm>
            <a:custGeom>
              <a:rect b="b" l="l" r="r" t="t"/>
              <a:pathLst>
                <a:path extrusionOk="0" h="588645" w="172720">
                  <a:moveTo>
                    <a:pt x="60198" y="6476"/>
                  </a:moveTo>
                  <a:lnTo>
                    <a:pt x="101346" y="3428"/>
                  </a:lnTo>
                  <a:lnTo>
                    <a:pt x="110990" y="2000"/>
                  </a:lnTo>
                  <a:lnTo>
                    <a:pt x="121920" y="571"/>
                  </a:lnTo>
                  <a:lnTo>
                    <a:pt x="159353" y="14096"/>
                  </a:lnTo>
                  <a:lnTo>
                    <a:pt x="170818" y="55995"/>
                  </a:lnTo>
                  <a:lnTo>
                    <a:pt x="172033" y="101310"/>
                  </a:lnTo>
                  <a:lnTo>
                    <a:pt x="172212" y="123824"/>
                  </a:lnTo>
                  <a:lnTo>
                    <a:pt x="171700" y="155138"/>
                  </a:lnTo>
                  <a:lnTo>
                    <a:pt x="170402" y="186308"/>
                  </a:lnTo>
                  <a:lnTo>
                    <a:pt x="168675" y="217479"/>
                  </a:lnTo>
                  <a:lnTo>
                    <a:pt x="166878" y="248792"/>
                  </a:lnTo>
                  <a:lnTo>
                    <a:pt x="165270" y="279094"/>
                  </a:lnTo>
                  <a:lnTo>
                    <a:pt x="162055" y="339982"/>
                  </a:lnTo>
                  <a:lnTo>
                    <a:pt x="156912" y="398144"/>
                  </a:lnTo>
                  <a:lnTo>
                    <a:pt x="149840" y="453008"/>
                  </a:lnTo>
                  <a:lnTo>
                    <a:pt x="146304" y="480440"/>
                  </a:lnTo>
                  <a:lnTo>
                    <a:pt x="144160" y="498276"/>
                  </a:lnTo>
                  <a:lnTo>
                    <a:pt x="142303" y="516254"/>
                  </a:lnTo>
                  <a:lnTo>
                    <a:pt x="140731" y="534233"/>
                  </a:lnTo>
                  <a:lnTo>
                    <a:pt x="139446" y="552068"/>
                  </a:lnTo>
                  <a:lnTo>
                    <a:pt x="139446" y="559950"/>
                  </a:lnTo>
                  <a:lnTo>
                    <a:pt x="139446" y="567689"/>
                  </a:lnTo>
                  <a:lnTo>
                    <a:pt x="139446" y="587882"/>
                  </a:lnTo>
                  <a:lnTo>
                    <a:pt x="137160" y="587882"/>
                  </a:lnTo>
                  <a:lnTo>
                    <a:pt x="134112" y="587882"/>
                  </a:lnTo>
                  <a:lnTo>
                    <a:pt x="131826" y="587882"/>
                  </a:lnTo>
                  <a:lnTo>
                    <a:pt x="122122" y="588002"/>
                  </a:lnTo>
                  <a:lnTo>
                    <a:pt x="112490" y="588263"/>
                  </a:lnTo>
                  <a:lnTo>
                    <a:pt x="103000" y="588525"/>
                  </a:lnTo>
                  <a:lnTo>
                    <a:pt x="93726" y="588644"/>
                  </a:lnTo>
                  <a:lnTo>
                    <a:pt x="51827" y="586394"/>
                  </a:lnTo>
                  <a:lnTo>
                    <a:pt x="9060" y="570452"/>
                  </a:lnTo>
                  <a:lnTo>
                    <a:pt x="0" y="565022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3" name="Google Shape;2033;p32"/>
          <p:cNvGrpSpPr/>
          <p:nvPr/>
        </p:nvGrpSpPr>
        <p:grpSpPr>
          <a:xfrm>
            <a:off x="1177665" y="403350"/>
            <a:ext cx="7243570" cy="3834028"/>
            <a:chOff x="3018269" y="1908048"/>
            <a:chExt cx="6244995" cy="4495812"/>
          </a:xfrm>
        </p:grpSpPr>
        <p:grpSp>
          <p:nvGrpSpPr>
            <p:cNvPr id="2034" name="Google Shape;2034;p32"/>
            <p:cNvGrpSpPr/>
            <p:nvPr/>
          </p:nvGrpSpPr>
          <p:grpSpPr>
            <a:xfrm>
              <a:off x="4463795" y="2330957"/>
              <a:ext cx="145555" cy="155247"/>
              <a:chOff x="4463795" y="2330957"/>
              <a:chExt cx="145555" cy="155247"/>
            </a:xfrm>
          </p:grpSpPr>
          <p:sp>
            <p:nvSpPr>
              <p:cNvPr id="2035" name="Google Shape;2035;p32"/>
              <p:cNvSpPr/>
              <p:nvPr/>
            </p:nvSpPr>
            <p:spPr>
              <a:xfrm>
                <a:off x="4463795" y="2330957"/>
                <a:ext cx="106045" cy="14605"/>
              </a:xfrm>
              <a:custGeom>
                <a:rect b="b" l="l" r="r" t="t"/>
                <a:pathLst>
                  <a:path extrusionOk="0" h="14605" w="106045">
                    <a:moveTo>
                      <a:pt x="0" y="14477"/>
                    </a:moveTo>
                    <a:lnTo>
                      <a:pt x="14870" y="12061"/>
                    </a:lnTo>
                    <a:lnTo>
                      <a:pt x="29813" y="9429"/>
                    </a:lnTo>
                    <a:lnTo>
                      <a:pt x="44898" y="6655"/>
                    </a:lnTo>
                    <a:lnTo>
                      <a:pt x="60198" y="3809"/>
                    </a:lnTo>
                    <a:lnTo>
                      <a:pt x="71628" y="2250"/>
                    </a:lnTo>
                    <a:lnTo>
                      <a:pt x="83058" y="1047"/>
                    </a:lnTo>
                    <a:lnTo>
                      <a:pt x="94488" y="273"/>
                    </a:lnTo>
                    <a:lnTo>
                      <a:pt x="105918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36" name="Google Shape;2036;p3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468355" y="2391905"/>
                <a:ext cx="140995" cy="942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37" name="Google Shape;2037;p32"/>
            <p:cNvGrpSpPr/>
            <p:nvPr/>
          </p:nvGrpSpPr>
          <p:grpSpPr>
            <a:xfrm>
              <a:off x="7292339" y="2211323"/>
              <a:ext cx="307975" cy="163843"/>
              <a:chOff x="7292339" y="2211323"/>
              <a:chExt cx="307975" cy="163843"/>
            </a:xfrm>
          </p:grpSpPr>
          <p:sp>
            <p:nvSpPr>
              <p:cNvPr id="2038" name="Google Shape;2038;p32"/>
              <p:cNvSpPr/>
              <p:nvPr/>
            </p:nvSpPr>
            <p:spPr>
              <a:xfrm>
                <a:off x="7292339" y="2211323"/>
                <a:ext cx="307975" cy="22860"/>
              </a:xfrm>
              <a:custGeom>
                <a:rect b="b" l="l" r="r" t="t"/>
                <a:pathLst>
                  <a:path extrusionOk="0" h="22860" w="307975">
                    <a:moveTo>
                      <a:pt x="0" y="22860"/>
                    </a:moveTo>
                    <a:lnTo>
                      <a:pt x="23991" y="21336"/>
                    </a:lnTo>
                    <a:lnTo>
                      <a:pt x="47910" y="19240"/>
                    </a:lnTo>
                    <a:lnTo>
                      <a:pt x="71687" y="16859"/>
                    </a:lnTo>
                    <a:lnTo>
                      <a:pt x="95250" y="14478"/>
                    </a:lnTo>
                    <a:lnTo>
                      <a:pt x="125087" y="11644"/>
                    </a:lnTo>
                    <a:lnTo>
                      <a:pt x="155067" y="8953"/>
                    </a:lnTo>
                    <a:lnTo>
                      <a:pt x="185046" y="6548"/>
                    </a:lnTo>
                    <a:lnTo>
                      <a:pt x="214884" y="4572"/>
                    </a:lnTo>
                    <a:lnTo>
                      <a:pt x="234886" y="3000"/>
                    </a:lnTo>
                    <a:lnTo>
                      <a:pt x="254889" y="1714"/>
                    </a:lnTo>
                    <a:lnTo>
                      <a:pt x="274891" y="714"/>
                    </a:lnTo>
                    <a:lnTo>
                      <a:pt x="294894" y="0"/>
                    </a:lnTo>
                    <a:lnTo>
                      <a:pt x="301752" y="0"/>
                    </a:lnTo>
                    <a:lnTo>
                      <a:pt x="303276" y="0"/>
                    </a:lnTo>
                    <a:lnTo>
                      <a:pt x="307848" y="0"/>
                    </a:lnTo>
                    <a:lnTo>
                      <a:pt x="297430" y="2928"/>
                    </a:lnTo>
                    <a:lnTo>
                      <a:pt x="286797" y="5143"/>
                    </a:lnTo>
                    <a:lnTo>
                      <a:pt x="276022" y="7072"/>
                    </a:lnTo>
                    <a:lnTo>
                      <a:pt x="265176" y="9144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39" name="Google Shape;2039;p3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86053" y="2252840"/>
                <a:ext cx="178333" cy="1223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40" name="Google Shape;2040;p32"/>
            <p:cNvSpPr/>
            <p:nvPr/>
          </p:nvSpPr>
          <p:spPr>
            <a:xfrm>
              <a:off x="7711440" y="1908048"/>
              <a:ext cx="154304" cy="476250"/>
            </a:xfrm>
            <a:custGeom>
              <a:rect b="b" l="l" r="r" t="t"/>
              <a:pathLst>
                <a:path extrusionOk="0" h="476250" w="154304">
                  <a:moveTo>
                    <a:pt x="92964" y="0"/>
                  </a:moveTo>
                  <a:lnTo>
                    <a:pt x="132588" y="2285"/>
                  </a:lnTo>
                  <a:lnTo>
                    <a:pt x="151257" y="50006"/>
                  </a:lnTo>
                  <a:lnTo>
                    <a:pt x="151638" y="80009"/>
                  </a:lnTo>
                  <a:lnTo>
                    <a:pt x="152530" y="127423"/>
                  </a:lnTo>
                  <a:lnTo>
                    <a:pt x="153444" y="175090"/>
                  </a:lnTo>
                  <a:lnTo>
                    <a:pt x="154019" y="222885"/>
                  </a:lnTo>
                  <a:lnTo>
                    <a:pt x="153895" y="270679"/>
                  </a:lnTo>
                  <a:lnTo>
                    <a:pt x="152713" y="318346"/>
                  </a:lnTo>
                  <a:lnTo>
                    <a:pt x="150114" y="365760"/>
                  </a:lnTo>
                  <a:lnTo>
                    <a:pt x="144113" y="411730"/>
                  </a:lnTo>
                  <a:lnTo>
                    <a:pt x="132064" y="449115"/>
                  </a:lnTo>
                  <a:lnTo>
                    <a:pt x="128778" y="456438"/>
                  </a:lnTo>
                  <a:lnTo>
                    <a:pt x="127254" y="460248"/>
                  </a:lnTo>
                  <a:lnTo>
                    <a:pt x="126492" y="464058"/>
                  </a:lnTo>
                  <a:lnTo>
                    <a:pt x="121920" y="466344"/>
                  </a:lnTo>
                  <a:lnTo>
                    <a:pt x="115824" y="469392"/>
                  </a:lnTo>
                  <a:lnTo>
                    <a:pt x="105918" y="467868"/>
                  </a:lnTo>
                  <a:lnTo>
                    <a:pt x="99060" y="468630"/>
                  </a:lnTo>
                  <a:lnTo>
                    <a:pt x="85927" y="469903"/>
                  </a:lnTo>
                  <a:lnTo>
                    <a:pt x="72866" y="471392"/>
                  </a:lnTo>
                  <a:lnTo>
                    <a:pt x="59947" y="473023"/>
                  </a:lnTo>
                  <a:lnTo>
                    <a:pt x="47244" y="474726"/>
                  </a:lnTo>
                  <a:lnTo>
                    <a:pt x="35254" y="475607"/>
                  </a:lnTo>
                  <a:lnTo>
                    <a:pt x="23336" y="476059"/>
                  </a:lnTo>
                  <a:lnTo>
                    <a:pt x="11560" y="476226"/>
                  </a:lnTo>
                  <a:lnTo>
                    <a:pt x="0" y="476250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2"/>
            <p:cNvSpPr/>
            <p:nvPr/>
          </p:nvSpPr>
          <p:spPr>
            <a:xfrm>
              <a:off x="5228844" y="2212085"/>
              <a:ext cx="298450" cy="216535"/>
            </a:xfrm>
            <a:custGeom>
              <a:rect b="b" l="l" r="r" t="t"/>
              <a:pathLst>
                <a:path extrusionOk="0" h="216535" w="298450">
                  <a:moveTo>
                    <a:pt x="259841" y="0"/>
                  </a:moveTo>
                  <a:lnTo>
                    <a:pt x="214407" y="11465"/>
                  </a:lnTo>
                  <a:lnTo>
                    <a:pt x="162401" y="28670"/>
                  </a:lnTo>
                  <a:lnTo>
                    <a:pt x="125729" y="41910"/>
                  </a:lnTo>
                  <a:lnTo>
                    <a:pt x="119300" y="44053"/>
                  </a:lnTo>
                  <a:lnTo>
                    <a:pt x="110870" y="47053"/>
                  </a:lnTo>
                  <a:lnTo>
                    <a:pt x="103012" y="50911"/>
                  </a:lnTo>
                  <a:lnTo>
                    <a:pt x="98297" y="55626"/>
                  </a:lnTo>
                  <a:lnTo>
                    <a:pt x="98297" y="56388"/>
                  </a:lnTo>
                  <a:lnTo>
                    <a:pt x="98297" y="57150"/>
                  </a:lnTo>
                  <a:lnTo>
                    <a:pt x="98297" y="57912"/>
                  </a:lnTo>
                  <a:lnTo>
                    <a:pt x="109168" y="59495"/>
                  </a:lnTo>
                  <a:lnTo>
                    <a:pt x="165711" y="64341"/>
                  </a:lnTo>
                  <a:lnTo>
                    <a:pt x="189356" y="65151"/>
                  </a:lnTo>
                  <a:lnTo>
                    <a:pt x="213002" y="67103"/>
                  </a:lnTo>
                  <a:lnTo>
                    <a:pt x="236219" y="71628"/>
                  </a:lnTo>
                  <a:lnTo>
                    <a:pt x="241553" y="73914"/>
                  </a:lnTo>
                  <a:lnTo>
                    <a:pt x="243077" y="73914"/>
                  </a:lnTo>
                  <a:lnTo>
                    <a:pt x="216860" y="101941"/>
                  </a:lnTo>
                  <a:lnTo>
                    <a:pt x="205739" y="108204"/>
                  </a:lnTo>
                  <a:lnTo>
                    <a:pt x="179760" y="123372"/>
                  </a:lnTo>
                  <a:lnTo>
                    <a:pt x="126658" y="152566"/>
                  </a:lnTo>
                  <a:lnTo>
                    <a:pt x="78533" y="178165"/>
                  </a:lnTo>
                  <a:lnTo>
                    <a:pt x="35099" y="199882"/>
                  </a:lnTo>
                  <a:lnTo>
                    <a:pt x="5333" y="213360"/>
                  </a:lnTo>
                  <a:lnTo>
                    <a:pt x="3809" y="214122"/>
                  </a:lnTo>
                  <a:lnTo>
                    <a:pt x="0" y="216408"/>
                  </a:lnTo>
                  <a:lnTo>
                    <a:pt x="19311" y="215860"/>
                  </a:lnTo>
                  <a:lnTo>
                    <a:pt x="38480" y="214312"/>
                  </a:lnTo>
                  <a:lnTo>
                    <a:pt x="57650" y="211907"/>
                  </a:lnTo>
                  <a:lnTo>
                    <a:pt x="76961" y="208788"/>
                  </a:lnTo>
                  <a:lnTo>
                    <a:pt x="109537" y="204085"/>
                  </a:lnTo>
                  <a:lnTo>
                    <a:pt x="142112" y="199167"/>
                  </a:lnTo>
                  <a:lnTo>
                    <a:pt x="174688" y="194107"/>
                  </a:lnTo>
                  <a:lnTo>
                    <a:pt x="207263" y="188976"/>
                  </a:lnTo>
                  <a:lnTo>
                    <a:pt x="227385" y="186047"/>
                  </a:lnTo>
                  <a:lnTo>
                    <a:pt x="247649" y="183261"/>
                  </a:lnTo>
                  <a:lnTo>
                    <a:pt x="267914" y="181046"/>
                  </a:lnTo>
                  <a:lnTo>
                    <a:pt x="288035" y="179832"/>
                  </a:lnTo>
                  <a:lnTo>
                    <a:pt x="294834" y="179439"/>
                  </a:lnTo>
                  <a:lnTo>
                    <a:pt x="296703" y="179546"/>
                  </a:lnTo>
                  <a:lnTo>
                    <a:pt x="296715" y="180367"/>
                  </a:lnTo>
                  <a:lnTo>
                    <a:pt x="297941" y="182118"/>
                  </a:lnTo>
                  <a:lnTo>
                    <a:pt x="291512" y="186023"/>
                  </a:lnTo>
                  <a:lnTo>
                    <a:pt x="284797" y="188785"/>
                  </a:lnTo>
                  <a:lnTo>
                    <a:pt x="277796" y="190690"/>
                  </a:lnTo>
                  <a:lnTo>
                    <a:pt x="270509" y="192024"/>
                  </a:lnTo>
                  <a:lnTo>
                    <a:pt x="266699" y="192786"/>
                  </a:lnTo>
                  <a:lnTo>
                    <a:pt x="262889" y="192786"/>
                  </a:lnTo>
                  <a:lnTo>
                    <a:pt x="259079" y="193548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2" name="Google Shape;2042;p32"/>
            <p:cNvGrpSpPr/>
            <p:nvPr/>
          </p:nvGrpSpPr>
          <p:grpSpPr>
            <a:xfrm>
              <a:off x="5227997" y="2529839"/>
              <a:ext cx="193251" cy="134887"/>
              <a:chOff x="5227997" y="2529839"/>
              <a:chExt cx="193251" cy="134887"/>
            </a:xfrm>
          </p:grpSpPr>
          <p:sp>
            <p:nvSpPr>
              <p:cNvPr id="2043" name="Google Shape;2043;p32"/>
              <p:cNvSpPr/>
              <p:nvPr/>
            </p:nvSpPr>
            <p:spPr>
              <a:xfrm>
                <a:off x="5247132" y="2529839"/>
                <a:ext cx="10795" cy="1905"/>
              </a:xfrm>
              <a:custGeom>
                <a:rect b="b" l="l" r="r" t="t"/>
                <a:pathLst>
                  <a:path extrusionOk="0" h="1905" w="10795">
                    <a:moveTo>
                      <a:pt x="0" y="0"/>
                    </a:moveTo>
                    <a:lnTo>
                      <a:pt x="3810" y="761"/>
                    </a:lnTo>
                    <a:lnTo>
                      <a:pt x="7620" y="761"/>
                    </a:lnTo>
                    <a:lnTo>
                      <a:pt x="10668" y="1523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44" name="Google Shape;2044;p3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227997" y="2563355"/>
                <a:ext cx="140304" cy="1013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5" name="Google Shape;2045;p32"/>
              <p:cNvSpPr/>
              <p:nvPr/>
            </p:nvSpPr>
            <p:spPr>
              <a:xfrm>
                <a:off x="5419344" y="2557271"/>
                <a:ext cx="1904" cy="64769"/>
              </a:xfrm>
              <a:custGeom>
                <a:rect b="b" l="l" r="r" t="t"/>
                <a:pathLst>
                  <a:path extrusionOk="0" h="64769" w="1904">
                    <a:moveTo>
                      <a:pt x="0" y="0"/>
                    </a:moveTo>
                    <a:lnTo>
                      <a:pt x="130" y="10167"/>
                    </a:lnTo>
                    <a:lnTo>
                      <a:pt x="476" y="20193"/>
                    </a:lnTo>
                    <a:lnTo>
                      <a:pt x="964" y="30218"/>
                    </a:lnTo>
                    <a:lnTo>
                      <a:pt x="1524" y="40386"/>
                    </a:lnTo>
                    <a:lnTo>
                      <a:pt x="1524" y="48006"/>
                    </a:lnTo>
                    <a:lnTo>
                      <a:pt x="1524" y="56388"/>
                    </a:lnTo>
                    <a:lnTo>
                      <a:pt x="1524" y="64769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046" name="Google Shape;2046;p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10651" y="2077961"/>
              <a:ext cx="66795" cy="77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47" name="Google Shape;2047;p32"/>
            <p:cNvGrpSpPr/>
            <p:nvPr/>
          </p:nvGrpSpPr>
          <p:grpSpPr>
            <a:xfrm>
              <a:off x="5575363" y="2063495"/>
              <a:ext cx="230137" cy="455930"/>
              <a:chOff x="5575363" y="2063495"/>
              <a:chExt cx="230137" cy="455930"/>
            </a:xfrm>
          </p:grpSpPr>
          <p:sp>
            <p:nvSpPr>
              <p:cNvPr id="2048" name="Google Shape;2048;p32"/>
              <p:cNvSpPr/>
              <p:nvPr/>
            </p:nvSpPr>
            <p:spPr>
              <a:xfrm>
                <a:off x="5575363" y="2063495"/>
                <a:ext cx="146685" cy="455930"/>
              </a:xfrm>
              <a:custGeom>
                <a:rect b="b" l="l" r="r" t="t"/>
                <a:pathLst>
                  <a:path extrusionOk="0" h="455930" w="146685">
                    <a:moveTo>
                      <a:pt x="116014" y="12953"/>
                    </a:moveTo>
                    <a:lnTo>
                      <a:pt x="112073" y="5143"/>
                    </a:lnTo>
                    <a:lnTo>
                      <a:pt x="109061" y="1333"/>
                    </a:lnTo>
                    <a:lnTo>
                      <a:pt x="104763" y="95"/>
                    </a:lnTo>
                    <a:lnTo>
                      <a:pt x="96964" y="0"/>
                    </a:lnTo>
                    <a:lnTo>
                      <a:pt x="86606" y="285"/>
                    </a:lnTo>
                    <a:lnTo>
                      <a:pt x="47839" y="6905"/>
                    </a:lnTo>
                    <a:lnTo>
                      <a:pt x="11572" y="21657"/>
                    </a:lnTo>
                    <a:lnTo>
                      <a:pt x="214" y="58959"/>
                    </a:lnTo>
                    <a:lnTo>
                      <a:pt x="0" y="76580"/>
                    </a:lnTo>
                    <a:lnTo>
                      <a:pt x="642" y="94202"/>
                    </a:lnTo>
                    <a:lnTo>
                      <a:pt x="3500" y="137540"/>
                    </a:lnTo>
                    <a:lnTo>
                      <a:pt x="9644" y="190118"/>
                    </a:lnTo>
                    <a:lnTo>
                      <a:pt x="16668" y="240541"/>
                    </a:lnTo>
                    <a:lnTo>
                      <a:pt x="20192" y="264890"/>
                    </a:lnTo>
                    <a:lnTo>
                      <a:pt x="26098" y="313943"/>
                    </a:lnTo>
                    <a:lnTo>
                      <a:pt x="29527" y="361283"/>
                    </a:lnTo>
                    <a:lnTo>
                      <a:pt x="30670" y="409193"/>
                    </a:lnTo>
                    <a:lnTo>
                      <a:pt x="30563" y="417183"/>
                    </a:lnTo>
                    <a:lnTo>
                      <a:pt x="30384" y="425100"/>
                    </a:lnTo>
                    <a:lnTo>
                      <a:pt x="30349" y="432875"/>
                    </a:lnTo>
                    <a:lnTo>
                      <a:pt x="30670" y="440435"/>
                    </a:lnTo>
                    <a:lnTo>
                      <a:pt x="31432" y="442721"/>
                    </a:lnTo>
                    <a:lnTo>
                      <a:pt x="31432" y="444245"/>
                    </a:lnTo>
                    <a:lnTo>
                      <a:pt x="32956" y="445007"/>
                    </a:lnTo>
                    <a:lnTo>
                      <a:pt x="36004" y="447293"/>
                    </a:lnTo>
                    <a:lnTo>
                      <a:pt x="45148" y="448055"/>
                    </a:lnTo>
                    <a:lnTo>
                      <a:pt x="48958" y="448055"/>
                    </a:lnTo>
                    <a:lnTo>
                      <a:pt x="73092" y="451389"/>
                    </a:lnTo>
                    <a:lnTo>
                      <a:pt x="97440" y="453580"/>
                    </a:lnTo>
                    <a:lnTo>
                      <a:pt x="121931" y="454913"/>
                    </a:lnTo>
                    <a:lnTo>
                      <a:pt x="146494" y="455675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9" name="Google Shape;2049;p32"/>
              <p:cNvSpPr/>
              <p:nvPr/>
            </p:nvSpPr>
            <p:spPr>
              <a:xfrm>
                <a:off x="5655563" y="2190749"/>
                <a:ext cx="8889" cy="123189"/>
              </a:xfrm>
              <a:custGeom>
                <a:rect b="b" l="l" r="r" t="t"/>
                <a:pathLst>
                  <a:path extrusionOk="0" h="123189" w="8889">
                    <a:moveTo>
                      <a:pt x="0" y="0"/>
                    </a:moveTo>
                    <a:lnTo>
                      <a:pt x="321" y="47684"/>
                    </a:lnTo>
                    <a:lnTo>
                      <a:pt x="4726" y="94857"/>
                    </a:lnTo>
                    <a:lnTo>
                      <a:pt x="6096" y="105155"/>
                    </a:lnTo>
                    <a:lnTo>
                      <a:pt x="6858" y="111252"/>
                    </a:lnTo>
                    <a:lnTo>
                      <a:pt x="7620" y="117348"/>
                    </a:lnTo>
                    <a:lnTo>
                      <a:pt x="8382" y="12268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50" name="Google Shape;2050;p3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691508" y="2231885"/>
                <a:ext cx="113992" cy="2050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51" name="Google Shape;2051;p32"/>
            <p:cNvGrpSpPr/>
            <p:nvPr/>
          </p:nvGrpSpPr>
          <p:grpSpPr>
            <a:xfrm>
              <a:off x="5988557" y="2029967"/>
              <a:ext cx="514096" cy="360680"/>
              <a:chOff x="5988557" y="2029967"/>
              <a:chExt cx="514096" cy="360680"/>
            </a:xfrm>
          </p:grpSpPr>
          <p:sp>
            <p:nvSpPr>
              <p:cNvPr id="2052" name="Google Shape;2052;p32"/>
              <p:cNvSpPr/>
              <p:nvPr/>
            </p:nvSpPr>
            <p:spPr>
              <a:xfrm>
                <a:off x="5988557" y="2087879"/>
                <a:ext cx="86995" cy="302260"/>
              </a:xfrm>
              <a:custGeom>
                <a:rect b="b" l="l" r="r" t="t"/>
                <a:pathLst>
                  <a:path extrusionOk="0" h="302260" w="86995">
                    <a:moveTo>
                      <a:pt x="53339" y="0"/>
                    </a:moveTo>
                    <a:lnTo>
                      <a:pt x="32289" y="43243"/>
                    </a:lnTo>
                    <a:lnTo>
                      <a:pt x="17525" y="89916"/>
                    </a:lnTo>
                    <a:lnTo>
                      <a:pt x="4476" y="158686"/>
                    </a:lnTo>
                    <a:lnTo>
                      <a:pt x="0" y="228600"/>
                    </a:lnTo>
                    <a:lnTo>
                      <a:pt x="357" y="245328"/>
                    </a:lnTo>
                    <a:lnTo>
                      <a:pt x="16001" y="291084"/>
                    </a:lnTo>
                    <a:lnTo>
                      <a:pt x="36004" y="302037"/>
                    </a:lnTo>
                    <a:lnTo>
                      <a:pt x="47934" y="301906"/>
                    </a:lnTo>
                    <a:lnTo>
                      <a:pt x="59435" y="298704"/>
                    </a:lnTo>
                    <a:lnTo>
                      <a:pt x="68329" y="293262"/>
                    </a:lnTo>
                    <a:lnTo>
                      <a:pt x="75152" y="288893"/>
                    </a:lnTo>
                    <a:lnTo>
                      <a:pt x="80974" y="284666"/>
                    </a:lnTo>
                    <a:lnTo>
                      <a:pt x="86867" y="279654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53" name="Google Shape;2053;p3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119609" y="2087867"/>
                <a:ext cx="253771" cy="2979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54" name="Google Shape;2054;p32"/>
              <p:cNvSpPr/>
              <p:nvPr/>
            </p:nvSpPr>
            <p:spPr>
              <a:xfrm>
                <a:off x="6413753" y="2029967"/>
                <a:ext cx="88900" cy="360680"/>
              </a:xfrm>
              <a:custGeom>
                <a:rect b="b" l="l" r="r" t="t"/>
                <a:pathLst>
                  <a:path extrusionOk="0" h="360680" w="88900">
                    <a:moveTo>
                      <a:pt x="0" y="0"/>
                    </a:moveTo>
                    <a:lnTo>
                      <a:pt x="9382" y="15882"/>
                    </a:lnTo>
                    <a:lnTo>
                      <a:pt x="19050" y="31623"/>
                    </a:lnTo>
                    <a:lnTo>
                      <a:pt x="28717" y="47363"/>
                    </a:lnTo>
                    <a:lnTo>
                      <a:pt x="49506" y="85570"/>
                    </a:lnTo>
                    <a:lnTo>
                      <a:pt x="68318" y="131075"/>
                    </a:lnTo>
                    <a:lnTo>
                      <a:pt x="82045" y="182522"/>
                    </a:lnTo>
                    <a:lnTo>
                      <a:pt x="88403" y="241053"/>
                    </a:lnTo>
                    <a:lnTo>
                      <a:pt x="86868" y="269748"/>
                    </a:lnTo>
                    <a:lnTo>
                      <a:pt x="70044" y="321933"/>
                    </a:lnTo>
                    <a:lnTo>
                      <a:pt x="47720" y="354425"/>
                    </a:lnTo>
                    <a:lnTo>
                      <a:pt x="28194" y="360426"/>
                    </a:lnTo>
                    <a:lnTo>
                      <a:pt x="25908" y="358140"/>
                    </a:lnTo>
                    <a:lnTo>
                      <a:pt x="23622" y="356616"/>
                    </a:lnTo>
                    <a:lnTo>
                      <a:pt x="21336" y="35509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5" name="Google Shape;2055;p32"/>
            <p:cNvSpPr/>
            <p:nvPr/>
          </p:nvSpPr>
          <p:spPr>
            <a:xfrm>
              <a:off x="6817614" y="2121407"/>
              <a:ext cx="79375" cy="1269"/>
            </a:xfrm>
            <a:custGeom>
              <a:rect b="b" l="l" r="r" t="t"/>
              <a:pathLst>
                <a:path extrusionOk="0" h="1269" w="79375">
                  <a:moveTo>
                    <a:pt x="0" y="762"/>
                  </a:moveTo>
                  <a:lnTo>
                    <a:pt x="12453" y="869"/>
                  </a:lnTo>
                  <a:lnTo>
                    <a:pt x="24764" y="1047"/>
                  </a:lnTo>
                  <a:lnTo>
                    <a:pt x="37076" y="1083"/>
                  </a:lnTo>
                  <a:lnTo>
                    <a:pt x="49530" y="762"/>
                  </a:lnTo>
                  <a:lnTo>
                    <a:pt x="56388" y="642"/>
                  </a:lnTo>
                  <a:lnTo>
                    <a:pt x="63246" y="381"/>
                  </a:lnTo>
                  <a:lnTo>
                    <a:pt x="70104" y="119"/>
                  </a:lnTo>
                  <a:lnTo>
                    <a:pt x="76962" y="0"/>
                  </a:lnTo>
                  <a:lnTo>
                    <a:pt x="78486" y="0"/>
                  </a:lnTo>
                  <a:lnTo>
                    <a:pt x="79248" y="0"/>
                  </a:lnTo>
                  <a:lnTo>
                    <a:pt x="77724" y="0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56" name="Google Shape;2056;p3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135772" y="2002523"/>
              <a:ext cx="206110" cy="1836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7" name="Google Shape;2057;p3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402817" y="1931300"/>
              <a:ext cx="357403" cy="20612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58" name="Google Shape;2058;p32"/>
            <p:cNvGrpSpPr/>
            <p:nvPr/>
          </p:nvGrpSpPr>
          <p:grpSpPr>
            <a:xfrm>
              <a:off x="3523475" y="3235439"/>
              <a:ext cx="455701" cy="342913"/>
              <a:chOff x="3523475" y="3235439"/>
              <a:chExt cx="455701" cy="342913"/>
            </a:xfrm>
          </p:grpSpPr>
          <p:pic>
            <p:nvPicPr>
              <p:cNvPr id="2059" name="Google Shape;2059;p3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3523475" y="3235439"/>
                <a:ext cx="100299" cy="192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60" name="Google Shape;2060;p32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3660635" y="3246107"/>
                <a:ext cx="183072" cy="29263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61" name="Google Shape;2061;p32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880496" y="3302495"/>
                <a:ext cx="98680" cy="1097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62" name="Google Shape;2062;p32"/>
              <p:cNvSpPr/>
              <p:nvPr/>
            </p:nvSpPr>
            <p:spPr>
              <a:xfrm>
                <a:off x="3580637" y="3540252"/>
                <a:ext cx="371475" cy="38100"/>
              </a:xfrm>
              <a:custGeom>
                <a:rect b="b" l="l" r="r" t="t"/>
                <a:pathLst>
                  <a:path extrusionOk="0" h="38100" w="371475">
                    <a:moveTo>
                      <a:pt x="0" y="38100"/>
                    </a:moveTo>
                    <a:lnTo>
                      <a:pt x="18157" y="37147"/>
                    </a:lnTo>
                    <a:lnTo>
                      <a:pt x="36099" y="35623"/>
                    </a:lnTo>
                    <a:lnTo>
                      <a:pt x="53899" y="33813"/>
                    </a:lnTo>
                    <a:lnTo>
                      <a:pt x="71628" y="32003"/>
                    </a:lnTo>
                    <a:lnTo>
                      <a:pt x="114478" y="28182"/>
                    </a:lnTo>
                    <a:lnTo>
                      <a:pt x="157257" y="23717"/>
                    </a:lnTo>
                    <a:lnTo>
                      <a:pt x="199894" y="18823"/>
                    </a:lnTo>
                    <a:lnTo>
                      <a:pt x="242315" y="13715"/>
                    </a:lnTo>
                    <a:lnTo>
                      <a:pt x="267914" y="10417"/>
                    </a:lnTo>
                    <a:lnTo>
                      <a:pt x="293370" y="7334"/>
                    </a:lnTo>
                    <a:lnTo>
                      <a:pt x="344424" y="1523"/>
                    </a:lnTo>
                    <a:lnTo>
                      <a:pt x="371094" y="0"/>
                    </a:lnTo>
                    <a:lnTo>
                      <a:pt x="362938" y="3726"/>
                    </a:lnTo>
                    <a:lnTo>
                      <a:pt x="354425" y="6953"/>
                    </a:lnTo>
                    <a:lnTo>
                      <a:pt x="345483" y="9751"/>
                    </a:lnTo>
                    <a:lnTo>
                      <a:pt x="336042" y="12191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3" name="Google Shape;2063;p32"/>
            <p:cNvGrpSpPr/>
            <p:nvPr/>
          </p:nvGrpSpPr>
          <p:grpSpPr>
            <a:xfrm>
              <a:off x="3606533" y="3711689"/>
              <a:ext cx="202717" cy="157628"/>
              <a:chOff x="3606533" y="3711689"/>
              <a:chExt cx="202717" cy="157628"/>
            </a:xfrm>
          </p:grpSpPr>
          <p:pic>
            <p:nvPicPr>
              <p:cNvPr id="2064" name="Google Shape;2064;p32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606533" y="3711689"/>
                <a:ext cx="79749" cy="15547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65" name="Google Shape;2065;p32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710927" y="3725548"/>
                <a:ext cx="98323" cy="1437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66" name="Google Shape;2066;p32"/>
            <p:cNvSpPr/>
            <p:nvPr/>
          </p:nvSpPr>
          <p:spPr>
            <a:xfrm>
              <a:off x="4452365" y="3367278"/>
              <a:ext cx="64135" cy="1904"/>
            </a:xfrm>
            <a:custGeom>
              <a:rect b="b" l="l" r="r" t="t"/>
              <a:pathLst>
                <a:path extrusionOk="0" h="1904" w="64135">
                  <a:moveTo>
                    <a:pt x="0" y="0"/>
                  </a:moveTo>
                  <a:lnTo>
                    <a:pt x="3810" y="761"/>
                  </a:lnTo>
                  <a:lnTo>
                    <a:pt x="6858" y="761"/>
                  </a:lnTo>
                  <a:lnTo>
                    <a:pt x="11430" y="1523"/>
                  </a:lnTo>
                  <a:lnTo>
                    <a:pt x="21395" y="1619"/>
                  </a:lnTo>
                  <a:lnTo>
                    <a:pt x="31718" y="1714"/>
                  </a:lnTo>
                  <a:lnTo>
                    <a:pt x="42183" y="1523"/>
                  </a:lnTo>
                  <a:lnTo>
                    <a:pt x="52577" y="761"/>
                  </a:lnTo>
                  <a:lnTo>
                    <a:pt x="56388" y="0"/>
                  </a:lnTo>
                  <a:lnTo>
                    <a:pt x="60198" y="0"/>
                  </a:lnTo>
                  <a:lnTo>
                    <a:pt x="64008" y="0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32"/>
            <p:cNvSpPr/>
            <p:nvPr/>
          </p:nvSpPr>
          <p:spPr>
            <a:xfrm>
              <a:off x="4457700" y="3445764"/>
              <a:ext cx="85089" cy="5714"/>
            </a:xfrm>
            <a:custGeom>
              <a:rect b="b" l="l" r="r" t="t"/>
              <a:pathLst>
                <a:path extrusionOk="0" h="5714" w="85089">
                  <a:moveTo>
                    <a:pt x="0" y="3810"/>
                  </a:moveTo>
                  <a:lnTo>
                    <a:pt x="11668" y="4798"/>
                  </a:lnTo>
                  <a:lnTo>
                    <a:pt x="23622" y="5429"/>
                  </a:lnTo>
                  <a:lnTo>
                    <a:pt x="35575" y="5631"/>
                  </a:lnTo>
                  <a:lnTo>
                    <a:pt x="47244" y="5334"/>
                  </a:lnTo>
                  <a:lnTo>
                    <a:pt x="56614" y="4500"/>
                  </a:lnTo>
                  <a:lnTo>
                    <a:pt x="66198" y="3238"/>
                  </a:lnTo>
                  <a:lnTo>
                    <a:pt x="75640" y="1690"/>
                  </a:lnTo>
                  <a:lnTo>
                    <a:pt x="84582" y="0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68" name="Google Shape;2068;p3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696443" y="3428510"/>
              <a:ext cx="156997" cy="1421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9" name="Google Shape;2069;p32"/>
            <p:cNvSpPr/>
            <p:nvPr/>
          </p:nvSpPr>
          <p:spPr>
            <a:xfrm>
              <a:off x="5043678" y="3351276"/>
              <a:ext cx="300354" cy="216535"/>
            </a:xfrm>
            <a:custGeom>
              <a:rect b="b" l="l" r="r" t="t"/>
              <a:pathLst>
                <a:path extrusionOk="0" h="216535" w="300354">
                  <a:moveTo>
                    <a:pt x="208787" y="3810"/>
                  </a:moveTo>
                  <a:lnTo>
                    <a:pt x="217931" y="1524"/>
                  </a:lnTo>
                  <a:lnTo>
                    <a:pt x="217931" y="0"/>
                  </a:lnTo>
                  <a:lnTo>
                    <a:pt x="222503" y="762"/>
                  </a:lnTo>
                  <a:lnTo>
                    <a:pt x="179534" y="4298"/>
                  </a:lnTo>
                  <a:lnTo>
                    <a:pt x="126301" y="16287"/>
                  </a:lnTo>
                  <a:lnTo>
                    <a:pt x="88391" y="27432"/>
                  </a:lnTo>
                  <a:lnTo>
                    <a:pt x="80664" y="29682"/>
                  </a:lnTo>
                  <a:lnTo>
                    <a:pt x="72866" y="32289"/>
                  </a:lnTo>
                  <a:lnTo>
                    <a:pt x="65782" y="35897"/>
                  </a:lnTo>
                  <a:lnTo>
                    <a:pt x="60197" y="41148"/>
                  </a:lnTo>
                  <a:lnTo>
                    <a:pt x="67079" y="46827"/>
                  </a:lnTo>
                  <a:lnTo>
                    <a:pt x="115693" y="58495"/>
                  </a:lnTo>
                  <a:lnTo>
                    <a:pt x="155912" y="64615"/>
                  </a:lnTo>
                  <a:lnTo>
                    <a:pt x="176022" y="67818"/>
                  </a:lnTo>
                  <a:lnTo>
                    <a:pt x="223385" y="77247"/>
                  </a:lnTo>
                  <a:lnTo>
                    <a:pt x="252864" y="92583"/>
                  </a:lnTo>
                  <a:lnTo>
                    <a:pt x="250697" y="98298"/>
                  </a:lnTo>
                  <a:lnTo>
                    <a:pt x="237958" y="109442"/>
                  </a:lnTo>
                  <a:lnTo>
                    <a:pt x="221932" y="118300"/>
                  </a:lnTo>
                  <a:lnTo>
                    <a:pt x="205049" y="125730"/>
                  </a:lnTo>
                  <a:lnTo>
                    <a:pt x="189738" y="132588"/>
                  </a:lnTo>
                  <a:lnTo>
                    <a:pt x="136302" y="156781"/>
                  </a:lnTo>
                  <a:lnTo>
                    <a:pt x="82295" y="179832"/>
                  </a:lnTo>
                  <a:lnTo>
                    <a:pt x="44196" y="195167"/>
                  </a:lnTo>
                  <a:lnTo>
                    <a:pt x="25074" y="202870"/>
                  </a:lnTo>
                  <a:lnTo>
                    <a:pt x="6096" y="211074"/>
                  </a:lnTo>
                  <a:lnTo>
                    <a:pt x="2285" y="213360"/>
                  </a:lnTo>
                  <a:lnTo>
                    <a:pt x="0" y="212598"/>
                  </a:lnTo>
                  <a:lnTo>
                    <a:pt x="762" y="215646"/>
                  </a:lnTo>
                  <a:lnTo>
                    <a:pt x="16644" y="215919"/>
                  </a:lnTo>
                  <a:lnTo>
                    <a:pt x="32385" y="215550"/>
                  </a:lnTo>
                  <a:lnTo>
                    <a:pt x="95321" y="208109"/>
                  </a:lnTo>
                  <a:lnTo>
                    <a:pt x="157662" y="197703"/>
                  </a:lnTo>
                  <a:lnTo>
                    <a:pt x="188976" y="192786"/>
                  </a:lnTo>
                  <a:lnTo>
                    <a:pt x="214133" y="188940"/>
                  </a:lnTo>
                  <a:lnTo>
                    <a:pt x="239363" y="185451"/>
                  </a:lnTo>
                  <a:lnTo>
                    <a:pt x="264735" y="182391"/>
                  </a:lnTo>
                  <a:lnTo>
                    <a:pt x="290322" y="179832"/>
                  </a:lnTo>
                  <a:lnTo>
                    <a:pt x="293417" y="179403"/>
                  </a:lnTo>
                  <a:lnTo>
                    <a:pt x="297942" y="178689"/>
                  </a:lnTo>
                  <a:lnTo>
                    <a:pt x="300180" y="178546"/>
                  </a:lnTo>
                  <a:lnTo>
                    <a:pt x="296418" y="179832"/>
                  </a:lnTo>
                  <a:lnTo>
                    <a:pt x="285559" y="182118"/>
                  </a:lnTo>
                  <a:lnTo>
                    <a:pt x="274701" y="184404"/>
                  </a:lnTo>
                  <a:lnTo>
                    <a:pt x="263842" y="186690"/>
                  </a:lnTo>
                  <a:lnTo>
                    <a:pt x="252984" y="188976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0" name="Google Shape;2070;p32"/>
            <p:cNvGrpSpPr/>
            <p:nvPr/>
          </p:nvGrpSpPr>
          <p:grpSpPr>
            <a:xfrm>
              <a:off x="5042916" y="3678936"/>
              <a:ext cx="201168" cy="112903"/>
              <a:chOff x="5042916" y="3678936"/>
              <a:chExt cx="201168" cy="112903"/>
            </a:xfrm>
          </p:grpSpPr>
          <p:sp>
            <p:nvSpPr>
              <p:cNvPr id="2071" name="Google Shape;2071;p32"/>
              <p:cNvSpPr/>
              <p:nvPr/>
            </p:nvSpPr>
            <p:spPr>
              <a:xfrm>
                <a:off x="5042916" y="3723894"/>
                <a:ext cx="40004" cy="67945"/>
              </a:xfrm>
              <a:custGeom>
                <a:rect b="b" l="l" r="r" t="t"/>
                <a:pathLst>
                  <a:path extrusionOk="0" h="67945" w="40004">
                    <a:moveTo>
                      <a:pt x="10667" y="0"/>
                    </a:moveTo>
                    <a:lnTo>
                      <a:pt x="7429" y="9370"/>
                    </a:lnTo>
                    <a:lnTo>
                      <a:pt x="4762" y="18383"/>
                    </a:lnTo>
                    <a:lnTo>
                      <a:pt x="2952" y="27539"/>
                    </a:lnTo>
                    <a:lnTo>
                      <a:pt x="2285" y="37338"/>
                    </a:lnTo>
                    <a:lnTo>
                      <a:pt x="1523" y="44196"/>
                    </a:lnTo>
                    <a:lnTo>
                      <a:pt x="0" y="54864"/>
                    </a:lnTo>
                    <a:lnTo>
                      <a:pt x="3809" y="61722"/>
                    </a:lnTo>
                    <a:lnTo>
                      <a:pt x="6095" y="67818"/>
                    </a:lnTo>
                    <a:lnTo>
                      <a:pt x="35659" y="52899"/>
                    </a:lnTo>
                    <a:lnTo>
                      <a:pt x="39623" y="46481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2" name="Google Shape;2072;p32"/>
              <p:cNvSpPr/>
              <p:nvPr/>
            </p:nvSpPr>
            <p:spPr>
              <a:xfrm>
                <a:off x="5049774" y="3678936"/>
                <a:ext cx="17145" cy="0"/>
              </a:xfrm>
              <a:custGeom>
                <a:rect b="b" l="l" r="r" t="t"/>
                <a:pathLst>
                  <a:path extrusionOk="0" h="120000" w="17145">
                    <a:moveTo>
                      <a:pt x="0" y="0"/>
                    </a:moveTo>
                    <a:lnTo>
                      <a:pt x="5334" y="0"/>
                    </a:lnTo>
                    <a:lnTo>
                      <a:pt x="11430" y="0"/>
                    </a:lnTo>
                    <a:lnTo>
                      <a:pt x="16764" y="0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73" name="Google Shape;2073;p32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116055" y="3710165"/>
                <a:ext cx="83845" cy="731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74" name="Google Shape;2074;p32"/>
              <p:cNvSpPr/>
              <p:nvPr/>
            </p:nvSpPr>
            <p:spPr>
              <a:xfrm>
                <a:off x="5240274" y="3694938"/>
                <a:ext cx="3810" cy="77470"/>
              </a:xfrm>
              <a:custGeom>
                <a:rect b="b" l="l" r="r" t="t"/>
                <a:pathLst>
                  <a:path extrusionOk="0" h="77470" w="3810">
                    <a:moveTo>
                      <a:pt x="3810" y="0"/>
                    </a:moveTo>
                    <a:lnTo>
                      <a:pt x="3250" y="9024"/>
                    </a:lnTo>
                    <a:lnTo>
                      <a:pt x="2762" y="17907"/>
                    </a:lnTo>
                    <a:lnTo>
                      <a:pt x="2416" y="26789"/>
                    </a:lnTo>
                    <a:lnTo>
                      <a:pt x="2286" y="35814"/>
                    </a:lnTo>
                    <a:lnTo>
                      <a:pt x="2607" y="44624"/>
                    </a:lnTo>
                    <a:lnTo>
                      <a:pt x="3143" y="53721"/>
                    </a:lnTo>
                    <a:lnTo>
                      <a:pt x="3250" y="62817"/>
                    </a:lnTo>
                    <a:lnTo>
                      <a:pt x="2286" y="71628"/>
                    </a:lnTo>
                    <a:lnTo>
                      <a:pt x="1524" y="73152"/>
                    </a:lnTo>
                    <a:lnTo>
                      <a:pt x="762" y="74676"/>
                    </a:lnTo>
                    <a:lnTo>
                      <a:pt x="0" y="76962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075" name="Google Shape;2075;p32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102339" y="3223247"/>
              <a:ext cx="69688" cy="8308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76" name="Google Shape;2076;p32"/>
            <p:cNvGrpSpPr/>
            <p:nvPr/>
          </p:nvGrpSpPr>
          <p:grpSpPr>
            <a:xfrm>
              <a:off x="5520689" y="3343655"/>
              <a:ext cx="136017" cy="129286"/>
              <a:chOff x="5520689" y="3343655"/>
              <a:chExt cx="136017" cy="129286"/>
            </a:xfrm>
          </p:grpSpPr>
          <p:sp>
            <p:nvSpPr>
              <p:cNvPr id="2077" name="Google Shape;2077;p32"/>
              <p:cNvSpPr/>
              <p:nvPr/>
            </p:nvSpPr>
            <p:spPr>
              <a:xfrm>
                <a:off x="5520689" y="3382517"/>
                <a:ext cx="49529" cy="1904"/>
              </a:xfrm>
              <a:custGeom>
                <a:rect b="b" l="l" r="r" t="t"/>
                <a:pathLst>
                  <a:path extrusionOk="0" h="1904" w="49529">
                    <a:moveTo>
                      <a:pt x="0" y="0"/>
                    </a:moveTo>
                    <a:lnTo>
                      <a:pt x="9477" y="559"/>
                    </a:lnTo>
                    <a:lnTo>
                      <a:pt x="18668" y="1047"/>
                    </a:lnTo>
                    <a:lnTo>
                      <a:pt x="27860" y="1393"/>
                    </a:lnTo>
                    <a:lnTo>
                      <a:pt x="37338" y="1523"/>
                    </a:lnTo>
                    <a:lnTo>
                      <a:pt x="41148" y="1523"/>
                    </a:lnTo>
                    <a:lnTo>
                      <a:pt x="45720" y="1523"/>
                    </a:lnTo>
                    <a:lnTo>
                      <a:pt x="49530" y="1523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8" name="Google Shape;2078;p32"/>
              <p:cNvSpPr/>
              <p:nvPr/>
            </p:nvSpPr>
            <p:spPr>
              <a:xfrm>
                <a:off x="5628131" y="3343655"/>
                <a:ext cx="3175" cy="59054"/>
              </a:xfrm>
              <a:custGeom>
                <a:rect b="b" l="l" r="r" t="t"/>
                <a:pathLst>
                  <a:path extrusionOk="0" h="59054" w="3175">
                    <a:moveTo>
                      <a:pt x="0" y="0"/>
                    </a:moveTo>
                    <a:lnTo>
                      <a:pt x="2286" y="41148"/>
                    </a:lnTo>
                    <a:lnTo>
                      <a:pt x="3048" y="47244"/>
                    </a:lnTo>
                    <a:lnTo>
                      <a:pt x="3048" y="54102"/>
                    </a:lnTo>
                    <a:lnTo>
                      <a:pt x="3048" y="57150"/>
                    </a:lnTo>
                    <a:lnTo>
                      <a:pt x="3048" y="57912"/>
                    </a:lnTo>
                    <a:lnTo>
                      <a:pt x="2286" y="58674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9" name="Google Shape;2079;p32"/>
              <p:cNvSpPr/>
              <p:nvPr/>
            </p:nvSpPr>
            <p:spPr>
              <a:xfrm>
                <a:off x="5590031" y="3460241"/>
                <a:ext cx="66675" cy="12700"/>
              </a:xfrm>
              <a:custGeom>
                <a:rect b="b" l="l" r="r" t="t"/>
                <a:pathLst>
                  <a:path extrusionOk="0" h="12700" w="66675">
                    <a:moveTo>
                      <a:pt x="0" y="0"/>
                    </a:moveTo>
                    <a:lnTo>
                      <a:pt x="42219" y="5691"/>
                    </a:lnTo>
                    <a:lnTo>
                      <a:pt x="48768" y="5905"/>
                    </a:lnTo>
                    <a:lnTo>
                      <a:pt x="55316" y="6405"/>
                    </a:lnTo>
                    <a:lnTo>
                      <a:pt x="61722" y="7619"/>
                    </a:lnTo>
                    <a:lnTo>
                      <a:pt x="66294" y="8381"/>
                    </a:lnTo>
                    <a:lnTo>
                      <a:pt x="64769" y="9905"/>
                    </a:lnTo>
                    <a:lnTo>
                      <a:pt x="66294" y="12191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80" name="Google Shape;2080;p32"/>
            <p:cNvSpPr/>
            <p:nvPr/>
          </p:nvSpPr>
          <p:spPr>
            <a:xfrm>
              <a:off x="5599176" y="3539120"/>
              <a:ext cx="85725" cy="66039"/>
            </a:xfrm>
            <a:custGeom>
              <a:rect b="b" l="l" r="r" t="t"/>
              <a:pathLst>
                <a:path extrusionOk="0" h="66039" w="85725">
                  <a:moveTo>
                    <a:pt x="12953" y="4179"/>
                  </a:moveTo>
                  <a:lnTo>
                    <a:pt x="19716" y="2214"/>
                  </a:lnTo>
                  <a:lnTo>
                    <a:pt x="27050" y="464"/>
                  </a:lnTo>
                  <a:lnTo>
                    <a:pt x="34385" y="0"/>
                  </a:lnTo>
                  <a:lnTo>
                    <a:pt x="41147" y="1893"/>
                  </a:lnTo>
                  <a:lnTo>
                    <a:pt x="48005" y="5703"/>
                  </a:lnTo>
                  <a:lnTo>
                    <a:pt x="49529" y="13323"/>
                  </a:lnTo>
                  <a:lnTo>
                    <a:pt x="49529" y="20181"/>
                  </a:lnTo>
                  <a:lnTo>
                    <a:pt x="48089" y="28789"/>
                  </a:lnTo>
                  <a:lnTo>
                    <a:pt x="21431" y="59043"/>
                  </a:lnTo>
                  <a:lnTo>
                    <a:pt x="8381" y="65901"/>
                  </a:lnTo>
                  <a:lnTo>
                    <a:pt x="6095" y="65901"/>
                  </a:lnTo>
                  <a:lnTo>
                    <a:pt x="3809" y="65901"/>
                  </a:lnTo>
                  <a:lnTo>
                    <a:pt x="1523" y="65901"/>
                  </a:lnTo>
                  <a:lnTo>
                    <a:pt x="2285" y="62853"/>
                  </a:lnTo>
                  <a:lnTo>
                    <a:pt x="0" y="59805"/>
                  </a:lnTo>
                  <a:lnTo>
                    <a:pt x="3809" y="57519"/>
                  </a:lnTo>
                  <a:lnTo>
                    <a:pt x="9905" y="53709"/>
                  </a:lnTo>
                  <a:lnTo>
                    <a:pt x="21335" y="56757"/>
                  </a:lnTo>
                  <a:lnTo>
                    <a:pt x="28193" y="56757"/>
                  </a:lnTo>
                  <a:lnTo>
                    <a:pt x="37337" y="57697"/>
                  </a:lnTo>
                  <a:lnTo>
                    <a:pt x="46481" y="59138"/>
                  </a:lnTo>
                  <a:lnTo>
                    <a:pt x="55625" y="60721"/>
                  </a:lnTo>
                  <a:lnTo>
                    <a:pt x="64769" y="62091"/>
                  </a:lnTo>
                  <a:lnTo>
                    <a:pt x="68579" y="62853"/>
                  </a:lnTo>
                  <a:lnTo>
                    <a:pt x="81533" y="65901"/>
                  </a:lnTo>
                  <a:lnTo>
                    <a:pt x="85343" y="64377"/>
                  </a:lnTo>
                  <a:lnTo>
                    <a:pt x="85343" y="63615"/>
                  </a:lnTo>
                  <a:lnTo>
                    <a:pt x="85343" y="62853"/>
                  </a:lnTo>
                  <a:lnTo>
                    <a:pt x="85343" y="62091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81" name="Google Shape;2081;p32"/>
            <p:cNvGrpSpPr/>
            <p:nvPr/>
          </p:nvGrpSpPr>
          <p:grpSpPr>
            <a:xfrm>
              <a:off x="5471445" y="3229344"/>
              <a:ext cx="292067" cy="508000"/>
              <a:chOff x="5471445" y="3229344"/>
              <a:chExt cx="292067" cy="508000"/>
            </a:xfrm>
          </p:grpSpPr>
          <p:sp>
            <p:nvSpPr>
              <p:cNvPr id="2082" name="Google Shape;2082;p32"/>
              <p:cNvSpPr/>
              <p:nvPr/>
            </p:nvSpPr>
            <p:spPr>
              <a:xfrm>
                <a:off x="5634227" y="3462968"/>
                <a:ext cx="117475" cy="10795"/>
              </a:xfrm>
              <a:custGeom>
                <a:rect b="b" l="l" r="r" t="t"/>
                <a:pathLst>
                  <a:path extrusionOk="0" h="10795" w="117475">
                    <a:moveTo>
                      <a:pt x="0" y="2607"/>
                    </a:moveTo>
                    <a:lnTo>
                      <a:pt x="12465" y="2786"/>
                    </a:lnTo>
                    <a:lnTo>
                      <a:pt x="24860" y="2321"/>
                    </a:lnTo>
                    <a:lnTo>
                      <a:pt x="37397" y="1428"/>
                    </a:lnTo>
                    <a:lnTo>
                      <a:pt x="50292" y="321"/>
                    </a:lnTo>
                    <a:lnTo>
                      <a:pt x="62412" y="0"/>
                    </a:lnTo>
                    <a:lnTo>
                      <a:pt x="74676" y="35"/>
                    </a:lnTo>
                    <a:lnTo>
                      <a:pt x="86939" y="214"/>
                    </a:lnTo>
                    <a:lnTo>
                      <a:pt x="99060" y="321"/>
                    </a:lnTo>
                    <a:lnTo>
                      <a:pt x="105155" y="1083"/>
                    </a:lnTo>
                    <a:lnTo>
                      <a:pt x="113538" y="1083"/>
                    </a:lnTo>
                    <a:lnTo>
                      <a:pt x="117348" y="5655"/>
                    </a:lnTo>
                    <a:lnTo>
                      <a:pt x="117348" y="7179"/>
                    </a:lnTo>
                    <a:lnTo>
                      <a:pt x="117348" y="7941"/>
                    </a:lnTo>
                    <a:lnTo>
                      <a:pt x="112776" y="9465"/>
                    </a:lnTo>
                    <a:lnTo>
                      <a:pt x="109728" y="10227"/>
                    </a:lnTo>
                    <a:lnTo>
                      <a:pt x="105155" y="10227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3" name="Google Shape;2083;p32"/>
              <p:cNvSpPr/>
              <p:nvPr/>
            </p:nvSpPr>
            <p:spPr>
              <a:xfrm>
                <a:off x="5697473" y="3508914"/>
                <a:ext cx="66039" cy="80645"/>
              </a:xfrm>
              <a:custGeom>
                <a:rect b="b" l="l" r="r" t="t"/>
                <a:pathLst>
                  <a:path extrusionOk="0" h="80645" w="66039">
                    <a:moveTo>
                      <a:pt x="48005" y="8477"/>
                    </a:moveTo>
                    <a:lnTo>
                      <a:pt x="39659" y="2774"/>
                    </a:lnTo>
                    <a:lnTo>
                      <a:pt x="33813" y="0"/>
                    </a:lnTo>
                    <a:lnTo>
                      <a:pt x="28396" y="1083"/>
                    </a:lnTo>
                    <a:lnTo>
                      <a:pt x="11429" y="31337"/>
                    </a:lnTo>
                    <a:lnTo>
                      <a:pt x="10667" y="40481"/>
                    </a:lnTo>
                    <a:lnTo>
                      <a:pt x="16763" y="43529"/>
                    </a:lnTo>
                    <a:lnTo>
                      <a:pt x="23621" y="47339"/>
                    </a:lnTo>
                    <a:lnTo>
                      <a:pt x="30479" y="50375"/>
                    </a:lnTo>
                    <a:lnTo>
                      <a:pt x="37337" y="52768"/>
                    </a:lnTo>
                    <a:lnTo>
                      <a:pt x="44195" y="54733"/>
                    </a:lnTo>
                    <a:lnTo>
                      <a:pt x="51053" y="56483"/>
                    </a:lnTo>
                    <a:lnTo>
                      <a:pt x="56387" y="58007"/>
                    </a:lnTo>
                    <a:lnTo>
                      <a:pt x="61721" y="58769"/>
                    </a:lnTo>
                    <a:lnTo>
                      <a:pt x="65531" y="62579"/>
                    </a:lnTo>
                    <a:lnTo>
                      <a:pt x="65531" y="63341"/>
                    </a:lnTo>
                    <a:lnTo>
                      <a:pt x="65531" y="64103"/>
                    </a:lnTo>
                    <a:lnTo>
                      <a:pt x="63245" y="70199"/>
                    </a:lnTo>
                    <a:lnTo>
                      <a:pt x="62483" y="70199"/>
                    </a:lnTo>
                    <a:lnTo>
                      <a:pt x="55625" y="72485"/>
                    </a:lnTo>
                    <a:lnTo>
                      <a:pt x="48637" y="74390"/>
                    </a:lnTo>
                    <a:lnTo>
                      <a:pt x="41433" y="75723"/>
                    </a:lnTo>
                    <a:lnTo>
                      <a:pt x="34087" y="76771"/>
                    </a:lnTo>
                    <a:lnTo>
                      <a:pt x="26669" y="77819"/>
                    </a:lnTo>
                    <a:lnTo>
                      <a:pt x="20038" y="78926"/>
                    </a:lnTo>
                    <a:lnTo>
                      <a:pt x="13620" y="79819"/>
                    </a:lnTo>
                    <a:lnTo>
                      <a:pt x="7060" y="80283"/>
                    </a:lnTo>
                    <a:lnTo>
                      <a:pt x="0" y="80105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4" name="Google Shape;2084;p32"/>
              <p:cNvSpPr/>
              <p:nvPr/>
            </p:nvSpPr>
            <p:spPr>
              <a:xfrm>
                <a:off x="5471445" y="3229344"/>
                <a:ext cx="124460" cy="508000"/>
              </a:xfrm>
              <a:custGeom>
                <a:rect b="b" l="l" r="r" t="t"/>
                <a:pathLst>
                  <a:path extrusionOk="0" h="508000" w="124460">
                    <a:moveTo>
                      <a:pt x="83534" y="16013"/>
                    </a:moveTo>
                    <a:lnTo>
                      <a:pt x="74961" y="13501"/>
                    </a:lnTo>
                    <a:lnTo>
                      <a:pt x="66389" y="10775"/>
                    </a:lnTo>
                    <a:lnTo>
                      <a:pt x="57816" y="8191"/>
                    </a:lnTo>
                    <a:lnTo>
                      <a:pt x="49244" y="6107"/>
                    </a:lnTo>
                    <a:lnTo>
                      <a:pt x="40600" y="3786"/>
                    </a:lnTo>
                    <a:lnTo>
                      <a:pt x="29813" y="1250"/>
                    </a:lnTo>
                    <a:lnTo>
                      <a:pt x="1238" y="33539"/>
                    </a:lnTo>
                    <a:lnTo>
                      <a:pt x="83" y="58924"/>
                    </a:lnTo>
                    <a:lnTo>
                      <a:pt x="916" y="110263"/>
                    </a:lnTo>
                    <a:lnTo>
                      <a:pt x="6822" y="179641"/>
                    </a:lnTo>
                    <a:lnTo>
                      <a:pt x="11810" y="223563"/>
                    </a:lnTo>
                    <a:lnTo>
                      <a:pt x="17228" y="267342"/>
                    </a:lnTo>
                    <a:lnTo>
                      <a:pt x="22574" y="310907"/>
                    </a:lnTo>
                    <a:lnTo>
                      <a:pt x="25526" y="338911"/>
                    </a:lnTo>
                    <a:lnTo>
                      <a:pt x="28479" y="366914"/>
                    </a:lnTo>
                    <a:lnTo>
                      <a:pt x="31146" y="394918"/>
                    </a:lnTo>
                    <a:lnTo>
                      <a:pt x="33242" y="422921"/>
                    </a:lnTo>
                    <a:lnTo>
                      <a:pt x="34682" y="440626"/>
                    </a:lnTo>
                    <a:lnTo>
                      <a:pt x="35623" y="458259"/>
                    </a:lnTo>
                    <a:lnTo>
                      <a:pt x="36135" y="475749"/>
                    </a:lnTo>
                    <a:lnTo>
                      <a:pt x="36290" y="493025"/>
                    </a:lnTo>
                    <a:lnTo>
                      <a:pt x="37052" y="497597"/>
                    </a:lnTo>
                    <a:lnTo>
                      <a:pt x="37052" y="502169"/>
                    </a:lnTo>
                    <a:lnTo>
                      <a:pt x="37052" y="506741"/>
                    </a:lnTo>
                    <a:lnTo>
                      <a:pt x="41624" y="507503"/>
                    </a:lnTo>
                    <a:lnTo>
                      <a:pt x="43910" y="507503"/>
                    </a:lnTo>
                    <a:lnTo>
                      <a:pt x="48482" y="505979"/>
                    </a:lnTo>
                    <a:lnTo>
                      <a:pt x="58328" y="502277"/>
                    </a:lnTo>
                    <a:lnTo>
                      <a:pt x="68389" y="499217"/>
                    </a:lnTo>
                    <a:lnTo>
                      <a:pt x="78593" y="496871"/>
                    </a:lnTo>
                    <a:lnTo>
                      <a:pt x="88868" y="495311"/>
                    </a:lnTo>
                    <a:lnTo>
                      <a:pt x="97559" y="494990"/>
                    </a:lnTo>
                    <a:lnTo>
                      <a:pt x="106394" y="495026"/>
                    </a:lnTo>
                    <a:lnTo>
                      <a:pt x="115228" y="495204"/>
                    </a:lnTo>
                    <a:lnTo>
                      <a:pt x="123920" y="495311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085" name="Google Shape;2085;p32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038075" y="3281921"/>
              <a:ext cx="107467" cy="853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6" name="Google Shape;2086;p32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340589" y="3201911"/>
              <a:ext cx="187477" cy="169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7" name="Google Shape;2087;p32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575285" y="3151619"/>
              <a:ext cx="257783" cy="1874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8" name="Google Shape;2088;p32"/>
            <p:cNvSpPr/>
            <p:nvPr/>
          </p:nvSpPr>
          <p:spPr>
            <a:xfrm>
              <a:off x="6413753" y="3395912"/>
              <a:ext cx="381000" cy="22860"/>
            </a:xfrm>
            <a:custGeom>
              <a:rect b="b" l="l" r="r" t="t"/>
              <a:pathLst>
                <a:path extrusionOk="0" h="22860" w="381000">
                  <a:moveTo>
                    <a:pt x="0" y="22419"/>
                  </a:moveTo>
                  <a:lnTo>
                    <a:pt x="20454" y="21455"/>
                  </a:lnTo>
                  <a:lnTo>
                    <a:pt x="40767" y="19847"/>
                  </a:lnTo>
                  <a:lnTo>
                    <a:pt x="61079" y="17811"/>
                  </a:lnTo>
                  <a:lnTo>
                    <a:pt x="81534" y="15561"/>
                  </a:lnTo>
                  <a:lnTo>
                    <a:pt x="114121" y="12406"/>
                  </a:lnTo>
                  <a:lnTo>
                    <a:pt x="146780" y="9751"/>
                  </a:lnTo>
                  <a:lnTo>
                    <a:pt x="179581" y="7524"/>
                  </a:lnTo>
                  <a:lnTo>
                    <a:pt x="212597" y="5655"/>
                  </a:lnTo>
                  <a:lnTo>
                    <a:pt x="242887" y="3857"/>
                  </a:lnTo>
                  <a:lnTo>
                    <a:pt x="273177" y="2131"/>
                  </a:lnTo>
                  <a:lnTo>
                    <a:pt x="303466" y="833"/>
                  </a:lnTo>
                  <a:lnTo>
                    <a:pt x="333756" y="321"/>
                  </a:lnTo>
                  <a:lnTo>
                    <a:pt x="345638" y="0"/>
                  </a:lnTo>
                  <a:lnTo>
                    <a:pt x="357377" y="35"/>
                  </a:lnTo>
                  <a:lnTo>
                    <a:pt x="369117" y="214"/>
                  </a:lnTo>
                  <a:lnTo>
                    <a:pt x="381000" y="321"/>
                  </a:lnTo>
                  <a:lnTo>
                    <a:pt x="372618" y="1083"/>
                  </a:lnTo>
                  <a:lnTo>
                    <a:pt x="364236" y="1845"/>
                  </a:lnTo>
                  <a:lnTo>
                    <a:pt x="355854" y="3369"/>
                  </a:lnTo>
                  <a:lnTo>
                    <a:pt x="343662" y="4893"/>
                  </a:lnTo>
                  <a:lnTo>
                    <a:pt x="339852" y="4893"/>
                  </a:lnTo>
                  <a:lnTo>
                    <a:pt x="331470" y="5655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89" name="Google Shape;2089;p32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569188" y="3480041"/>
              <a:ext cx="95275" cy="769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0" name="Google Shape;2090;p32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811505" y="3061703"/>
              <a:ext cx="83845" cy="754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1" name="Google Shape;2091;p32"/>
            <p:cNvSpPr/>
            <p:nvPr/>
          </p:nvSpPr>
          <p:spPr>
            <a:xfrm>
              <a:off x="6960107" y="2999112"/>
              <a:ext cx="132079" cy="581660"/>
            </a:xfrm>
            <a:custGeom>
              <a:rect b="b" l="l" r="r" t="t"/>
              <a:pathLst>
                <a:path extrusionOk="0" h="581660" w="132079">
                  <a:moveTo>
                    <a:pt x="0" y="19169"/>
                  </a:moveTo>
                  <a:lnTo>
                    <a:pt x="13144" y="15644"/>
                  </a:lnTo>
                  <a:lnTo>
                    <a:pt x="26288" y="12120"/>
                  </a:lnTo>
                  <a:lnTo>
                    <a:pt x="39433" y="8882"/>
                  </a:lnTo>
                  <a:lnTo>
                    <a:pt x="52577" y="6215"/>
                  </a:lnTo>
                  <a:lnTo>
                    <a:pt x="64377" y="3667"/>
                  </a:lnTo>
                  <a:lnTo>
                    <a:pt x="76676" y="1262"/>
                  </a:lnTo>
                  <a:lnTo>
                    <a:pt x="89118" y="0"/>
                  </a:lnTo>
                  <a:lnTo>
                    <a:pt x="101346" y="881"/>
                  </a:lnTo>
                  <a:lnTo>
                    <a:pt x="111585" y="5131"/>
                  </a:lnTo>
                  <a:lnTo>
                    <a:pt x="129135" y="55542"/>
                  </a:lnTo>
                  <a:lnTo>
                    <a:pt x="131087" y="102000"/>
                  </a:lnTo>
                  <a:lnTo>
                    <a:pt x="131064" y="125087"/>
                  </a:lnTo>
                  <a:lnTo>
                    <a:pt x="131587" y="174236"/>
                  </a:lnTo>
                  <a:lnTo>
                    <a:pt x="131826" y="223385"/>
                  </a:lnTo>
                  <a:lnTo>
                    <a:pt x="131492" y="272534"/>
                  </a:lnTo>
                  <a:lnTo>
                    <a:pt x="130302" y="321683"/>
                  </a:lnTo>
                  <a:lnTo>
                    <a:pt x="126301" y="394739"/>
                  </a:lnTo>
                  <a:lnTo>
                    <a:pt x="123658" y="431089"/>
                  </a:lnTo>
                  <a:lnTo>
                    <a:pt x="121158" y="467225"/>
                  </a:lnTo>
                  <a:lnTo>
                    <a:pt x="119705" y="486536"/>
                  </a:lnTo>
                  <a:lnTo>
                    <a:pt x="118681" y="505706"/>
                  </a:lnTo>
                  <a:lnTo>
                    <a:pt x="117943" y="524875"/>
                  </a:lnTo>
                  <a:lnTo>
                    <a:pt x="117348" y="544187"/>
                  </a:lnTo>
                  <a:lnTo>
                    <a:pt x="117348" y="551807"/>
                  </a:lnTo>
                  <a:lnTo>
                    <a:pt x="116586" y="560189"/>
                  </a:lnTo>
                  <a:lnTo>
                    <a:pt x="117348" y="567809"/>
                  </a:lnTo>
                  <a:lnTo>
                    <a:pt x="117348" y="568571"/>
                  </a:lnTo>
                  <a:lnTo>
                    <a:pt x="117348" y="569333"/>
                  </a:lnTo>
                  <a:lnTo>
                    <a:pt x="109477" y="569356"/>
                  </a:lnTo>
                  <a:lnTo>
                    <a:pt x="101822" y="569523"/>
                  </a:lnTo>
                  <a:lnTo>
                    <a:pt x="94309" y="569975"/>
                  </a:lnTo>
                  <a:lnTo>
                    <a:pt x="86868" y="570857"/>
                  </a:lnTo>
                  <a:lnTo>
                    <a:pt x="72818" y="573583"/>
                  </a:lnTo>
                  <a:lnTo>
                    <a:pt x="59055" y="576667"/>
                  </a:lnTo>
                  <a:lnTo>
                    <a:pt x="45291" y="579322"/>
                  </a:lnTo>
                  <a:lnTo>
                    <a:pt x="31242" y="580763"/>
                  </a:lnTo>
                  <a:lnTo>
                    <a:pt x="19812" y="580763"/>
                  </a:lnTo>
                  <a:lnTo>
                    <a:pt x="16002" y="581525"/>
                  </a:lnTo>
                  <a:lnTo>
                    <a:pt x="8382" y="579239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92" name="Google Shape;2092;p32"/>
            <p:cNvGrpSpPr/>
            <p:nvPr/>
          </p:nvGrpSpPr>
          <p:grpSpPr>
            <a:xfrm>
              <a:off x="7716011" y="3227832"/>
              <a:ext cx="97536" cy="72771"/>
              <a:chOff x="7716011" y="3227832"/>
              <a:chExt cx="97536" cy="72771"/>
            </a:xfrm>
          </p:grpSpPr>
          <p:sp>
            <p:nvSpPr>
              <p:cNvPr id="2093" name="Google Shape;2093;p32"/>
              <p:cNvSpPr/>
              <p:nvPr/>
            </p:nvSpPr>
            <p:spPr>
              <a:xfrm>
                <a:off x="7716011" y="3227832"/>
                <a:ext cx="67945" cy="10794"/>
              </a:xfrm>
              <a:custGeom>
                <a:rect b="b" l="l" r="r" t="t"/>
                <a:pathLst>
                  <a:path extrusionOk="0" h="10794" w="67945">
                    <a:moveTo>
                      <a:pt x="0" y="0"/>
                    </a:moveTo>
                    <a:lnTo>
                      <a:pt x="12001" y="1464"/>
                    </a:lnTo>
                    <a:lnTo>
                      <a:pt x="24003" y="2571"/>
                    </a:lnTo>
                    <a:lnTo>
                      <a:pt x="36004" y="3536"/>
                    </a:lnTo>
                    <a:lnTo>
                      <a:pt x="48006" y="4571"/>
                    </a:lnTo>
                    <a:lnTo>
                      <a:pt x="55626" y="5333"/>
                    </a:lnTo>
                    <a:lnTo>
                      <a:pt x="62484" y="5333"/>
                    </a:lnTo>
                    <a:lnTo>
                      <a:pt x="67818" y="10667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4" name="Google Shape;2094;p32"/>
              <p:cNvSpPr/>
              <p:nvPr/>
            </p:nvSpPr>
            <p:spPr>
              <a:xfrm>
                <a:off x="7722107" y="3287268"/>
                <a:ext cx="91440" cy="13335"/>
              </a:xfrm>
              <a:custGeom>
                <a:rect b="b" l="l" r="r" t="t"/>
                <a:pathLst>
                  <a:path extrusionOk="0" h="13335" w="91440">
                    <a:moveTo>
                      <a:pt x="0" y="12953"/>
                    </a:moveTo>
                    <a:lnTo>
                      <a:pt x="45327" y="9953"/>
                    </a:lnTo>
                    <a:lnTo>
                      <a:pt x="84641" y="1607"/>
                    </a:lnTo>
                    <a:lnTo>
                      <a:pt x="91440" y="0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095" name="Google Shape;2095;p32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7903450" y="3214531"/>
              <a:ext cx="127148" cy="1316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6" name="Google Shape;2096;p32"/>
            <p:cNvSpPr/>
            <p:nvPr/>
          </p:nvSpPr>
          <p:spPr>
            <a:xfrm>
              <a:off x="8447531" y="3239261"/>
              <a:ext cx="100965" cy="309879"/>
            </a:xfrm>
            <a:custGeom>
              <a:rect b="b" l="l" r="r" t="t"/>
              <a:pathLst>
                <a:path extrusionOk="0" h="309879" w="100965">
                  <a:moveTo>
                    <a:pt x="100583" y="2286"/>
                  </a:moveTo>
                  <a:lnTo>
                    <a:pt x="88463" y="1404"/>
                  </a:lnTo>
                  <a:lnTo>
                    <a:pt x="76199" y="952"/>
                  </a:lnTo>
                  <a:lnTo>
                    <a:pt x="63936" y="785"/>
                  </a:lnTo>
                  <a:lnTo>
                    <a:pt x="51815" y="762"/>
                  </a:lnTo>
                  <a:lnTo>
                    <a:pt x="40957" y="642"/>
                  </a:lnTo>
                  <a:lnTo>
                    <a:pt x="30098" y="381"/>
                  </a:lnTo>
                  <a:lnTo>
                    <a:pt x="19240" y="119"/>
                  </a:lnTo>
                  <a:lnTo>
                    <a:pt x="8381" y="0"/>
                  </a:lnTo>
                  <a:lnTo>
                    <a:pt x="3809" y="0"/>
                  </a:lnTo>
                  <a:lnTo>
                    <a:pt x="3047" y="0"/>
                  </a:lnTo>
                  <a:lnTo>
                    <a:pt x="761" y="0"/>
                  </a:lnTo>
                  <a:lnTo>
                    <a:pt x="0" y="7620"/>
                  </a:lnTo>
                  <a:lnTo>
                    <a:pt x="0" y="14478"/>
                  </a:lnTo>
                  <a:lnTo>
                    <a:pt x="1523" y="23622"/>
                  </a:lnTo>
                  <a:lnTo>
                    <a:pt x="4179" y="42600"/>
                  </a:lnTo>
                  <a:lnTo>
                    <a:pt x="7334" y="61722"/>
                  </a:lnTo>
                  <a:lnTo>
                    <a:pt x="10632" y="80843"/>
                  </a:lnTo>
                  <a:lnTo>
                    <a:pt x="13715" y="99822"/>
                  </a:lnTo>
                  <a:lnTo>
                    <a:pt x="19526" y="147447"/>
                  </a:lnTo>
                  <a:lnTo>
                    <a:pt x="23621" y="195072"/>
                  </a:lnTo>
                  <a:lnTo>
                    <a:pt x="24574" y="232791"/>
                  </a:lnTo>
                  <a:lnTo>
                    <a:pt x="24479" y="251650"/>
                  </a:lnTo>
                  <a:lnTo>
                    <a:pt x="24383" y="270510"/>
                  </a:lnTo>
                  <a:lnTo>
                    <a:pt x="24693" y="279403"/>
                  </a:lnTo>
                  <a:lnTo>
                    <a:pt x="24574" y="287940"/>
                  </a:lnTo>
                  <a:lnTo>
                    <a:pt x="24169" y="296334"/>
                  </a:lnTo>
                  <a:lnTo>
                    <a:pt x="23621" y="304800"/>
                  </a:lnTo>
                  <a:lnTo>
                    <a:pt x="23621" y="306324"/>
                  </a:lnTo>
                  <a:lnTo>
                    <a:pt x="23621" y="307086"/>
                  </a:lnTo>
                  <a:lnTo>
                    <a:pt x="23621" y="308610"/>
                  </a:lnTo>
                  <a:lnTo>
                    <a:pt x="35516" y="308907"/>
                  </a:lnTo>
                  <a:lnTo>
                    <a:pt x="47910" y="309276"/>
                  </a:lnTo>
                  <a:lnTo>
                    <a:pt x="60162" y="308931"/>
                  </a:lnTo>
                  <a:lnTo>
                    <a:pt x="71627" y="307086"/>
                  </a:lnTo>
                  <a:lnTo>
                    <a:pt x="82295" y="303276"/>
                  </a:lnTo>
                  <a:lnTo>
                    <a:pt x="85343" y="301752"/>
                  </a:lnTo>
                  <a:lnTo>
                    <a:pt x="91439" y="297942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97" name="Google Shape;2097;p32"/>
            <p:cNvGrpSpPr/>
            <p:nvPr/>
          </p:nvGrpSpPr>
          <p:grpSpPr>
            <a:xfrm>
              <a:off x="8616683" y="3272515"/>
              <a:ext cx="333019" cy="157926"/>
              <a:chOff x="8616683" y="3272515"/>
              <a:chExt cx="333019" cy="157926"/>
            </a:xfrm>
          </p:grpSpPr>
          <p:pic>
            <p:nvPicPr>
              <p:cNvPr id="2098" name="Google Shape;2098;p32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8616683" y="3307067"/>
                <a:ext cx="174523" cy="123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9" name="Google Shape;2099;p32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8820137" y="3328355"/>
                <a:ext cx="129565" cy="838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00" name="Google Shape;2100;p32"/>
              <p:cNvSpPr/>
              <p:nvPr/>
            </p:nvSpPr>
            <p:spPr>
              <a:xfrm>
                <a:off x="8929306" y="3272515"/>
                <a:ext cx="6350" cy="22860"/>
              </a:xfrm>
              <a:custGeom>
                <a:rect b="b" l="l" r="r" t="t"/>
                <a:pathLst>
                  <a:path extrusionOk="0" h="22860" w="6350">
                    <a:moveTo>
                      <a:pt x="5905" y="22371"/>
                    </a:moveTo>
                    <a:lnTo>
                      <a:pt x="309" y="0"/>
                    </a:lnTo>
                    <a:lnTo>
                      <a:pt x="0" y="559"/>
                    </a:lnTo>
                    <a:lnTo>
                      <a:pt x="2262" y="8977"/>
                    </a:lnTo>
                    <a:lnTo>
                      <a:pt x="4381" y="10179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01" name="Google Shape;2101;p32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9014268" y="3220961"/>
              <a:ext cx="248996" cy="2280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2" name="Google Shape;2102;p32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4517123" y="4120026"/>
              <a:ext cx="2590063" cy="105015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03" name="Google Shape;2103;p32"/>
            <p:cNvGrpSpPr/>
            <p:nvPr/>
          </p:nvGrpSpPr>
          <p:grpSpPr>
            <a:xfrm>
              <a:off x="7242797" y="4684763"/>
              <a:ext cx="483895" cy="157283"/>
              <a:chOff x="7242797" y="4684763"/>
              <a:chExt cx="483895" cy="157283"/>
            </a:xfrm>
          </p:grpSpPr>
          <p:pic>
            <p:nvPicPr>
              <p:cNvPr id="2104" name="Google Shape;2104;p32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7242797" y="4684763"/>
                <a:ext cx="259557" cy="1572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5" name="Google Shape;2105;p32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7533595" y="4719053"/>
                <a:ext cx="87179" cy="937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6" name="Google Shape;2106;p32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7645133" y="4700765"/>
                <a:ext cx="81559" cy="792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07" name="Google Shape;2107;p32"/>
            <p:cNvGrpSpPr/>
            <p:nvPr/>
          </p:nvGrpSpPr>
          <p:grpSpPr>
            <a:xfrm>
              <a:off x="3018269" y="5731764"/>
              <a:ext cx="703591" cy="310260"/>
              <a:chOff x="3018269" y="5731764"/>
              <a:chExt cx="703591" cy="310260"/>
            </a:xfrm>
          </p:grpSpPr>
          <p:pic>
            <p:nvPicPr>
              <p:cNvPr id="2108" name="Google Shape;2108;p32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3018269" y="5732513"/>
                <a:ext cx="360451" cy="1920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09" name="Google Shape;2109;p32"/>
              <p:cNvSpPr/>
              <p:nvPr/>
            </p:nvSpPr>
            <p:spPr>
              <a:xfrm>
                <a:off x="3421094" y="5776007"/>
                <a:ext cx="99060" cy="110489"/>
              </a:xfrm>
              <a:custGeom>
                <a:rect b="b" l="l" r="r" t="t"/>
                <a:pathLst>
                  <a:path extrusionOk="0" h="110489" w="99060">
                    <a:moveTo>
                      <a:pt x="39147" y="9858"/>
                    </a:moveTo>
                    <a:lnTo>
                      <a:pt x="35587" y="7048"/>
                    </a:lnTo>
                    <a:lnTo>
                      <a:pt x="29527" y="2809"/>
                    </a:lnTo>
                    <a:lnTo>
                      <a:pt x="22752" y="0"/>
                    </a:lnTo>
                    <a:lnTo>
                      <a:pt x="17049" y="1476"/>
                    </a:lnTo>
                    <a:lnTo>
                      <a:pt x="2571" y="39576"/>
                    </a:lnTo>
                    <a:lnTo>
                      <a:pt x="0" y="65770"/>
                    </a:lnTo>
                    <a:lnTo>
                      <a:pt x="964" y="79331"/>
                    </a:lnTo>
                    <a:lnTo>
                      <a:pt x="27574" y="108644"/>
                    </a:lnTo>
                    <a:lnTo>
                      <a:pt x="37623" y="110442"/>
                    </a:lnTo>
                    <a:lnTo>
                      <a:pt x="48756" y="109644"/>
                    </a:lnTo>
                    <a:lnTo>
                      <a:pt x="84224" y="85391"/>
                    </a:lnTo>
                    <a:lnTo>
                      <a:pt x="91725" y="57102"/>
                    </a:lnTo>
                    <a:lnTo>
                      <a:pt x="92487" y="51006"/>
                    </a:lnTo>
                    <a:lnTo>
                      <a:pt x="93249" y="43386"/>
                    </a:lnTo>
                    <a:lnTo>
                      <a:pt x="89439" y="38814"/>
                    </a:lnTo>
                    <a:lnTo>
                      <a:pt x="88677" y="38814"/>
                    </a:lnTo>
                    <a:lnTo>
                      <a:pt x="87915" y="38814"/>
                    </a:lnTo>
                    <a:lnTo>
                      <a:pt x="87153" y="38814"/>
                    </a:lnTo>
                    <a:lnTo>
                      <a:pt x="85629" y="42624"/>
                    </a:lnTo>
                    <a:lnTo>
                      <a:pt x="84867" y="47196"/>
                    </a:lnTo>
                    <a:lnTo>
                      <a:pt x="84867" y="53292"/>
                    </a:lnTo>
                    <a:lnTo>
                      <a:pt x="90201" y="92916"/>
                    </a:lnTo>
                    <a:lnTo>
                      <a:pt x="97059" y="104346"/>
                    </a:lnTo>
                    <a:lnTo>
                      <a:pt x="97821" y="103584"/>
                    </a:lnTo>
                    <a:lnTo>
                      <a:pt x="98583" y="103584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0" name="Google Shape;2110;p32"/>
              <p:cNvSpPr/>
              <p:nvPr/>
            </p:nvSpPr>
            <p:spPr>
              <a:xfrm>
                <a:off x="3500627" y="5731764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047"/>
                    </a:moveTo>
                    <a:lnTo>
                      <a:pt x="0" y="11429"/>
                    </a:lnTo>
                    <a:lnTo>
                      <a:pt x="3047" y="15239"/>
                    </a:lnTo>
                    <a:lnTo>
                      <a:pt x="11429" y="15239"/>
                    </a:lnTo>
                    <a:lnTo>
                      <a:pt x="15239" y="11429"/>
                    </a:lnTo>
                    <a:lnTo>
                      <a:pt x="15239" y="7619"/>
                    </a:lnTo>
                    <a:lnTo>
                      <a:pt x="15239" y="3047"/>
                    </a:lnTo>
                    <a:lnTo>
                      <a:pt x="11429" y="0"/>
                    </a:lnTo>
                    <a:lnTo>
                      <a:pt x="3047" y="0"/>
                    </a:lnTo>
                    <a:lnTo>
                      <a:pt x="0" y="304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1" name="Google Shape;2111;p32"/>
              <p:cNvSpPr/>
              <p:nvPr/>
            </p:nvSpPr>
            <p:spPr>
              <a:xfrm>
                <a:off x="3553967" y="5766899"/>
                <a:ext cx="57150" cy="121920"/>
              </a:xfrm>
              <a:custGeom>
                <a:rect b="b" l="l" r="r" t="t"/>
                <a:pathLst>
                  <a:path extrusionOk="0" h="121920" w="57150">
                    <a:moveTo>
                      <a:pt x="46482" y="12108"/>
                    </a:moveTo>
                    <a:lnTo>
                      <a:pt x="38885" y="7215"/>
                    </a:lnTo>
                    <a:lnTo>
                      <a:pt x="30861" y="2678"/>
                    </a:lnTo>
                    <a:lnTo>
                      <a:pt x="22264" y="0"/>
                    </a:lnTo>
                    <a:lnTo>
                      <a:pt x="12954" y="678"/>
                    </a:lnTo>
                    <a:lnTo>
                      <a:pt x="6858" y="4238"/>
                    </a:lnTo>
                    <a:lnTo>
                      <a:pt x="3048" y="9727"/>
                    </a:lnTo>
                    <a:lnTo>
                      <a:pt x="952" y="16216"/>
                    </a:lnTo>
                    <a:lnTo>
                      <a:pt x="0" y="22776"/>
                    </a:lnTo>
                    <a:lnTo>
                      <a:pt x="547" y="31706"/>
                    </a:lnTo>
                    <a:lnTo>
                      <a:pt x="35814" y="65448"/>
                    </a:lnTo>
                    <a:lnTo>
                      <a:pt x="46624" y="72211"/>
                    </a:lnTo>
                    <a:lnTo>
                      <a:pt x="54864" y="80688"/>
                    </a:lnTo>
                    <a:lnTo>
                      <a:pt x="56899" y="86927"/>
                    </a:lnTo>
                    <a:lnTo>
                      <a:pt x="55721" y="92880"/>
                    </a:lnTo>
                    <a:lnTo>
                      <a:pt x="24645" y="117359"/>
                    </a:lnTo>
                    <a:lnTo>
                      <a:pt x="3810" y="121836"/>
                    </a:lnTo>
                    <a:lnTo>
                      <a:pt x="5334" y="117264"/>
                    </a:lnTo>
                    <a:lnTo>
                      <a:pt x="4572" y="10735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2" name="Google Shape;2112;p32"/>
              <p:cNvSpPr/>
              <p:nvPr/>
            </p:nvSpPr>
            <p:spPr>
              <a:xfrm>
                <a:off x="3631120" y="5778246"/>
                <a:ext cx="55879" cy="102235"/>
              </a:xfrm>
              <a:custGeom>
                <a:rect b="b" l="l" r="r" t="t"/>
                <a:pathLst>
                  <a:path extrusionOk="0" h="102235" w="55879">
                    <a:moveTo>
                      <a:pt x="8953" y="0"/>
                    </a:moveTo>
                    <a:lnTo>
                      <a:pt x="7119" y="9596"/>
                    </a:lnTo>
                    <a:lnTo>
                      <a:pt x="5143" y="19050"/>
                    </a:lnTo>
                    <a:lnTo>
                      <a:pt x="3167" y="28503"/>
                    </a:lnTo>
                    <a:lnTo>
                      <a:pt x="1333" y="38100"/>
                    </a:lnTo>
                    <a:lnTo>
                      <a:pt x="380" y="47601"/>
                    </a:lnTo>
                    <a:lnTo>
                      <a:pt x="0" y="57531"/>
                    </a:lnTo>
                    <a:lnTo>
                      <a:pt x="476" y="67460"/>
                    </a:lnTo>
                    <a:lnTo>
                      <a:pt x="25157" y="102108"/>
                    </a:lnTo>
                    <a:lnTo>
                      <a:pt x="32289" y="101346"/>
                    </a:lnTo>
                    <a:lnTo>
                      <a:pt x="38992" y="98869"/>
                    </a:lnTo>
                    <a:lnTo>
                      <a:pt x="44767" y="95250"/>
                    </a:lnTo>
                    <a:lnTo>
                      <a:pt x="50863" y="87630"/>
                    </a:lnTo>
                    <a:lnTo>
                      <a:pt x="53149" y="85344"/>
                    </a:lnTo>
                    <a:lnTo>
                      <a:pt x="55435" y="7848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3" name="Google Shape;2113;p32"/>
              <p:cNvSpPr/>
              <p:nvPr/>
            </p:nvSpPr>
            <p:spPr>
              <a:xfrm>
                <a:off x="3633215" y="5752338"/>
                <a:ext cx="60960" cy="35560"/>
              </a:xfrm>
              <a:custGeom>
                <a:rect b="b" l="l" r="r" t="t"/>
                <a:pathLst>
                  <a:path extrusionOk="0" h="35560" w="60960">
                    <a:moveTo>
                      <a:pt x="23622" y="33527"/>
                    </a:moveTo>
                    <a:lnTo>
                      <a:pt x="31896" y="35051"/>
                    </a:lnTo>
                    <a:lnTo>
                      <a:pt x="38957" y="35432"/>
                    </a:lnTo>
                    <a:lnTo>
                      <a:pt x="45589" y="33527"/>
                    </a:lnTo>
                    <a:lnTo>
                      <a:pt x="52578" y="28193"/>
                    </a:lnTo>
                    <a:lnTo>
                      <a:pt x="56388" y="23621"/>
                    </a:lnTo>
                    <a:lnTo>
                      <a:pt x="60960" y="13715"/>
                    </a:lnTo>
                    <a:lnTo>
                      <a:pt x="57912" y="8381"/>
                    </a:lnTo>
                    <a:lnTo>
                      <a:pt x="54102" y="0"/>
                    </a:lnTo>
                    <a:lnTo>
                      <a:pt x="41148" y="761"/>
                    </a:lnTo>
                    <a:lnTo>
                      <a:pt x="34290" y="761"/>
                    </a:lnTo>
                    <a:lnTo>
                      <a:pt x="26038" y="1285"/>
                    </a:lnTo>
                    <a:lnTo>
                      <a:pt x="2286" y="19049"/>
                    </a:lnTo>
                    <a:lnTo>
                      <a:pt x="0" y="21335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4" name="Google Shape;2114;p32"/>
              <p:cNvSpPr/>
              <p:nvPr/>
            </p:nvSpPr>
            <p:spPr>
              <a:xfrm>
                <a:off x="3094481" y="5947410"/>
                <a:ext cx="627379" cy="94614"/>
              </a:xfrm>
              <a:custGeom>
                <a:rect b="b" l="l" r="r" t="t"/>
                <a:pathLst>
                  <a:path extrusionOk="0" h="94614" w="627379">
                    <a:moveTo>
                      <a:pt x="0" y="94487"/>
                    </a:moveTo>
                    <a:lnTo>
                      <a:pt x="21597" y="94261"/>
                    </a:lnTo>
                    <a:lnTo>
                      <a:pt x="43053" y="92678"/>
                    </a:lnTo>
                    <a:lnTo>
                      <a:pt x="64508" y="90094"/>
                    </a:lnTo>
                    <a:lnTo>
                      <a:pt x="86106" y="86867"/>
                    </a:lnTo>
                    <a:lnTo>
                      <a:pt x="126111" y="80914"/>
                    </a:lnTo>
                    <a:lnTo>
                      <a:pt x="166116" y="74675"/>
                    </a:lnTo>
                    <a:lnTo>
                      <a:pt x="206121" y="68437"/>
                    </a:lnTo>
                    <a:lnTo>
                      <a:pt x="246126" y="62483"/>
                    </a:lnTo>
                    <a:lnTo>
                      <a:pt x="295222" y="55689"/>
                    </a:lnTo>
                    <a:lnTo>
                      <a:pt x="344254" y="49783"/>
                    </a:lnTo>
                    <a:lnTo>
                      <a:pt x="393287" y="44767"/>
                    </a:lnTo>
                    <a:lnTo>
                      <a:pt x="442383" y="40639"/>
                    </a:lnTo>
                    <a:lnTo>
                      <a:pt x="491606" y="37401"/>
                    </a:lnTo>
                    <a:lnTo>
                      <a:pt x="541020" y="35051"/>
                    </a:lnTo>
                    <a:lnTo>
                      <a:pt x="559879" y="34468"/>
                    </a:lnTo>
                    <a:lnTo>
                      <a:pt x="578739" y="33813"/>
                    </a:lnTo>
                    <a:lnTo>
                      <a:pt x="597598" y="33016"/>
                    </a:lnTo>
                    <a:lnTo>
                      <a:pt x="616458" y="32003"/>
                    </a:lnTo>
                    <a:lnTo>
                      <a:pt x="621030" y="31241"/>
                    </a:lnTo>
                    <a:lnTo>
                      <a:pt x="623316" y="31241"/>
                    </a:lnTo>
                    <a:lnTo>
                      <a:pt x="627126" y="30479"/>
                    </a:lnTo>
                    <a:lnTo>
                      <a:pt x="625602" y="28955"/>
                    </a:lnTo>
                    <a:lnTo>
                      <a:pt x="621792" y="26669"/>
                    </a:lnTo>
                    <a:lnTo>
                      <a:pt x="620268" y="24383"/>
                    </a:lnTo>
                    <a:lnTo>
                      <a:pt x="616458" y="17525"/>
                    </a:lnTo>
                    <a:lnTo>
                      <a:pt x="618744" y="6857"/>
                    </a:lnTo>
                    <a:lnTo>
                      <a:pt x="619506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5" name="Google Shape;2115;p32"/>
            <p:cNvSpPr/>
            <p:nvPr/>
          </p:nvSpPr>
          <p:spPr>
            <a:xfrm>
              <a:off x="4802123" y="5659373"/>
              <a:ext cx="638175" cy="455929"/>
            </a:xfrm>
            <a:custGeom>
              <a:rect b="b" l="l" r="r" t="t"/>
              <a:pathLst>
                <a:path extrusionOk="0" h="455929" w="638175">
                  <a:moveTo>
                    <a:pt x="0" y="59436"/>
                  </a:moveTo>
                  <a:lnTo>
                    <a:pt x="21145" y="55995"/>
                  </a:lnTo>
                  <a:lnTo>
                    <a:pt x="42291" y="52482"/>
                  </a:lnTo>
                  <a:lnTo>
                    <a:pt x="63436" y="48827"/>
                  </a:lnTo>
                  <a:lnTo>
                    <a:pt x="84582" y="44958"/>
                  </a:lnTo>
                  <a:lnTo>
                    <a:pt x="120467" y="38719"/>
                  </a:lnTo>
                  <a:lnTo>
                    <a:pt x="191952" y="27384"/>
                  </a:lnTo>
                  <a:lnTo>
                    <a:pt x="270700" y="18252"/>
                  </a:lnTo>
                  <a:lnTo>
                    <a:pt x="313563" y="14573"/>
                  </a:lnTo>
                  <a:lnTo>
                    <a:pt x="356425" y="11608"/>
                  </a:lnTo>
                  <a:lnTo>
                    <a:pt x="399288" y="9144"/>
                  </a:lnTo>
                  <a:lnTo>
                    <a:pt x="435292" y="6988"/>
                  </a:lnTo>
                  <a:lnTo>
                    <a:pt x="507301" y="3250"/>
                  </a:lnTo>
                  <a:lnTo>
                    <a:pt x="560570" y="964"/>
                  </a:lnTo>
                  <a:lnTo>
                    <a:pt x="612648" y="0"/>
                  </a:lnTo>
                  <a:lnTo>
                    <a:pt x="617982" y="0"/>
                  </a:lnTo>
                  <a:lnTo>
                    <a:pt x="619506" y="0"/>
                  </a:lnTo>
                  <a:lnTo>
                    <a:pt x="622554" y="1523"/>
                  </a:lnTo>
                  <a:lnTo>
                    <a:pt x="622851" y="8834"/>
                  </a:lnTo>
                  <a:lnTo>
                    <a:pt x="622649" y="16001"/>
                  </a:lnTo>
                  <a:lnTo>
                    <a:pt x="622018" y="23169"/>
                  </a:lnTo>
                  <a:lnTo>
                    <a:pt x="621030" y="30479"/>
                  </a:lnTo>
                  <a:lnTo>
                    <a:pt x="618339" y="48208"/>
                  </a:lnTo>
                  <a:lnTo>
                    <a:pt x="616077" y="66008"/>
                  </a:lnTo>
                  <a:lnTo>
                    <a:pt x="614386" y="83950"/>
                  </a:lnTo>
                  <a:lnTo>
                    <a:pt x="613410" y="102107"/>
                  </a:lnTo>
                  <a:lnTo>
                    <a:pt x="613112" y="127384"/>
                  </a:lnTo>
                  <a:lnTo>
                    <a:pt x="613314" y="152876"/>
                  </a:lnTo>
                  <a:lnTo>
                    <a:pt x="614934" y="204215"/>
                  </a:lnTo>
                  <a:lnTo>
                    <a:pt x="619601" y="251745"/>
                  </a:lnTo>
                  <a:lnTo>
                    <a:pt x="627126" y="298703"/>
                  </a:lnTo>
                  <a:lnTo>
                    <a:pt x="632650" y="325373"/>
                  </a:lnTo>
                  <a:lnTo>
                    <a:pt x="635269" y="338566"/>
                  </a:lnTo>
                  <a:lnTo>
                    <a:pt x="637032" y="352043"/>
                  </a:lnTo>
                  <a:lnTo>
                    <a:pt x="637924" y="360354"/>
                  </a:lnTo>
                  <a:lnTo>
                    <a:pt x="637889" y="368236"/>
                  </a:lnTo>
                  <a:lnTo>
                    <a:pt x="610814" y="396680"/>
                  </a:lnTo>
                  <a:lnTo>
                    <a:pt x="572952" y="405931"/>
                  </a:lnTo>
                  <a:lnTo>
                    <a:pt x="525399" y="411206"/>
                  </a:lnTo>
                  <a:lnTo>
                    <a:pt x="512826" y="412242"/>
                  </a:lnTo>
                  <a:lnTo>
                    <a:pt x="474345" y="415004"/>
                  </a:lnTo>
                  <a:lnTo>
                    <a:pt x="435864" y="418338"/>
                  </a:lnTo>
                  <a:lnTo>
                    <a:pt x="383286" y="425195"/>
                  </a:lnTo>
                  <a:lnTo>
                    <a:pt x="356997" y="428839"/>
                  </a:lnTo>
                  <a:lnTo>
                    <a:pt x="330708" y="432054"/>
                  </a:lnTo>
                  <a:lnTo>
                    <a:pt x="271938" y="439007"/>
                  </a:lnTo>
                  <a:lnTo>
                    <a:pt x="212598" y="444246"/>
                  </a:lnTo>
                  <a:lnTo>
                    <a:pt x="187452" y="446079"/>
                  </a:lnTo>
                  <a:lnTo>
                    <a:pt x="162306" y="448056"/>
                  </a:lnTo>
                  <a:lnTo>
                    <a:pt x="137160" y="450032"/>
                  </a:lnTo>
                  <a:lnTo>
                    <a:pt x="112014" y="451866"/>
                  </a:lnTo>
                  <a:lnTo>
                    <a:pt x="101155" y="453104"/>
                  </a:lnTo>
                  <a:lnTo>
                    <a:pt x="90297" y="454342"/>
                  </a:lnTo>
                  <a:lnTo>
                    <a:pt x="79438" y="455295"/>
                  </a:lnTo>
                  <a:lnTo>
                    <a:pt x="68580" y="455676"/>
                  </a:lnTo>
                  <a:lnTo>
                    <a:pt x="66294" y="455676"/>
                  </a:lnTo>
                  <a:lnTo>
                    <a:pt x="64770" y="455676"/>
                  </a:lnTo>
                  <a:lnTo>
                    <a:pt x="64770" y="450342"/>
                  </a:lnTo>
                  <a:lnTo>
                    <a:pt x="64770" y="445770"/>
                  </a:lnTo>
                  <a:lnTo>
                    <a:pt x="64770" y="441198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16" name="Google Shape;2116;p32"/>
            <p:cNvGrpSpPr/>
            <p:nvPr/>
          </p:nvGrpSpPr>
          <p:grpSpPr>
            <a:xfrm>
              <a:off x="4716018" y="6324599"/>
              <a:ext cx="75946" cy="72517"/>
              <a:chOff x="4716018" y="6324599"/>
              <a:chExt cx="75946" cy="72517"/>
            </a:xfrm>
          </p:grpSpPr>
          <p:sp>
            <p:nvSpPr>
              <p:cNvPr id="2117" name="Google Shape;2117;p32"/>
              <p:cNvSpPr/>
              <p:nvPr/>
            </p:nvSpPr>
            <p:spPr>
              <a:xfrm>
                <a:off x="4716018" y="6324599"/>
                <a:ext cx="43179" cy="37464"/>
              </a:xfrm>
              <a:custGeom>
                <a:rect b="b" l="l" r="r" t="t"/>
                <a:pathLst>
                  <a:path extrusionOk="0" h="37464" w="43179">
                    <a:moveTo>
                      <a:pt x="0" y="0"/>
                    </a:moveTo>
                    <a:lnTo>
                      <a:pt x="7989" y="6179"/>
                    </a:lnTo>
                    <a:lnTo>
                      <a:pt x="15906" y="12287"/>
                    </a:lnTo>
                    <a:lnTo>
                      <a:pt x="23681" y="18538"/>
                    </a:lnTo>
                    <a:lnTo>
                      <a:pt x="31242" y="25146"/>
                    </a:lnTo>
                    <a:lnTo>
                      <a:pt x="35814" y="28956"/>
                    </a:lnTo>
                    <a:lnTo>
                      <a:pt x="38862" y="32766"/>
                    </a:lnTo>
                    <a:lnTo>
                      <a:pt x="42672" y="3733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8" name="Google Shape;2118;p32"/>
              <p:cNvSpPr/>
              <p:nvPr/>
            </p:nvSpPr>
            <p:spPr>
              <a:xfrm>
                <a:off x="4725924" y="6326123"/>
                <a:ext cx="26670" cy="39370"/>
              </a:xfrm>
              <a:custGeom>
                <a:rect b="b" l="l" r="r" t="t"/>
                <a:pathLst>
                  <a:path extrusionOk="0" h="39370" w="26670">
                    <a:moveTo>
                      <a:pt x="26670" y="0"/>
                    </a:moveTo>
                    <a:lnTo>
                      <a:pt x="762" y="29718"/>
                    </a:lnTo>
                    <a:lnTo>
                      <a:pt x="0" y="36576"/>
                    </a:lnTo>
                    <a:lnTo>
                      <a:pt x="0" y="37338"/>
                    </a:lnTo>
                    <a:lnTo>
                      <a:pt x="0" y="38100"/>
                    </a:lnTo>
                    <a:lnTo>
                      <a:pt x="0" y="3886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9" name="Google Shape;2119;p32"/>
              <p:cNvSpPr/>
              <p:nvPr/>
            </p:nvSpPr>
            <p:spPr>
              <a:xfrm>
                <a:off x="4790694" y="6348221"/>
                <a:ext cx="1270" cy="48895"/>
              </a:xfrm>
              <a:custGeom>
                <a:rect b="b" l="l" r="r" t="t"/>
                <a:pathLst>
                  <a:path extrusionOk="0" h="48895" w="1270">
                    <a:moveTo>
                      <a:pt x="0" y="0"/>
                    </a:moveTo>
                    <a:lnTo>
                      <a:pt x="762" y="39624"/>
                    </a:lnTo>
                    <a:lnTo>
                      <a:pt x="762" y="44196"/>
                    </a:lnTo>
                    <a:lnTo>
                      <a:pt x="762" y="4876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20" name="Google Shape;2120;p32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5039855" y="6327635"/>
              <a:ext cx="108527" cy="76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1" name="Google Shape;2121;p32"/>
            <p:cNvSpPr/>
            <p:nvPr/>
          </p:nvSpPr>
          <p:spPr>
            <a:xfrm>
              <a:off x="5209032" y="6342126"/>
              <a:ext cx="56514" cy="24764"/>
            </a:xfrm>
            <a:custGeom>
              <a:rect b="b" l="l" r="r" t="t"/>
              <a:pathLst>
                <a:path extrusionOk="0" h="24764" w="56514">
                  <a:moveTo>
                    <a:pt x="16002" y="12192"/>
                  </a:moveTo>
                  <a:lnTo>
                    <a:pt x="12192" y="8382"/>
                  </a:lnTo>
                  <a:lnTo>
                    <a:pt x="3810" y="8382"/>
                  </a:lnTo>
                  <a:lnTo>
                    <a:pt x="0" y="12192"/>
                  </a:lnTo>
                  <a:lnTo>
                    <a:pt x="0" y="20574"/>
                  </a:lnTo>
                  <a:lnTo>
                    <a:pt x="3810" y="24384"/>
                  </a:lnTo>
                  <a:lnTo>
                    <a:pt x="12192" y="24384"/>
                  </a:lnTo>
                  <a:lnTo>
                    <a:pt x="16002" y="20574"/>
                  </a:lnTo>
                  <a:lnTo>
                    <a:pt x="16002" y="16002"/>
                  </a:lnTo>
                  <a:lnTo>
                    <a:pt x="16002" y="12192"/>
                  </a:lnTo>
                  <a:close/>
                </a:path>
                <a:path extrusionOk="0" h="24764" w="56514">
                  <a:moveTo>
                    <a:pt x="56388" y="3048"/>
                  </a:moveTo>
                  <a:lnTo>
                    <a:pt x="52578" y="0"/>
                  </a:lnTo>
                  <a:lnTo>
                    <a:pt x="44196" y="0"/>
                  </a:lnTo>
                  <a:lnTo>
                    <a:pt x="41148" y="3048"/>
                  </a:lnTo>
                  <a:lnTo>
                    <a:pt x="41148" y="11430"/>
                  </a:lnTo>
                  <a:lnTo>
                    <a:pt x="44196" y="15240"/>
                  </a:lnTo>
                  <a:lnTo>
                    <a:pt x="52578" y="15240"/>
                  </a:lnTo>
                  <a:lnTo>
                    <a:pt x="56388" y="11430"/>
                  </a:lnTo>
                  <a:lnTo>
                    <a:pt x="56388" y="7620"/>
                  </a:lnTo>
                  <a:lnTo>
                    <a:pt x="56388" y="304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2" name="Google Shape;2122;p32"/>
            <p:cNvGrpSpPr/>
            <p:nvPr/>
          </p:nvGrpSpPr>
          <p:grpSpPr>
            <a:xfrm>
              <a:off x="5336286" y="6313157"/>
              <a:ext cx="134124" cy="73177"/>
              <a:chOff x="5336286" y="6313157"/>
              <a:chExt cx="134124" cy="73177"/>
            </a:xfrm>
          </p:grpSpPr>
          <p:sp>
            <p:nvSpPr>
              <p:cNvPr id="2123" name="Google Shape;2123;p32"/>
              <p:cNvSpPr/>
              <p:nvPr/>
            </p:nvSpPr>
            <p:spPr>
              <a:xfrm>
                <a:off x="5336286" y="6316218"/>
                <a:ext cx="40004" cy="24129"/>
              </a:xfrm>
              <a:custGeom>
                <a:rect b="b" l="l" r="r" t="t"/>
                <a:pathLst>
                  <a:path extrusionOk="0" h="24129" w="40004">
                    <a:moveTo>
                      <a:pt x="0" y="0"/>
                    </a:moveTo>
                    <a:lnTo>
                      <a:pt x="7310" y="4560"/>
                    </a:lnTo>
                    <a:lnTo>
                      <a:pt x="14478" y="9048"/>
                    </a:lnTo>
                    <a:lnTo>
                      <a:pt x="21645" y="13394"/>
                    </a:lnTo>
                    <a:lnTo>
                      <a:pt x="28956" y="17526"/>
                    </a:lnTo>
                    <a:lnTo>
                      <a:pt x="32766" y="19812"/>
                    </a:lnTo>
                    <a:lnTo>
                      <a:pt x="36576" y="22098"/>
                    </a:lnTo>
                    <a:lnTo>
                      <a:pt x="39624" y="2362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4" name="Google Shape;2124;p32"/>
              <p:cNvSpPr/>
              <p:nvPr/>
            </p:nvSpPr>
            <p:spPr>
              <a:xfrm>
                <a:off x="5346954" y="6318504"/>
                <a:ext cx="25400" cy="46989"/>
              </a:xfrm>
              <a:custGeom>
                <a:rect b="b" l="l" r="r" t="t"/>
                <a:pathLst>
                  <a:path extrusionOk="0" h="46989" w="25400">
                    <a:moveTo>
                      <a:pt x="25146" y="0"/>
                    </a:moveTo>
                    <a:lnTo>
                      <a:pt x="0" y="39624"/>
                    </a:lnTo>
                    <a:lnTo>
                      <a:pt x="3048" y="44196"/>
                    </a:lnTo>
                    <a:lnTo>
                      <a:pt x="3810" y="44958"/>
                    </a:lnTo>
                    <a:lnTo>
                      <a:pt x="4572" y="45720"/>
                    </a:lnTo>
                    <a:lnTo>
                      <a:pt x="6096" y="4648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25" name="Google Shape;2125;p32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5404091" y="6313157"/>
                <a:ext cx="66319" cy="731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6" name="Google Shape;2126;p32"/>
            <p:cNvGrpSpPr/>
            <p:nvPr/>
          </p:nvGrpSpPr>
          <p:grpSpPr>
            <a:xfrm>
              <a:off x="4809446" y="5501639"/>
              <a:ext cx="943652" cy="837056"/>
              <a:chOff x="4809446" y="5501639"/>
              <a:chExt cx="943652" cy="837056"/>
            </a:xfrm>
          </p:grpSpPr>
          <p:sp>
            <p:nvSpPr>
              <p:cNvPr id="2127" name="Google Shape;2127;p32"/>
              <p:cNvSpPr/>
              <p:nvPr/>
            </p:nvSpPr>
            <p:spPr>
              <a:xfrm>
                <a:off x="4818125" y="6161531"/>
                <a:ext cx="99060" cy="177164"/>
              </a:xfrm>
              <a:custGeom>
                <a:rect b="b" l="l" r="r" t="t"/>
                <a:pathLst>
                  <a:path extrusionOk="0" h="177164" w="99060">
                    <a:moveTo>
                      <a:pt x="99060" y="0"/>
                    </a:moveTo>
                    <a:lnTo>
                      <a:pt x="89832" y="15109"/>
                    </a:lnTo>
                    <a:lnTo>
                      <a:pt x="81248" y="30575"/>
                    </a:lnTo>
                    <a:lnTo>
                      <a:pt x="72806" y="46184"/>
                    </a:lnTo>
                    <a:lnTo>
                      <a:pt x="64008" y="61722"/>
                    </a:lnTo>
                    <a:lnTo>
                      <a:pt x="52899" y="81593"/>
                    </a:lnTo>
                    <a:lnTo>
                      <a:pt x="41433" y="101250"/>
                    </a:lnTo>
                    <a:lnTo>
                      <a:pt x="29825" y="120765"/>
                    </a:lnTo>
                    <a:lnTo>
                      <a:pt x="18288" y="140208"/>
                    </a:lnTo>
                    <a:lnTo>
                      <a:pt x="12858" y="148816"/>
                    </a:lnTo>
                    <a:lnTo>
                      <a:pt x="7429" y="157638"/>
                    </a:lnTo>
                    <a:lnTo>
                      <a:pt x="2857" y="166889"/>
                    </a:lnTo>
                    <a:lnTo>
                      <a:pt x="0" y="176784"/>
                    </a:lnTo>
                    <a:lnTo>
                      <a:pt x="6572" y="173069"/>
                    </a:lnTo>
                    <a:lnTo>
                      <a:pt x="12001" y="168783"/>
                    </a:lnTo>
                    <a:lnTo>
                      <a:pt x="17145" y="163925"/>
                    </a:lnTo>
                    <a:lnTo>
                      <a:pt x="22860" y="15849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8" name="Google Shape;2128;p32"/>
              <p:cNvSpPr/>
              <p:nvPr/>
            </p:nvSpPr>
            <p:spPr>
              <a:xfrm>
                <a:off x="4809446" y="5737859"/>
                <a:ext cx="38735" cy="369570"/>
              </a:xfrm>
              <a:custGeom>
                <a:rect b="b" l="l" r="r" t="t"/>
                <a:pathLst>
                  <a:path extrusionOk="0" h="369570" w="38735">
                    <a:moveTo>
                      <a:pt x="297" y="0"/>
                    </a:moveTo>
                    <a:lnTo>
                      <a:pt x="0" y="25360"/>
                    </a:lnTo>
                    <a:lnTo>
                      <a:pt x="1916" y="50291"/>
                    </a:lnTo>
                    <a:lnTo>
                      <a:pt x="5119" y="75223"/>
                    </a:lnTo>
                    <a:lnTo>
                      <a:pt x="8679" y="100583"/>
                    </a:lnTo>
                    <a:lnTo>
                      <a:pt x="13239" y="137731"/>
                    </a:lnTo>
                    <a:lnTo>
                      <a:pt x="17728" y="174878"/>
                    </a:lnTo>
                    <a:lnTo>
                      <a:pt x="22074" y="212026"/>
                    </a:lnTo>
                    <a:lnTo>
                      <a:pt x="26205" y="249173"/>
                    </a:lnTo>
                    <a:lnTo>
                      <a:pt x="28610" y="271462"/>
                    </a:lnTo>
                    <a:lnTo>
                      <a:pt x="31158" y="293750"/>
                    </a:lnTo>
                    <a:lnTo>
                      <a:pt x="33706" y="316039"/>
                    </a:lnTo>
                    <a:lnTo>
                      <a:pt x="36111" y="338327"/>
                    </a:lnTo>
                    <a:lnTo>
                      <a:pt x="36671" y="344197"/>
                    </a:lnTo>
                    <a:lnTo>
                      <a:pt x="37730" y="351567"/>
                    </a:lnTo>
                    <a:lnTo>
                      <a:pt x="38361" y="358794"/>
                    </a:lnTo>
                    <a:lnTo>
                      <a:pt x="37635" y="364235"/>
                    </a:lnTo>
                    <a:lnTo>
                      <a:pt x="35349" y="369569"/>
                    </a:lnTo>
                    <a:lnTo>
                      <a:pt x="30015" y="359663"/>
                    </a:lnTo>
                    <a:lnTo>
                      <a:pt x="26967" y="355091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9" name="Google Shape;2129;p32"/>
              <p:cNvSpPr/>
              <p:nvPr/>
            </p:nvSpPr>
            <p:spPr>
              <a:xfrm>
                <a:off x="4904993" y="5501639"/>
                <a:ext cx="331470" cy="184785"/>
              </a:xfrm>
              <a:custGeom>
                <a:rect b="b" l="l" r="r" t="t"/>
                <a:pathLst>
                  <a:path extrusionOk="0" h="184785" w="331470">
                    <a:moveTo>
                      <a:pt x="10667" y="164591"/>
                    </a:moveTo>
                    <a:lnTo>
                      <a:pt x="4452" y="119264"/>
                    </a:lnTo>
                    <a:lnTo>
                      <a:pt x="3047" y="78962"/>
                    </a:lnTo>
                    <a:lnTo>
                      <a:pt x="2738" y="66877"/>
                    </a:lnTo>
                    <a:lnTo>
                      <a:pt x="2285" y="54863"/>
                    </a:lnTo>
                    <a:lnTo>
                      <a:pt x="2285" y="50291"/>
                    </a:lnTo>
                    <a:lnTo>
                      <a:pt x="0" y="44957"/>
                    </a:lnTo>
                    <a:lnTo>
                      <a:pt x="3047" y="42671"/>
                    </a:lnTo>
                    <a:lnTo>
                      <a:pt x="13334" y="38350"/>
                    </a:lnTo>
                    <a:lnTo>
                      <a:pt x="26479" y="36099"/>
                    </a:lnTo>
                    <a:lnTo>
                      <a:pt x="39909" y="34849"/>
                    </a:lnTo>
                    <a:lnTo>
                      <a:pt x="51053" y="33527"/>
                    </a:lnTo>
                    <a:lnTo>
                      <a:pt x="96869" y="27146"/>
                    </a:lnTo>
                    <a:lnTo>
                      <a:pt x="143255" y="21335"/>
                    </a:lnTo>
                    <a:lnTo>
                      <a:pt x="167818" y="18466"/>
                    </a:lnTo>
                    <a:lnTo>
                      <a:pt x="192309" y="15525"/>
                    </a:lnTo>
                    <a:lnTo>
                      <a:pt x="216658" y="12442"/>
                    </a:lnTo>
                    <a:lnTo>
                      <a:pt x="240791" y="9143"/>
                    </a:lnTo>
                    <a:lnTo>
                      <a:pt x="255639" y="6869"/>
                    </a:lnTo>
                    <a:lnTo>
                      <a:pt x="270414" y="4667"/>
                    </a:lnTo>
                    <a:lnTo>
                      <a:pt x="285047" y="2607"/>
                    </a:lnTo>
                    <a:lnTo>
                      <a:pt x="299465" y="761"/>
                    </a:lnTo>
                    <a:lnTo>
                      <a:pt x="302513" y="0"/>
                    </a:lnTo>
                    <a:lnTo>
                      <a:pt x="305561" y="0"/>
                    </a:lnTo>
                    <a:lnTo>
                      <a:pt x="308609" y="0"/>
                    </a:lnTo>
                    <a:lnTo>
                      <a:pt x="308717" y="6298"/>
                    </a:lnTo>
                    <a:lnTo>
                      <a:pt x="308895" y="12668"/>
                    </a:lnTo>
                    <a:lnTo>
                      <a:pt x="308931" y="19180"/>
                    </a:lnTo>
                    <a:lnTo>
                      <a:pt x="308609" y="25907"/>
                    </a:lnTo>
                    <a:lnTo>
                      <a:pt x="306788" y="51625"/>
                    </a:lnTo>
                    <a:lnTo>
                      <a:pt x="305466" y="77342"/>
                    </a:lnTo>
                    <a:lnTo>
                      <a:pt x="308609" y="128777"/>
                    </a:lnTo>
                    <a:lnTo>
                      <a:pt x="323087" y="169925"/>
                    </a:lnTo>
                    <a:lnTo>
                      <a:pt x="325373" y="173735"/>
                    </a:lnTo>
                    <a:lnTo>
                      <a:pt x="331469" y="184403"/>
                    </a:lnTo>
                    <a:lnTo>
                      <a:pt x="329945" y="180593"/>
                    </a:lnTo>
                    <a:lnTo>
                      <a:pt x="329945" y="179069"/>
                    </a:lnTo>
                    <a:lnTo>
                      <a:pt x="328421" y="176783"/>
                    </a:lnTo>
                    <a:lnTo>
                      <a:pt x="326897" y="176021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30" name="Google Shape;2130;p32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4943843" y="5825477"/>
                <a:ext cx="147853" cy="1897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31" name="Google Shape;2131;p32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5114531" y="5805665"/>
                <a:ext cx="107467" cy="132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2" name="Google Shape;2132;p32"/>
              <p:cNvSpPr/>
              <p:nvPr/>
            </p:nvSpPr>
            <p:spPr>
              <a:xfrm>
                <a:off x="4965191" y="5562599"/>
                <a:ext cx="36829" cy="113664"/>
              </a:xfrm>
              <a:custGeom>
                <a:rect b="b" l="l" r="r" t="t"/>
                <a:pathLst>
                  <a:path extrusionOk="0" h="113664" w="36829">
                    <a:moveTo>
                      <a:pt x="36575" y="0"/>
                    </a:moveTo>
                    <a:lnTo>
                      <a:pt x="29622" y="10679"/>
                    </a:lnTo>
                    <a:lnTo>
                      <a:pt x="24383" y="21431"/>
                    </a:lnTo>
                    <a:lnTo>
                      <a:pt x="20288" y="32896"/>
                    </a:lnTo>
                    <a:lnTo>
                      <a:pt x="16763" y="45720"/>
                    </a:lnTo>
                    <a:lnTo>
                      <a:pt x="13120" y="57614"/>
                    </a:lnTo>
                    <a:lnTo>
                      <a:pt x="9334" y="69437"/>
                    </a:lnTo>
                    <a:lnTo>
                      <a:pt x="5834" y="81403"/>
                    </a:lnTo>
                    <a:lnTo>
                      <a:pt x="3047" y="93726"/>
                    </a:lnTo>
                    <a:lnTo>
                      <a:pt x="1523" y="99822"/>
                    </a:lnTo>
                    <a:lnTo>
                      <a:pt x="761" y="106680"/>
                    </a:lnTo>
                    <a:lnTo>
                      <a:pt x="0" y="11353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33" name="Google Shape;2133;p32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5045951" y="5539727"/>
                <a:ext cx="102895" cy="1310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4" name="Google Shape;2134;p32"/>
              <p:cNvSpPr/>
              <p:nvPr/>
            </p:nvSpPr>
            <p:spPr>
              <a:xfrm>
                <a:off x="5077967" y="6143243"/>
                <a:ext cx="10795" cy="171450"/>
              </a:xfrm>
              <a:custGeom>
                <a:rect b="b" l="l" r="r" t="t"/>
                <a:pathLst>
                  <a:path extrusionOk="0" h="171450" w="10795">
                    <a:moveTo>
                      <a:pt x="0" y="0"/>
                    </a:moveTo>
                    <a:lnTo>
                      <a:pt x="809" y="14847"/>
                    </a:lnTo>
                    <a:lnTo>
                      <a:pt x="1905" y="29622"/>
                    </a:lnTo>
                    <a:lnTo>
                      <a:pt x="3000" y="44255"/>
                    </a:lnTo>
                    <a:lnTo>
                      <a:pt x="3810" y="58674"/>
                    </a:lnTo>
                    <a:lnTo>
                      <a:pt x="3810" y="76950"/>
                    </a:lnTo>
                    <a:lnTo>
                      <a:pt x="3810" y="95154"/>
                    </a:lnTo>
                    <a:lnTo>
                      <a:pt x="3810" y="113216"/>
                    </a:lnTo>
                    <a:lnTo>
                      <a:pt x="3810" y="131064"/>
                    </a:lnTo>
                    <a:lnTo>
                      <a:pt x="3429" y="139934"/>
                    </a:lnTo>
                    <a:lnTo>
                      <a:pt x="3048" y="151733"/>
                    </a:lnTo>
                    <a:lnTo>
                      <a:pt x="3810" y="163103"/>
                    </a:lnTo>
                    <a:lnTo>
                      <a:pt x="6858" y="170688"/>
                    </a:lnTo>
                    <a:lnTo>
                      <a:pt x="8382" y="171450"/>
                    </a:lnTo>
                    <a:lnTo>
                      <a:pt x="9144" y="171450"/>
                    </a:lnTo>
                    <a:lnTo>
                      <a:pt x="10668" y="17068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35" name="Google Shape;2135;p32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5243309" y="6102083"/>
                <a:ext cx="91465" cy="1585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6" name="Google Shape;2136;p32"/>
              <p:cNvSpPr/>
              <p:nvPr/>
            </p:nvSpPr>
            <p:spPr>
              <a:xfrm>
                <a:off x="5375909" y="5814059"/>
                <a:ext cx="377189" cy="56514"/>
              </a:xfrm>
              <a:custGeom>
                <a:rect b="b" l="l" r="r" t="t"/>
                <a:pathLst>
                  <a:path extrusionOk="0" h="56514" w="377189">
                    <a:moveTo>
                      <a:pt x="0" y="56387"/>
                    </a:moveTo>
                    <a:lnTo>
                      <a:pt x="21026" y="53268"/>
                    </a:lnTo>
                    <a:lnTo>
                      <a:pt x="41910" y="49720"/>
                    </a:lnTo>
                    <a:lnTo>
                      <a:pt x="62793" y="45886"/>
                    </a:lnTo>
                    <a:lnTo>
                      <a:pt x="83820" y="41909"/>
                    </a:lnTo>
                    <a:lnTo>
                      <a:pt x="116967" y="36445"/>
                    </a:lnTo>
                    <a:lnTo>
                      <a:pt x="150114" y="31337"/>
                    </a:lnTo>
                    <a:lnTo>
                      <a:pt x="183261" y="26372"/>
                    </a:lnTo>
                    <a:lnTo>
                      <a:pt x="216408" y="21335"/>
                    </a:lnTo>
                    <a:lnTo>
                      <a:pt x="248864" y="16442"/>
                    </a:lnTo>
                    <a:lnTo>
                      <a:pt x="281177" y="11906"/>
                    </a:lnTo>
                    <a:lnTo>
                      <a:pt x="313491" y="7512"/>
                    </a:lnTo>
                    <a:lnTo>
                      <a:pt x="345948" y="3047"/>
                    </a:lnTo>
                    <a:lnTo>
                      <a:pt x="353829" y="2357"/>
                    </a:lnTo>
                    <a:lnTo>
                      <a:pt x="361569" y="1523"/>
                    </a:lnTo>
                    <a:lnTo>
                      <a:pt x="369308" y="690"/>
                    </a:lnTo>
                    <a:lnTo>
                      <a:pt x="377190" y="0"/>
                    </a:lnTo>
                    <a:lnTo>
                      <a:pt x="366903" y="11"/>
                    </a:lnTo>
                    <a:lnTo>
                      <a:pt x="356616" y="95"/>
                    </a:lnTo>
                    <a:lnTo>
                      <a:pt x="346329" y="321"/>
                    </a:lnTo>
                    <a:lnTo>
                      <a:pt x="336042" y="761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37" name="Google Shape;2137;p32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5354561" y="5807189"/>
                <a:ext cx="156997" cy="1089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38" name="Google Shape;2138;p32"/>
            <p:cNvGrpSpPr/>
            <p:nvPr/>
          </p:nvGrpSpPr>
          <p:grpSpPr>
            <a:xfrm>
              <a:off x="5820048" y="5708129"/>
              <a:ext cx="320922" cy="153187"/>
              <a:chOff x="5820048" y="5708129"/>
              <a:chExt cx="320922" cy="153187"/>
            </a:xfrm>
          </p:grpSpPr>
          <p:pic>
            <p:nvPicPr>
              <p:cNvPr id="2139" name="Google Shape;2139;p32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5820048" y="5720702"/>
                <a:ext cx="92322" cy="1406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0" name="Google Shape;2140;p32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5932026" y="5708129"/>
                <a:ext cx="208944" cy="1333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41" name="Google Shape;2141;p32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6260519" y="5727750"/>
              <a:ext cx="226398" cy="10768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42" name="Google Shape;2142;p32"/>
            <p:cNvGrpSpPr/>
            <p:nvPr/>
          </p:nvGrpSpPr>
          <p:grpSpPr>
            <a:xfrm>
              <a:off x="6657581" y="5694413"/>
              <a:ext cx="596671" cy="107467"/>
              <a:chOff x="6657581" y="5694413"/>
              <a:chExt cx="596671" cy="107467"/>
            </a:xfrm>
          </p:grpSpPr>
          <p:pic>
            <p:nvPicPr>
              <p:cNvPr id="2143" name="Google Shape;2143;p32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6657581" y="5694413"/>
                <a:ext cx="405409" cy="1074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4" name="Google Shape;2144;p32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7090397" y="5700509"/>
                <a:ext cx="163855" cy="785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45" name="Google Shape;2145;p32"/>
            <p:cNvGrpSpPr/>
            <p:nvPr/>
          </p:nvGrpSpPr>
          <p:grpSpPr>
            <a:xfrm>
              <a:off x="8042980" y="5478005"/>
              <a:ext cx="328364" cy="320827"/>
              <a:chOff x="8042980" y="5478005"/>
              <a:chExt cx="328364" cy="320827"/>
            </a:xfrm>
          </p:grpSpPr>
          <p:pic>
            <p:nvPicPr>
              <p:cNvPr id="2146" name="Google Shape;2146;p32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8042980" y="5590019"/>
                <a:ext cx="124243" cy="1684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7" name="Google Shape;2147;p32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8087855" y="5478005"/>
                <a:ext cx="89179" cy="922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8" name="Google Shape;2148;p32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8212061" y="5715749"/>
                <a:ext cx="159283" cy="830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49" name="Google Shape;2149;p32"/>
            <p:cNvSpPr/>
            <p:nvPr/>
          </p:nvSpPr>
          <p:spPr>
            <a:xfrm>
              <a:off x="8495538" y="5702046"/>
              <a:ext cx="27304" cy="59054"/>
            </a:xfrm>
            <a:custGeom>
              <a:rect b="b" l="l" r="r" t="t"/>
              <a:pathLst>
                <a:path extrusionOk="0" h="59054" w="27304">
                  <a:moveTo>
                    <a:pt x="12953" y="0"/>
                  </a:moveTo>
                  <a:lnTo>
                    <a:pt x="19573" y="9060"/>
                  </a:lnTo>
                  <a:lnTo>
                    <a:pt x="24764" y="17621"/>
                  </a:lnTo>
                  <a:lnTo>
                    <a:pt x="27098" y="26896"/>
                  </a:lnTo>
                  <a:lnTo>
                    <a:pt x="25145" y="38100"/>
                  </a:lnTo>
                  <a:lnTo>
                    <a:pt x="22145" y="44529"/>
                  </a:lnTo>
                  <a:lnTo>
                    <a:pt x="17144" y="50673"/>
                  </a:lnTo>
                  <a:lnTo>
                    <a:pt x="11001" y="55673"/>
                  </a:lnTo>
                  <a:lnTo>
                    <a:pt x="4571" y="58674"/>
                  </a:lnTo>
                  <a:lnTo>
                    <a:pt x="3047" y="58674"/>
                  </a:lnTo>
                  <a:lnTo>
                    <a:pt x="1523" y="58674"/>
                  </a:lnTo>
                  <a:lnTo>
                    <a:pt x="0" y="58674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50" name="Google Shape;2150;p32"/>
            <p:cNvGrpSpPr/>
            <p:nvPr/>
          </p:nvGrpSpPr>
          <p:grpSpPr>
            <a:xfrm>
              <a:off x="8709647" y="5371325"/>
              <a:ext cx="239661" cy="319289"/>
              <a:chOff x="8709647" y="5371325"/>
              <a:chExt cx="239661" cy="319289"/>
            </a:xfrm>
          </p:grpSpPr>
          <p:sp>
            <p:nvSpPr>
              <p:cNvPr id="2151" name="Google Shape;2151;p32"/>
              <p:cNvSpPr/>
              <p:nvPr/>
            </p:nvSpPr>
            <p:spPr>
              <a:xfrm>
                <a:off x="8716518" y="5509188"/>
                <a:ext cx="62865" cy="92710"/>
              </a:xfrm>
              <a:custGeom>
                <a:rect b="b" l="l" r="r" t="t"/>
                <a:pathLst>
                  <a:path extrusionOk="0" h="92710" w="62865">
                    <a:moveTo>
                      <a:pt x="51053" y="9215"/>
                    </a:moveTo>
                    <a:lnTo>
                      <a:pt x="45267" y="5762"/>
                    </a:lnTo>
                    <a:lnTo>
                      <a:pt x="38480" y="2166"/>
                    </a:lnTo>
                    <a:lnTo>
                      <a:pt x="31122" y="0"/>
                    </a:lnTo>
                    <a:lnTo>
                      <a:pt x="23621" y="833"/>
                    </a:lnTo>
                    <a:lnTo>
                      <a:pt x="761" y="39695"/>
                    </a:lnTo>
                    <a:lnTo>
                      <a:pt x="7619" y="42743"/>
                    </a:lnTo>
                    <a:lnTo>
                      <a:pt x="16001" y="45791"/>
                    </a:lnTo>
                    <a:lnTo>
                      <a:pt x="23991" y="48732"/>
                    </a:lnTo>
                    <a:lnTo>
                      <a:pt x="31908" y="51030"/>
                    </a:lnTo>
                    <a:lnTo>
                      <a:pt x="39683" y="53185"/>
                    </a:lnTo>
                    <a:lnTo>
                      <a:pt x="47243" y="55697"/>
                    </a:lnTo>
                    <a:lnTo>
                      <a:pt x="52577" y="57983"/>
                    </a:lnTo>
                    <a:lnTo>
                      <a:pt x="60197" y="59507"/>
                    </a:lnTo>
                    <a:lnTo>
                      <a:pt x="60959" y="66365"/>
                    </a:lnTo>
                    <a:lnTo>
                      <a:pt x="62483" y="74747"/>
                    </a:lnTo>
                    <a:lnTo>
                      <a:pt x="52577" y="80081"/>
                    </a:lnTo>
                    <a:lnTo>
                      <a:pt x="46481" y="83129"/>
                    </a:lnTo>
                    <a:lnTo>
                      <a:pt x="38873" y="87118"/>
                    </a:lnTo>
                    <a:lnTo>
                      <a:pt x="30194" y="90463"/>
                    </a:lnTo>
                    <a:lnTo>
                      <a:pt x="21085" y="92237"/>
                    </a:lnTo>
                    <a:lnTo>
                      <a:pt x="12191" y="91511"/>
                    </a:lnTo>
                    <a:lnTo>
                      <a:pt x="4571" y="87701"/>
                    </a:lnTo>
                    <a:lnTo>
                      <a:pt x="1523" y="86177"/>
                    </a:lnTo>
                    <a:lnTo>
                      <a:pt x="0" y="80081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52" name="Google Shape;2152;p32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8709647" y="5371325"/>
                <a:ext cx="82321" cy="10518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53" name="Google Shape;2153;p32"/>
              <p:cNvSpPr/>
              <p:nvPr/>
            </p:nvSpPr>
            <p:spPr>
              <a:xfrm>
                <a:off x="8811768" y="5612891"/>
                <a:ext cx="5715" cy="62229"/>
              </a:xfrm>
              <a:custGeom>
                <a:rect b="b" l="l" r="r" t="t"/>
                <a:pathLst>
                  <a:path extrusionOk="0" h="62229" w="5715">
                    <a:moveTo>
                      <a:pt x="5333" y="0"/>
                    </a:moveTo>
                    <a:lnTo>
                      <a:pt x="3643" y="10620"/>
                    </a:lnTo>
                    <a:lnTo>
                      <a:pt x="2095" y="20955"/>
                    </a:lnTo>
                    <a:lnTo>
                      <a:pt x="833" y="31289"/>
                    </a:lnTo>
                    <a:lnTo>
                      <a:pt x="0" y="41910"/>
                    </a:lnTo>
                    <a:lnTo>
                      <a:pt x="0" y="48768"/>
                    </a:lnTo>
                    <a:lnTo>
                      <a:pt x="0" y="54864"/>
                    </a:lnTo>
                    <a:lnTo>
                      <a:pt x="0" y="6172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4" name="Google Shape;2154;p32"/>
              <p:cNvSpPr/>
              <p:nvPr/>
            </p:nvSpPr>
            <p:spPr>
              <a:xfrm>
                <a:off x="8817102" y="5602985"/>
                <a:ext cx="53340" cy="70485"/>
              </a:xfrm>
              <a:custGeom>
                <a:rect b="b" l="l" r="r" t="t"/>
                <a:pathLst>
                  <a:path extrusionOk="0" h="70485" w="53340">
                    <a:moveTo>
                      <a:pt x="0" y="10667"/>
                    </a:moveTo>
                    <a:lnTo>
                      <a:pt x="25765" y="29634"/>
                    </a:lnTo>
                    <a:lnTo>
                      <a:pt x="32194" y="29241"/>
                    </a:lnTo>
                    <a:lnTo>
                      <a:pt x="53340" y="5333"/>
                    </a:lnTo>
                    <a:lnTo>
                      <a:pt x="53340" y="2285"/>
                    </a:lnTo>
                    <a:lnTo>
                      <a:pt x="53340" y="1523"/>
                    </a:lnTo>
                    <a:lnTo>
                      <a:pt x="53340" y="0"/>
                    </a:lnTo>
                    <a:lnTo>
                      <a:pt x="51053" y="4571"/>
                    </a:lnTo>
                    <a:lnTo>
                      <a:pt x="47244" y="47243"/>
                    </a:lnTo>
                    <a:lnTo>
                      <a:pt x="47244" y="54863"/>
                    </a:lnTo>
                    <a:lnTo>
                      <a:pt x="47244" y="62483"/>
                    </a:lnTo>
                    <a:lnTo>
                      <a:pt x="47244" y="70103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5" name="Google Shape;2155;p32"/>
              <p:cNvSpPr/>
              <p:nvPr/>
            </p:nvSpPr>
            <p:spPr>
              <a:xfrm>
                <a:off x="8897874" y="5618225"/>
                <a:ext cx="51434" cy="72389"/>
              </a:xfrm>
              <a:custGeom>
                <a:rect b="b" l="l" r="r" t="t"/>
                <a:pathLst>
                  <a:path extrusionOk="0" h="72389" w="51434">
                    <a:moveTo>
                      <a:pt x="10668" y="0"/>
                    </a:moveTo>
                    <a:lnTo>
                      <a:pt x="5143" y="9429"/>
                    </a:lnTo>
                    <a:lnTo>
                      <a:pt x="1905" y="16573"/>
                    </a:lnTo>
                    <a:lnTo>
                      <a:pt x="381" y="24003"/>
                    </a:lnTo>
                    <a:lnTo>
                      <a:pt x="0" y="34290"/>
                    </a:lnTo>
                    <a:lnTo>
                      <a:pt x="0" y="42672"/>
                    </a:lnTo>
                    <a:lnTo>
                      <a:pt x="0" y="51054"/>
                    </a:lnTo>
                    <a:lnTo>
                      <a:pt x="21336" y="72390"/>
                    </a:lnTo>
                    <a:lnTo>
                      <a:pt x="28194" y="69342"/>
                    </a:lnTo>
                    <a:lnTo>
                      <a:pt x="35052" y="65532"/>
                    </a:lnTo>
                    <a:lnTo>
                      <a:pt x="41910" y="61722"/>
                    </a:lnTo>
                    <a:lnTo>
                      <a:pt x="46482" y="57150"/>
                    </a:lnTo>
                    <a:lnTo>
                      <a:pt x="51054" y="51054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6" name="Google Shape;2156;p32"/>
            <p:cNvGrpSpPr/>
            <p:nvPr/>
          </p:nvGrpSpPr>
          <p:grpSpPr>
            <a:xfrm>
              <a:off x="9062453" y="5449049"/>
              <a:ext cx="73558" cy="155205"/>
              <a:chOff x="9062453" y="5449049"/>
              <a:chExt cx="73558" cy="155205"/>
            </a:xfrm>
          </p:grpSpPr>
          <p:pic>
            <p:nvPicPr>
              <p:cNvPr id="2157" name="Google Shape;2157;p32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9062453" y="5449049"/>
                <a:ext cx="73558" cy="1150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58" name="Google Shape;2158;p32"/>
              <p:cNvSpPr/>
              <p:nvPr/>
            </p:nvSpPr>
            <p:spPr>
              <a:xfrm>
                <a:off x="9105899" y="5599175"/>
                <a:ext cx="6984" cy="5079"/>
              </a:xfrm>
              <a:custGeom>
                <a:rect b="b" l="l" r="r" t="t"/>
                <a:pathLst>
                  <a:path extrusionOk="0" h="5079" w="6984">
                    <a:moveTo>
                      <a:pt x="6857" y="4572"/>
                    </a:moveTo>
                    <a:lnTo>
                      <a:pt x="4571" y="762"/>
                    </a:lnTo>
                    <a:lnTo>
                      <a:pt x="3809" y="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5"/>
          <p:cNvGrpSpPr/>
          <p:nvPr/>
        </p:nvGrpSpPr>
        <p:grpSpPr>
          <a:xfrm>
            <a:off x="623288" y="1159825"/>
            <a:ext cx="7748980" cy="2787449"/>
            <a:chOff x="4115561" y="2036038"/>
            <a:chExt cx="5861558" cy="3332276"/>
          </a:xfrm>
        </p:grpSpPr>
        <p:sp>
          <p:nvSpPr>
            <p:cNvPr id="182" name="Google Shape;182;p15"/>
            <p:cNvSpPr/>
            <p:nvPr/>
          </p:nvSpPr>
          <p:spPr>
            <a:xfrm>
              <a:off x="4155947" y="2472689"/>
              <a:ext cx="28575" cy="24130"/>
            </a:xfrm>
            <a:custGeom>
              <a:rect b="b" l="l" r="r" t="t"/>
              <a:pathLst>
                <a:path extrusionOk="0" h="24130" w="28575">
                  <a:moveTo>
                    <a:pt x="18287" y="0"/>
                  </a:moveTo>
                  <a:lnTo>
                    <a:pt x="22907" y="3178"/>
                  </a:lnTo>
                  <a:lnTo>
                    <a:pt x="26669" y="7143"/>
                  </a:lnTo>
                  <a:lnTo>
                    <a:pt x="28146" y="12108"/>
                  </a:lnTo>
                  <a:lnTo>
                    <a:pt x="25907" y="18288"/>
                  </a:lnTo>
                  <a:lnTo>
                    <a:pt x="22859" y="23622"/>
                  </a:lnTo>
                  <a:lnTo>
                    <a:pt x="13715" y="23622"/>
                  </a:lnTo>
                  <a:lnTo>
                    <a:pt x="8381" y="22860"/>
                  </a:lnTo>
                  <a:lnTo>
                    <a:pt x="2285" y="22098"/>
                  </a:lnTo>
                  <a:lnTo>
                    <a:pt x="0" y="17526"/>
                  </a:lnTo>
                  <a:lnTo>
                    <a:pt x="761" y="11430"/>
                  </a:lnTo>
                  <a:lnTo>
                    <a:pt x="761" y="6858"/>
                  </a:lnTo>
                  <a:lnTo>
                    <a:pt x="8381" y="6096"/>
                  </a:lnTo>
                  <a:lnTo>
                    <a:pt x="12191" y="4572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183" name="Google Shape;183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24146" y="2280640"/>
              <a:ext cx="486968" cy="2058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4" name="Google Shape;184;p15"/>
            <p:cNvGrpSpPr/>
            <p:nvPr/>
          </p:nvGrpSpPr>
          <p:grpSpPr>
            <a:xfrm>
              <a:off x="5135117" y="2298954"/>
              <a:ext cx="35179" cy="124967"/>
              <a:chOff x="5135117" y="2298954"/>
              <a:chExt cx="35179" cy="124967"/>
            </a:xfrm>
          </p:grpSpPr>
          <p:sp>
            <p:nvSpPr>
              <p:cNvPr id="185" name="Google Shape;185;p15"/>
              <p:cNvSpPr/>
              <p:nvPr/>
            </p:nvSpPr>
            <p:spPr>
              <a:xfrm>
                <a:off x="5144261" y="2359152"/>
                <a:ext cx="26035" cy="64769"/>
              </a:xfrm>
              <a:custGeom>
                <a:rect b="b" l="l" r="r" t="t"/>
                <a:pathLst>
                  <a:path extrusionOk="0" h="64769" w="26035">
                    <a:moveTo>
                      <a:pt x="0" y="0"/>
                    </a:moveTo>
                    <a:lnTo>
                      <a:pt x="22098" y="44957"/>
                    </a:lnTo>
                    <a:lnTo>
                      <a:pt x="24384" y="57912"/>
                    </a:lnTo>
                    <a:lnTo>
                      <a:pt x="25908" y="6476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5135117" y="2298954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187" name="Google Shape;187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18022" y="2256256"/>
              <a:ext cx="135686" cy="1646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205196" y="2291308"/>
              <a:ext cx="111302" cy="1204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9" name="Google Shape;189;p15"/>
            <p:cNvGrpSpPr/>
            <p:nvPr/>
          </p:nvGrpSpPr>
          <p:grpSpPr>
            <a:xfrm>
              <a:off x="5888710" y="2132075"/>
              <a:ext cx="460781" cy="282251"/>
              <a:chOff x="5888710" y="2132075"/>
              <a:chExt cx="460781" cy="282251"/>
            </a:xfrm>
          </p:grpSpPr>
          <p:pic>
            <p:nvPicPr>
              <p:cNvPr id="190" name="Google Shape;190;p1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888710" y="2213584"/>
                <a:ext cx="107492" cy="1836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Google Shape;191;p1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028156" y="2173198"/>
                <a:ext cx="225900" cy="24112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" name="Google Shape;192;p15"/>
              <p:cNvSpPr/>
              <p:nvPr/>
            </p:nvSpPr>
            <p:spPr>
              <a:xfrm>
                <a:off x="6245352" y="2132075"/>
                <a:ext cx="104139" cy="273685"/>
              </a:xfrm>
              <a:custGeom>
                <a:rect b="b" l="l" r="r" t="t"/>
                <a:pathLst>
                  <a:path extrusionOk="0" h="273685" w="104139">
                    <a:moveTo>
                      <a:pt x="12191" y="0"/>
                    </a:moveTo>
                    <a:lnTo>
                      <a:pt x="50232" y="19931"/>
                    </a:lnTo>
                    <a:lnTo>
                      <a:pt x="84962" y="56578"/>
                    </a:lnTo>
                    <a:lnTo>
                      <a:pt x="101893" y="103834"/>
                    </a:lnTo>
                    <a:lnTo>
                      <a:pt x="103560" y="135766"/>
                    </a:lnTo>
                    <a:lnTo>
                      <a:pt x="102107" y="150876"/>
                    </a:lnTo>
                    <a:lnTo>
                      <a:pt x="85927" y="198560"/>
                    </a:lnTo>
                    <a:lnTo>
                      <a:pt x="60483" y="240411"/>
                    </a:lnTo>
                    <a:lnTo>
                      <a:pt x="28074" y="268628"/>
                    </a:lnTo>
                    <a:lnTo>
                      <a:pt x="10120" y="272962"/>
                    </a:lnTo>
                    <a:lnTo>
                      <a:pt x="0" y="27355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sp>
          <p:nvSpPr>
            <p:cNvPr id="193" name="Google Shape;193;p15"/>
            <p:cNvSpPr/>
            <p:nvPr/>
          </p:nvSpPr>
          <p:spPr>
            <a:xfrm>
              <a:off x="7187183" y="2198370"/>
              <a:ext cx="12700" cy="20955"/>
            </a:xfrm>
            <a:custGeom>
              <a:rect b="b" l="l" r="r" t="t"/>
              <a:pathLst>
                <a:path extrusionOk="0" h="20955" w="12700">
                  <a:moveTo>
                    <a:pt x="0" y="0"/>
                  </a:moveTo>
                  <a:lnTo>
                    <a:pt x="4572" y="6857"/>
                  </a:lnTo>
                  <a:lnTo>
                    <a:pt x="8382" y="12953"/>
                  </a:lnTo>
                  <a:lnTo>
                    <a:pt x="12192" y="2057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194" name="Google Shape;194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153630" y="2291308"/>
              <a:ext cx="79513" cy="975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547584" y="2125954"/>
              <a:ext cx="421246" cy="2561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6" name="Google Shape;196;p15"/>
            <p:cNvGrpSpPr/>
            <p:nvPr/>
          </p:nvGrpSpPr>
          <p:grpSpPr>
            <a:xfrm>
              <a:off x="8064246" y="2222753"/>
              <a:ext cx="71755" cy="70104"/>
              <a:chOff x="8064246" y="2222753"/>
              <a:chExt cx="71755" cy="70104"/>
            </a:xfrm>
          </p:grpSpPr>
          <p:sp>
            <p:nvSpPr>
              <p:cNvPr id="197" name="Google Shape;197;p15"/>
              <p:cNvSpPr/>
              <p:nvPr/>
            </p:nvSpPr>
            <p:spPr>
              <a:xfrm>
                <a:off x="8064246" y="2222753"/>
                <a:ext cx="60959" cy="8889"/>
              </a:xfrm>
              <a:custGeom>
                <a:rect b="b" l="l" r="r" t="t"/>
                <a:pathLst>
                  <a:path extrusionOk="0" h="8889" w="60959">
                    <a:moveTo>
                      <a:pt x="0" y="2286"/>
                    </a:moveTo>
                    <a:lnTo>
                      <a:pt x="12453" y="2047"/>
                    </a:lnTo>
                    <a:lnTo>
                      <a:pt x="24764" y="1524"/>
                    </a:lnTo>
                    <a:lnTo>
                      <a:pt x="37076" y="1000"/>
                    </a:lnTo>
                    <a:lnTo>
                      <a:pt x="49530" y="762"/>
                    </a:lnTo>
                    <a:lnTo>
                      <a:pt x="57912" y="762"/>
                    </a:lnTo>
                    <a:lnTo>
                      <a:pt x="60198" y="0"/>
                    </a:lnTo>
                    <a:lnTo>
                      <a:pt x="60960" y="838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8079486" y="2281427"/>
                <a:ext cx="56515" cy="11430"/>
              </a:xfrm>
              <a:custGeom>
                <a:rect b="b" l="l" r="r" t="t"/>
                <a:pathLst>
                  <a:path extrusionOk="0" h="11430" w="56515">
                    <a:moveTo>
                      <a:pt x="0" y="11429"/>
                    </a:moveTo>
                    <a:lnTo>
                      <a:pt x="45720" y="6095"/>
                    </a:lnTo>
                    <a:lnTo>
                      <a:pt x="52577" y="3809"/>
                    </a:lnTo>
                    <a:lnTo>
                      <a:pt x="54102" y="3809"/>
                    </a:lnTo>
                    <a:lnTo>
                      <a:pt x="5638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199" name="Google Shape;199;p15"/>
            <p:cNvGrpSpPr/>
            <p:nvPr/>
          </p:nvGrpSpPr>
          <p:grpSpPr>
            <a:xfrm>
              <a:off x="8342376" y="2137409"/>
              <a:ext cx="100743" cy="294640"/>
              <a:chOff x="8342376" y="2137409"/>
              <a:chExt cx="100743" cy="294640"/>
            </a:xfrm>
          </p:grpSpPr>
          <p:sp>
            <p:nvSpPr>
              <p:cNvPr id="200" name="Google Shape;200;p15"/>
              <p:cNvSpPr/>
              <p:nvPr/>
            </p:nvSpPr>
            <p:spPr>
              <a:xfrm>
                <a:off x="8342376" y="2137409"/>
                <a:ext cx="45084" cy="276225"/>
              </a:xfrm>
              <a:custGeom>
                <a:rect b="b" l="l" r="r" t="t"/>
                <a:pathLst>
                  <a:path extrusionOk="0" h="276225" w="45084">
                    <a:moveTo>
                      <a:pt x="0" y="0"/>
                    </a:moveTo>
                    <a:lnTo>
                      <a:pt x="16097" y="43433"/>
                    </a:lnTo>
                    <a:lnTo>
                      <a:pt x="25908" y="89154"/>
                    </a:lnTo>
                    <a:lnTo>
                      <a:pt x="32670" y="145161"/>
                    </a:lnTo>
                    <a:lnTo>
                      <a:pt x="36576" y="201168"/>
                    </a:lnTo>
                    <a:lnTo>
                      <a:pt x="38397" y="250567"/>
                    </a:lnTo>
                    <a:lnTo>
                      <a:pt x="38862" y="266700"/>
                    </a:lnTo>
                    <a:lnTo>
                      <a:pt x="39624" y="271272"/>
                    </a:lnTo>
                    <a:lnTo>
                      <a:pt x="40386" y="272796"/>
                    </a:lnTo>
                    <a:lnTo>
                      <a:pt x="41148" y="275844"/>
                    </a:lnTo>
                    <a:lnTo>
                      <a:pt x="42160" y="269545"/>
                    </a:lnTo>
                    <a:lnTo>
                      <a:pt x="42957" y="263175"/>
                    </a:lnTo>
                    <a:lnTo>
                      <a:pt x="43612" y="256663"/>
                    </a:lnTo>
                    <a:lnTo>
                      <a:pt x="44196" y="249936"/>
                    </a:lnTo>
                    <a:lnTo>
                      <a:pt x="44196" y="245364"/>
                    </a:lnTo>
                    <a:lnTo>
                      <a:pt x="44958" y="240792"/>
                    </a:lnTo>
                    <a:lnTo>
                      <a:pt x="44958" y="23622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8427244" y="2152649"/>
                <a:ext cx="15875" cy="279400"/>
              </a:xfrm>
              <a:custGeom>
                <a:rect b="b" l="l" r="r" t="t"/>
                <a:pathLst>
                  <a:path extrusionOk="0" h="279400" w="15875">
                    <a:moveTo>
                      <a:pt x="1238" y="0"/>
                    </a:moveTo>
                    <a:lnTo>
                      <a:pt x="0" y="14275"/>
                    </a:lnTo>
                    <a:lnTo>
                      <a:pt x="476" y="27908"/>
                    </a:lnTo>
                    <a:lnTo>
                      <a:pt x="2095" y="41683"/>
                    </a:lnTo>
                    <a:lnTo>
                      <a:pt x="4286" y="56388"/>
                    </a:lnTo>
                    <a:lnTo>
                      <a:pt x="7310" y="80962"/>
                    </a:lnTo>
                    <a:lnTo>
                      <a:pt x="11358" y="130111"/>
                    </a:lnTo>
                    <a:lnTo>
                      <a:pt x="13549" y="176391"/>
                    </a:lnTo>
                    <a:lnTo>
                      <a:pt x="14168" y="219515"/>
                    </a:lnTo>
                    <a:lnTo>
                      <a:pt x="14192" y="240792"/>
                    </a:lnTo>
                    <a:lnTo>
                      <a:pt x="14061" y="249697"/>
                    </a:lnTo>
                    <a:lnTo>
                      <a:pt x="13715" y="258318"/>
                    </a:lnTo>
                    <a:lnTo>
                      <a:pt x="13227" y="266938"/>
                    </a:lnTo>
                    <a:lnTo>
                      <a:pt x="12668" y="275844"/>
                    </a:lnTo>
                    <a:lnTo>
                      <a:pt x="12668" y="277368"/>
                    </a:lnTo>
                    <a:lnTo>
                      <a:pt x="12668" y="278130"/>
                    </a:lnTo>
                    <a:lnTo>
                      <a:pt x="12668" y="278892"/>
                    </a:lnTo>
                    <a:lnTo>
                      <a:pt x="13251" y="271581"/>
                    </a:lnTo>
                    <a:lnTo>
                      <a:pt x="13906" y="264414"/>
                    </a:lnTo>
                    <a:lnTo>
                      <a:pt x="14704" y="257246"/>
                    </a:lnTo>
                    <a:lnTo>
                      <a:pt x="15716" y="24993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202" name="Google Shape;202;p1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534374" y="2162530"/>
              <a:ext cx="249224" cy="145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15"/>
            <p:cNvSpPr/>
            <p:nvPr/>
          </p:nvSpPr>
          <p:spPr>
            <a:xfrm>
              <a:off x="8847581" y="2201417"/>
              <a:ext cx="49529" cy="2539"/>
            </a:xfrm>
            <a:custGeom>
              <a:rect b="b" l="l" r="r" t="t"/>
              <a:pathLst>
                <a:path extrusionOk="0" h="2539" w="49529">
                  <a:moveTo>
                    <a:pt x="0" y="1524"/>
                  </a:moveTo>
                  <a:lnTo>
                    <a:pt x="9358" y="2262"/>
                  </a:lnTo>
                  <a:lnTo>
                    <a:pt x="18288" y="2286"/>
                  </a:lnTo>
                  <a:lnTo>
                    <a:pt x="27217" y="1738"/>
                  </a:lnTo>
                  <a:lnTo>
                    <a:pt x="36576" y="762"/>
                  </a:lnTo>
                  <a:lnTo>
                    <a:pt x="41910" y="0"/>
                  </a:lnTo>
                  <a:lnTo>
                    <a:pt x="44196" y="0"/>
                  </a:lnTo>
                  <a:lnTo>
                    <a:pt x="49530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204" name="Google Shape;204;p1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983954" y="2167102"/>
              <a:ext cx="96872" cy="1519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5" name="Google Shape;205;p15"/>
            <p:cNvGrpSpPr/>
            <p:nvPr/>
          </p:nvGrpSpPr>
          <p:grpSpPr>
            <a:xfrm>
              <a:off x="9156668" y="2036038"/>
              <a:ext cx="236530" cy="295299"/>
              <a:chOff x="9156668" y="2036038"/>
              <a:chExt cx="236530" cy="295299"/>
            </a:xfrm>
          </p:grpSpPr>
          <p:sp>
            <p:nvSpPr>
              <p:cNvPr id="206" name="Google Shape;206;p15"/>
              <p:cNvSpPr/>
              <p:nvPr/>
            </p:nvSpPr>
            <p:spPr>
              <a:xfrm>
                <a:off x="9156668" y="2097023"/>
                <a:ext cx="13334" cy="234314"/>
              </a:xfrm>
              <a:custGeom>
                <a:rect b="b" l="l" r="r" t="t"/>
                <a:pathLst>
                  <a:path extrusionOk="0" h="234314" w="13334">
                    <a:moveTo>
                      <a:pt x="1809" y="0"/>
                    </a:moveTo>
                    <a:lnTo>
                      <a:pt x="226" y="15287"/>
                    </a:lnTo>
                    <a:lnTo>
                      <a:pt x="0" y="29718"/>
                    </a:lnTo>
                    <a:lnTo>
                      <a:pt x="1059" y="44148"/>
                    </a:lnTo>
                    <a:lnTo>
                      <a:pt x="3333" y="59436"/>
                    </a:lnTo>
                    <a:lnTo>
                      <a:pt x="6143" y="80010"/>
                    </a:lnTo>
                    <a:lnTo>
                      <a:pt x="10620" y="121157"/>
                    </a:lnTo>
                    <a:lnTo>
                      <a:pt x="12346" y="163234"/>
                    </a:lnTo>
                    <a:lnTo>
                      <a:pt x="12763" y="185166"/>
                    </a:lnTo>
                    <a:lnTo>
                      <a:pt x="12465" y="207097"/>
                    </a:lnTo>
                    <a:lnTo>
                      <a:pt x="10953" y="228600"/>
                    </a:lnTo>
                    <a:lnTo>
                      <a:pt x="10191" y="231647"/>
                    </a:lnTo>
                    <a:lnTo>
                      <a:pt x="10191" y="232410"/>
                    </a:lnTo>
                    <a:lnTo>
                      <a:pt x="10191" y="233934"/>
                    </a:lnTo>
                    <a:lnTo>
                      <a:pt x="10191" y="232410"/>
                    </a:lnTo>
                    <a:lnTo>
                      <a:pt x="9429" y="220218"/>
                    </a:lnTo>
                    <a:lnTo>
                      <a:pt x="9429" y="217932"/>
                    </a:lnTo>
                    <a:lnTo>
                      <a:pt x="9429" y="214122"/>
                    </a:lnTo>
                    <a:lnTo>
                      <a:pt x="10191" y="209550"/>
                    </a:lnTo>
                    <a:lnTo>
                      <a:pt x="10191" y="20497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9196578" y="2097785"/>
                <a:ext cx="10159" cy="218439"/>
              </a:xfrm>
              <a:custGeom>
                <a:rect b="b" l="l" r="r" t="t"/>
                <a:pathLst>
                  <a:path extrusionOk="0" h="218439" w="10159">
                    <a:moveTo>
                      <a:pt x="9905" y="0"/>
                    </a:moveTo>
                    <a:lnTo>
                      <a:pt x="3047" y="43398"/>
                    </a:lnTo>
                    <a:lnTo>
                      <a:pt x="1964" y="76962"/>
                    </a:lnTo>
                    <a:lnTo>
                      <a:pt x="2000" y="95250"/>
                    </a:lnTo>
                    <a:lnTo>
                      <a:pt x="2178" y="113538"/>
                    </a:lnTo>
                    <a:lnTo>
                      <a:pt x="2285" y="131826"/>
                    </a:lnTo>
                    <a:lnTo>
                      <a:pt x="1726" y="147828"/>
                    </a:lnTo>
                    <a:lnTo>
                      <a:pt x="1238" y="163830"/>
                    </a:lnTo>
                    <a:lnTo>
                      <a:pt x="892" y="179832"/>
                    </a:lnTo>
                    <a:lnTo>
                      <a:pt x="761" y="195834"/>
                    </a:lnTo>
                    <a:lnTo>
                      <a:pt x="0" y="203454"/>
                    </a:lnTo>
                    <a:lnTo>
                      <a:pt x="0" y="210311"/>
                    </a:lnTo>
                    <a:lnTo>
                      <a:pt x="0" y="217932"/>
                    </a:lnTo>
                    <a:lnTo>
                      <a:pt x="0" y="213360"/>
                    </a:lnTo>
                    <a:lnTo>
                      <a:pt x="0" y="210311"/>
                    </a:lnTo>
                    <a:lnTo>
                      <a:pt x="0" y="20497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08" name="Google Shape;208;p15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9250654" y="2036038"/>
                <a:ext cx="142544" cy="785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9" name="Google Shape;209;p15"/>
            <p:cNvGrpSpPr/>
            <p:nvPr/>
          </p:nvGrpSpPr>
          <p:grpSpPr>
            <a:xfrm>
              <a:off x="4405096" y="3173704"/>
              <a:ext cx="594411" cy="297992"/>
              <a:chOff x="4405096" y="3173704"/>
              <a:chExt cx="594411" cy="297992"/>
            </a:xfrm>
          </p:grpSpPr>
          <p:pic>
            <p:nvPicPr>
              <p:cNvPr id="210" name="Google Shape;210;p15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4405096" y="3277336"/>
                <a:ext cx="154736" cy="1943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1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588274" y="3248761"/>
                <a:ext cx="110243" cy="1947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15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723898" y="3173704"/>
                <a:ext cx="275609" cy="2717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3" name="Google Shape;213;p15"/>
            <p:cNvGrpSpPr/>
            <p:nvPr/>
          </p:nvGrpSpPr>
          <p:grpSpPr>
            <a:xfrm>
              <a:off x="5093208" y="3274313"/>
              <a:ext cx="92964" cy="88773"/>
              <a:chOff x="5093208" y="3274313"/>
              <a:chExt cx="92964" cy="88773"/>
            </a:xfrm>
          </p:grpSpPr>
          <p:sp>
            <p:nvSpPr>
              <p:cNvPr id="214" name="Google Shape;214;p15"/>
              <p:cNvSpPr/>
              <p:nvPr/>
            </p:nvSpPr>
            <p:spPr>
              <a:xfrm>
                <a:off x="5093208" y="3274313"/>
                <a:ext cx="60325" cy="10160"/>
              </a:xfrm>
              <a:custGeom>
                <a:rect b="b" l="l" r="r" t="t"/>
                <a:pathLst>
                  <a:path extrusionOk="0" h="10160" w="60325">
                    <a:moveTo>
                      <a:pt x="0" y="9905"/>
                    </a:moveTo>
                    <a:lnTo>
                      <a:pt x="9108" y="9501"/>
                    </a:lnTo>
                    <a:lnTo>
                      <a:pt x="17430" y="8381"/>
                    </a:lnTo>
                    <a:lnTo>
                      <a:pt x="25610" y="6691"/>
                    </a:lnTo>
                    <a:lnTo>
                      <a:pt x="34290" y="4571"/>
                    </a:lnTo>
                    <a:lnTo>
                      <a:pt x="40909" y="3000"/>
                    </a:lnTo>
                    <a:lnTo>
                      <a:pt x="47244" y="1714"/>
                    </a:lnTo>
                    <a:lnTo>
                      <a:pt x="53578" y="714"/>
                    </a:lnTo>
                    <a:lnTo>
                      <a:pt x="6019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5106162" y="3349751"/>
                <a:ext cx="80010" cy="13335"/>
              </a:xfrm>
              <a:custGeom>
                <a:rect b="b" l="l" r="r" t="t"/>
                <a:pathLst>
                  <a:path extrusionOk="0" h="13335" w="80010">
                    <a:moveTo>
                      <a:pt x="0" y="11429"/>
                    </a:moveTo>
                    <a:lnTo>
                      <a:pt x="11191" y="12501"/>
                    </a:lnTo>
                    <a:lnTo>
                      <a:pt x="22098" y="13144"/>
                    </a:lnTo>
                    <a:lnTo>
                      <a:pt x="33004" y="12930"/>
                    </a:lnTo>
                    <a:lnTo>
                      <a:pt x="76962" y="3809"/>
                    </a:lnTo>
                    <a:lnTo>
                      <a:pt x="80010" y="1523"/>
                    </a:lnTo>
                    <a:lnTo>
                      <a:pt x="8001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216" name="Google Shape;216;p1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630392" y="3213328"/>
              <a:ext cx="141782" cy="1654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7" name="Google Shape;217;p15"/>
            <p:cNvGrpSpPr/>
            <p:nvPr/>
          </p:nvGrpSpPr>
          <p:grpSpPr>
            <a:xfrm>
              <a:off x="5900809" y="3051047"/>
              <a:ext cx="606041" cy="362204"/>
              <a:chOff x="5900809" y="3051047"/>
              <a:chExt cx="606041" cy="362204"/>
            </a:xfrm>
          </p:grpSpPr>
          <p:pic>
            <p:nvPicPr>
              <p:cNvPr id="218" name="Google Shape;218;p15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951194" y="3093694"/>
                <a:ext cx="261416" cy="253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9" name="Google Shape;219;p15"/>
              <p:cNvSpPr/>
              <p:nvPr/>
            </p:nvSpPr>
            <p:spPr>
              <a:xfrm>
                <a:off x="6256782" y="3051047"/>
                <a:ext cx="51435" cy="250825"/>
              </a:xfrm>
              <a:custGeom>
                <a:rect b="b" l="l" r="r" t="t"/>
                <a:pathLst>
                  <a:path extrusionOk="0" h="250825" w="51435">
                    <a:moveTo>
                      <a:pt x="0" y="0"/>
                    </a:moveTo>
                    <a:lnTo>
                      <a:pt x="24431" y="37397"/>
                    </a:lnTo>
                    <a:lnTo>
                      <a:pt x="43053" y="84010"/>
                    </a:lnTo>
                    <a:lnTo>
                      <a:pt x="51244" y="135576"/>
                    </a:lnTo>
                    <a:lnTo>
                      <a:pt x="50482" y="152685"/>
                    </a:lnTo>
                    <a:lnTo>
                      <a:pt x="36314" y="200465"/>
                    </a:lnTo>
                    <a:lnTo>
                      <a:pt x="12954" y="238506"/>
                    </a:lnTo>
                    <a:lnTo>
                      <a:pt x="8382" y="245364"/>
                    </a:lnTo>
                    <a:lnTo>
                      <a:pt x="6858" y="248411"/>
                    </a:lnTo>
                    <a:lnTo>
                      <a:pt x="0" y="25069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5900809" y="3094481"/>
                <a:ext cx="145414" cy="318770"/>
              </a:xfrm>
              <a:custGeom>
                <a:rect b="b" l="l" r="r" t="t"/>
                <a:pathLst>
                  <a:path extrusionOk="0" h="318770" w="145414">
                    <a:moveTo>
                      <a:pt x="53459" y="0"/>
                    </a:moveTo>
                    <a:lnTo>
                      <a:pt x="18966" y="37647"/>
                    </a:lnTo>
                    <a:lnTo>
                      <a:pt x="6215" y="91440"/>
                    </a:lnTo>
                    <a:lnTo>
                      <a:pt x="690" y="146018"/>
                    </a:lnTo>
                    <a:lnTo>
                      <a:pt x="0" y="173843"/>
                    </a:lnTo>
                    <a:lnTo>
                      <a:pt x="881" y="201168"/>
                    </a:lnTo>
                    <a:lnTo>
                      <a:pt x="9453" y="243458"/>
                    </a:lnTo>
                    <a:lnTo>
                      <a:pt x="30599" y="281178"/>
                    </a:lnTo>
                    <a:lnTo>
                      <a:pt x="74318" y="310134"/>
                    </a:lnTo>
                    <a:lnTo>
                      <a:pt x="126611" y="318516"/>
                    </a:lnTo>
                    <a:lnTo>
                      <a:pt x="132707" y="317754"/>
                    </a:lnTo>
                    <a:lnTo>
                      <a:pt x="138803" y="317754"/>
                    </a:lnTo>
                    <a:lnTo>
                      <a:pt x="144899" y="31699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21" name="Google Shape;221;p15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6362198" y="3115030"/>
                <a:ext cx="144652" cy="1547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2" name="Google Shape;222;p15"/>
            <p:cNvSpPr/>
            <p:nvPr/>
          </p:nvSpPr>
          <p:spPr>
            <a:xfrm>
              <a:off x="6737604" y="3179064"/>
              <a:ext cx="121284" cy="12064"/>
            </a:xfrm>
            <a:custGeom>
              <a:rect b="b" l="l" r="r" t="t"/>
              <a:pathLst>
                <a:path extrusionOk="0" h="12064" w="121284">
                  <a:moveTo>
                    <a:pt x="0" y="9144"/>
                  </a:moveTo>
                  <a:lnTo>
                    <a:pt x="12573" y="10251"/>
                  </a:lnTo>
                  <a:lnTo>
                    <a:pt x="25146" y="11144"/>
                  </a:lnTo>
                  <a:lnTo>
                    <a:pt x="37719" y="11608"/>
                  </a:lnTo>
                  <a:lnTo>
                    <a:pt x="50292" y="11430"/>
                  </a:lnTo>
                  <a:lnTo>
                    <a:pt x="63305" y="10346"/>
                  </a:lnTo>
                  <a:lnTo>
                    <a:pt x="76104" y="8477"/>
                  </a:lnTo>
                  <a:lnTo>
                    <a:pt x="88761" y="6179"/>
                  </a:lnTo>
                  <a:lnTo>
                    <a:pt x="101346" y="3810"/>
                  </a:lnTo>
                  <a:lnTo>
                    <a:pt x="104394" y="3810"/>
                  </a:lnTo>
                  <a:lnTo>
                    <a:pt x="116586" y="3810"/>
                  </a:lnTo>
                  <a:lnTo>
                    <a:pt x="119634" y="762"/>
                  </a:lnTo>
                  <a:lnTo>
                    <a:pt x="121157" y="0"/>
                  </a:lnTo>
                  <a:lnTo>
                    <a:pt x="112776" y="1524"/>
                  </a:lnTo>
                  <a:lnTo>
                    <a:pt x="111252" y="1524"/>
                  </a:lnTo>
                  <a:lnTo>
                    <a:pt x="109728" y="1524"/>
                  </a:lnTo>
                  <a:lnTo>
                    <a:pt x="108966" y="152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223" name="Google Shape;223;p1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7073620" y="3060166"/>
              <a:ext cx="148640" cy="1463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7319746" y="3026638"/>
              <a:ext cx="228650" cy="2100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15"/>
            <p:cNvSpPr/>
            <p:nvPr/>
          </p:nvSpPr>
          <p:spPr>
            <a:xfrm>
              <a:off x="8028134" y="2927806"/>
              <a:ext cx="125095" cy="382904"/>
            </a:xfrm>
            <a:custGeom>
              <a:rect b="b" l="l" r="r" t="t"/>
              <a:pathLst>
                <a:path extrusionOk="0" h="382904" w="125095">
                  <a:moveTo>
                    <a:pt x="124503" y="12751"/>
                  </a:moveTo>
                  <a:lnTo>
                    <a:pt x="114597" y="4310"/>
                  </a:lnTo>
                  <a:lnTo>
                    <a:pt x="105263" y="654"/>
                  </a:lnTo>
                  <a:lnTo>
                    <a:pt x="94499" y="0"/>
                  </a:lnTo>
                  <a:lnTo>
                    <a:pt x="80307" y="559"/>
                  </a:lnTo>
                  <a:lnTo>
                    <a:pt x="36802" y="7417"/>
                  </a:lnTo>
                  <a:lnTo>
                    <a:pt x="2583" y="27098"/>
                  </a:lnTo>
                  <a:lnTo>
                    <a:pt x="0" y="50208"/>
                  </a:lnTo>
                  <a:lnTo>
                    <a:pt x="1916" y="64377"/>
                  </a:lnTo>
                  <a:lnTo>
                    <a:pt x="5119" y="78259"/>
                  </a:lnTo>
                  <a:lnTo>
                    <a:pt x="8679" y="91999"/>
                  </a:lnTo>
                  <a:lnTo>
                    <a:pt x="14204" y="116716"/>
                  </a:lnTo>
                  <a:lnTo>
                    <a:pt x="23252" y="167008"/>
                  </a:lnTo>
                  <a:lnTo>
                    <a:pt x="27622" y="217848"/>
                  </a:lnTo>
                  <a:lnTo>
                    <a:pt x="28455" y="268664"/>
                  </a:lnTo>
                  <a:lnTo>
                    <a:pt x="27729" y="293929"/>
                  </a:lnTo>
                  <a:lnTo>
                    <a:pt x="27360" y="309931"/>
                  </a:lnTo>
                  <a:lnTo>
                    <a:pt x="26491" y="325933"/>
                  </a:lnTo>
                  <a:lnTo>
                    <a:pt x="25479" y="341935"/>
                  </a:lnTo>
                  <a:lnTo>
                    <a:pt x="24681" y="357937"/>
                  </a:lnTo>
                  <a:lnTo>
                    <a:pt x="24681" y="362509"/>
                  </a:lnTo>
                  <a:lnTo>
                    <a:pt x="22395" y="374701"/>
                  </a:lnTo>
                  <a:lnTo>
                    <a:pt x="26205" y="377749"/>
                  </a:lnTo>
                  <a:lnTo>
                    <a:pt x="63924" y="382500"/>
                  </a:lnTo>
                  <a:lnTo>
                    <a:pt x="76497" y="382035"/>
                  </a:lnTo>
                  <a:lnTo>
                    <a:pt x="89070" y="381142"/>
                  </a:lnTo>
                  <a:lnTo>
                    <a:pt x="101643" y="380035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26" name="Google Shape;226;p15"/>
            <p:cNvGrpSpPr/>
            <p:nvPr/>
          </p:nvGrpSpPr>
          <p:grpSpPr>
            <a:xfrm>
              <a:off x="8216620" y="2968752"/>
              <a:ext cx="507645" cy="247649"/>
              <a:chOff x="8216620" y="2968752"/>
              <a:chExt cx="507645" cy="247649"/>
            </a:xfrm>
          </p:grpSpPr>
          <p:pic>
            <p:nvPicPr>
              <p:cNvPr id="227" name="Google Shape;227;p15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8216620" y="3043402"/>
                <a:ext cx="95300" cy="1356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8" name="Google Shape;228;p15"/>
              <p:cNvSpPr/>
              <p:nvPr/>
            </p:nvSpPr>
            <p:spPr>
              <a:xfrm>
                <a:off x="8353687" y="3054096"/>
                <a:ext cx="47625" cy="106680"/>
              </a:xfrm>
              <a:custGeom>
                <a:rect b="b" l="l" r="r" t="t"/>
                <a:pathLst>
                  <a:path extrusionOk="0" h="106680" w="47625">
                    <a:moveTo>
                      <a:pt x="6215" y="0"/>
                    </a:moveTo>
                    <a:lnTo>
                      <a:pt x="2619" y="20145"/>
                    </a:lnTo>
                    <a:lnTo>
                      <a:pt x="309" y="41148"/>
                    </a:lnTo>
                    <a:lnTo>
                      <a:pt x="0" y="62150"/>
                    </a:lnTo>
                    <a:lnTo>
                      <a:pt x="2405" y="82296"/>
                    </a:lnTo>
                    <a:lnTo>
                      <a:pt x="28825" y="106346"/>
                    </a:lnTo>
                    <a:lnTo>
                      <a:pt x="35647" y="103632"/>
                    </a:lnTo>
                    <a:lnTo>
                      <a:pt x="41469" y="98631"/>
                    </a:lnTo>
                    <a:lnTo>
                      <a:pt x="47363" y="92201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29" name="Google Shape;229;p15"/>
              <p:cNvSpPr/>
              <p:nvPr/>
            </p:nvSpPr>
            <p:spPr>
              <a:xfrm>
                <a:off x="8359140" y="3054858"/>
                <a:ext cx="42545" cy="59689"/>
              </a:xfrm>
              <a:custGeom>
                <a:rect b="b" l="l" r="r" t="t"/>
                <a:pathLst>
                  <a:path extrusionOk="0" h="59689" w="42545">
                    <a:moveTo>
                      <a:pt x="3809" y="39624"/>
                    </a:moveTo>
                    <a:lnTo>
                      <a:pt x="2988" y="49470"/>
                    </a:lnTo>
                    <a:lnTo>
                      <a:pt x="4095" y="56102"/>
                    </a:lnTo>
                    <a:lnTo>
                      <a:pt x="9060" y="59447"/>
                    </a:lnTo>
                    <a:lnTo>
                      <a:pt x="19811" y="59436"/>
                    </a:lnTo>
                    <a:lnTo>
                      <a:pt x="41993" y="30634"/>
                    </a:lnTo>
                    <a:lnTo>
                      <a:pt x="39147" y="23907"/>
                    </a:lnTo>
                    <a:lnTo>
                      <a:pt x="5988" y="3202"/>
                    </a:lnTo>
                    <a:lnTo>
                      <a:pt x="1523" y="3810"/>
                    </a:lnTo>
                    <a:lnTo>
                      <a:pt x="0" y="6858"/>
                    </a:lnTo>
                    <a:lnTo>
                      <a:pt x="0" y="0"/>
                    </a:lnTo>
                    <a:lnTo>
                      <a:pt x="3809" y="6858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>
                <a:off x="8441436" y="3049524"/>
                <a:ext cx="135890" cy="89535"/>
              </a:xfrm>
              <a:custGeom>
                <a:rect b="b" l="l" r="r" t="t"/>
                <a:pathLst>
                  <a:path extrusionOk="0" h="89535" w="135890">
                    <a:moveTo>
                      <a:pt x="0" y="29717"/>
                    </a:moveTo>
                    <a:lnTo>
                      <a:pt x="8239" y="24467"/>
                    </a:lnTo>
                    <a:lnTo>
                      <a:pt x="16192" y="20288"/>
                    </a:lnTo>
                    <a:lnTo>
                      <a:pt x="24431" y="19109"/>
                    </a:lnTo>
                    <a:lnTo>
                      <a:pt x="33528" y="22859"/>
                    </a:lnTo>
                    <a:lnTo>
                      <a:pt x="51732" y="60138"/>
                    </a:lnTo>
                    <a:lnTo>
                      <a:pt x="53340" y="83819"/>
                    </a:lnTo>
                    <a:lnTo>
                      <a:pt x="53340" y="86867"/>
                    </a:lnTo>
                    <a:lnTo>
                      <a:pt x="47660" y="61995"/>
                    </a:lnTo>
                    <a:lnTo>
                      <a:pt x="48101" y="51530"/>
                    </a:lnTo>
                    <a:lnTo>
                      <a:pt x="63912" y="14382"/>
                    </a:lnTo>
                    <a:lnTo>
                      <a:pt x="98298" y="0"/>
                    </a:lnTo>
                    <a:lnTo>
                      <a:pt x="104394" y="1523"/>
                    </a:lnTo>
                    <a:lnTo>
                      <a:pt x="116776" y="37337"/>
                    </a:lnTo>
                    <a:lnTo>
                      <a:pt x="116681" y="45338"/>
                    </a:lnTo>
                    <a:lnTo>
                      <a:pt x="116586" y="53339"/>
                    </a:lnTo>
                    <a:lnTo>
                      <a:pt x="116586" y="58673"/>
                    </a:lnTo>
                    <a:lnTo>
                      <a:pt x="115062" y="70865"/>
                    </a:lnTo>
                    <a:lnTo>
                      <a:pt x="121157" y="75437"/>
                    </a:lnTo>
                    <a:lnTo>
                      <a:pt x="128778" y="80771"/>
                    </a:lnTo>
                    <a:lnTo>
                      <a:pt x="132588" y="70865"/>
                    </a:lnTo>
                    <a:lnTo>
                      <a:pt x="135636" y="66293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31" name="Google Shape;231;p15"/>
              <p:cNvSpPr/>
              <p:nvPr/>
            </p:nvSpPr>
            <p:spPr>
              <a:xfrm>
                <a:off x="8526018" y="2971038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4571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4571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32" name="Google Shape;232;p15"/>
              <p:cNvSpPr/>
              <p:nvPr/>
            </p:nvSpPr>
            <p:spPr>
              <a:xfrm>
                <a:off x="8608028" y="2968752"/>
                <a:ext cx="47625" cy="142239"/>
              </a:xfrm>
              <a:custGeom>
                <a:rect b="b" l="l" r="r" t="t"/>
                <a:pathLst>
                  <a:path extrusionOk="0" h="142239" w="47625">
                    <a:moveTo>
                      <a:pt x="25431" y="141732"/>
                    </a:moveTo>
                    <a:lnTo>
                      <a:pt x="3333" y="100584"/>
                    </a:lnTo>
                    <a:lnTo>
                      <a:pt x="762" y="61471"/>
                    </a:lnTo>
                    <a:lnTo>
                      <a:pt x="0" y="27241"/>
                    </a:lnTo>
                    <a:lnTo>
                      <a:pt x="1250" y="17145"/>
                    </a:lnTo>
                    <a:lnTo>
                      <a:pt x="4857" y="7620"/>
                    </a:lnTo>
                    <a:lnTo>
                      <a:pt x="7905" y="0"/>
                    </a:lnTo>
                    <a:lnTo>
                      <a:pt x="17811" y="1524"/>
                    </a:lnTo>
                    <a:lnTo>
                      <a:pt x="24669" y="1524"/>
                    </a:lnTo>
                    <a:lnTo>
                      <a:pt x="34575" y="1524"/>
                    </a:lnTo>
                    <a:lnTo>
                      <a:pt x="40671" y="5334"/>
                    </a:lnTo>
                    <a:lnTo>
                      <a:pt x="47529" y="12192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>
                <a:off x="8606790" y="3037332"/>
                <a:ext cx="117475" cy="179069"/>
              </a:xfrm>
              <a:custGeom>
                <a:rect b="b" l="l" r="r" t="t"/>
                <a:pathLst>
                  <a:path extrusionOk="0" h="179069" w="117475">
                    <a:moveTo>
                      <a:pt x="0" y="30479"/>
                    </a:moveTo>
                    <a:lnTo>
                      <a:pt x="42671" y="9143"/>
                    </a:lnTo>
                    <a:lnTo>
                      <a:pt x="55435" y="5714"/>
                    </a:lnTo>
                    <a:lnTo>
                      <a:pt x="61960" y="5929"/>
                    </a:lnTo>
                    <a:lnTo>
                      <a:pt x="67056" y="9143"/>
                    </a:lnTo>
                    <a:lnTo>
                      <a:pt x="70449" y="14906"/>
                    </a:lnTo>
                    <a:lnTo>
                      <a:pt x="71342" y="21526"/>
                    </a:lnTo>
                    <a:lnTo>
                      <a:pt x="71235" y="28432"/>
                    </a:lnTo>
                    <a:lnTo>
                      <a:pt x="71628" y="35051"/>
                    </a:lnTo>
                    <a:lnTo>
                      <a:pt x="73152" y="42671"/>
                    </a:lnTo>
                    <a:lnTo>
                      <a:pt x="75438" y="49529"/>
                    </a:lnTo>
                    <a:lnTo>
                      <a:pt x="83058" y="50291"/>
                    </a:lnTo>
                    <a:lnTo>
                      <a:pt x="92964" y="51053"/>
                    </a:lnTo>
                    <a:lnTo>
                      <a:pt x="99060" y="45719"/>
                    </a:lnTo>
                    <a:lnTo>
                      <a:pt x="104394" y="38099"/>
                    </a:lnTo>
                    <a:lnTo>
                      <a:pt x="108966" y="29146"/>
                    </a:lnTo>
                    <a:lnTo>
                      <a:pt x="111823" y="19621"/>
                    </a:lnTo>
                    <a:lnTo>
                      <a:pt x="113823" y="9810"/>
                    </a:lnTo>
                    <a:lnTo>
                      <a:pt x="115823" y="0"/>
                    </a:lnTo>
                    <a:lnTo>
                      <a:pt x="115823" y="7619"/>
                    </a:lnTo>
                    <a:lnTo>
                      <a:pt x="116586" y="12191"/>
                    </a:lnTo>
                    <a:lnTo>
                      <a:pt x="116586" y="19811"/>
                    </a:lnTo>
                    <a:lnTo>
                      <a:pt x="116895" y="48494"/>
                    </a:lnTo>
                    <a:lnTo>
                      <a:pt x="117347" y="77247"/>
                    </a:lnTo>
                    <a:lnTo>
                      <a:pt x="117228" y="105858"/>
                    </a:lnTo>
                    <a:lnTo>
                      <a:pt x="114407" y="144708"/>
                    </a:lnTo>
                    <a:lnTo>
                      <a:pt x="92654" y="177712"/>
                    </a:lnTo>
                    <a:lnTo>
                      <a:pt x="83439" y="178498"/>
                    </a:lnTo>
                    <a:lnTo>
                      <a:pt x="74223" y="177284"/>
                    </a:lnTo>
                    <a:lnTo>
                      <a:pt x="66294" y="174497"/>
                    </a:lnTo>
                    <a:lnTo>
                      <a:pt x="55745" y="167235"/>
                    </a:lnTo>
                    <a:lnTo>
                      <a:pt x="49339" y="158114"/>
                    </a:lnTo>
                    <a:lnTo>
                      <a:pt x="45505" y="147280"/>
                    </a:lnTo>
                    <a:lnTo>
                      <a:pt x="42672" y="134873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234" name="Google Shape;234;p15"/>
            <p:cNvGrpSpPr/>
            <p:nvPr/>
          </p:nvGrpSpPr>
          <p:grpSpPr>
            <a:xfrm>
              <a:off x="8890990" y="2847975"/>
              <a:ext cx="443763" cy="334010"/>
              <a:chOff x="8890990" y="2847975"/>
              <a:chExt cx="443763" cy="334010"/>
            </a:xfrm>
          </p:grpSpPr>
          <p:pic>
            <p:nvPicPr>
              <p:cNvPr id="235" name="Google Shape;235;p15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8890990" y="2936748"/>
                <a:ext cx="297230" cy="17376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6" name="Google Shape;236;p15"/>
              <p:cNvSpPr/>
              <p:nvPr/>
            </p:nvSpPr>
            <p:spPr>
              <a:xfrm>
                <a:off x="9172194" y="2847975"/>
                <a:ext cx="162559" cy="334010"/>
              </a:xfrm>
              <a:custGeom>
                <a:rect b="b" l="l" r="r" t="t"/>
                <a:pathLst>
                  <a:path extrusionOk="0" h="334010" w="162559">
                    <a:moveTo>
                      <a:pt x="38861" y="12573"/>
                    </a:moveTo>
                    <a:lnTo>
                      <a:pt x="49601" y="10072"/>
                    </a:lnTo>
                    <a:lnTo>
                      <a:pt x="60197" y="7429"/>
                    </a:lnTo>
                    <a:lnTo>
                      <a:pt x="70794" y="5072"/>
                    </a:lnTo>
                    <a:lnTo>
                      <a:pt x="81533" y="3429"/>
                    </a:lnTo>
                    <a:lnTo>
                      <a:pt x="96773" y="1428"/>
                    </a:lnTo>
                    <a:lnTo>
                      <a:pt x="113728" y="0"/>
                    </a:lnTo>
                    <a:lnTo>
                      <a:pt x="130397" y="857"/>
                    </a:lnTo>
                    <a:lnTo>
                      <a:pt x="160424" y="33039"/>
                    </a:lnTo>
                    <a:lnTo>
                      <a:pt x="162305" y="80867"/>
                    </a:lnTo>
                    <a:lnTo>
                      <a:pt x="161758" y="99643"/>
                    </a:lnTo>
                    <a:lnTo>
                      <a:pt x="160781" y="118491"/>
                    </a:lnTo>
                    <a:lnTo>
                      <a:pt x="159519" y="138041"/>
                    </a:lnTo>
                    <a:lnTo>
                      <a:pt x="158114" y="157734"/>
                    </a:lnTo>
                    <a:lnTo>
                      <a:pt x="156710" y="177426"/>
                    </a:lnTo>
                    <a:lnTo>
                      <a:pt x="151256" y="231552"/>
                    </a:lnTo>
                    <a:lnTo>
                      <a:pt x="141660" y="277939"/>
                    </a:lnTo>
                    <a:lnTo>
                      <a:pt x="114561" y="317182"/>
                    </a:lnTo>
                    <a:lnTo>
                      <a:pt x="83057" y="325755"/>
                    </a:lnTo>
                    <a:lnTo>
                      <a:pt x="68782" y="327898"/>
                    </a:lnTo>
                    <a:lnTo>
                      <a:pt x="26669" y="332613"/>
                    </a:lnTo>
                    <a:lnTo>
                      <a:pt x="13049" y="333470"/>
                    </a:lnTo>
                    <a:lnTo>
                      <a:pt x="6631" y="333363"/>
                    </a:lnTo>
                    <a:lnTo>
                      <a:pt x="0" y="332613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237" name="Google Shape;237;p15"/>
            <p:cNvGrpSpPr/>
            <p:nvPr/>
          </p:nvGrpSpPr>
          <p:grpSpPr>
            <a:xfrm>
              <a:off x="4322800" y="4183354"/>
              <a:ext cx="382574" cy="388670"/>
              <a:chOff x="4322800" y="4183354"/>
              <a:chExt cx="382574" cy="388670"/>
            </a:xfrm>
          </p:grpSpPr>
          <p:pic>
            <p:nvPicPr>
              <p:cNvPr id="238" name="Google Shape;238;p15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4322800" y="4369282"/>
                <a:ext cx="195122" cy="2027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15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4463770" y="4183354"/>
                <a:ext cx="241604" cy="1547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0" name="Google Shape;240;p15"/>
            <p:cNvSpPr/>
            <p:nvPr/>
          </p:nvSpPr>
          <p:spPr>
            <a:xfrm>
              <a:off x="4872990" y="4381500"/>
              <a:ext cx="51435" cy="5079"/>
            </a:xfrm>
            <a:custGeom>
              <a:rect b="b" l="l" r="r" t="t"/>
              <a:pathLst>
                <a:path extrusionOk="0" h="5079" w="51435">
                  <a:moveTo>
                    <a:pt x="0" y="4572"/>
                  </a:moveTo>
                  <a:lnTo>
                    <a:pt x="10156" y="3762"/>
                  </a:lnTo>
                  <a:lnTo>
                    <a:pt x="20097" y="2667"/>
                  </a:lnTo>
                  <a:lnTo>
                    <a:pt x="29896" y="1571"/>
                  </a:lnTo>
                  <a:lnTo>
                    <a:pt x="39624" y="762"/>
                  </a:lnTo>
                  <a:lnTo>
                    <a:pt x="43434" y="0"/>
                  </a:lnTo>
                  <a:lnTo>
                    <a:pt x="47244" y="762"/>
                  </a:lnTo>
                  <a:lnTo>
                    <a:pt x="51053" y="76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4874514" y="4457700"/>
              <a:ext cx="90170" cy="1904"/>
            </a:xfrm>
            <a:custGeom>
              <a:rect b="b" l="l" r="r" t="t"/>
              <a:pathLst>
                <a:path extrusionOk="0" h="1904" w="90170">
                  <a:moveTo>
                    <a:pt x="0" y="0"/>
                  </a:moveTo>
                  <a:lnTo>
                    <a:pt x="11894" y="976"/>
                  </a:lnTo>
                  <a:lnTo>
                    <a:pt x="23717" y="1523"/>
                  </a:lnTo>
                  <a:lnTo>
                    <a:pt x="35683" y="1500"/>
                  </a:lnTo>
                  <a:lnTo>
                    <a:pt x="48006" y="761"/>
                  </a:lnTo>
                  <a:lnTo>
                    <a:pt x="58412" y="535"/>
                  </a:lnTo>
                  <a:lnTo>
                    <a:pt x="68961" y="666"/>
                  </a:lnTo>
                  <a:lnTo>
                    <a:pt x="79509" y="654"/>
                  </a:lnTo>
                  <a:lnTo>
                    <a:pt x="89916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42" name="Google Shape;242;p15"/>
            <p:cNvGrpSpPr/>
            <p:nvPr/>
          </p:nvGrpSpPr>
          <p:grpSpPr>
            <a:xfrm>
              <a:off x="5336320" y="4158970"/>
              <a:ext cx="215636" cy="341426"/>
              <a:chOff x="5336320" y="4158970"/>
              <a:chExt cx="215636" cy="341426"/>
            </a:xfrm>
          </p:grpSpPr>
          <p:pic>
            <p:nvPicPr>
              <p:cNvPr id="243" name="Google Shape;243;p15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5336320" y="4333468"/>
                <a:ext cx="150867" cy="1669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15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5455132" y="4158970"/>
                <a:ext cx="96824" cy="1425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5" name="Google Shape;245;p15"/>
            <p:cNvSpPr/>
            <p:nvPr/>
          </p:nvSpPr>
          <p:spPr>
            <a:xfrm>
              <a:off x="5761482" y="4384547"/>
              <a:ext cx="77470" cy="10160"/>
            </a:xfrm>
            <a:custGeom>
              <a:rect b="b" l="l" r="r" t="t"/>
              <a:pathLst>
                <a:path extrusionOk="0" h="10160" w="77470">
                  <a:moveTo>
                    <a:pt x="0" y="9905"/>
                  </a:moveTo>
                  <a:lnTo>
                    <a:pt x="762" y="9905"/>
                  </a:lnTo>
                  <a:lnTo>
                    <a:pt x="10668" y="9905"/>
                  </a:lnTo>
                  <a:lnTo>
                    <a:pt x="46482" y="4571"/>
                  </a:lnTo>
                  <a:lnTo>
                    <a:pt x="52899" y="3333"/>
                  </a:lnTo>
                  <a:lnTo>
                    <a:pt x="59531" y="2095"/>
                  </a:lnTo>
                  <a:lnTo>
                    <a:pt x="66305" y="1142"/>
                  </a:lnTo>
                  <a:lnTo>
                    <a:pt x="73152" y="761"/>
                  </a:lnTo>
                  <a:lnTo>
                    <a:pt x="76200" y="0"/>
                  </a:lnTo>
                  <a:lnTo>
                    <a:pt x="75438" y="0"/>
                  </a:lnTo>
                  <a:lnTo>
                    <a:pt x="76962" y="0"/>
                  </a:lnTo>
                  <a:lnTo>
                    <a:pt x="73152" y="0"/>
                  </a:lnTo>
                  <a:lnTo>
                    <a:pt x="70104" y="0"/>
                  </a:lnTo>
                  <a:lnTo>
                    <a:pt x="66294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46" name="Google Shape;246;p15"/>
            <p:cNvGrpSpPr/>
            <p:nvPr/>
          </p:nvGrpSpPr>
          <p:grpSpPr>
            <a:xfrm>
              <a:off x="6032728" y="4152112"/>
              <a:ext cx="208076" cy="342188"/>
              <a:chOff x="6032728" y="4152112"/>
              <a:chExt cx="208076" cy="342188"/>
            </a:xfrm>
          </p:grpSpPr>
          <p:pic>
            <p:nvPicPr>
              <p:cNvPr id="247" name="Google Shape;247;p15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6032728" y="4293082"/>
                <a:ext cx="150283" cy="2012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15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6150838" y="4152112"/>
                <a:ext cx="89966" cy="1189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9" name="Google Shape;249;p15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6406870" y="4270984"/>
              <a:ext cx="108254" cy="14254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0" name="Google Shape;250;p15"/>
            <p:cNvGrpSpPr/>
            <p:nvPr/>
          </p:nvGrpSpPr>
          <p:grpSpPr>
            <a:xfrm>
              <a:off x="6563842" y="4052316"/>
              <a:ext cx="561239" cy="344448"/>
              <a:chOff x="6563842" y="4052316"/>
              <a:chExt cx="561239" cy="344448"/>
            </a:xfrm>
          </p:grpSpPr>
          <p:pic>
            <p:nvPicPr>
              <p:cNvPr id="251" name="Google Shape;251;p15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6563842" y="4216120"/>
                <a:ext cx="105968" cy="1806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2" name="Google Shape;252;p15"/>
              <p:cNvSpPr/>
              <p:nvPr/>
            </p:nvSpPr>
            <p:spPr>
              <a:xfrm>
                <a:off x="6721411" y="4142994"/>
                <a:ext cx="82550" cy="247650"/>
              </a:xfrm>
              <a:custGeom>
                <a:rect b="b" l="l" r="r" t="t"/>
                <a:pathLst>
                  <a:path extrusionOk="0" h="247650" w="82550">
                    <a:moveTo>
                      <a:pt x="42100" y="0"/>
                    </a:moveTo>
                    <a:lnTo>
                      <a:pt x="22812" y="41898"/>
                    </a:lnTo>
                    <a:lnTo>
                      <a:pt x="13192" y="79640"/>
                    </a:lnTo>
                    <a:lnTo>
                      <a:pt x="5191" y="123384"/>
                    </a:lnTo>
                    <a:lnTo>
                      <a:pt x="1095" y="162734"/>
                    </a:lnTo>
                    <a:lnTo>
                      <a:pt x="0" y="181356"/>
                    </a:lnTo>
                    <a:lnTo>
                      <a:pt x="333" y="199977"/>
                    </a:lnTo>
                    <a:lnTo>
                      <a:pt x="19847" y="239565"/>
                    </a:lnTo>
                    <a:lnTo>
                      <a:pt x="48196" y="247364"/>
                    </a:lnTo>
                    <a:lnTo>
                      <a:pt x="58816" y="246947"/>
                    </a:lnTo>
                    <a:lnTo>
                      <a:pt x="68008" y="244602"/>
                    </a:lnTo>
                    <a:lnTo>
                      <a:pt x="75628" y="240029"/>
                    </a:lnTo>
                    <a:lnTo>
                      <a:pt x="77914" y="238506"/>
                    </a:lnTo>
                    <a:lnTo>
                      <a:pt x="82486" y="23469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53" name="Google Shape;253;p15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6804027" y="4111726"/>
                <a:ext cx="191158" cy="2172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4" name="Google Shape;254;p15"/>
              <p:cNvSpPr/>
              <p:nvPr/>
            </p:nvSpPr>
            <p:spPr>
              <a:xfrm>
                <a:off x="7039356" y="4052316"/>
                <a:ext cx="85725" cy="299720"/>
              </a:xfrm>
              <a:custGeom>
                <a:rect b="b" l="l" r="r" t="t"/>
                <a:pathLst>
                  <a:path extrusionOk="0" h="299720" w="85725">
                    <a:moveTo>
                      <a:pt x="0" y="0"/>
                    </a:moveTo>
                    <a:lnTo>
                      <a:pt x="41910" y="26669"/>
                    </a:lnTo>
                    <a:lnTo>
                      <a:pt x="69556" y="72318"/>
                    </a:lnTo>
                    <a:lnTo>
                      <a:pt x="80521" y="110323"/>
                    </a:lnTo>
                    <a:lnTo>
                      <a:pt x="84974" y="153233"/>
                    </a:lnTo>
                    <a:lnTo>
                      <a:pt x="85344" y="175260"/>
                    </a:lnTo>
                    <a:lnTo>
                      <a:pt x="84498" y="195333"/>
                    </a:lnTo>
                    <a:lnTo>
                      <a:pt x="77950" y="233767"/>
                    </a:lnTo>
                    <a:lnTo>
                      <a:pt x="64198" y="272415"/>
                    </a:lnTo>
                    <a:lnTo>
                      <a:pt x="40386" y="299466"/>
                    </a:lnTo>
                    <a:lnTo>
                      <a:pt x="33528" y="297180"/>
                    </a:lnTo>
                    <a:lnTo>
                      <a:pt x="32004" y="295656"/>
                    </a:lnTo>
                    <a:lnTo>
                      <a:pt x="29718" y="294894"/>
                    </a:lnTo>
                    <a:lnTo>
                      <a:pt x="28194" y="29413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sp>
          <p:nvSpPr>
            <p:cNvPr id="255" name="Google Shape;255;p15"/>
            <p:cNvSpPr/>
            <p:nvPr/>
          </p:nvSpPr>
          <p:spPr>
            <a:xfrm>
              <a:off x="5546978" y="2789491"/>
              <a:ext cx="2146300" cy="734060"/>
            </a:xfrm>
            <a:custGeom>
              <a:rect b="b" l="l" r="r" t="t"/>
              <a:pathLst>
                <a:path extrusionOk="0" h="734060" w="2146300">
                  <a:moveTo>
                    <a:pt x="22478" y="647890"/>
                  </a:moveTo>
                  <a:lnTo>
                    <a:pt x="24002" y="653224"/>
                  </a:lnTo>
                  <a:lnTo>
                    <a:pt x="25526" y="658558"/>
                  </a:lnTo>
                  <a:lnTo>
                    <a:pt x="27050" y="663892"/>
                  </a:lnTo>
                  <a:lnTo>
                    <a:pt x="22478" y="623708"/>
                  </a:lnTo>
                  <a:lnTo>
                    <a:pt x="15620" y="574738"/>
                  </a:lnTo>
                  <a:lnTo>
                    <a:pt x="10251" y="534721"/>
                  </a:lnTo>
                  <a:lnTo>
                    <a:pt x="5810" y="494633"/>
                  </a:lnTo>
                  <a:lnTo>
                    <a:pt x="2655" y="454402"/>
                  </a:lnTo>
                  <a:lnTo>
                    <a:pt x="1142" y="413956"/>
                  </a:lnTo>
                  <a:lnTo>
                    <a:pt x="0" y="355282"/>
                  </a:lnTo>
                  <a:lnTo>
                    <a:pt x="285" y="325874"/>
                  </a:lnTo>
                  <a:lnTo>
                    <a:pt x="1142" y="296608"/>
                  </a:lnTo>
                  <a:lnTo>
                    <a:pt x="1821" y="275582"/>
                  </a:lnTo>
                  <a:lnTo>
                    <a:pt x="2571" y="254698"/>
                  </a:lnTo>
                  <a:lnTo>
                    <a:pt x="3178" y="233814"/>
                  </a:lnTo>
                  <a:lnTo>
                    <a:pt x="3428" y="212788"/>
                  </a:lnTo>
                  <a:lnTo>
                    <a:pt x="3428" y="208978"/>
                  </a:lnTo>
                  <a:lnTo>
                    <a:pt x="1142" y="196786"/>
                  </a:lnTo>
                  <a:lnTo>
                    <a:pt x="4190" y="193738"/>
                  </a:lnTo>
                  <a:lnTo>
                    <a:pt x="8000" y="189166"/>
                  </a:lnTo>
                  <a:lnTo>
                    <a:pt x="23240" y="189166"/>
                  </a:lnTo>
                  <a:lnTo>
                    <a:pt x="28574" y="188404"/>
                  </a:lnTo>
                  <a:lnTo>
                    <a:pt x="40576" y="187380"/>
                  </a:lnTo>
                  <a:lnTo>
                    <a:pt x="52577" y="186499"/>
                  </a:lnTo>
                  <a:lnTo>
                    <a:pt x="64579" y="185618"/>
                  </a:lnTo>
                  <a:lnTo>
                    <a:pt x="121824" y="179546"/>
                  </a:lnTo>
                  <a:lnTo>
                    <a:pt x="166496" y="173926"/>
                  </a:lnTo>
                  <a:lnTo>
                    <a:pt x="227075" y="165068"/>
                  </a:lnTo>
                  <a:lnTo>
                    <a:pt x="257365" y="160317"/>
                  </a:lnTo>
                  <a:lnTo>
                    <a:pt x="287654" y="155638"/>
                  </a:lnTo>
                  <a:lnTo>
                    <a:pt x="338399" y="148744"/>
                  </a:lnTo>
                  <a:lnTo>
                    <a:pt x="389000" y="142779"/>
                  </a:lnTo>
                  <a:lnTo>
                    <a:pt x="439602" y="137529"/>
                  </a:lnTo>
                  <a:lnTo>
                    <a:pt x="490346" y="132778"/>
                  </a:lnTo>
                  <a:lnTo>
                    <a:pt x="528637" y="129349"/>
                  </a:lnTo>
                  <a:lnTo>
                    <a:pt x="566927" y="125920"/>
                  </a:lnTo>
                  <a:lnTo>
                    <a:pt x="605218" y="122491"/>
                  </a:lnTo>
                  <a:lnTo>
                    <a:pt x="643508" y="119062"/>
                  </a:lnTo>
                  <a:lnTo>
                    <a:pt x="685930" y="115395"/>
                  </a:lnTo>
                  <a:lnTo>
                    <a:pt x="728567" y="111442"/>
                  </a:lnTo>
                  <a:lnTo>
                    <a:pt x="771346" y="107489"/>
                  </a:lnTo>
                  <a:lnTo>
                    <a:pt x="814196" y="103822"/>
                  </a:lnTo>
                  <a:lnTo>
                    <a:pt x="857750" y="99833"/>
                  </a:lnTo>
                  <a:lnTo>
                    <a:pt x="901445" y="95916"/>
                  </a:lnTo>
                  <a:lnTo>
                    <a:pt x="945141" y="92142"/>
                  </a:lnTo>
                  <a:lnTo>
                    <a:pt x="988694" y="88582"/>
                  </a:lnTo>
                  <a:lnTo>
                    <a:pt x="1029842" y="84951"/>
                  </a:lnTo>
                  <a:lnTo>
                    <a:pt x="1070990" y="81819"/>
                  </a:lnTo>
                  <a:lnTo>
                    <a:pt x="1112138" y="78831"/>
                  </a:lnTo>
                  <a:lnTo>
                    <a:pt x="1153286" y="75628"/>
                  </a:lnTo>
                  <a:lnTo>
                    <a:pt x="1194434" y="72187"/>
                  </a:lnTo>
                  <a:lnTo>
                    <a:pt x="1235582" y="68675"/>
                  </a:lnTo>
                  <a:lnTo>
                    <a:pt x="1276730" y="65020"/>
                  </a:lnTo>
                  <a:lnTo>
                    <a:pt x="1317878" y="61150"/>
                  </a:lnTo>
                  <a:lnTo>
                    <a:pt x="1359026" y="56590"/>
                  </a:lnTo>
                  <a:lnTo>
                    <a:pt x="1400174" y="52101"/>
                  </a:lnTo>
                  <a:lnTo>
                    <a:pt x="1441322" y="47755"/>
                  </a:lnTo>
                  <a:lnTo>
                    <a:pt x="1482470" y="43624"/>
                  </a:lnTo>
                  <a:lnTo>
                    <a:pt x="1518916" y="39743"/>
                  </a:lnTo>
                  <a:lnTo>
                    <a:pt x="1555146" y="36004"/>
                  </a:lnTo>
                  <a:lnTo>
                    <a:pt x="1591234" y="32265"/>
                  </a:lnTo>
                  <a:lnTo>
                    <a:pt x="1627250" y="28384"/>
                  </a:lnTo>
                  <a:lnTo>
                    <a:pt x="1657421" y="24979"/>
                  </a:lnTo>
                  <a:lnTo>
                    <a:pt x="1687448" y="21717"/>
                  </a:lnTo>
                  <a:lnTo>
                    <a:pt x="1717476" y="18740"/>
                  </a:lnTo>
                  <a:lnTo>
                    <a:pt x="1747646" y="16192"/>
                  </a:lnTo>
                  <a:lnTo>
                    <a:pt x="1778508" y="13585"/>
                  </a:lnTo>
                  <a:lnTo>
                    <a:pt x="1809369" y="11334"/>
                  </a:lnTo>
                  <a:lnTo>
                    <a:pt x="1840230" y="9227"/>
                  </a:lnTo>
                  <a:lnTo>
                    <a:pt x="1871090" y="7048"/>
                  </a:lnTo>
                  <a:lnTo>
                    <a:pt x="1893510" y="5667"/>
                  </a:lnTo>
                  <a:lnTo>
                    <a:pt x="1916144" y="4000"/>
                  </a:lnTo>
                  <a:lnTo>
                    <a:pt x="1938920" y="2333"/>
                  </a:lnTo>
                  <a:lnTo>
                    <a:pt x="1979033" y="511"/>
                  </a:lnTo>
                  <a:lnTo>
                    <a:pt x="2031110" y="190"/>
                  </a:lnTo>
                  <a:lnTo>
                    <a:pt x="2058542" y="95"/>
                  </a:lnTo>
                  <a:lnTo>
                    <a:pt x="2085974" y="0"/>
                  </a:lnTo>
                  <a:lnTo>
                    <a:pt x="2113406" y="190"/>
                  </a:lnTo>
                  <a:lnTo>
                    <a:pt x="2140839" y="952"/>
                  </a:lnTo>
                  <a:lnTo>
                    <a:pt x="2142362" y="952"/>
                  </a:lnTo>
                  <a:lnTo>
                    <a:pt x="2143886" y="952"/>
                  </a:lnTo>
                  <a:lnTo>
                    <a:pt x="2146172" y="952"/>
                  </a:lnTo>
                  <a:lnTo>
                    <a:pt x="2146172" y="7048"/>
                  </a:lnTo>
                  <a:lnTo>
                    <a:pt x="2145410" y="11620"/>
                  </a:lnTo>
                  <a:lnTo>
                    <a:pt x="2144648" y="17716"/>
                  </a:lnTo>
                  <a:lnTo>
                    <a:pt x="2142172" y="32004"/>
                  </a:lnTo>
                  <a:lnTo>
                    <a:pt x="2140267" y="46291"/>
                  </a:lnTo>
                  <a:lnTo>
                    <a:pt x="2138648" y="60579"/>
                  </a:lnTo>
                  <a:lnTo>
                    <a:pt x="2137029" y="74866"/>
                  </a:lnTo>
                  <a:lnTo>
                    <a:pt x="2130266" y="129349"/>
                  </a:lnTo>
                  <a:lnTo>
                    <a:pt x="2124074" y="183832"/>
                  </a:lnTo>
                  <a:lnTo>
                    <a:pt x="2120169" y="228409"/>
                  </a:lnTo>
                  <a:lnTo>
                    <a:pt x="2117979" y="272986"/>
                  </a:lnTo>
                  <a:lnTo>
                    <a:pt x="2117669" y="315158"/>
                  </a:lnTo>
                  <a:lnTo>
                    <a:pt x="2117788" y="357187"/>
                  </a:lnTo>
                  <a:lnTo>
                    <a:pt x="2118193" y="399216"/>
                  </a:lnTo>
                  <a:lnTo>
                    <a:pt x="2118741" y="441388"/>
                  </a:lnTo>
                  <a:lnTo>
                    <a:pt x="2119074" y="465963"/>
                  </a:lnTo>
                  <a:lnTo>
                    <a:pt x="2119122" y="490537"/>
                  </a:lnTo>
                  <a:lnTo>
                    <a:pt x="2119169" y="515112"/>
                  </a:lnTo>
                  <a:lnTo>
                    <a:pt x="2119503" y="539686"/>
                  </a:lnTo>
                  <a:lnTo>
                    <a:pt x="2119503" y="549282"/>
                  </a:lnTo>
                  <a:lnTo>
                    <a:pt x="2119503" y="558736"/>
                  </a:lnTo>
                  <a:lnTo>
                    <a:pt x="2119503" y="568190"/>
                  </a:lnTo>
                  <a:lnTo>
                    <a:pt x="2119503" y="577786"/>
                  </a:lnTo>
                  <a:lnTo>
                    <a:pt x="2109906" y="577643"/>
                  </a:lnTo>
                  <a:lnTo>
                    <a:pt x="2100453" y="577215"/>
                  </a:lnTo>
                  <a:lnTo>
                    <a:pt x="2090999" y="576500"/>
                  </a:lnTo>
                  <a:lnTo>
                    <a:pt x="2081402" y="575500"/>
                  </a:lnTo>
                  <a:lnTo>
                    <a:pt x="2062995" y="573976"/>
                  </a:lnTo>
                  <a:lnTo>
                    <a:pt x="2044445" y="573595"/>
                  </a:lnTo>
                  <a:lnTo>
                    <a:pt x="2025896" y="573786"/>
                  </a:lnTo>
                  <a:lnTo>
                    <a:pt x="2007489" y="573976"/>
                  </a:lnTo>
                  <a:lnTo>
                    <a:pt x="1982342" y="574619"/>
                  </a:lnTo>
                  <a:lnTo>
                    <a:pt x="1957196" y="576262"/>
                  </a:lnTo>
                  <a:lnTo>
                    <a:pt x="1932051" y="578477"/>
                  </a:lnTo>
                  <a:lnTo>
                    <a:pt x="1906904" y="580834"/>
                  </a:lnTo>
                  <a:lnTo>
                    <a:pt x="1876615" y="583370"/>
                  </a:lnTo>
                  <a:lnTo>
                    <a:pt x="1846326" y="586263"/>
                  </a:lnTo>
                  <a:lnTo>
                    <a:pt x="1816036" y="589299"/>
                  </a:lnTo>
                  <a:lnTo>
                    <a:pt x="1785746" y="592264"/>
                  </a:lnTo>
                  <a:lnTo>
                    <a:pt x="1751016" y="595705"/>
                  </a:lnTo>
                  <a:lnTo>
                    <a:pt x="1716500" y="599217"/>
                  </a:lnTo>
                  <a:lnTo>
                    <a:pt x="1682126" y="602872"/>
                  </a:lnTo>
                  <a:lnTo>
                    <a:pt x="1647825" y="606742"/>
                  </a:lnTo>
                  <a:lnTo>
                    <a:pt x="1610689" y="610862"/>
                  </a:lnTo>
                  <a:lnTo>
                    <a:pt x="1573625" y="615124"/>
                  </a:lnTo>
                  <a:lnTo>
                    <a:pt x="1536703" y="619386"/>
                  </a:lnTo>
                  <a:lnTo>
                    <a:pt x="1499996" y="623506"/>
                  </a:lnTo>
                  <a:lnTo>
                    <a:pt x="1461825" y="627816"/>
                  </a:lnTo>
                  <a:lnTo>
                    <a:pt x="1423796" y="631698"/>
                  </a:lnTo>
                  <a:lnTo>
                    <a:pt x="1385768" y="635293"/>
                  </a:lnTo>
                  <a:lnTo>
                    <a:pt x="1347596" y="638746"/>
                  </a:lnTo>
                  <a:lnTo>
                    <a:pt x="1307711" y="642496"/>
                  </a:lnTo>
                  <a:lnTo>
                    <a:pt x="1267967" y="645890"/>
                  </a:lnTo>
                  <a:lnTo>
                    <a:pt x="1228224" y="649140"/>
                  </a:lnTo>
                  <a:lnTo>
                    <a:pt x="1188338" y="652462"/>
                  </a:lnTo>
                  <a:lnTo>
                    <a:pt x="1139418" y="656949"/>
                  </a:lnTo>
                  <a:lnTo>
                    <a:pt x="1090498" y="661289"/>
                  </a:lnTo>
                  <a:lnTo>
                    <a:pt x="1041577" y="665520"/>
                  </a:lnTo>
                  <a:lnTo>
                    <a:pt x="992657" y="669677"/>
                  </a:lnTo>
                  <a:lnTo>
                    <a:pt x="943736" y="673798"/>
                  </a:lnTo>
                  <a:lnTo>
                    <a:pt x="893007" y="677672"/>
                  </a:lnTo>
                  <a:lnTo>
                    <a:pt x="842193" y="681672"/>
                  </a:lnTo>
                  <a:lnTo>
                    <a:pt x="791336" y="685800"/>
                  </a:lnTo>
                  <a:lnTo>
                    <a:pt x="740480" y="690054"/>
                  </a:lnTo>
                  <a:lnTo>
                    <a:pt x="689666" y="694436"/>
                  </a:lnTo>
                  <a:lnTo>
                    <a:pt x="638936" y="698944"/>
                  </a:lnTo>
                  <a:lnTo>
                    <a:pt x="605670" y="702242"/>
                  </a:lnTo>
                  <a:lnTo>
                    <a:pt x="572261" y="705326"/>
                  </a:lnTo>
                  <a:lnTo>
                    <a:pt x="538853" y="708267"/>
                  </a:lnTo>
                  <a:lnTo>
                    <a:pt x="505586" y="711136"/>
                  </a:lnTo>
                  <a:lnTo>
                    <a:pt x="476440" y="713851"/>
                  </a:lnTo>
                  <a:lnTo>
                    <a:pt x="418147" y="718423"/>
                  </a:lnTo>
                  <a:lnTo>
                    <a:pt x="363854" y="721852"/>
                  </a:lnTo>
                  <a:lnTo>
                    <a:pt x="313562" y="724138"/>
                  </a:lnTo>
                  <a:lnTo>
                    <a:pt x="288416" y="724852"/>
                  </a:lnTo>
                  <a:lnTo>
                    <a:pt x="250126" y="724638"/>
                  </a:lnTo>
                  <a:lnTo>
                    <a:pt x="211835" y="724281"/>
                  </a:lnTo>
                  <a:lnTo>
                    <a:pt x="173545" y="724209"/>
                  </a:lnTo>
                  <a:lnTo>
                    <a:pt x="135254" y="724852"/>
                  </a:lnTo>
                  <a:lnTo>
                    <a:pt x="123824" y="725543"/>
                  </a:lnTo>
                  <a:lnTo>
                    <a:pt x="112394" y="726376"/>
                  </a:lnTo>
                  <a:lnTo>
                    <a:pt x="100964" y="727209"/>
                  </a:lnTo>
                  <a:lnTo>
                    <a:pt x="89534" y="727900"/>
                  </a:lnTo>
                  <a:lnTo>
                    <a:pt x="80390" y="728698"/>
                  </a:lnTo>
                  <a:lnTo>
                    <a:pt x="71246" y="729710"/>
                  </a:lnTo>
                  <a:lnTo>
                    <a:pt x="62102" y="730579"/>
                  </a:lnTo>
                  <a:lnTo>
                    <a:pt x="52958" y="730948"/>
                  </a:lnTo>
                  <a:lnTo>
                    <a:pt x="46862" y="731710"/>
                  </a:lnTo>
                  <a:lnTo>
                    <a:pt x="40004" y="731710"/>
                  </a:lnTo>
                  <a:lnTo>
                    <a:pt x="33908" y="731710"/>
                  </a:lnTo>
                  <a:lnTo>
                    <a:pt x="30098" y="731710"/>
                  </a:lnTo>
                  <a:lnTo>
                    <a:pt x="27050" y="731710"/>
                  </a:lnTo>
                  <a:lnTo>
                    <a:pt x="23240" y="732472"/>
                  </a:lnTo>
                  <a:lnTo>
                    <a:pt x="20954" y="732472"/>
                  </a:lnTo>
                  <a:lnTo>
                    <a:pt x="18668" y="733234"/>
                  </a:lnTo>
                  <a:lnTo>
                    <a:pt x="16382" y="733996"/>
                  </a:lnTo>
                  <a:lnTo>
                    <a:pt x="14858" y="733996"/>
                  </a:lnTo>
                  <a:lnTo>
                    <a:pt x="14096" y="733996"/>
                  </a:lnTo>
                  <a:lnTo>
                    <a:pt x="14477" y="726817"/>
                  </a:lnTo>
                  <a:lnTo>
                    <a:pt x="15430" y="719994"/>
                  </a:lnTo>
                  <a:lnTo>
                    <a:pt x="16668" y="713315"/>
                  </a:lnTo>
                  <a:lnTo>
                    <a:pt x="17906" y="706564"/>
                  </a:lnTo>
                  <a:lnTo>
                    <a:pt x="20026" y="692407"/>
                  </a:lnTo>
                  <a:lnTo>
                    <a:pt x="21716" y="678465"/>
                  </a:lnTo>
                  <a:lnTo>
                    <a:pt x="22836" y="664666"/>
                  </a:lnTo>
                  <a:lnTo>
                    <a:pt x="23240" y="650938"/>
                  </a:lnTo>
                  <a:lnTo>
                    <a:pt x="22871" y="641794"/>
                  </a:lnTo>
                  <a:lnTo>
                    <a:pt x="21431" y="634936"/>
                  </a:lnTo>
                  <a:lnTo>
                    <a:pt x="18418" y="628650"/>
                  </a:lnTo>
                  <a:lnTo>
                    <a:pt x="13334" y="621220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115561" y="5260085"/>
              <a:ext cx="32385" cy="29845"/>
            </a:xfrm>
            <a:custGeom>
              <a:rect b="b" l="l" r="r" t="t"/>
              <a:pathLst>
                <a:path extrusionOk="0" h="29845" w="32385">
                  <a:moveTo>
                    <a:pt x="1524" y="18287"/>
                  </a:moveTo>
                  <a:lnTo>
                    <a:pt x="5334" y="6857"/>
                  </a:lnTo>
                  <a:lnTo>
                    <a:pt x="5334" y="3047"/>
                  </a:lnTo>
                  <a:lnTo>
                    <a:pt x="18288" y="761"/>
                  </a:lnTo>
                  <a:lnTo>
                    <a:pt x="22098" y="0"/>
                  </a:lnTo>
                  <a:lnTo>
                    <a:pt x="25146" y="761"/>
                  </a:lnTo>
                  <a:lnTo>
                    <a:pt x="28956" y="761"/>
                  </a:lnTo>
                  <a:lnTo>
                    <a:pt x="29718" y="9143"/>
                  </a:lnTo>
                  <a:lnTo>
                    <a:pt x="29718" y="13715"/>
                  </a:lnTo>
                  <a:lnTo>
                    <a:pt x="24384" y="20573"/>
                  </a:lnTo>
                  <a:lnTo>
                    <a:pt x="19050" y="26669"/>
                  </a:lnTo>
                  <a:lnTo>
                    <a:pt x="14478" y="28955"/>
                  </a:lnTo>
                  <a:lnTo>
                    <a:pt x="6096" y="28955"/>
                  </a:lnTo>
                  <a:lnTo>
                    <a:pt x="762" y="28955"/>
                  </a:lnTo>
                  <a:lnTo>
                    <a:pt x="0" y="22859"/>
                  </a:lnTo>
                  <a:lnTo>
                    <a:pt x="762" y="18287"/>
                  </a:lnTo>
                  <a:lnTo>
                    <a:pt x="1524" y="11429"/>
                  </a:lnTo>
                  <a:lnTo>
                    <a:pt x="9906" y="12953"/>
                  </a:lnTo>
                  <a:lnTo>
                    <a:pt x="14478" y="12953"/>
                  </a:lnTo>
                  <a:lnTo>
                    <a:pt x="21336" y="12953"/>
                  </a:lnTo>
                  <a:lnTo>
                    <a:pt x="25908" y="12191"/>
                  </a:lnTo>
                  <a:lnTo>
                    <a:pt x="28956" y="19049"/>
                  </a:lnTo>
                  <a:lnTo>
                    <a:pt x="32004" y="23621"/>
                  </a:lnTo>
                  <a:lnTo>
                    <a:pt x="29718" y="27431"/>
                  </a:lnTo>
                  <a:lnTo>
                    <a:pt x="25908" y="29717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257" name="Google Shape;257;p15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4411192" y="5197576"/>
              <a:ext cx="256082" cy="157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5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5120614" y="5240248"/>
              <a:ext cx="113588" cy="11511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9" name="Google Shape;259;p15"/>
            <p:cNvGrpSpPr/>
            <p:nvPr/>
          </p:nvGrpSpPr>
          <p:grpSpPr>
            <a:xfrm>
              <a:off x="5409437" y="5161025"/>
              <a:ext cx="170713" cy="160807"/>
              <a:chOff x="5409437" y="5161025"/>
              <a:chExt cx="170713" cy="160807"/>
            </a:xfrm>
          </p:grpSpPr>
          <p:sp>
            <p:nvSpPr>
              <p:cNvPr id="260" name="Google Shape;260;p15"/>
              <p:cNvSpPr/>
              <p:nvPr/>
            </p:nvSpPr>
            <p:spPr>
              <a:xfrm>
                <a:off x="5409437" y="5161025"/>
                <a:ext cx="8889" cy="12700"/>
              </a:xfrm>
              <a:custGeom>
                <a:rect b="b" l="l" r="r" t="t"/>
                <a:pathLst>
                  <a:path extrusionOk="0" h="12700" w="8889">
                    <a:moveTo>
                      <a:pt x="0" y="0"/>
                    </a:moveTo>
                    <a:lnTo>
                      <a:pt x="3048" y="4571"/>
                    </a:lnTo>
                    <a:lnTo>
                      <a:pt x="5334" y="8381"/>
                    </a:lnTo>
                    <a:lnTo>
                      <a:pt x="8382" y="1219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61" name="Google Shape;261;p15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5431510" y="5183860"/>
                <a:ext cx="148640" cy="1379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2" name="Google Shape;262;p15"/>
            <p:cNvGrpSpPr/>
            <p:nvPr/>
          </p:nvGrpSpPr>
          <p:grpSpPr>
            <a:xfrm>
              <a:off x="5706592" y="5122138"/>
              <a:ext cx="491135" cy="246176"/>
              <a:chOff x="5706592" y="5122138"/>
              <a:chExt cx="491135" cy="246176"/>
            </a:xfrm>
          </p:grpSpPr>
          <p:pic>
            <p:nvPicPr>
              <p:cNvPr id="263" name="Google Shape;263;p15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5706592" y="5122138"/>
                <a:ext cx="224840" cy="1760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4" name="Google Shape;264;p15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5955004" y="5159476"/>
                <a:ext cx="173560" cy="2088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5" name="Google Shape;265;p15"/>
              <p:cNvSpPr/>
              <p:nvPr/>
            </p:nvSpPr>
            <p:spPr>
              <a:xfrm>
                <a:off x="6165342" y="5269229"/>
                <a:ext cx="32385" cy="48895"/>
              </a:xfrm>
              <a:custGeom>
                <a:rect b="b" l="l" r="r" t="t"/>
                <a:pathLst>
                  <a:path extrusionOk="0" h="48895" w="32385">
                    <a:moveTo>
                      <a:pt x="32003" y="0"/>
                    </a:moveTo>
                    <a:lnTo>
                      <a:pt x="18002" y="39231"/>
                    </a:lnTo>
                    <a:lnTo>
                      <a:pt x="7429" y="47017"/>
                    </a:lnTo>
                    <a:lnTo>
                      <a:pt x="0" y="4876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266" name="Google Shape;266;p15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6448852" y="5109946"/>
              <a:ext cx="348499" cy="1955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15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7021804" y="5016220"/>
              <a:ext cx="464870" cy="1897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8" name="Google Shape;268;p15"/>
            <p:cNvGrpSpPr/>
            <p:nvPr/>
          </p:nvGrpSpPr>
          <p:grpSpPr>
            <a:xfrm>
              <a:off x="7630667" y="4985766"/>
              <a:ext cx="135890" cy="131445"/>
              <a:chOff x="7630667" y="4985766"/>
              <a:chExt cx="135890" cy="131445"/>
            </a:xfrm>
          </p:grpSpPr>
          <p:sp>
            <p:nvSpPr>
              <p:cNvPr id="269" name="Google Shape;269;p15"/>
              <p:cNvSpPr/>
              <p:nvPr/>
            </p:nvSpPr>
            <p:spPr>
              <a:xfrm>
                <a:off x="7657337" y="4985766"/>
                <a:ext cx="2540" cy="131445"/>
              </a:xfrm>
              <a:custGeom>
                <a:rect b="b" l="l" r="r" t="t"/>
                <a:pathLst>
                  <a:path extrusionOk="0" h="131445" w="2540">
                    <a:moveTo>
                      <a:pt x="2285" y="0"/>
                    </a:moveTo>
                    <a:lnTo>
                      <a:pt x="1714" y="12584"/>
                    </a:lnTo>
                    <a:lnTo>
                      <a:pt x="1142" y="25241"/>
                    </a:lnTo>
                    <a:lnTo>
                      <a:pt x="571" y="38040"/>
                    </a:lnTo>
                    <a:lnTo>
                      <a:pt x="0" y="51053"/>
                    </a:lnTo>
                    <a:lnTo>
                      <a:pt x="119" y="65472"/>
                    </a:lnTo>
                    <a:lnTo>
                      <a:pt x="380" y="80105"/>
                    </a:lnTo>
                    <a:lnTo>
                      <a:pt x="642" y="94880"/>
                    </a:lnTo>
                    <a:lnTo>
                      <a:pt x="761" y="109727"/>
                    </a:lnTo>
                    <a:lnTo>
                      <a:pt x="761" y="116585"/>
                    </a:lnTo>
                    <a:lnTo>
                      <a:pt x="761" y="123443"/>
                    </a:lnTo>
                    <a:lnTo>
                      <a:pt x="1523" y="13106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7630667" y="5026152"/>
                <a:ext cx="135890" cy="73660"/>
              </a:xfrm>
              <a:custGeom>
                <a:rect b="b" l="l" r="r" t="t"/>
                <a:pathLst>
                  <a:path extrusionOk="0" h="73660" w="135890">
                    <a:moveTo>
                      <a:pt x="0" y="31242"/>
                    </a:moveTo>
                    <a:lnTo>
                      <a:pt x="32765" y="7620"/>
                    </a:lnTo>
                    <a:lnTo>
                      <a:pt x="60388" y="2190"/>
                    </a:lnTo>
                    <a:lnTo>
                      <a:pt x="74771" y="2797"/>
                    </a:lnTo>
                    <a:lnTo>
                      <a:pt x="86868" y="7620"/>
                    </a:lnTo>
                    <a:lnTo>
                      <a:pt x="91916" y="13882"/>
                    </a:lnTo>
                    <a:lnTo>
                      <a:pt x="94107" y="21717"/>
                    </a:lnTo>
                    <a:lnTo>
                      <a:pt x="94583" y="30122"/>
                    </a:lnTo>
                    <a:lnTo>
                      <a:pt x="94488" y="38100"/>
                    </a:lnTo>
                    <a:lnTo>
                      <a:pt x="94023" y="45541"/>
                    </a:lnTo>
                    <a:lnTo>
                      <a:pt x="93059" y="53054"/>
                    </a:lnTo>
                    <a:lnTo>
                      <a:pt x="92237" y="60709"/>
                    </a:lnTo>
                    <a:lnTo>
                      <a:pt x="92202" y="68580"/>
                    </a:lnTo>
                    <a:lnTo>
                      <a:pt x="92202" y="69342"/>
                    </a:lnTo>
                    <a:lnTo>
                      <a:pt x="92202" y="70866"/>
                    </a:lnTo>
                    <a:lnTo>
                      <a:pt x="92964" y="71628"/>
                    </a:lnTo>
                    <a:lnTo>
                      <a:pt x="99893" y="73163"/>
                    </a:lnTo>
                    <a:lnTo>
                      <a:pt x="106108" y="73056"/>
                    </a:lnTo>
                    <a:lnTo>
                      <a:pt x="134076" y="44660"/>
                    </a:lnTo>
                    <a:lnTo>
                      <a:pt x="135636" y="35052"/>
                    </a:lnTo>
                    <a:lnTo>
                      <a:pt x="134171" y="25026"/>
                    </a:lnTo>
                    <a:lnTo>
                      <a:pt x="99762" y="8251"/>
                    </a:lnTo>
                    <a:lnTo>
                      <a:pt x="89249" y="6191"/>
                    </a:lnTo>
                    <a:lnTo>
                      <a:pt x="78878" y="3702"/>
                    </a:lnTo>
                    <a:lnTo>
                      <a:pt x="68580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271" name="Google Shape;271;p15"/>
            <p:cNvGrpSpPr/>
            <p:nvPr/>
          </p:nvGrpSpPr>
          <p:grpSpPr>
            <a:xfrm>
              <a:off x="7989318" y="4908803"/>
              <a:ext cx="447570" cy="188954"/>
              <a:chOff x="7989318" y="4908803"/>
              <a:chExt cx="447570" cy="188954"/>
            </a:xfrm>
          </p:grpSpPr>
          <p:pic>
            <p:nvPicPr>
              <p:cNvPr id="272" name="Google Shape;272;p15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7989318" y="4957546"/>
                <a:ext cx="183919" cy="1402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5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8198332" y="4975072"/>
                <a:ext cx="67154" cy="1013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4" name="Google Shape;274;p15"/>
              <p:cNvSpPr/>
              <p:nvPr/>
            </p:nvSpPr>
            <p:spPr>
              <a:xfrm>
                <a:off x="8298942" y="4978145"/>
                <a:ext cx="11429" cy="77470"/>
              </a:xfrm>
              <a:custGeom>
                <a:rect b="b" l="l" r="r" t="t"/>
                <a:pathLst>
                  <a:path extrusionOk="0" h="77470" w="11429">
                    <a:moveTo>
                      <a:pt x="0" y="0"/>
                    </a:moveTo>
                    <a:lnTo>
                      <a:pt x="11430" y="44958"/>
                    </a:lnTo>
                    <a:lnTo>
                      <a:pt x="11430" y="52959"/>
                    </a:lnTo>
                    <a:lnTo>
                      <a:pt x="11430" y="60960"/>
                    </a:lnTo>
                    <a:lnTo>
                      <a:pt x="11430" y="68961"/>
                    </a:lnTo>
                    <a:lnTo>
                      <a:pt x="11430" y="7696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8284464" y="4908803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4"/>
                    </a:moveTo>
                    <a:lnTo>
                      <a:pt x="0" y="18288"/>
                    </a:lnTo>
                    <a:lnTo>
                      <a:pt x="4571" y="22860"/>
                    </a:lnTo>
                    <a:lnTo>
                      <a:pt x="17525" y="22860"/>
                    </a:lnTo>
                    <a:lnTo>
                      <a:pt x="22859" y="18288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76" name="Google Shape;276;p15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8356959" y="4913350"/>
                <a:ext cx="79929" cy="1481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7" name="Google Shape;277;p15"/>
            <p:cNvGrpSpPr/>
            <p:nvPr/>
          </p:nvGrpSpPr>
          <p:grpSpPr>
            <a:xfrm>
              <a:off x="8627780" y="4756404"/>
              <a:ext cx="406491" cy="328041"/>
              <a:chOff x="8627780" y="4756404"/>
              <a:chExt cx="406491" cy="328041"/>
            </a:xfrm>
          </p:grpSpPr>
          <p:pic>
            <p:nvPicPr>
              <p:cNvPr id="278" name="Google Shape;278;p15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8645626" y="4880584"/>
                <a:ext cx="115112" cy="1410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9" name="Google Shape;279;p15"/>
              <p:cNvSpPr/>
              <p:nvPr/>
            </p:nvSpPr>
            <p:spPr>
              <a:xfrm>
                <a:off x="8627780" y="4823460"/>
                <a:ext cx="95884" cy="260985"/>
              </a:xfrm>
              <a:custGeom>
                <a:rect b="b" l="l" r="r" t="t"/>
                <a:pathLst>
                  <a:path extrusionOk="0" h="260985" w="95884">
                    <a:moveTo>
                      <a:pt x="66639" y="0"/>
                    </a:moveTo>
                    <a:lnTo>
                      <a:pt x="41207" y="32099"/>
                    </a:lnTo>
                    <a:lnTo>
                      <a:pt x="23205" y="69342"/>
                    </a:lnTo>
                    <a:lnTo>
                      <a:pt x="8060" y="118110"/>
                    </a:lnTo>
                    <a:lnTo>
                      <a:pt x="345" y="169164"/>
                    </a:lnTo>
                    <a:lnTo>
                      <a:pt x="0" y="188380"/>
                    </a:lnTo>
                    <a:lnTo>
                      <a:pt x="2155" y="206883"/>
                    </a:lnTo>
                    <a:lnTo>
                      <a:pt x="36123" y="252138"/>
                    </a:lnTo>
                    <a:lnTo>
                      <a:pt x="75009" y="260068"/>
                    </a:lnTo>
                    <a:lnTo>
                      <a:pt x="95595" y="26060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80" name="Google Shape;280;p15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8769070" y="4783810"/>
                <a:ext cx="147878" cy="2057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1" name="Google Shape;281;p15"/>
              <p:cNvSpPr/>
              <p:nvPr/>
            </p:nvSpPr>
            <p:spPr>
              <a:xfrm>
                <a:off x="8969501" y="4756404"/>
                <a:ext cx="64770" cy="234950"/>
              </a:xfrm>
              <a:custGeom>
                <a:rect b="b" l="l" r="r" t="t"/>
                <a:pathLst>
                  <a:path extrusionOk="0" h="234950" w="64770">
                    <a:moveTo>
                      <a:pt x="22859" y="0"/>
                    </a:moveTo>
                    <a:lnTo>
                      <a:pt x="48767" y="40386"/>
                    </a:lnTo>
                    <a:lnTo>
                      <a:pt x="63341" y="83248"/>
                    </a:lnTo>
                    <a:lnTo>
                      <a:pt x="64769" y="99060"/>
                    </a:lnTo>
                    <a:lnTo>
                      <a:pt x="64162" y="117848"/>
                    </a:lnTo>
                    <a:lnTo>
                      <a:pt x="46481" y="169926"/>
                    </a:lnTo>
                    <a:lnTo>
                      <a:pt x="18299" y="214503"/>
                    </a:lnTo>
                    <a:lnTo>
                      <a:pt x="2285" y="232410"/>
                    </a:lnTo>
                    <a:lnTo>
                      <a:pt x="0" y="23469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282" name="Google Shape;282;p15"/>
            <p:cNvGrpSpPr/>
            <p:nvPr/>
          </p:nvGrpSpPr>
          <p:grpSpPr>
            <a:xfrm>
              <a:off x="9212579" y="4761737"/>
              <a:ext cx="764540" cy="246633"/>
              <a:chOff x="9212579" y="4761737"/>
              <a:chExt cx="764540" cy="246633"/>
            </a:xfrm>
          </p:grpSpPr>
          <p:sp>
            <p:nvSpPr>
              <p:cNvPr id="283" name="Google Shape;283;p15"/>
              <p:cNvSpPr/>
              <p:nvPr/>
            </p:nvSpPr>
            <p:spPr>
              <a:xfrm>
                <a:off x="9212579" y="4816066"/>
                <a:ext cx="44450" cy="127000"/>
              </a:xfrm>
              <a:custGeom>
                <a:rect b="b" l="l" r="r" t="t"/>
                <a:pathLst>
                  <a:path extrusionOk="0" h="127000" w="44450">
                    <a:moveTo>
                      <a:pt x="43433" y="535"/>
                    </a:moveTo>
                    <a:lnTo>
                      <a:pt x="5572" y="29039"/>
                    </a:lnTo>
                    <a:lnTo>
                      <a:pt x="0" y="75973"/>
                    </a:lnTo>
                    <a:lnTo>
                      <a:pt x="23" y="88939"/>
                    </a:lnTo>
                    <a:lnTo>
                      <a:pt x="1333" y="102548"/>
                    </a:lnTo>
                    <a:lnTo>
                      <a:pt x="5786" y="114871"/>
                    </a:lnTo>
                    <a:lnTo>
                      <a:pt x="15239" y="123979"/>
                    </a:lnTo>
                    <a:lnTo>
                      <a:pt x="22550" y="126622"/>
                    </a:lnTo>
                    <a:lnTo>
                      <a:pt x="29717" y="126265"/>
                    </a:lnTo>
                    <a:lnTo>
                      <a:pt x="36885" y="124194"/>
                    </a:lnTo>
                    <a:lnTo>
                      <a:pt x="44195" y="12169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9275063" y="4857749"/>
                <a:ext cx="45084" cy="66675"/>
              </a:xfrm>
              <a:custGeom>
                <a:rect b="b" l="l" r="r" t="t"/>
                <a:pathLst>
                  <a:path extrusionOk="0" h="66675" w="45084">
                    <a:moveTo>
                      <a:pt x="6857" y="18288"/>
                    </a:moveTo>
                    <a:lnTo>
                      <a:pt x="6095" y="7620"/>
                    </a:lnTo>
                    <a:lnTo>
                      <a:pt x="8381" y="4572"/>
                    </a:lnTo>
                    <a:lnTo>
                      <a:pt x="1523" y="0"/>
                    </a:lnTo>
                    <a:lnTo>
                      <a:pt x="964" y="7441"/>
                    </a:lnTo>
                    <a:lnTo>
                      <a:pt x="476" y="14954"/>
                    </a:lnTo>
                    <a:lnTo>
                      <a:pt x="130" y="22609"/>
                    </a:lnTo>
                    <a:lnTo>
                      <a:pt x="0" y="30480"/>
                    </a:lnTo>
                    <a:lnTo>
                      <a:pt x="857" y="39576"/>
                    </a:lnTo>
                    <a:lnTo>
                      <a:pt x="2857" y="48958"/>
                    </a:lnTo>
                    <a:lnTo>
                      <a:pt x="6857" y="57483"/>
                    </a:lnTo>
                    <a:lnTo>
                      <a:pt x="13715" y="64008"/>
                    </a:lnTo>
                    <a:lnTo>
                      <a:pt x="20907" y="66270"/>
                    </a:lnTo>
                    <a:lnTo>
                      <a:pt x="28955" y="66103"/>
                    </a:lnTo>
                    <a:lnTo>
                      <a:pt x="36433" y="63365"/>
                    </a:lnTo>
                    <a:lnTo>
                      <a:pt x="41909" y="57912"/>
                    </a:lnTo>
                    <a:lnTo>
                      <a:pt x="44493" y="49708"/>
                    </a:lnTo>
                    <a:lnTo>
                      <a:pt x="43719" y="41433"/>
                    </a:lnTo>
                    <a:lnTo>
                      <a:pt x="12953" y="8382"/>
                    </a:lnTo>
                    <a:lnTo>
                      <a:pt x="11429" y="6858"/>
                    </a:lnTo>
                    <a:lnTo>
                      <a:pt x="10667" y="6858"/>
                    </a:lnTo>
                    <a:lnTo>
                      <a:pt x="9905" y="609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9333737" y="4858511"/>
                <a:ext cx="117475" cy="75564"/>
              </a:xfrm>
              <a:custGeom>
                <a:rect b="b" l="l" r="r" t="t"/>
                <a:pathLst>
                  <a:path extrusionOk="0" h="75564" w="117475">
                    <a:moveTo>
                      <a:pt x="0" y="3810"/>
                    </a:moveTo>
                    <a:lnTo>
                      <a:pt x="19812" y="40386"/>
                    </a:lnTo>
                    <a:lnTo>
                      <a:pt x="20133" y="47244"/>
                    </a:lnTo>
                    <a:lnTo>
                      <a:pt x="20097" y="54102"/>
                    </a:lnTo>
                    <a:lnTo>
                      <a:pt x="19919" y="60960"/>
                    </a:lnTo>
                    <a:lnTo>
                      <a:pt x="19812" y="67818"/>
                    </a:lnTo>
                    <a:lnTo>
                      <a:pt x="19812" y="70104"/>
                    </a:lnTo>
                    <a:lnTo>
                      <a:pt x="19812" y="72390"/>
                    </a:lnTo>
                    <a:lnTo>
                      <a:pt x="19812" y="75438"/>
                    </a:lnTo>
                    <a:lnTo>
                      <a:pt x="19812" y="67056"/>
                    </a:lnTo>
                    <a:lnTo>
                      <a:pt x="19050" y="58674"/>
                    </a:lnTo>
                    <a:lnTo>
                      <a:pt x="18288" y="50292"/>
                    </a:lnTo>
                    <a:lnTo>
                      <a:pt x="18014" y="41481"/>
                    </a:lnTo>
                    <a:lnTo>
                      <a:pt x="17811" y="31813"/>
                    </a:lnTo>
                    <a:lnTo>
                      <a:pt x="18609" y="22431"/>
                    </a:lnTo>
                    <a:lnTo>
                      <a:pt x="21336" y="14478"/>
                    </a:lnTo>
                    <a:lnTo>
                      <a:pt x="25908" y="6858"/>
                    </a:lnTo>
                    <a:lnTo>
                      <a:pt x="34290" y="7620"/>
                    </a:lnTo>
                    <a:lnTo>
                      <a:pt x="57912" y="41910"/>
                    </a:lnTo>
                    <a:lnTo>
                      <a:pt x="58674" y="44958"/>
                    </a:lnTo>
                    <a:lnTo>
                      <a:pt x="60960" y="48006"/>
                    </a:lnTo>
                    <a:lnTo>
                      <a:pt x="67246" y="25479"/>
                    </a:lnTo>
                    <a:lnTo>
                      <a:pt x="68199" y="18478"/>
                    </a:lnTo>
                    <a:lnTo>
                      <a:pt x="69723" y="11763"/>
                    </a:lnTo>
                    <a:lnTo>
                      <a:pt x="72390" y="5334"/>
                    </a:lnTo>
                    <a:lnTo>
                      <a:pt x="74676" y="1524"/>
                    </a:lnTo>
                    <a:lnTo>
                      <a:pt x="79248" y="0"/>
                    </a:lnTo>
                    <a:lnTo>
                      <a:pt x="82296" y="3810"/>
                    </a:lnTo>
                    <a:lnTo>
                      <a:pt x="86903" y="9013"/>
                    </a:lnTo>
                    <a:lnTo>
                      <a:pt x="90582" y="15144"/>
                    </a:lnTo>
                    <a:lnTo>
                      <a:pt x="93547" y="21705"/>
                    </a:lnTo>
                    <a:lnTo>
                      <a:pt x="96012" y="28194"/>
                    </a:lnTo>
                    <a:lnTo>
                      <a:pt x="99024" y="34575"/>
                    </a:lnTo>
                    <a:lnTo>
                      <a:pt x="102393" y="40957"/>
                    </a:lnTo>
                    <a:lnTo>
                      <a:pt x="106191" y="47053"/>
                    </a:lnTo>
                    <a:lnTo>
                      <a:pt x="110489" y="52578"/>
                    </a:lnTo>
                    <a:lnTo>
                      <a:pt x="113538" y="54864"/>
                    </a:lnTo>
                    <a:lnTo>
                      <a:pt x="114300" y="55626"/>
                    </a:lnTo>
                    <a:lnTo>
                      <a:pt x="117348" y="5562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9458705" y="4808981"/>
                <a:ext cx="71754" cy="199389"/>
              </a:xfrm>
              <a:custGeom>
                <a:rect b="b" l="l" r="r" t="t"/>
                <a:pathLst>
                  <a:path extrusionOk="0" h="199389" w="71754">
                    <a:moveTo>
                      <a:pt x="0" y="0"/>
                    </a:moveTo>
                    <a:lnTo>
                      <a:pt x="4226" y="15311"/>
                    </a:lnTo>
                    <a:lnTo>
                      <a:pt x="8667" y="30480"/>
                    </a:lnTo>
                    <a:lnTo>
                      <a:pt x="12965" y="45648"/>
                    </a:lnTo>
                    <a:lnTo>
                      <a:pt x="23907" y="98774"/>
                    </a:lnTo>
                    <a:lnTo>
                      <a:pt x="28194" y="137160"/>
                    </a:lnTo>
                    <a:lnTo>
                      <a:pt x="28491" y="150899"/>
                    </a:lnTo>
                    <a:lnTo>
                      <a:pt x="28860" y="165354"/>
                    </a:lnTo>
                    <a:lnTo>
                      <a:pt x="28515" y="179808"/>
                    </a:lnTo>
                    <a:lnTo>
                      <a:pt x="26670" y="193548"/>
                    </a:lnTo>
                    <a:lnTo>
                      <a:pt x="25908" y="195072"/>
                    </a:lnTo>
                    <a:lnTo>
                      <a:pt x="25146" y="197358"/>
                    </a:lnTo>
                    <a:lnTo>
                      <a:pt x="24384" y="198882"/>
                    </a:lnTo>
                    <a:lnTo>
                      <a:pt x="18288" y="194310"/>
                    </a:lnTo>
                    <a:lnTo>
                      <a:pt x="17526" y="188214"/>
                    </a:lnTo>
                    <a:lnTo>
                      <a:pt x="16002" y="177546"/>
                    </a:lnTo>
                    <a:lnTo>
                      <a:pt x="14120" y="158805"/>
                    </a:lnTo>
                    <a:lnTo>
                      <a:pt x="12954" y="140208"/>
                    </a:lnTo>
                    <a:lnTo>
                      <a:pt x="12358" y="121610"/>
                    </a:lnTo>
                    <a:lnTo>
                      <a:pt x="12192" y="102870"/>
                    </a:lnTo>
                    <a:lnTo>
                      <a:pt x="12287" y="91225"/>
                    </a:lnTo>
                    <a:lnTo>
                      <a:pt x="31682" y="54613"/>
                    </a:lnTo>
                    <a:lnTo>
                      <a:pt x="39147" y="54578"/>
                    </a:lnTo>
                    <a:lnTo>
                      <a:pt x="46470" y="56399"/>
                    </a:lnTo>
                    <a:lnTo>
                      <a:pt x="71735" y="88808"/>
                    </a:lnTo>
                    <a:lnTo>
                      <a:pt x="70961" y="95726"/>
                    </a:lnTo>
                    <a:lnTo>
                      <a:pt x="54102" y="11582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9545573" y="4835651"/>
                <a:ext cx="76200" cy="70485"/>
              </a:xfrm>
              <a:custGeom>
                <a:rect b="b" l="l" r="r" t="t"/>
                <a:pathLst>
                  <a:path extrusionOk="0" h="70485" w="76200">
                    <a:moveTo>
                      <a:pt x="0" y="7620"/>
                    </a:moveTo>
                    <a:lnTo>
                      <a:pt x="12192" y="46482"/>
                    </a:lnTo>
                    <a:lnTo>
                      <a:pt x="14478" y="54102"/>
                    </a:lnTo>
                    <a:lnTo>
                      <a:pt x="22098" y="55626"/>
                    </a:lnTo>
                    <a:lnTo>
                      <a:pt x="30480" y="57150"/>
                    </a:lnTo>
                    <a:lnTo>
                      <a:pt x="33528" y="50292"/>
                    </a:lnTo>
                    <a:lnTo>
                      <a:pt x="36576" y="43434"/>
                    </a:lnTo>
                    <a:lnTo>
                      <a:pt x="39373" y="35754"/>
                    </a:lnTo>
                    <a:lnTo>
                      <a:pt x="41243" y="27717"/>
                    </a:lnTo>
                    <a:lnTo>
                      <a:pt x="42683" y="19538"/>
                    </a:lnTo>
                    <a:lnTo>
                      <a:pt x="44196" y="11430"/>
                    </a:lnTo>
                    <a:lnTo>
                      <a:pt x="44958" y="6858"/>
                    </a:lnTo>
                    <a:lnTo>
                      <a:pt x="45720" y="3810"/>
                    </a:lnTo>
                    <a:lnTo>
                      <a:pt x="47244" y="0"/>
                    </a:lnTo>
                    <a:lnTo>
                      <a:pt x="48768" y="3048"/>
                    </a:lnTo>
                    <a:lnTo>
                      <a:pt x="50292" y="10668"/>
                    </a:lnTo>
                    <a:lnTo>
                      <a:pt x="51053" y="15240"/>
                    </a:lnTo>
                    <a:lnTo>
                      <a:pt x="52554" y="24931"/>
                    </a:lnTo>
                    <a:lnTo>
                      <a:pt x="53911" y="34480"/>
                    </a:lnTo>
                    <a:lnTo>
                      <a:pt x="55554" y="43743"/>
                    </a:lnTo>
                    <a:lnTo>
                      <a:pt x="57912" y="52578"/>
                    </a:lnTo>
                    <a:lnTo>
                      <a:pt x="61722" y="63246"/>
                    </a:lnTo>
                    <a:lnTo>
                      <a:pt x="65532" y="67818"/>
                    </a:lnTo>
                    <a:lnTo>
                      <a:pt x="76200" y="7010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9637299" y="4789931"/>
                <a:ext cx="10795" cy="104775"/>
              </a:xfrm>
              <a:custGeom>
                <a:rect b="b" l="l" r="r" t="t"/>
                <a:pathLst>
                  <a:path extrusionOk="0" h="104775" w="10795">
                    <a:moveTo>
                      <a:pt x="4286" y="0"/>
                    </a:moveTo>
                    <a:lnTo>
                      <a:pt x="2190" y="13037"/>
                    </a:lnTo>
                    <a:lnTo>
                      <a:pt x="666" y="26003"/>
                    </a:lnTo>
                    <a:lnTo>
                      <a:pt x="0" y="39112"/>
                    </a:lnTo>
                    <a:lnTo>
                      <a:pt x="476" y="52577"/>
                    </a:lnTo>
                    <a:lnTo>
                      <a:pt x="8096" y="95250"/>
                    </a:lnTo>
                    <a:lnTo>
                      <a:pt x="10382" y="101346"/>
                    </a:lnTo>
                    <a:lnTo>
                      <a:pt x="10382" y="10439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9645395" y="4820411"/>
                <a:ext cx="99059" cy="76200"/>
              </a:xfrm>
              <a:custGeom>
                <a:rect b="b" l="l" r="r" t="t"/>
                <a:pathLst>
                  <a:path extrusionOk="0" h="76200" w="99059">
                    <a:moveTo>
                      <a:pt x="0" y="38861"/>
                    </a:moveTo>
                    <a:lnTo>
                      <a:pt x="10858" y="37552"/>
                    </a:lnTo>
                    <a:lnTo>
                      <a:pt x="21717" y="35813"/>
                    </a:lnTo>
                    <a:lnTo>
                      <a:pt x="32575" y="33504"/>
                    </a:lnTo>
                    <a:lnTo>
                      <a:pt x="43434" y="30479"/>
                    </a:lnTo>
                    <a:lnTo>
                      <a:pt x="53113" y="28110"/>
                    </a:lnTo>
                    <a:lnTo>
                      <a:pt x="64293" y="24098"/>
                    </a:lnTo>
                    <a:lnTo>
                      <a:pt x="74187" y="17942"/>
                    </a:lnTo>
                    <a:lnTo>
                      <a:pt x="80010" y="9143"/>
                    </a:lnTo>
                    <a:lnTo>
                      <a:pt x="82296" y="0"/>
                    </a:lnTo>
                    <a:lnTo>
                      <a:pt x="73151" y="0"/>
                    </a:lnTo>
                    <a:lnTo>
                      <a:pt x="67055" y="0"/>
                    </a:lnTo>
                    <a:lnTo>
                      <a:pt x="33420" y="26729"/>
                    </a:lnTo>
                    <a:lnTo>
                      <a:pt x="31111" y="43707"/>
                    </a:lnTo>
                    <a:lnTo>
                      <a:pt x="33528" y="51053"/>
                    </a:lnTo>
                    <a:lnTo>
                      <a:pt x="38778" y="54983"/>
                    </a:lnTo>
                    <a:lnTo>
                      <a:pt x="46386" y="56768"/>
                    </a:lnTo>
                    <a:lnTo>
                      <a:pt x="54423" y="56840"/>
                    </a:lnTo>
                    <a:lnTo>
                      <a:pt x="60960" y="55625"/>
                    </a:lnTo>
                    <a:lnTo>
                      <a:pt x="83058" y="25907"/>
                    </a:lnTo>
                    <a:lnTo>
                      <a:pt x="83058" y="19049"/>
                    </a:lnTo>
                    <a:lnTo>
                      <a:pt x="84582" y="12191"/>
                    </a:lnTo>
                    <a:lnTo>
                      <a:pt x="84582" y="11429"/>
                    </a:lnTo>
                    <a:lnTo>
                      <a:pt x="84582" y="10667"/>
                    </a:lnTo>
                    <a:lnTo>
                      <a:pt x="86106" y="19049"/>
                    </a:lnTo>
                    <a:lnTo>
                      <a:pt x="86106" y="27431"/>
                    </a:lnTo>
                    <a:lnTo>
                      <a:pt x="86868" y="35813"/>
                    </a:lnTo>
                    <a:lnTo>
                      <a:pt x="87177" y="44493"/>
                    </a:lnTo>
                    <a:lnTo>
                      <a:pt x="88201" y="53244"/>
                    </a:lnTo>
                    <a:lnTo>
                      <a:pt x="90082" y="61852"/>
                    </a:lnTo>
                    <a:lnTo>
                      <a:pt x="92964" y="70103"/>
                    </a:lnTo>
                    <a:lnTo>
                      <a:pt x="95250" y="73913"/>
                    </a:lnTo>
                    <a:lnTo>
                      <a:pt x="95250" y="75437"/>
                    </a:lnTo>
                    <a:lnTo>
                      <a:pt x="99060" y="7619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9755123" y="4773167"/>
                <a:ext cx="19050" cy="112395"/>
              </a:xfrm>
              <a:custGeom>
                <a:rect b="b" l="l" r="r" t="t"/>
                <a:pathLst>
                  <a:path extrusionOk="0" h="112395" w="19050">
                    <a:moveTo>
                      <a:pt x="10668" y="0"/>
                    </a:moveTo>
                    <a:lnTo>
                      <a:pt x="5143" y="14275"/>
                    </a:lnTo>
                    <a:lnTo>
                      <a:pt x="1905" y="27336"/>
                    </a:lnTo>
                    <a:lnTo>
                      <a:pt x="381" y="40826"/>
                    </a:lnTo>
                    <a:lnTo>
                      <a:pt x="0" y="56388"/>
                    </a:lnTo>
                    <a:lnTo>
                      <a:pt x="607" y="68568"/>
                    </a:lnTo>
                    <a:lnTo>
                      <a:pt x="2571" y="80105"/>
                    </a:lnTo>
                    <a:lnTo>
                      <a:pt x="6107" y="91213"/>
                    </a:lnTo>
                    <a:lnTo>
                      <a:pt x="11430" y="102107"/>
                    </a:lnTo>
                    <a:lnTo>
                      <a:pt x="15240" y="107442"/>
                    </a:lnTo>
                    <a:lnTo>
                      <a:pt x="16002" y="108966"/>
                    </a:lnTo>
                    <a:lnTo>
                      <a:pt x="19050" y="11201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9766541" y="4819649"/>
                <a:ext cx="65404" cy="64135"/>
              </a:xfrm>
              <a:custGeom>
                <a:rect b="b" l="l" r="r" t="t"/>
                <a:pathLst>
                  <a:path extrusionOk="0" h="64135" w="65404">
                    <a:moveTo>
                      <a:pt x="773" y="31242"/>
                    </a:moveTo>
                    <a:lnTo>
                      <a:pt x="30491" y="4953"/>
                    </a:lnTo>
                    <a:lnTo>
                      <a:pt x="48017" y="2286"/>
                    </a:lnTo>
                    <a:lnTo>
                      <a:pt x="54113" y="1524"/>
                    </a:lnTo>
                    <a:lnTo>
                      <a:pt x="62495" y="0"/>
                    </a:lnTo>
                    <a:lnTo>
                      <a:pt x="64019" y="7620"/>
                    </a:lnTo>
                    <a:lnTo>
                      <a:pt x="65067" y="16894"/>
                    </a:lnTo>
                    <a:lnTo>
                      <a:pt x="64972" y="26955"/>
                    </a:lnTo>
                    <a:lnTo>
                      <a:pt x="64019" y="36873"/>
                    </a:lnTo>
                    <a:lnTo>
                      <a:pt x="62495" y="45720"/>
                    </a:lnTo>
                    <a:lnTo>
                      <a:pt x="60209" y="52578"/>
                    </a:lnTo>
                    <a:lnTo>
                      <a:pt x="57161" y="58674"/>
                    </a:lnTo>
                    <a:lnTo>
                      <a:pt x="53351" y="6400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9809237" y="4761737"/>
                <a:ext cx="18415" cy="29210"/>
              </a:xfrm>
              <a:custGeom>
                <a:rect b="b" l="l" r="r" t="t"/>
                <a:pathLst>
                  <a:path extrusionOk="0" h="29210" w="18415">
                    <a:moveTo>
                      <a:pt x="18276" y="23621"/>
                    </a:moveTo>
                    <a:lnTo>
                      <a:pt x="0" y="95"/>
                    </a:lnTo>
                    <a:lnTo>
                      <a:pt x="6596" y="9048"/>
                    </a:lnTo>
                    <a:lnTo>
                      <a:pt x="7608" y="12953"/>
                    </a:lnTo>
                    <a:lnTo>
                      <a:pt x="10656" y="19049"/>
                    </a:lnTo>
                    <a:lnTo>
                      <a:pt x="13704" y="23621"/>
                    </a:lnTo>
                    <a:lnTo>
                      <a:pt x="18276" y="2895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9854183" y="4832603"/>
                <a:ext cx="21590" cy="50800"/>
              </a:xfrm>
              <a:custGeom>
                <a:rect b="b" l="l" r="r" t="t"/>
                <a:pathLst>
                  <a:path extrusionOk="0" h="50800" w="21590">
                    <a:moveTo>
                      <a:pt x="761" y="19050"/>
                    </a:moveTo>
                    <a:lnTo>
                      <a:pt x="321" y="25348"/>
                    </a:lnTo>
                    <a:lnTo>
                      <a:pt x="95" y="31718"/>
                    </a:lnTo>
                    <a:lnTo>
                      <a:pt x="11" y="38230"/>
                    </a:lnTo>
                    <a:lnTo>
                      <a:pt x="0" y="44958"/>
                    </a:lnTo>
                    <a:lnTo>
                      <a:pt x="0" y="45720"/>
                    </a:lnTo>
                    <a:lnTo>
                      <a:pt x="0" y="46482"/>
                    </a:lnTo>
                    <a:lnTo>
                      <a:pt x="0" y="48006"/>
                    </a:lnTo>
                    <a:lnTo>
                      <a:pt x="4571" y="48768"/>
                    </a:lnTo>
                    <a:lnTo>
                      <a:pt x="7619" y="50292"/>
                    </a:lnTo>
                    <a:lnTo>
                      <a:pt x="21335" y="18287"/>
                    </a:lnTo>
                    <a:lnTo>
                      <a:pt x="21335" y="11429"/>
                    </a:lnTo>
                    <a:lnTo>
                      <a:pt x="19049" y="7619"/>
                    </a:lnTo>
                    <a:lnTo>
                      <a:pt x="12953" y="3047"/>
                    </a:lnTo>
                    <a:lnTo>
                      <a:pt x="10667" y="2285"/>
                    </a:lnTo>
                    <a:lnTo>
                      <a:pt x="9905" y="1523"/>
                    </a:lnTo>
                    <a:lnTo>
                      <a:pt x="9143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9891521" y="4813553"/>
                <a:ext cx="45720" cy="60960"/>
              </a:xfrm>
              <a:custGeom>
                <a:rect b="b" l="l" r="r" t="t"/>
                <a:pathLst>
                  <a:path extrusionOk="0" h="60960" w="45720">
                    <a:moveTo>
                      <a:pt x="0" y="14477"/>
                    </a:moveTo>
                    <a:lnTo>
                      <a:pt x="345" y="22014"/>
                    </a:lnTo>
                    <a:lnTo>
                      <a:pt x="476" y="29622"/>
                    </a:lnTo>
                    <a:lnTo>
                      <a:pt x="750" y="37087"/>
                    </a:lnTo>
                    <a:lnTo>
                      <a:pt x="1524" y="44195"/>
                    </a:lnTo>
                    <a:lnTo>
                      <a:pt x="2286" y="49529"/>
                    </a:lnTo>
                    <a:lnTo>
                      <a:pt x="3048" y="54863"/>
                    </a:lnTo>
                    <a:lnTo>
                      <a:pt x="3048" y="59435"/>
                    </a:lnTo>
                    <a:lnTo>
                      <a:pt x="3048" y="60959"/>
                    </a:lnTo>
                    <a:lnTo>
                      <a:pt x="3048" y="59435"/>
                    </a:lnTo>
                    <a:lnTo>
                      <a:pt x="3512" y="53030"/>
                    </a:lnTo>
                    <a:lnTo>
                      <a:pt x="13049" y="12203"/>
                    </a:lnTo>
                    <a:lnTo>
                      <a:pt x="32766" y="0"/>
                    </a:lnTo>
                    <a:lnTo>
                      <a:pt x="38100" y="6095"/>
                    </a:lnTo>
                    <a:lnTo>
                      <a:pt x="43434" y="12191"/>
                    </a:lnTo>
                    <a:lnTo>
                      <a:pt x="44958" y="20573"/>
                    </a:lnTo>
                    <a:lnTo>
                      <a:pt x="44958" y="28193"/>
                    </a:lnTo>
                    <a:lnTo>
                      <a:pt x="45720" y="36575"/>
                    </a:lnTo>
                    <a:lnTo>
                      <a:pt x="44958" y="42671"/>
                    </a:lnTo>
                    <a:lnTo>
                      <a:pt x="41910" y="5029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9963149" y="4863083"/>
                <a:ext cx="13970" cy="2539"/>
              </a:xfrm>
              <a:custGeom>
                <a:rect b="b" l="l" r="r" t="t"/>
                <a:pathLst>
                  <a:path extrusionOk="0" h="2539" w="13970">
                    <a:moveTo>
                      <a:pt x="13716" y="2286"/>
                    </a:moveTo>
                    <a:lnTo>
                      <a:pt x="9144" y="1524"/>
                    </a:lnTo>
                    <a:lnTo>
                      <a:pt x="4572" y="762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8" name="Google Shape;2168;p34"/>
          <p:cNvGrpSpPr/>
          <p:nvPr/>
        </p:nvGrpSpPr>
        <p:grpSpPr>
          <a:xfrm>
            <a:off x="762068" y="252174"/>
            <a:ext cx="8037334" cy="3868344"/>
            <a:chOff x="3196589" y="1945373"/>
            <a:chExt cx="6485382" cy="4281036"/>
          </a:xfrm>
        </p:grpSpPr>
        <p:sp>
          <p:nvSpPr>
            <p:cNvPr id="2169" name="Google Shape;2169;p34"/>
            <p:cNvSpPr/>
            <p:nvPr/>
          </p:nvSpPr>
          <p:spPr>
            <a:xfrm>
              <a:off x="3196589" y="2497835"/>
              <a:ext cx="47625" cy="50800"/>
            </a:xfrm>
            <a:custGeom>
              <a:rect b="b" l="l" r="r" t="t"/>
              <a:pathLst>
                <a:path extrusionOk="0" h="50800" w="47625">
                  <a:moveTo>
                    <a:pt x="22098" y="12191"/>
                  </a:moveTo>
                  <a:lnTo>
                    <a:pt x="28194" y="3809"/>
                  </a:lnTo>
                  <a:lnTo>
                    <a:pt x="27432" y="761"/>
                  </a:lnTo>
                  <a:lnTo>
                    <a:pt x="33528" y="1523"/>
                  </a:lnTo>
                  <a:lnTo>
                    <a:pt x="41148" y="5333"/>
                  </a:lnTo>
                  <a:lnTo>
                    <a:pt x="41148" y="9905"/>
                  </a:lnTo>
                  <a:lnTo>
                    <a:pt x="41910" y="18287"/>
                  </a:lnTo>
                  <a:lnTo>
                    <a:pt x="10632" y="47363"/>
                  </a:lnTo>
                  <a:lnTo>
                    <a:pt x="0" y="41147"/>
                  </a:lnTo>
                  <a:lnTo>
                    <a:pt x="762" y="27431"/>
                  </a:lnTo>
                  <a:lnTo>
                    <a:pt x="35814" y="11429"/>
                  </a:lnTo>
                  <a:lnTo>
                    <a:pt x="23622" y="48767"/>
                  </a:lnTo>
                  <a:lnTo>
                    <a:pt x="16002" y="50291"/>
                  </a:lnTo>
                  <a:lnTo>
                    <a:pt x="13716" y="46481"/>
                  </a:lnTo>
                  <a:lnTo>
                    <a:pt x="20574" y="3809"/>
                  </a:lnTo>
                  <a:lnTo>
                    <a:pt x="42672" y="1523"/>
                  </a:lnTo>
                  <a:lnTo>
                    <a:pt x="45720" y="4571"/>
                  </a:lnTo>
                  <a:lnTo>
                    <a:pt x="46482" y="12953"/>
                  </a:lnTo>
                  <a:lnTo>
                    <a:pt x="47244" y="21335"/>
                  </a:lnTo>
                  <a:lnTo>
                    <a:pt x="44958" y="27431"/>
                  </a:lnTo>
                  <a:lnTo>
                    <a:pt x="38862" y="33527"/>
                  </a:lnTo>
                  <a:lnTo>
                    <a:pt x="35814" y="35813"/>
                  </a:lnTo>
                  <a:lnTo>
                    <a:pt x="28956" y="39623"/>
                  </a:lnTo>
                  <a:lnTo>
                    <a:pt x="25908" y="35813"/>
                  </a:lnTo>
                  <a:lnTo>
                    <a:pt x="23979" y="29908"/>
                  </a:lnTo>
                  <a:lnTo>
                    <a:pt x="23622" y="21716"/>
                  </a:lnTo>
                  <a:lnTo>
                    <a:pt x="24407" y="13525"/>
                  </a:lnTo>
                  <a:lnTo>
                    <a:pt x="25908" y="7619"/>
                  </a:lnTo>
                  <a:lnTo>
                    <a:pt x="27432" y="3809"/>
                  </a:lnTo>
                  <a:lnTo>
                    <a:pt x="31242" y="0"/>
                  </a:lnTo>
                  <a:lnTo>
                    <a:pt x="35814" y="1523"/>
                  </a:lnTo>
                  <a:lnTo>
                    <a:pt x="38862" y="3047"/>
                  </a:lnTo>
                  <a:lnTo>
                    <a:pt x="39624" y="7619"/>
                  </a:lnTo>
                  <a:lnTo>
                    <a:pt x="38862" y="10667"/>
                  </a:lnTo>
                  <a:lnTo>
                    <a:pt x="38100" y="14477"/>
                  </a:lnTo>
                  <a:lnTo>
                    <a:pt x="36576" y="13715"/>
                  </a:lnTo>
                  <a:lnTo>
                    <a:pt x="35052" y="16001"/>
                  </a:lnTo>
                  <a:lnTo>
                    <a:pt x="32766" y="12191"/>
                  </a:lnTo>
                  <a:lnTo>
                    <a:pt x="34290" y="16001"/>
                  </a:lnTo>
                  <a:lnTo>
                    <a:pt x="31242" y="7619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70" name="Google Shape;2170;p34"/>
            <p:cNvGrpSpPr/>
            <p:nvPr/>
          </p:nvGrpSpPr>
          <p:grpSpPr>
            <a:xfrm>
              <a:off x="5111483" y="1945373"/>
              <a:ext cx="854988" cy="285890"/>
              <a:chOff x="5111483" y="1945373"/>
              <a:chExt cx="854988" cy="285890"/>
            </a:xfrm>
          </p:grpSpPr>
          <p:pic>
            <p:nvPicPr>
              <p:cNvPr id="2171" name="Google Shape;2171;p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111483" y="1951469"/>
                <a:ext cx="297967" cy="2103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2" name="Google Shape;2172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431523" y="1945373"/>
                <a:ext cx="215957" cy="196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3" name="Google Shape;2173;p3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669076" y="1958803"/>
                <a:ext cx="297395" cy="1549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74" name="Google Shape;2174;p34"/>
              <p:cNvSpPr/>
              <p:nvPr/>
            </p:nvSpPr>
            <p:spPr>
              <a:xfrm>
                <a:off x="5232654" y="2209038"/>
                <a:ext cx="717550" cy="22225"/>
              </a:xfrm>
              <a:custGeom>
                <a:rect b="b" l="l" r="r" t="t"/>
                <a:pathLst>
                  <a:path extrusionOk="0" h="22225" w="717550">
                    <a:moveTo>
                      <a:pt x="0" y="20574"/>
                    </a:moveTo>
                    <a:lnTo>
                      <a:pt x="18621" y="21621"/>
                    </a:lnTo>
                    <a:lnTo>
                      <a:pt x="36956" y="21526"/>
                    </a:lnTo>
                    <a:lnTo>
                      <a:pt x="55292" y="20574"/>
                    </a:lnTo>
                    <a:lnTo>
                      <a:pt x="73914" y="19050"/>
                    </a:lnTo>
                    <a:lnTo>
                      <a:pt x="107751" y="15763"/>
                    </a:lnTo>
                    <a:lnTo>
                      <a:pt x="141732" y="12763"/>
                    </a:lnTo>
                    <a:lnTo>
                      <a:pt x="209550" y="7620"/>
                    </a:lnTo>
                    <a:lnTo>
                      <a:pt x="264294" y="4607"/>
                    </a:lnTo>
                    <a:lnTo>
                      <a:pt x="318897" y="2381"/>
                    </a:lnTo>
                    <a:lnTo>
                      <a:pt x="373499" y="869"/>
                    </a:lnTo>
                    <a:lnTo>
                      <a:pt x="428244" y="0"/>
                    </a:lnTo>
                    <a:lnTo>
                      <a:pt x="475226" y="238"/>
                    </a:lnTo>
                    <a:lnTo>
                      <a:pt x="522351" y="761"/>
                    </a:lnTo>
                    <a:lnTo>
                      <a:pt x="569475" y="1285"/>
                    </a:lnTo>
                    <a:lnTo>
                      <a:pt x="616458" y="1523"/>
                    </a:lnTo>
                    <a:lnTo>
                      <a:pt x="640591" y="1714"/>
                    </a:lnTo>
                    <a:lnTo>
                      <a:pt x="664940" y="1904"/>
                    </a:lnTo>
                    <a:lnTo>
                      <a:pt x="689431" y="1523"/>
                    </a:lnTo>
                    <a:lnTo>
                      <a:pt x="713994" y="0"/>
                    </a:lnTo>
                    <a:lnTo>
                      <a:pt x="714756" y="0"/>
                    </a:lnTo>
                    <a:lnTo>
                      <a:pt x="715518" y="0"/>
                    </a:lnTo>
                    <a:lnTo>
                      <a:pt x="717042" y="0"/>
                    </a:lnTo>
                    <a:lnTo>
                      <a:pt x="709160" y="797"/>
                    </a:lnTo>
                    <a:lnTo>
                      <a:pt x="701421" y="1809"/>
                    </a:lnTo>
                    <a:lnTo>
                      <a:pt x="693681" y="2678"/>
                    </a:lnTo>
                    <a:lnTo>
                      <a:pt x="685800" y="3047"/>
                    </a:lnTo>
                    <a:lnTo>
                      <a:pt x="681228" y="3047"/>
                    </a:lnTo>
                    <a:lnTo>
                      <a:pt x="676656" y="3047"/>
                    </a:lnTo>
                    <a:lnTo>
                      <a:pt x="671322" y="3047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75" name="Google Shape;2175;p34"/>
            <p:cNvSpPr/>
            <p:nvPr/>
          </p:nvSpPr>
          <p:spPr>
            <a:xfrm>
              <a:off x="3345799" y="3684270"/>
              <a:ext cx="46989" cy="52704"/>
            </a:xfrm>
            <a:custGeom>
              <a:rect b="b" l="l" r="r" t="t"/>
              <a:pathLst>
                <a:path extrusionOk="0" h="52704" w="46989">
                  <a:moveTo>
                    <a:pt x="34432" y="24384"/>
                  </a:moveTo>
                  <a:lnTo>
                    <a:pt x="31384" y="14478"/>
                  </a:lnTo>
                  <a:lnTo>
                    <a:pt x="26812" y="12192"/>
                  </a:lnTo>
                  <a:lnTo>
                    <a:pt x="32146" y="9906"/>
                  </a:lnTo>
                  <a:lnTo>
                    <a:pt x="37480" y="9906"/>
                  </a:lnTo>
                  <a:lnTo>
                    <a:pt x="39004" y="9144"/>
                  </a:lnTo>
                  <a:lnTo>
                    <a:pt x="42052" y="12954"/>
                  </a:lnTo>
                  <a:lnTo>
                    <a:pt x="45100" y="17526"/>
                  </a:lnTo>
                  <a:lnTo>
                    <a:pt x="46624" y="25908"/>
                  </a:lnTo>
                  <a:lnTo>
                    <a:pt x="45100" y="31242"/>
                  </a:lnTo>
                  <a:lnTo>
                    <a:pt x="13096" y="50292"/>
                  </a:lnTo>
                  <a:lnTo>
                    <a:pt x="8524" y="44196"/>
                  </a:lnTo>
                  <a:lnTo>
                    <a:pt x="4714" y="36576"/>
                  </a:lnTo>
                  <a:lnTo>
                    <a:pt x="2095" y="30706"/>
                  </a:lnTo>
                  <a:lnTo>
                    <a:pt x="333" y="23907"/>
                  </a:lnTo>
                  <a:lnTo>
                    <a:pt x="0" y="16966"/>
                  </a:lnTo>
                  <a:lnTo>
                    <a:pt x="1666" y="10668"/>
                  </a:lnTo>
                  <a:lnTo>
                    <a:pt x="6238" y="3810"/>
                  </a:lnTo>
                  <a:lnTo>
                    <a:pt x="15382" y="2286"/>
                  </a:lnTo>
                  <a:lnTo>
                    <a:pt x="22240" y="1524"/>
                  </a:lnTo>
                  <a:lnTo>
                    <a:pt x="29860" y="1524"/>
                  </a:lnTo>
                  <a:lnTo>
                    <a:pt x="35956" y="2286"/>
                  </a:lnTo>
                  <a:lnTo>
                    <a:pt x="27574" y="42672"/>
                  </a:lnTo>
                  <a:lnTo>
                    <a:pt x="13096" y="49530"/>
                  </a:lnTo>
                  <a:lnTo>
                    <a:pt x="3190" y="51054"/>
                  </a:lnTo>
                  <a:lnTo>
                    <a:pt x="3190" y="38100"/>
                  </a:lnTo>
                  <a:lnTo>
                    <a:pt x="2428" y="31242"/>
                  </a:lnTo>
                  <a:lnTo>
                    <a:pt x="2155" y="23217"/>
                  </a:lnTo>
                  <a:lnTo>
                    <a:pt x="29098" y="0"/>
                  </a:lnTo>
                  <a:lnTo>
                    <a:pt x="33670" y="3048"/>
                  </a:lnTo>
                  <a:lnTo>
                    <a:pt x="39766" y="7620"/>
                  </a:lnTo>
                  <a:lnTo>
                    <a:pt x="39766" y="19050"/>
                  </a:lnTo>
                  <a:lnTo>
                    <a:pt x="16144" y="52578"/>
                  </a:lnTo>
                  <a:lnTo>
                    <a:pt x="10810" y="51816"/>
                  </a:lnTo>
                  <a:lnTo>
                    <a:pt x="7762" y="13716"/>
                  </a:lnTo>
                  <a:lnTo>
                    <a:pt x="28336" y="16764"/>
                  </a:lnTo>
                  <a:lnTo>
                    <a:pt x="28336" y="22098"/>
                  </a:lnTo>
                  <a:lnTo>
                    <a:pt x="29098" y="29718"/>
                  </a:lnTo>
                  <a:lnTo>
                    <a:pt x="24526" y="33528"/>
                  </a:lnTo>
                  <a:lnTo>
                    <a:pt x="23764" y="33528"/>
                  </a:lnTo>
                  <a:lnTo>
                    <a:pt x="23002" y="33528"/>
                  </a:lnTo>
                  <a:lnTo>
                    <a:pt x="22240" y="33528"/>
                  </a:lnTo>
                  <a:lnTo>
                    <a:pt x="19192" y="30480"/>
                  </a:lnTo>
                  <a:lnTo>
                    <a:pt x="19192" y="28194"/>
                  </a:lnTo>
                  <a:lnTo>
                    <a:pt x="18430" y="21336"/>
                  </a:lnTo>
                  <a:lnTo>
                    <a:pt x="18430" y="16764"/>
                  </a:lnTo>
                  <a:lnTo>
                    <a:pt x="17668" y="9144"/>
                  </a:lnTo>
                  <a:lnTo>
                    <a:pt x="19192" y="3810"/>
                  </a:lnTo>
                  <a:lnTo>
                    <a:pt x="19954" y="3810"/>
                  </a:lnTo>
                  <a:lnTo>
                    <a:pt x="19954" y="3048"/>
                  </a:lnTo>
                  <a:lnTo>
                    <a:pt x="21478" y="4572"/>
                  </a:lnTo>
                  <a:lnTo>
                    <a:pt x="22240" y="3810"/>
                  </a:lnTo>
                  <a:lnTo>
                    <a:pt x="22240" y="9144"/>
                  </a:lnTo>
                  <a:lnTo>
                    <a:pt x="22240" y="12954"/>
                  </a:lnTo>
                  <a:lnTo>
                    <a:pt x="22240" y="16764"/>
                  </a:lnTo>
                  <a:lnTo>
                    <a:pt x="22240" y="21336"/>
                  </a:lnTo>
                  <a:lnTo>
                    <a:pt x="23002" y="18288"/>
                  </a:lnTo>
                  <a:lnTo>
                    <a:pt x="24526" y="15240"/>
                  </a:lnTo>
                  <a:lnTo>
                    <a:pt x="26050" y="12192"/>
                  </a:lnTo>
                  <a:lnTo>
                    <a:pt x="27574" y="10668"/>
                  </a:lnTo>
                  <a:lnTo>
                    <a:pt x="28336" y="7620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76" name="Google Shape;2176;p34"/>
            <p:cNvGrpSpPr/>
            <p:nvPr/>
          </p:nvGrpSpPr>
          <p:grpSpPr>
            <a:xfrm>
              <a:off x="4021061" y="2645651"/>
              <a:ext cx="406919" cy="195680"/>
              <a:chOff x="4021061" y="2645651"/>
              <a:chExt cx="406919" cy="195680"/>
            </a:xfrm>
          </p:grpSpPr>
          <p:pic>
            <p:nvPicPr>
              <p:cNvPr id="2177" name="Google Shape;2177;p3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021061" y="2645651"/>
                <a:ext cx="131089" cy="195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" name="Google Shape;2178;p3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182331" y="2681465"/>
                <a:ext cx="188513" cy="1455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79" name="Google Shape;2179;p34"/>
              <p:cNvSpPr/>
              <p:nvPr/>
            </p:nvSpPr>
            <p:spPr>
              <a:xfrm>
                <a:off x="4412741" y="2740914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809" y="15240"/>
                    </a:lnTo>
                    <a:lnTo>
                      <a:pt x="12191" y="15240"/>
                    </a:lnTo>
                    <a:lnTo>
                      <a:pt x="15239" y="11430"/>
                    </a:lnTo>
                    <a:lnTo>
                      <a:pt x="15239" y="7620"/>
                    </a:lnTo>
                    <a:lnTo>
                      <a:pt x="15239" y="3048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80" name="Google Shape;2180;p34"/>
            <p:cNvGrpSpPr/>
            <p:nvPr/>
          </p:nvGrpSpPr>
          <p:grpSpPr>
            <a:xfrm>
              <a:off x="4626851" y="2578595"/>
              <a:ext cx="780599" cy="217957"/>
              <a:chOff x="4626851" y="2578595"/>
              <a:chExt cx="780599" cy="217957"/>
            </a:xfrm>
          </p:grpSpPr>
          <p:pic>
            <p:nvPicPr>
              <p:cNvPr id="2181" name="Google Shape;2181;p3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626851" y="2596896"/>
                <a:ext cx="125755" cy="1996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82" name="Google Shape;2182;p3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783108" y="2591562"/>
                <a:ext cx="261343" cy="1882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83" name="Google Shape;2183;p3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77193" y="2654033"/>
                <a:ext cx="226339" cy="1105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84" name="Google Shape;2184;p34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5327129" y="2578595"/>
                <a:ext cx="80321" cy="16454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85" name="Google Shape;2185;p34"/>
            <p:cNvGrpSpPr/>
            <p:nvPr/>
          </p:nvGrpSpPr>
          <p:grpSpPr>
            <a:xfrm>
              <a:off x="5785091" y="2538971"/>
              <a:ext cx="966241" cy="197061"/>
              <a:chOff x="5785091" y="2538971"/>
              <a:chExt cx="966241" cy="197061"/>
            </a:xfrm>
          </p:grpSpPr>
          <p:pic>
            <p:nvPicPr>
              <p:cNvPr id="2186" name="Google Shape;2186;p34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785091" y="2575547"/>
                <a:ext cx="80035" cy="1531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87" name="Google Shape;2187;p34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5891330" y="2538971"/>
                <a:ext cx="194775" cy="1970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88" name="Google Shape;2188;p34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6115799" y="2538971"/>
                <a:ext cx="494563" cy="16918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89" name="Google Shape;2189;p34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6640817" y="2539733"/>
                <a:ext cx="110515" cy="1196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90" name="Google Shape;2190;p34"/>
            <p:cNvGrpSpPr/>
            <p:nvPr/>
          </p:nvGrpSpPr>
          <p:grpSpPr>
            <a:xfrm>
              <a:off x="7157466" y="2471927"/>
              <a:ext cx="302640" cy="237490"/>
              <a:chOff x="7157466" y="2471927"/>
              <a:chExt cx="302640" cy="237490"/>
            </a:xfrm>
          </p:grpSpPr>
          <p:sp>
            <p:nvSpPr>
              <p:cNvPr id="2191" name="Google Shape;2191;p34"/>
              <p:cNvSpPr/>
              <p:nvPr/>
            </p:nvSpPr>
            <p:spPr>
              <a:xfrm>
                <a:off x="7157466" y="2506217"/>
                <a:ext cx="76834" cy="203200"/>
              </a:xfrm>
              <a:custGeom>
                <a:rect b="b" l="l" r="r" t="t"/>
                <a:pathLst>
                  <a:path extrusionOk="0" h="203200" w="76834">
                    <a:moveTo>
                      <a:pt x="73914" y="39624"/>
                    </a:moveTo>
                    <a:lnTo>
                      <a:pt x="47244" y="0"/>
                    </a:lnTo>
                    <a:lnTo>
                      <a:pt x="39624" y="3048"/>
                    </a:lnTo>
                    <a:lnTo>
                      <a:pt x="18240" y="44553"/>
                    </a:lnTo>
                    <a:lnTo>
                      <a:pt x="17526" y="55054"/>
                    </a:lnTo>
                    <a:lnTo>
                      <a:pt x="18526" y="65270"/>
                    </a:lnTo>
                    <a:lnTo>
                      <a:pt x="22098" y="73914"/>
                    </a:lnTo>
                    <a:lnTo>
                      <a:pt x="27455" y="78295"/>
                    </a:lnTo>
                    <a:lnTo>
                      <a:pt x="34671" y="80962"/>
                    </a:lnTo>
                    <a:lnTo>
                      <a:pt x="42457" y="81629"/>
                    </a:lnTo>
                    <a:lnTo>
                      <a:pt x="49530" y="80010"/>
                    </a:lnTo>
                    <a:lnTo>
                      <a:pt x="65532" y="55626"/>
                    </a:lnTo>
                    <a:lnTo>
                      <a:pt x="65532" y="53340"/>
                    </a:lnTo>
                    <a:lnTo>
                      <a:pt x="73152" y="101346"/>
                    </a:lnTo>
                    <a:lnTo>
                      <a:pt x="76366" y="150209"/>
                    </a:lnTo>
                    <a:lnTo>
                      <a:pt x="75438" y="166116"/>
                    </a:lnTo>
                    <a:lnTo>
                      <a:pt x="54102" y="200406"/>
                    </a:lnTo>
                    <a:lnTo>
                      <a:pt x="44517" y="202572"/>
                    </a:lnTo>
                    <a:lnTo>
                      <a:pt x="34575" y="202311"/>
                    </a:lnTo>
                    <a:lnTo>
                      <a:pt x="2952" y="174783"/>
                    </a:lnTo>
                    <a:lnTo>
                      <a:pt x="0" y="149352"/>
                    </a:lnTo>
                    <a:lnTo>
                      <a:pt x="3143" y="134540"/>
                    </a:lnTo>
                    <a:lnTo>
                      <a:pt x="29718" y="99822"/>
                    </a:lnTo>
                    <a:lnTo>
                      <a:pt x="42672" y="8991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2" name="Google Shape;2192;p34"/>
              <p:cNvSpPr/>
              <p:nvPr/>
            </p:nvSpPr>
            <p:spPr>
              <a:xfrm>
                <a:off x="7275576" y="2541269"/>
                <a:ext cx="15875" cy="74930"/>
              </a:xfrm>
              <a:custGeom>
                <a:rect b="b" l="l" r="r" t="t"/>
                <a:pathLst>
                  <a:path extrusionOk="0" h="74930" w="15875">
                    <a:moveTo>
                      <a:pt x="0" y="0"/>
                    </a:moveTo>
                    <a:lnTo>
                      <a:pt x="6215" y="10036"/>
                    </a:lnTo>
                    <a:lnTo>
                      <a:pt x="10287" y="18573"/>
                    </a:lnTo>
                    <a:lnTo>
                      <a:pt x="12644" y="27539"/>
                    </a:lnTo>
                    <a:lnTo>
                      <a:pt x="13716" y="38862"/>
                    </a:lnTo>
                    <a:lnTo>
                      <a:pt x="14632" y="47220"/>
                    </a:lnTo>
                    <a:lnTo>
                      <a:pt x="15335" y="57150"/>
                    </a:lnTo>
                    <a:lnTo>
                      <a:pt x="14466" y="66508"/>
                    </a:lnTo>
                    <a:lnTo>
                      <a:pt x="10668" y="73152"/>
                    </a:lnTo>
                    <a:lnTo>
                      <a:pt x="9906" y="73914"/>
                    </a:lnTo>
                    <a:lnTo>
                      <a:pt x="9144" y="73914"/>
                    </a:lnTo>
                    <a:lnTo>
                      <a:pt x="7620" y="7467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3" name="Google Shape;2193;p34"/>
              <p:cNvSpPr/>
              <p:nvPr/>
            </p:nvSpPr>
            <p:spPr>
              <a:xfrm>
                <a:off x="7245096" y="2471927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048"/>
                    </a:moveTo>
                    <a:lnTo>
                      <a:pt x="0" y="11430"/>
                    </a:lnTo>
                    <a:lnTo>
                      <a:pt x="3048" y="15240"/>
                    </a:lnTo>
                    <a:lnTo>
                      <a:pt x="11430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4" name="Google Shape;2194;p34"/>
              <p:cNvSpPr/>
              <p:nvPr/>
            </p:nvSpPr>
            <p:spPr>
              <a:xfrm>
                <a:off x="7321296" y="2515361"/>
                <a:ext cx="55879" cy="86360"/>
              </a:xfrm>
              <a:custGeom>
                <a:rect b="b" l="l" r="r" t="t"/>
                <a:pathLst>
                  <a:path extrusionOk="0" h="86360" w="55879">
                    <a:moveTo>
                      <a:pt x="0" y="35051"/>
                    </a:moveTo>
                    <a:lnTo>
                      <a:pt x="25908" y="70865"/>
                    </a:lnTo>
                    <a:lnTo>
                      <a:pt x="29718" y="76961"/>
                    </a:lnTo>
                    <a:lnTo>
                      <a:pt x="34290" y="83057"/>
                    </a:lnTo>
                    <a:lnTo>
                      <a:pt x="35814" y="84581"/>
                    </a:lnTo>
                    <a:lnTo>
                      <a:pt x="36576" y="85343"/>
                    </a:lnTo>
                    <a:lnTo>
                      <a:pt x="37338" y="86105"/>
                    </a:lnTo>
                    <a:lnTo>
                      <a:pt x="39624" y="82295"/>
                    </a:lnTo>
                    <a:lnTo>
                      <a:pt x="38862" y="77723"/>
                    </a:lnTo>
                    <a:lnTo>
                      <a:pt x="39624" y="72389"/>
                    </a:lnTo>
                    <a:lnTo>
                      <a:pt x="43434" y="29717"/>
                    </a:lnTo>
                    <a:lnTo>
                      <a:pt x="54101" y="0"/>
                    </a:lnTo>
                    <a:lnTo>
                      <a:pt x="54863" y="1523"/>
                    </a:lnTo>
                    <a:lnTo>
                      <a:pt x="55625" y="761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5" name="Google Shape;2195;p34"/>
              <p:cNvSpPr/>
              <p:nvPr/>
            </p:nvSpPr>
            <p:spPr>
              <a:xfrm>
                <a:off x="7376922" y="2509956"/>
                <a:ext cx="83184" cy="81280"/>
              </a:xfrm>
              <a:custGeom>
                <a:rect b="b" l="l" r="r" t="t"/>
                <a:pathLst>
                  <a:path extrusionOk="0" h="81280" w="83184">
                    <a:moveTo>
                      <a:pt x="0" y="80843"/>
                    </a:moveTo>
                    <a:lnTo>
                      <a:pt x="38099" y="54173"/>
                    </a:lnTo>
                    <a:lnTo>
                      <a:pt x="58673" y="17597"/>
                    </a:lnTo>
                    <a:lnTo>
                      <a:pt x="47744" y="0"/>
                    </a:lnTo>
                    <a:lnTo>
                      <a:pt x="41528" y="1404"/>
                    </a:lnTo>
                    <a:lnTo>
                      <a:pt x="20419" y="40290"/>
                    </a:lnTo>
                    <a:lnTo>
                      <a:pt x="44065" y="70615"/>
                    </a:lnTo>
                    <a:lnTo>
                      <a:pt x="76962" y="77795"/>
                    </a:lnTo>
                    <a:lnTo>
                      <a:pt x="80010" y="77795"/>
                    </a:lnTo>
                    <a:lnTo>
                      <a:pt x="81534" y="77795"/>
                    </a:lnTo>
                    <a:lnTo>
                      <a:pt x="83058" y="77795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6" name="Google Shape;2196;p34"/>
            <p:cNvGrpSpPr/>
            <p:nvPr/>
          </p:nvGrpSpPr>
          <p:grpSpPr>
            <a:xfrm>
              <a:off x="7828025" y="2332482"/>
              <a:ext cx="821562" cy="255650"/>
              <a:chOff x="7828025" y="2332482"/>
              <a:chExt cx="821562" cy="255650"/>
            </a:xfrm>
          </p:grpSpPr>
          <p:sp>
            <p:nvSpPr>
              <p:cNvPr id="2197" name="Google Shape;2197;p34"/>
              <p:cNvSpPr/>
              <p:nvPr/>
            </p:nvSpPr>
            <p:spPr>
              <a:xfrm>
                <a:off x="7828025" y="2436876"/>
                <a:ext cx="1904" cy="32385"/>
              </a:xfrm>
              <a:custGeom>
                <a:rect b="b" l="l" r="r" t="t"/>
                <a:pathLst>
                  <a:path extrusionOk="0" h="32385" w="1904">
                    <a:moveTo>
                      <a:pt x="0" y="0"/>
                    </a:moveTo>
                    <a:lnTo>
                      <a:pt x="130" y="7750"/>
                    </a:lnTo>
                    <a:lnTo>
                      <a:pt x="476" y="15144"/>
                    </a:lnTo>
                    <a:lnTo>
                      <a:pt x="964" y="22395"/>
                    </a:lnTo>
                    <a:lnTo>
                      <a:pt x="1524" y="29718"/>
                    </a:lnTo>
                    <a:lnTo>
                      <a:pt x="1524" y="30480"/>
                    </a:lnTo>
                    <a:lnTo>
                      <a:pt x="1524" y="31242"/>
                    </a:lnTo>
                    <a:lnTo>
                      <a:pt x="1524" y="3200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8" name="Google Shape;2198;p34"/>
              <p:cNvSpPr/>
              <p:nvPr/>
            </p:nvSpPr>
            <p:spPr>
              <a:xfrm>
                <a:off x="7849361" y="2417826"/>
                <a:ext cx="18415" cy="60325"/>
              </a:xfrm>
              <a:custGeom>
                <a:rect b="b" l="l" r="r" t="t"/>
                <a:pathLst>
                  <a:path extrusionOk="0" h="60325" w="18415">
                    <a:moveTo>
                      <a:pt x="0" y="0"/>
                    </a:moveTo>
                    <a:lnTo>
                      <a:pt x="9906" y="44196"/>
                    </a:lnTo>
                    <a:lnTo>
                      <a:pt x="15240" y="54864"/>
                    </a:lnTo>
                    <a:lnTo>
                      <a:pt x="18288" y="6019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9" name="Google Shape;2199;p34"/>
              <p:cNvSpPr/>
              <p:nvPr/>
            </p:nvSpPr>
            <p:spPr>
              <a:xfrm>
                <a:off x="7926323" y="2494788"/>
                <a:ext cx="12700" cy="93344"/>
              </a:xfrm>
              <a:custGeom>
                <a:rect b="b" l="l" r="r" t="t"/>
                <a:pathLst>
                  <a:path extrusionOk="0" h="93344" w="12700">
                    <a:moveTo>
                      <a:pt x="0" y="0"/>
                    </a:moveTo>
                    <a:lnTo>
                      <a:pt x="2607" y="10751"/>
                    </a:lnTo>
                    <a:lnTo>
                      <a:pt x="4857" y="21431"/>
                    </a:lnTo>
                    <a:lnTo>
                      <a:pt x="6965" y="32254"/>
                    </a:lnTo>
                    <a:lnTo>
                      <a:pt x="9144" y="43434"/>
                    </a:lnTo>
                    <a:lnTo>
                      <a:pt x="10584" y="55887"/>
                    </a:lnTo>
                    <a:lnTo>
                      <a:pt x="11525" y="68199"/>
                    </a:lnTo>
                    <a:lnTo>
                      <a:pt x="12037" y="80510"/>
                    </a:lnTo>
                    <a:lnTo>
                      <a:pt x="12192" y="9296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200" name="Google Shape;2200;p34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981175" y="2452865"/>
                <a:ext cx="227863" cy="1242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1" name="Google Shape;2201;p34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236445" y="2435339"/>
                <a:ext cx="143281" cy="1082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2" name="Google Shape;2202;p34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8403323" y="2425433"/>
                <a:ext cx="67081" cy="1051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3" name="Google Shape;2203;p34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8496287" y="2378189"/>
                <a:ext cx="70129" cy="152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04" name="Google Shape;2204;p34"/>
              <p:cNvSpPr/>
              <p:nvPr/>
            </p:nvSpPr>
            <p:spPr>
              <a:xfrm>
                <a:off x="8598407" y="2332482"/>
                <a:ext cx="5715" cy="46989"/>
              </a:xfrm>
              <a:custGeom>
                <a:rect b="b" l="l" r="r" t="t"/>
                <a:pathLst>
                  <a:path extrusionOk="0" h="46989" w="5715">
                    <a:moveTo>
                      <a:pt x="5333" y="0"/>
                    </a:moveTo>
                    <a:lnTo>
                      <a:pt x="3214" y="7084"/>
                    </a:lnTo>
                    <a:lnTo>
                      <a:pt x="1523" y="13811"/>
                    </a:lnTo>
                    <a:lnTo>
                      <a:pt x="404" y="20681"/>
                    </a:lnTo>
                    <a:lnTo>
                      <a:pt x="0" y="28194"/>
                    </a:lnTo>
                    <a:lnTo>
                      <a:pt x="0" y="34290"/>
                    </a:lnTo>
                    <a:lnTo>
                      <a:pt x="0" y="40386"/>
                    </a:lnTo>
                    <a:lnTo>
                      <a:pt x="761" y="4648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5" name="Google Shape;2205;p34"/>
              <p:cNvSpPr/>
              <p:nvPr/>
            </p:nvSpPr>
            <p:spPr>
              <a:xfrm>
                <a:off x="8642603" y="2337816"/>
                <a:ext cx="6984" cy="45085"/>
              </a:xfrm>
              <a:custGeom>
                <a:rect b="b" l="l" r="r" t="t"/>
                <a:pathLst>
                  <a:path extrusionOk="0" h="45085" w="6984">
                    <a:moveTo>
                      <a:pt x="6857" y="0"/>
                    </a:moveTo>
                    <a:lnTo>
                      <a:pt x="5869" y="7774"/>
                    </a:lnTo>
                    <a:lnTo>
                      <a:pt x="5238" y="15335"/>
                    </a:lnTo>
                    <a:lnTo>
                      <a:pt x="5036" y="23038"/>
                    </a:lnTo>
                    <a:lnTo>
                      <a:pt x="5333" y="31242"/>
                    </a:lnTo>
                    <a:lnTo>
                      <a:pt x="5333" y="38862"/>
                    </a:lnTo>
                    <a:lnTo>
                      <a:pt x="5333" y="39624"/>
                    </a:lnTo>
                    <a:lnTo>
                      <a:pt x="0" y="4495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6" name="Google Shape;2206;p34"/>
            <p:cNvGrpSpPr/>
            <p:nvPr/>
          </p:nvGrpSpPr>
          <p:grpSpPr>
            <a:xfrm>
              <a:off x="8841473" y="2331719"/>
              <a:ext cx="840498" cy="208288"/>
              <a:chOff x="8841473" y="2331719"/>
              <a:chExt cx="840498" cy="208288"/>
            </a:xfrm>
          </p:grpSpPr>
          <p:pic>
            <p:nvPicPr>
              <p:cNvPr id="2207" name="Google Shape;2207;p34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841473" y="2408573"/>
                <a:ext cx="77939" cy="13143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08" name="Google Shape;2208;p34"/>
              <p:cNvSpPr/>
              <p:nvPr/>
            </p:nvSpPr>
            <p:spPr>
              <a:xfrm>
                <a:off x="8950452" y="2395775"/>
                <a:ext cx="73659" cy="105410"/>
              </a:xfrm>
              <a:custGeom>
                <a:rect b="b" l="l" r="r" t="t"/>
                <a:pathLst>
                  <a:path extrusionOk="0" h="105410" w="73659">
                    <a:moveTo>
                      <a:pt x="48768" y="25860"/>
                    </a:moveTo>
                    <a:lnTo>
                      <a:pt x="27110" y="0"/>
                    </a:lnTo>
                    <a:lnTo>
                      <a:pt x="21812" y="1666"/>
                    </a:lnTo>
                    <a:lnTo>
                      <a:pt x="1285" y="38147"/>
                    </a:lnTo>
                    <a:lnTo>
                      <a:pt x="0" y="47958"/>
                    </a:lnTo>
                    <a:lnTo>
                      <a:pt x="964" y="58042"/>
                    </a:lnTo>
                    <a:lnTo>
                      <a:pt x="40481" y="81962"/>
                    </a:lnTo>
                    <a:lnTo>
                      <a:pt x="50684" y="83974"/>
                    </a:lnTo>
                    <a:lnTo>
                      <a:pt x="60960" y="86058"/>
                    </a:lnTo>
                    <a:lnTo>
                      <a:pt x="67818" y="87582"/>
                    </a:lnTo>
                    <a:lnTo>
                      <a:pt x="70104" y="89106"/>
                    </a:lnTo>
                    <a:lnTo>
                      <a:pt x="73152" y="92916"/>
                    </a:lnTo>
                    <a:lnTo>
                      <a:pt x="67722" y="97035"/>
                    </a:lnTo>
                    <a:lnTo>
                      <a:pt x="34099" y="104917"/>
                    </a:lnTo>
                    <a:lnTo>
                      <a:pt x="27646" y="103679"/>
                    </a:lnTo>
                    <a:lnTo>
                      <a:pt x="23622" y="99012"/>
                    </a:lnTo>
                    <a:lnTo>
                      <a:pt x="22860" y="96726"/>
                    </a:lnTo>
                    <a:lnTo>
                      <a:pt x="22860" y="94440"/>
                    </a:lnTo>
                    <a:lnTo>
                      <a:pt x="22860" y="9139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9" name="Google Shape;2209;p34"/>
              <p:cNvSpPr/>
              <p:nvPr/>
            </p:nvSpPr>
            <p:spPr>
              <a:xfrm>
                <a:off x="9043416" y="2359913"/>
                <a:ext cx="24129" cy="135255"/>
              </a:xfrm>
              <a:custGeom>
                <a:rect b="b" l="l" r="r" t="t"/>
                <a:pathLst>
                  <a:path extrusionOk="0" h="135255" w="24129">
                    <a:moveTo>
                      <a:pt x="0" y="0"/>
                    </a:moveTo>
                    <a:lnTo>
                      <a:pt x="2881" y="12680"/>
                    </a:lnTo>
                    <a:lnTo>
                      <a:pt x="4762" y="24860"/>
                    </a:lnTo>
                    <a:lnTo>
                      <a:pt x="5786" y="37183"/>
                    </a:lnTo>
                    <a:lnTo>
                      <a:pt x="6096" y="50292"/>
                    </a:lnTo>
                    <a:lnTo>
                      <a:pt x="6036" y="63555"/>
                    </a:lnTo>
                    <a:lnTo>
                      <a:pt x="6191" y="76962"/>
                    </a:lnTo>
                    <a:lnTo>
                      <a:pt x="13811" y="120396"/>
                    </a:lnTo>
                    <a:lnTo>
                      <a:pt x="17823" y="127849"/>
                    </a:lnTo>
                    <a:lnTo>
                      <a:pt x="23622" y="13487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0" name="Google Shape;2210;p34"/>
              <p:cNvSpPr/>
              <p:nvPr/>
            </p:nvSpPr>
            <p:spPr>
              <a:xfrm>
                <a:off x="9032748" y="2414777"/>
                <a:ext cx="93979" cy="64769"/>
              </a:xfrm>
              <a:custGeom>
                <a:rect b="b" l="l" r="r" t="t"/>
                <a:pathLst>
                  <a:path extrusionOk="0" h="64769" w="93979">
                    <a:moveTo>
                      <a:pt x="0" y="30479"/>
                    </a:moveTo>
                    <a:lnTo>
                      <a:pt x="35790" y="11191"/>
                    </a:lnTo>
                    <a:lnTo>
                      <a:pt x="55375" y="4071"/>
                    </a:lnTo>
                    <a:lnTo>
                      <a:pt x="61436" y="1904"/>
                    </a:lnTo>
                    <a:lnTo>
                      <a:pt x="67639" y="309"/>
                    </a:lnTo>
                    <a:lnTo>
                      <a:pt x="73914" y="0"/>
                    </a:lnTo>
                    <a:lnTo>
                      <a:pt x="80010" y="0"/>
                    </a:lnTo>
                    <a:lnTo>
                      <a:pt x="80772" y="3809"/>
                    </a:lnTo>
                    <a:lnTo>
                      <a:pt x="81534" y="9143"/>
                    </a:lnTo>
                    <a:lnTo>
                      <a:pt x="82998" y="16561"/>
                    </a:lnTo>
                    <a:lnTo>
                      <a:pt x="84105" y="23907"/>
                    </a:lnTo>
                    <a:lnTo>
                      <a:pt x="85070" y="31111"/>
                    </a:lnTo>
                    <a:lnTo>
                      <a:pt x="86106" y="38099"/>
                    </a:lnTo>
                    <a:lnTo>
                      <a:pt x="86975" y="45589"/>
                    </a:lnTo>
                    <a:lnTo>
                      <a:pt x="88487" y="52292"/>
                    </a:lnTo>
                    <a:lnTo>
                      <a:pt x="90713" y="58566"/>
                    </a:lnTo>
                    <a:lnTo>
                      <a:pt x="93726" y="64769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1" name="Google Shape;2211;p34"/>
              <p:cNvSpPr/>
              <p:nvPr/>
            </p:nvSpPr>
            <p:spPr>
              <a:xfrm>
                <a:off x="9086850" y="2354579"/>
                <a:ext cx="6984" cy="13969"/>
              </a:xfrm>
              <a:custGeom>
                <a:rect b="b" l="l" r="r" t="t"/>
                <a:pathLst>
                  <a:path extrusionOk="0" h="13969" w="6984">
                    <a:moveTo>
                      <a:pt x="6857" y="13715"/>
                    </a:moveTo>
                    <a:lnTo>
                      <a:pt x="4571" y="4571"/>
                    </a:lnTo>
                    <a:lnTo>
                      <a:pt x="0" y="1523"/>
                    </a:lnTo>
                    <a:lnTo>
                      <a:pt x="4571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2" name="Google Shape;2212;p34"/>
              <p:cNvSpPr/>
              <p:nvPr/>
            </p:nvSpPr>
            <p:spPr>
              <a:xfrm>
                <a:off x="9155239" y="2390620"/>
                <a:ext cx="111125" cy="95250"/>
              </a:xfrm>
              <a:custGeom>
                <a:rect b="b" l="l" r="r" t="t"/>
                <a:pathLst>
                  <a:path extrusionOk="0" h="95250" w="111125">
                    <a:moveTo>
                      <a:pt x="190" y="40921"/>
                    </a:moveTo>
                    <a:lnTo>
                      <a:pt x="95" y="50303"/>
                    </a:lnTo>
                    <a:lnTo>
                      <a:pt x="0" y="59971"/>
                    </a:lnTo>
                    <a:lnTo>
                      <a:pt x="190" y="69639"/>
                    </a:lnTo>
                    <a:lnTo>
                      <a:pt x="952" y="79021"/>
                    </a:lnTo>
                    <a:lnTo>
                      <a:pt x="1714" y="83593"/>
                    </a:lnTo>
                    <a:lnTo>
                      <a:pt x="3238" y="88165"/>
                    </a:lnTo>
                    <a:lnTo>
                      <a:pt x="4762" y="93499"/>
                    </a:lnTo>
                    <a:lnTo>
                      <a:pt x="5524" y="88927"/>
                    </a:lnTo>
                    <a:lnTo>
                      <a:pt x="4762" y="82069"/>
                    </a:lnTo>
                    <a:lnTo>
                      <a:pt x="4000" y="77497"/>
                    </a:lnTo>
                    <a:lnTo>
                      <a:pt x="2833" y="68484"/>
                    </a:lnTo>
                    <a:lnTo>
                      <a:pt x="2095" y="59686"/>
                    </a:lnTo>
                    <a:lnTo>
                      <a:pt x="2500" y="51030"/>
                    </a:lnTo>
                    <a:lnTo>
                      <a:pt x="4762" y="42445"/>
                    </a:lnTo>
                    <a:lnTo>
                      <a:pt x="39052" y="24157"/>
                    </a:lnTo>
                    <a:lnTo>
                      <a:pt x="43624" y="29491"/>
                    </a:lnTo>
                    <a:lnTo>
                      <a:pt x="48196" y="37873"/>
                    </a:lnTo>
                    <a:lnTo>
                      <a:pt x="51161" y="45315"/>
                    </a:lnTo>
                    <a:lnTo>
                      <a:pt x="52482" y="52828"/>
                    </a:lnTo>
                    <a:lnTo>
                      <a:pt x="52804" y="60483"/>
                    </a:lnTo>
                    <a:lnTo>
                      <a:pt x="52768" y="68353"/>
                    </a:lnTo>
                    <a:lnTo>
                      <a:pt x="52768" y="73687"/>
                    </a:lnTo>
                    <a:lnTo>
                      <a:pt x="52768" y="76735"/>
                    </a:lnTo>
                    <a:lnTo>
                      <a:pt x="50482" y="82069"/>
                    </a:lnTo>
                    <a:lnTo>
                      <a:pt x="45910" y="80545"/>
                    </a:lnTo>
                    <a:lnTo>
                      <a:pt x="46672" y="87403"/>
                    </a:lnTo>
                    <a:lnTo>
                      <a:pt x="45148" y="76735"/>
                    </a:lnTo>
                    <a:lnTo>
                      <a:pt x="44374" y="66460"/>
                    </a:lnTo>
                    <a:lnTo>
                      <a:pt x="45243" y="56257"/>
                    </a:lnTo>
                    <a:lnTo>
                      <a:pt x="59912" y="16918"/>
                    </a:lnTo>
                    <a:lnTo>
                      <a:pt x="82117" y="0"/>
                    </a:lnTo>
                    <a:lnTo>
                      <a:pt x="88677" y="440"/>
                    </a:lnTo>
                    <a:lnTo>
                      <a:pt x="109870" y="33111"/>
                    </a:lnTo>
                    <a:lnTo>
                      <a:pt x="110751" y="52613"/>
                    </a:lnTo>
                    <a:lnTo>
                      <a:pt x="110108" y="62638"/>
                    </a:lnTo>
                    <a:lnTo>
                      <a:pt x="109180" y="72663"/>
                    </a:lnTo>
                    <a:lnTo>
                      <a:pt x="108394" y="82831"/>
                    </a:lnTo>
                    <a:lnTo>
                      <a:pt x="108394" y="89689"/>
                    </a:lnTo>
                    <a:lnTo>
                      <a:pt x="108394" y="91213"/>
                    </a:lnTo>
                    <a:lnTo>
                      <a:pt x="109156" y="95023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3" name="Google Shape;2213;p34"/>
              <p:cNvSpPr/>
              <p:nvPr/>
            </p:nvSpPr>
            <p:spPr>
              <a:xfrm>
                <a:off x="9289351" y="2388369"/>
                <a:ext cx="78104" cy="93980"/>
              </a:xfrm>
              <a:custGeom>
                <a:rect b="b" l="l" r="r" t="t"/>
                <a:pathLst>
                  <a:path extrusionOk="0" h="93980" w="78104">
                    <a:moveTo>
                      <a:pt x="67246" y="45458"/>
                    </a:moveTo>
                    <a:lnTo>
                      <a:pt x="62031" y="37516"/>
                    </a:lnTo>
                    <a:lnTo>
                      <a:pt x="58673" y="31646"/>
                    </a:lnTo>
                    <a:lnTo>
                      <a:pt x="56745" y="25634"/>
                    </a:lnTo>
                    <a:lnTo>
                      <a:pt x="55816" y="17264"/>
                    </a:lnTo>
                    <a:lnTo>
                      <a:pt x="55816" y="11930"/>
                    </a:lnTo>
                    <a:lnTo>
                      <a:pt x="56578" y="5834"/>
                    </a:lnTo>
                    <a:lnTo>
                      <a:pt x="52006" y="2024"/>
                    </a:lnTo>
                    <a:lnTo>
                      <a:pt x="46100" y="0"/>
                    </a:lnTo>
                    <a:lnTo>
                      <a:pt x="40195" y="1833"/>
                    </a:lnTo>
                    <a:lnTo>
                      <a:pt x="34861" y="5667"/>
                    </a:lnTo>
                    <a:lnTo>
                      <a:pt x="8167" y="40505"/>
                    </a:lnTo>
                    <a:lnTo>
                      <a:pt x="0" y="66889"/>
                    </a:lnTo>
                    <a:lnTo>
                      <a:pt x="666" y="75021"/>
                    </a:lnTo>
                    <a:lnTo>
                      <a:pt x="4762" y="80510"/>
                    </a:lnTo>
                    <a:lnTo>
                      <a:pt x="11620" y="81903"/>
                    </a:lnTo>
                    <a:lnTo>
                      <a:pt x="19049" y="80795"/>
                    </a:lnTo>
                    <a:lnTo>
                      <a:pt x="45910" y="50613"/>
                    </a:lnTo>
                    <a:lnTo>
                      <a:pt x="49720" y="25646"/>
                    </a:lnTo>
                    <a:lnTo>
                      <a:pt x="52768" y="20312"/>
                    </a:lnTo>
                    <a:lnTo>
                      <a:pt x="53530" y="20312"/>
                    </a:lnTo>
                    <a:lnTo>
                      <a:pt x="54292" y="20312"/>
                    </a:lnTo>
                    <a:lnTo>
                      <a:pt x="54459" y="31027"/>
                    </a:lnTo>
                    <a:lnTo>
                      <a:pt x="60590" y="69544"/>
                    </a:lnTo>
                    <a:lnTo>
                      <a:pt x="74866" y="92702"/>
                    </a:lnTo>
                    <a:lnTo>
                      <a:pt x="76390" y="92702"/>
                    </a:lnTo>
                    <a:lnTo>
                      <a:pt x="77914" y="9346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4" name="Google Shape;2214;p34"/>
              <p:cNvSpPr/>
              <p:nvPr/>
            </p:nvSpPr>
            <p:spPr>
              <a:xfrm>
                <a:off x="9396984" y="2341625"/>
                <a:ext cx="5715" cy="123825"/>
              </a:xfrm>
              <a:custGeom>
                <a:rect b="b" l="l" r="r" t="t"/>
                <a:pathLst>
                  <a:path extrusionOk="0" h="123825" w="5715">
                    <a:moveTo>
                      <a:pt x="1524" y="0"/>
                    </a:moveTo>
                    <a:lnTo>
                      <a:pt x="642" y="15430"/>
                    </a:lnTo>
                    <a:lnTo>
                      <a:pt x="190" y="30861"/>
                    </a:lnTo>
                    <a:lnTo>
                      <a:pt x="23" y="46291"/>
                    </a:lnTo>
                    <a:lnTo>
                      <a:pt x="0" y="61722"/>
                    </a:lnTo>
                    <a:lnTo>
                      <a:pt x="500" y="74628"/>
                    </a:lnTo>
                    <a:lnTo>
                      <a:pt x="1714" y="87249"/>
                    </a:lnTo>
                    <a:lnTo>
                      <a:pt x="3214" y="99869"/>
                    </a:lnTo>
                    <a:lnTo>
                      <a:pt x="4572" y="112776"/>
                    </a:lnTo>
                    <a:lnTo>
                      <a:pt x="5334" y="118872"/>
                    </a:lnTo>
                    <a:lnTo>
                      <a:pt x="5334" y="120396"/>
                    </a:lnTo>
                    <a:lnTo>
                      <a:pt x="5334" y="12344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5" name="Google Shape;2215;p34"/>
              <p:cNvSpPr/>
              <p:nvPr/>
            </p:nvSpPr>
            <p:spPr>
              <a:xfrm>
                <a:off x="9391650" y="2380487"/>
                <a:ext cx="97790" cy="81914"/>
              </a:xfrm>
              <a:custGeom>
                <a:rect b="b" l="l" r="r" t="t"/>
                <a:pathLst>
                  <a:path extrusionOk="0" h="81914" w="97790">
                    <a:moveTo>
                      <a:pt x="0" y="46482"/>
                    </a:moveTo>
                    <a:lnTo>
                      <a:pt x="37087" y="19931"/>
                    </a:lnTo>
                    <a:lnTo>
                      <a:pt x="69341" y="13716"/>
                    </a:lnTo>
                    <a:lnTo>
                      <a:pt x="70103" y="13716"/>
                    </a:lnTo>
                    <a:lnTo>
                      <a:pt x="70865" y="13716"/>
                    </a:lnTo>
                    <a:lnTo>
                      <a:pt x="70866" y="20574"/>
                    </a:lnTo>
                    <a:lnTo>
                      <a:pt x="70104" y="25146"/>
                    </a:lnTo>
                    <a:lnTo>
                      <a:pt x="54828" y="60388"/>
                    </a:lnTo>
                    <a:lnTo>
                      <a:pt x="54102" y="70866"/>
                    </a:lnTo>
                    <a:lnTo>
                      <a:pt x="54864" y="80772"/>
                    </a:lnTo>
                    <a:lnTo>
                      <a:pt x="64008" y="81534"/>
                    </a:lnTo>
                    <a:lnTo>
                      <a:pt x="72390" y="81534"/>
                    </a:lnTo>
                    <a:lnTo>
                      <a:pt x="97214" y="56935"/>
                    </a:lnTo>
                    <a:lnTo>
                      <a:pt x="96678" y="47434"/>
                    </a:lnTo>
                    <a:lnTo>
                      <a:pt x="77497" y="9679"/>
                    </a:lnTo>
                    <a:lnTo>
                      <a:pt x="73151" y="3048"/>
                    </a:lnTo>
                    <a:lnTo>
                      <a:pt x="72389" y="1524"/>
                    </a:lnTo>
                    <a:lnTo>
                      <a:pt x="71627" y="762"/>
                    </a:lnTo>
                    <a:lnTo>
                      <a:pt x="72389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6" name="Google Shape;2216;p34"/>
              <p:cNvSpPr/>
              <p:nvPr/>
            </p:nvSpPr>
            <p:spPr>
              <a:xfrm>
                <a:off x="9520428" y="2352293"/>
                <a:ext cx="55879" cy="102235"/>
              </a:xfrm>
              <a:custGeom>
                <a:rect b="b" l="l" r="r" t="t"/>
                <a:pathLst>
                  <a:path extrusionOk="0" h="102235" w="55879">
                    <a:moveTo>
                      <a:pt x="0" y="42672"/>
                    </a:moveTo>
                    <a:lnTo>
                      <a:pt x="8000" y="40540"/>
                    </a:lnTo>
                    <a:lnTo>
                      <a:pt x="16573" y="38766"/>
                    </a:lnTo>
                    <a:lnTo>
                      <a:pt x="24860" y="39135"/>
                    </a:lnTo>
                    <a:lnTo>
                      <a:pt x="41148" y="68580"/>
                    </a:lnTo>
                    <a:lnTo>
                      <a:pt x="40945" y="75961"/>
                    </a:lnTo>
                    <a:lnTo>
                      <a:pt x="31242" y="99822"/>
                    </a:lnTo>
                    <a:lnTo>
                      <a:pt x="28956" y="102108"/>
                    </a:lnTo>
                    <a:lnTo>
                      <a:pt x="28194" y="97536"/>
                    </a:lnTo>
                    <a:lnTo>
                      <a:pt x="28194" y="89916"/>
                    </a:lnTo>
                    <a:lnTo>
                      <a:pt x="28194" y="84582"/>
                    </a:lnTo>
                    <a:lnTo>
                      <a:pt x="39624" y="37338"/>
                    </a:lnTo>
                    <a:lnTo>
                      <a:pt x="54101" y="3048"/>
                    </a:lnTo>
                    <a:lnTo>
                      <a:pt x="54101" y="2286"/>
                    </a:lnTo>
                    <a:lnTo>
                      <a:pt x="54863" y="762"/>
                    </a:lnTo>
                    <a:lnTo>
                      <a:pt x="55625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7" name="Google Shape;2217;p34"/>
              <p:cNvSpPr/>
              <p:nvPr/>
            </p:nvSpPr>
            <p:spPr>
              <a:xfrm>
                <a:off x="9601962" y="2331719"/>
                <a:ext cx="80009" cy="114300"/>
              </a:xfrm>
              <a:custGeom>
                <a:rect b="b" l="l" r="r" t="t"/>
                <a:pathLst>
                  <a:path extrusionOk="0" h="114300" w="80009">
                    <a:moveTo>
                      <a:pt x="54864" y="14477"/>
                    </a:moveTo>
                    <a:lnTo>
                      <a:pt x="54864" y="6095"/>
                    </a:lnTo>
                    <a:lnTo>
                      <a:pt x="55626" y="4571"/>
                    </a:lnTo>
                    <a:lnTo>
                      <a:pt x="53340" y="0"/>
                    </a:lnTo>
                    <a:lnTo>
                      <a:pt x="22979" y="28491"/>
                    </a:lnTo>
                    <a:lnTo>
                      <a:pt x="21312" y="45922"/>
                    </a:lnTo>
                    <a:lnTo>
                      <a:pt x="23431" y="52863"/>
                    </a:lnTo>
                    <a:lnTo>
                      <a:pt x="53994" y="80212"/>
                    </a:lnTo>
                    <a:lnTo>
                      <a:pt x="60960" y="84581"/>
                    </a:lnTo>
                    <a:lnTo>
                      <a:pt x="67056" y="88391"/>
                    </a:lnTo>
                    <a:lnTo>
                      <a:pt x="73914" y="93725"/>
                    </a:lnTo>
                    <a:lnTo>
                      <a:pt x="77724" y="99821"/>
                    </a:lnTo>
                    <a:lnTo>
                      <a:pt x="79248" y="102107"/>
                    </a:lnTo>
                    <a:lnTo>
                      <a:pt x="80010" y="107441"/>
                    </a:lnTo>
                    <a:lnTo>
                      <a:pt x="76962" y="108965"/>
                    </a:lnTo>
                    <a:lnTo>
                      <a:pt x="64353" y="112978"/>
                    </a:lnTo>
                    <a:lnTo>
                      <a:pt x="47529" y="114204"/>
                    </a:lnTo>
                    <a:lnTo>
                      <a:pt x="30563" y="113573"/>
                    </a:lnTo>
                    <a:lnTo>
                      <a:pt x="17526" y="112013"/>
                    </a:lnTo>
                    <a:lnTo>
                      <a:pt x="7620" y="110489"/>
                    </a:lnTo>
                    <a:lnTo>
                      <a:pt x="5334" y="105917"/>
                    </a:lnTo>
                    <a:lnTo>
                      <a:pt x="0" y="98297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8" name="Google Shape;2218;p34"/>
            <p:cNvGrpSpPr/>
            <p:nvPr/>
          </p:nvGrpSpPr>
          <p:grpSpPr>
            <a:xfrm>
              <a:off x="4146791" y="3644633"/>
              <a:ext cx="499135" cy="215671"/>
              <a:chOff x="4146791" y="3644633"/>
              <a:chExt cx="499135" cy="215671"/>
            </a:xfrm>
          </p:grpSpPr>
          <p:pic>
            <p:nvPicPr>
              <p:cNvPr id="2219" name="Google Shape;2219;p34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4146791" y="3675875"/>
                <a:ext cx="151663" cy="1844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0" name="Google Shape;2220;p34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4320527" y="3656063"/>
                <a:ext cx="100609" cy="1630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1" name="Google Shape;2221;p34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4449400" y="3644633"/>
                <a:ext cx="196526" cy="1859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22" name="Google Shape;2222;p34"/>
            <p:cNvSpPr/>
            <p:nvPr/>
          </p:nvSpPr>
          <p:spPr>
            <a:xfrm>
              <a:off x="5098541" y="3711702"/>
              <a:ext cx="5714" cy="74295"/>
            </a:xfrm>
            <a:custGeom>
              <a:rect b="b" l="l" r="r" t="t"/>
              <a:pathLst>
                <a:path extrusionOk="0" h="74295" w="5714">
                  <a:moveTo>
                    <a:pt x="0" y="0"/>
                  </a:moveTo>
                  <a:lnTo>
                    <a:pt x="928" y="13025"/>
                  </a:lnTo>
                  <a:lnTo>
                    <a:pt x="2286" y="25908"/>
                  </a:lnTo>
                  <a:lnTo>
                    <a:pt x="3643" y="38790"/>
                  </a:lnTo>
                  <a:lnTo>
                    <a:pt x="4572" y="51816"/>
                  </a:lnTo>
                  <a:lnTo>
                    <a:pt x="5334" y="59436"/>
                  </a:lnTo>
                  <a:lnTo>
                    <a:pt x="4572" y="69342"/>
                  </a:lnTo>
                  <a:lnTo>
                    <a:pt x="3048" y="73914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34"/>
            <p:cNvSpPr/>
            <p:nvPr/>
          </p:nvSpPr>
          <p:spPr>
            <a:xfrm>
              <a:off x="5068061" y="3632453"/>
              <a:ext cx="13335" cy="13970"/>
            </a:xfrm>
            <a:custGeom>
              <a:rect b="b" l="l" r="r" t="t"/>
              <a:pathLst>
                <a:path extrusionOk="0" h="13970" w="13335">
                  <a:moveTo>
                    <a:pt x="0" y="0"/>
                  </a:moveTo>
                  <a:lnTo>
                    <a:pt x="3810" y="4571"/>
                  </a:lnTo>
                  <a:lnTo>
                    <a:pt x="8382" y="9143"/>
                  </a:lnTo>
                  <a:lnTo>
                    <a:pt x="12954" y="13715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24" name="Google Shape;2224;p34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5133581" y="3615582"/>
              <a:ext cx="90703" cy="17309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25" name="Google Shape;2225;p34"/>
            <p:cNvGrpSpPr/>
            <p:nvPr/>
          </p:nvGrpSpPr>
          <p:grpSpPr>
            <a:xfrm>
              <a:off x="5580113" y="3588626"/>
              <a:ext cx="760882" cy="184631"/>
              <a:chOff x="5580113" y="3588626"/>
              <a:chExt cx="760882" cy="184631"/>
            </a:xfrm>
          </p:grpSpPr>
          <p:pic>
            <p:nvPicPr>
              <p:cNvPr id="2226" name="Google Shape;2226;p34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5580113" y="3608819"/>
                <a:ext cx="162843" cy="1644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7" name="Google Shape;2227;p34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5776983" y="3630750"/>
                <a:ext cx="158247" cy="1137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8" name="Google Shape;2228;p34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5961113" y="3607295"/>
                <a:ext cx="156997" cy="1252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9" name="Google Shape;2229;p34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6148565" y="3588626"/>
                <a:ext cx="192430" cy="1299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30" name="Google Shape;2230;p34"/>
            <p:cNvGrpSpPr/>
            <p:nvPr/>
          </p:nvGrpSpPr>
          <p:grpSpPr>
            <a:xfrm>
              <a:off x="6689217" y="3550919"/>
              <a:ext cx="534669" cy="172085"/>
              <a:chOff x="6689217" y="3550919"/>
              <a:chExt cx="534669" cy="172085"/>
            </a:xfrm>
          </p:grpSpPr>
          <p:sp>
            <p:nvSpPr>
              <p:cNvPr id="2231" name="Google Shape;2231;p34"/>
              <p:cNvSpPr/>
              <p:nvPr/>
            </p:nvSpPr>
            <p:spPr>
              <a:xfrm>
                <a:off x="6689217" y="3550919"/>
                <a:ext cx="120015" cy="172085"/>
              </a:xfrm>
              <a:custGeom>
                <a:rect b="b" l="l" r="r" t="t"/>
                <a:pathLst>
                  <a:path extrusionOk="0" h="172085" w="120015">
                    <a:moveTo>
                      <a:pt x="31623" y="66294"/>
                    </a:moveTo>
                    <a:lnTo>
                      <a:pt x="452" y="98690"/>
                    </a:lnTo>
                    <a:lnTo>
                      <a:pt x="0" y="116490"/>
                    </a:lnTo>
                    <a:lnTo>
                      <a:pt x="1262" y="134147"/>
                    </a:lnTo>
                    <a:lnTo>
                      <a:pt x="4953" y="150876"/>
                    </a:lnTo>
                    <a:lnTo>
                      <a:pt x="9882" y="161270"/>
                    </a:lnTo>
                    <a:lnTo>
                      <a:pt x="17526" y="168306"/>
                    </a:lnTo>
                    <a:lnTo>
                      <a:pt x="27455" y="171771"/>
                    </a:lnTo>
                    <a:lnTo>
                      <a:pt x="39243" y="171450"/>
                    </a:lnTo>
                    <a:lnTo>
                      <a:pt x="81462" y="146911"/>
                    </a:lnTo>
                    <a:lnTo>
                      <a:pt x="110775" y="106680"/>
                    </a:lnTo>
                    <a:lnTo>
                      <a:pt x="119800" y="58376"/>
                    </a:lnTo>
                    <a:lnTo>
                      <a:pt x="119062" y="42767"/>
                    </a:lnTo>
                    <a:lnTo>
                      <a:pt x="116895" y="27301"/>
                    </a:lnTo>
                    <a:lnTo>
                      <a:pt x="113157" y="12192"/>
                    </a:lnTo>
                    <a:lnTo>
                      <a:pt x="110109" y="4572"/>
                    </a:lnTo>
                    <a:lnTo>
                      <a:pt x="107823" y="4572"/>
                    </a:lnTo>
                    <a:lnTo>
                      <a:pt x="104013" y="0"/>
                    </a:lnTo>
                    <a:lnTo>
                      <a:pt x="101917" y="11894"/>
                    </a:lnTo>
                    <a:lnTo>
                      <a:pt x="100965" y="23717"/>
                    </a:lnTo>
                    <a:lnTo>
                      <a:pt x="100584" y="35683"/>
                    </a:lnTo>
                    <a:lnTo>
                      <a:pt x="100203" y="48006"/>
                    </a:lnTo>
                    <a:lnTo>
                      <a:pt x="100226" y="64698"/>
                    </a:lnTo>
                    <a:lnTo>
                      <a:pt x="100393" y="81534"/>
                    </a:lnTo>
                    <a:lnTo>
                      <a:pt x="100845" y="98369"/>
                    </a:lnTo>
                    <a:lnTo>
                      <a:pt x="101727" y="115062"/>
                    </a:lnTo>
                    <a:lnTo>
                      <a:pt x="102643" y="127623"/>
                    </a:lnTo>
                    <a:lnTo>
                      <a:pt x="103346" y="140112"/>
                    </a:lnTo>
                    <a:lnTo>
                      <a:pt x="104191" y="152459"/>
                    </a:lnTo>
                    <a:lnTo>
                      <a:pt x="105537" y="164592"/>
                    </a:lnTo>
                    <a:lnTo>
                      <a:pt x="106299" y="166878"/>
                    </a:lnTo>
                    <a:lnTo>
                      <a:pt x="106299" y="168402"/>
                    </a:lnTo>
                    <a:lnTo>
                      <a:pt x="107061" y="17068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2" name="Google Shape;2232;p34"/>
              <p:cNvSpPr/>
              <p:nvPr/>
            </p:nvSpPr>
            <p:spPr>
              <a:xfrm>
                <a:off x="6823519" y="3623309"/>
                <a:ext cx="146050" cy="96520"/>
              </a:xfrm>
              <a:custGeom>
                <a:rect b="b" l="l" r="r" t="t"/>
                <a:pathLst>
                  <a:path extrusionOk="0" h="96520" w="146050">
                    <a:moveTo>
                      <a:pt x="68008" y="38100"/>
                    </a:moveTo>
                    <a:lnTo>
                      <a:pt x="55054" y="1524"/>
                    </a:lnTo>
                    <a:lnTo>
                      <a:pt x="44386" y="0"/>
                    </a:lnTo>
                    <a:lnTo>
                      <a:pt x="38290" y="3048"/>
                    </a:lnTo>
                    <a:lnTo>
                      <a:pt x="8572" y="38862"/>
                    </a:lnTo>
                    <a:lnTo>
                      <a:pt x="0" y="71008"/>
                    </a:lnTo>
                    <a:lnTo>
                      <a:pt x="190" y="82296"/>
                    </a:lnTo>
                    <a:lnTo>
                      <a:pt x="952" y="93726"/>
                    </a:lnTo>
                    <a:lnTo>
                      <a:pt x="10096" y="96012"/>
                    </a:lnTo>
                    <a:lnTo>
                      <a:pt x="20764" y="95250"/>
                    </a:lnTo>
                    <a:lnTo>
                      <a:pt x="53530" y="71628"/>
                    </a:lnTo>
                    <a:lnTo>
                      <a:pt x="69532" y="32766"/>
                    </a:lnTo>
                    <a:lnTo>
                      <a:pt x="71056" y="22860"/>
                    </a:lnTo>
                    <a:lnTo>
                      <a:pt x="71818" y="18288"/>
                    </a:lnTo>
                    <a:lnTo>
                      <a:pt x="71818" y="25146"/>
                    </a:lnTo>
                    <a:lnTo>
                      <a:pt x="71818" y="32004"/>
                    </a:lnTo>
                    <a:lnTo>
                      <a:pt x="71818" y="39624"/>
                    </a:lnTo>
                    <a:lnTo>
                      <a:pt x="71889" y="48196"/>
                    </a:lnTo>
                    <a:lnTo>
                      <a:pt x="82486" y="88392"/>
                    </a:lnTo>
                    <a:lnTo>
                      <a:pt x="100012" y="91439"/>
                    </a:lnTo>
                    <a:lnTo>
                      <a:pt x="105346" y="87630"/>
                    </a:lnTo>
                    <a:lnTo>
                      <a:pt x="122872" y="47243"/>
                    </a:lnTo>
                    <a:lnTo>
                      <a:pt x="123634" y="41909"/>
                    </a:lnTo>
                    <a:lnTo>
                      <a:pt x="122872" y="36575"/>
                    </a:lnTo>
                    <a:lnTo>
                      <a:pt x="122872" y="30479"/>
                    </a:lnTo>
                    <a:lnTo>
                      <a:pt x="122479" y="40886"/>
                    </a:lnTo>
                    <a:lnTo>
                      <a:pt x="122015" y="52006"/>
                    </a:lnTo>
                    <a:lnTo>
                      <a:pt x="122551" y="62841"/>
                    </a:lnTo>
                    <a:lnTo>
                      <a:pt x="125158" y="72389"/>
                    </a:lnTo>
                    <a:lnTo>
                      <a:pt x="127444" y="77723"/>
                    </a:lnTo>
                    <a:lnTo>
                      <a:pt x="134302" y="83820"/>
                    </a:lnTo>
                    <a:lnTo>
                      <a:pt x="141160" y="80772"/>
                    </a:lnTo>
                    <a:lnTo>
                      <a:pt x="142684" y="80009"/>
                    </a:lnTo>
                    <a:lnTo>
                      <a:pt x="144208" y="79247"/>
                    </a:lnTo>
                    <a:lnTo>
                      <a:pt x="145732" y="77723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3" name="Google Shape;2233;p34"/>
              <p:cNvSpPr/>
              <p:nvPr/>
            </p:nvSpPr>
            <p:spPr>
              <a:xfrm>
                <a:off x="6929437" y="3579399"/>
                <a:ext cx="12065" cy="11429"/>
              </a:xfrm>
              <a:custGeom>
                <a:rect b="b" l="l" r="r" t="t"/>
                <a:pathLst>
                  <a:path extrusionOk="0" h="11429" w="12065">
                    <a:moveTo>
                      <a:pt x="11620" y="1238"/>
                    </a:moveTo>
                    <a:lnTo>
                      <a:pt x="2452" y="0"/>
                    </a:lnTo>
                    <a:lnTo>
                      <a:pt x="0" y="1619"/>
                    </a:lnTo>
                    <a:lnTo>
                      <a:pt x="2405" y="5524"/>
                    </a:lnTo>
                    <a:lnTo>
                      <a:pt x="7810" y="1114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4" name="Google Shape;2234;p34"/>
              <p:cNvSpPr/>
              <p:nvPr/>
            </p:nvSpPr>
            <p:spPr>
              <a:xfrm>
                <a:off x="7000398" y="3619202"/>
                <a:ext cx="131445" cy="84454"/>
              </a:xfrm>
              <a:custGeom>
                <a:rect b="b" l="l" r="r" t="t"/>
                <a:pathLst>
                  <a:path extrusionOk="0" h="84454" w="131445">
                    <a:moveTo>
                      <a:pt x="8477" y="46779"/>
                    </a:moveTo>
                    <a:lnTo>
                      <a:pt x="7917" y="54780"/>
                    </a:lnTo>
                    <a:lnTo>
                      <a:pt x="7429" y="62781"/>
                    </a:lnTo>
                    <a:lnTo>
                      <a:pt x="7084" y="70782"/>
                    </a:lnTo>
                    <a:lnTo>
                      <a:pt x="6953" y="78783"/>
                    </a:lnTo>
                    <a:lnTo>
                      <a:pt x="6953" y="81831"/>
                    </a:lnTo>
                    <a:lnTo>
                      <a:pt x="6953" y="82593"/>
                    </a:lnTo>
                    <a:lnTo>
                      <a:pt x="0" y="53732"/>
                    </a:lnTo>
                    <a:lnTo>
                      <a:pt x="440" y="44910"/>
                    </a:lnTo>
                    <a:lnTo>
                      <a:pt x="23717" y="20871"/>
                    </a:lnTo>
                    <a:lnTo>
                      <a:pt x="31051" y="21419"/>
                    </a:lnTo>
                    <a:lnTo>
                      <a:pt x="59233" y="57745"/>
                    </a:lnTo>
                    <a:lnTo>
                      <a:pt x="61055" y="65829"/>
                    </a:lnTo>
                    <a:lnTo>
                      <a:pt x="61055" y="68877"/>
                    </a:lnTo>
                    <a:lnTo>
                      <a:pt x="60293" y="70401"/>
                    </a:lnTo>
                    <a:lnTo>
                      <a:pt x="59531" y="72687"/>
                    </a:lnTo>
                    <a:lnTo>
                      <a:pt x="57245" y="68877"/>
                    </a:lnTo>
                    <a:lnTo>
                      <a:pt x="55721" y="64305"/>
                    </a:lnTo>
                    <a:lnTo>
                      <a:pt x="56483" y="57447"/>
                    </a:lnTo>
                    <a:lnTo>
                      <a:pt x="75235" y="18978"/>
                    </a:lnTo>
                    <a:lnTo>
                      <a:pt x="103751" y="0"/>
                    </a:lnTo>
                    <a:lnTo>
                      <a:pt x="111347" y="297"/>
                    </a:lnTo>
                    <a:lnTo>
                      <a:pt x="131064" y="34206"/>
                    </a:lnTo>
                    <a:lnTo>
                      <a:pt x="131218" y="42469"/>
                    </a:lnTo>
                    <a:lnTo>
                      <a:pt x="131159" y="50589"/>
                    </a:lnTo>
                    <a:lnTo>
                      <a:pt x="131159" y="57447"/>
                    </a:lnTo>
                    <a:lnTo>
                      <a:pt x="131159" y="59733"/>
                    </a:lnTo>
                    <a:lnTo>
                      <a:pt x="131159" y="64305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5" name="Google Shape;2235;p34"/>
              <p:cNvSpPr/>
              <p:nvPr/>
            </p:nvSpPr>
            <p:spPr>
              <a:xfrm>
                <a:off x="7121652" y="3589781"/>
                <a:ext cx="102234" cy="106679"/>
              </a:xfrm>
              <a:custGeom>
                <a:rect b="b" l="l" r="r" t="t"/>
                <a:pathLst>
                  <a:path extrusionOk="0" h="106679" w="102234">
                    <a:moveTo>
                      <a:pt x="57911" y="19050"/>
                    </a:moveTo>
                    <a:lnTo>
                      <a:pt x="57911" y="12192"/>
                    </a:lnTo>
                    <a:lnTo>
                      <a:pt x="57911" y="6096"/>
                    </a:lnTo>
                    <a:lnTo>
                      <a:pt x="57911" y="0"/>
                    </a:lnTo>
                    <a:lnTo>
                      <a:pt x="51053" y="3810"/>
                    </a:lnTo>
                    <a:lnTo>
                      <a:pt x="35087" y="46743"/>
                    </a:lnTo>
                    <a:lnTo>
                      <a:pt x="35813" y="57150"/>
                    </a:lnTo>
                    <a:lnTo>
                      <a:pt x="74485" y="76354"/>
                    </a:lnTo>
                    <a:lnTo>
                      <a:pt x="81914" y="77057"/>
                    </a:lnTo>
                    <a:lnTo>
                      <a:pt x="89344" y="77902"/>
                    </a:lnTo>
                    <a:lnTo>
                      <a:pt x="96773" y="79247"/>
                    </a:lnTo>
                    <a:lnTo>
                      <a:pt x="99821" y="80009"/>
                    </a:lnTo>
                    <a:lnTo>
                      <a:pt x="100583" y="80009"/>
                    </a:lnTo>
                    <a:lnTo>
                      <a:pt x="66674" y="100679"/>
                    </a:lnTo>
                    <a:lnTo>
                      <a:pt x="29789" y="106441"/>
                    </a:lnTo>
                    <a:lnTo>
                      <a:pt x="19240" y="106299"/>
                    </a:lnTo>
                    <a:lnTo>
                      <a:pt x="9548" y="103870"/>
                    </a:lnTo>
                    <a:lnTo>
                      <a:pt x="0" y="9829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6" name="Google Shape;2236;p34"/>
            <p:cNvGrpSpPr/>
            <p:nvPr/>
          </p:nvGrpSpPr>
          <p:grpSpPr>
            <a:xfrm>
              <a:off x="7479351" y="3500628"/>
              <a:ext cx="347211" cy="241947"/>
              <a:chOff x="7479351" y="3500628"/>
              <a:chExt cx="347211" cy="241947"/>
            </a:xfrm>
          </p:grpSpPr>
          <p:sp>
            <p:nvSpPr>
              <p:cNvPr id="2237" name="Google Shape;2237;p34"/>
              <p:cNvSpPr/>
              <p:nvPr/>
            </p:nvSpPr>
            <p:spPr>
              <a:xfrm>
                <a:off x="7499604" y="3500628"/>
                <a:ext cx="6350" cy="161289"/>
              </a:xfrm>
              <a:custGeom>
                <a:rect b="b" l="l" r="r" t="t"/>
                <a:pathLst>
                  <a:path extrusionOk="0" h="161289" w="6350">
                    <a:moveTo>
                      <a:pt x="3809" y="0"/>
                    </a:moveTo>
                    <a:lnTo>
                      <a:pt x="3940" y="15430"/>
                    </a:lnTo>
                    <a:lnTo>
                      <a:pt x="4286" y="30861"/>
                    </a:lnTo>
                    <a:lnTo>
                      <a:pt x="4774" y="46291"/>
                    </a:lnTo>
                    <a:lnTo>
                      <a:pt x="5333" y="61722"/>
                    </a:lnTo>
                    <a:lnTo>
                      <a:pt x="5845" y="80581"/>
                    </a:lnTo>
                    <a:lnTo>
                      <a:pt x="3809" y="137160"/>
                    </a:lnTo>
                    <a:lnTo>
                      <a:pt x="1523" y="152400"/>
                    </a:lnTo>
                    <a:lnTo>
                      <a:pt x="0" y="16078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8" name="Google Shape;2238;p34"/>
              <p:cNvSpPr/>
              <p:nvPr/>
            </p:nvSpPr>
            <p:spPr>
              <a:xfrm>
                <a:off x="7479351" y="3512915"/>
                <a:ext cx="243840" cy="143510"/>
              </a:xfrm>
              <a:custGeom>
                <a:rect b="b" l="l" r="r" t="t"/>
                <a:pathLst>
                  <a:path extrusionOk="0" h="143510" w="243840">
                    <a:moveTo>
                      <a:pt x="1202" y="31908"/>
                    </a:moveTo>
                    <a:lnTo>
                      <a:pt x="0" y="22919"/>
                    </a:lnTo>
                    <a:lnTo>
                      <a:pt x="726" y="17716"/>
                    </a:lnTo>
                    <a:lnTo>
                      <a:pt x="4738" y="14656"/>
                    </a:lnTo>
                    <a:lnTo>
                      <a:pt x="13394" y="12096"/>
                    </a:lnTo>
                    <a:lnTo>
                      <a:pt x="24705" y="9143"/>
                    </a:lnTo>
                    <a:lnTo>
                      <a:pt x="35873" y="6191"/>
                    </a:lnTo>
                    <a:lnTo>
                      <a:pt x="47041" y="3524"/>
                    </a:lnTo>
                    <a:lnTo>
                      <a:pt x="58352" y="1428"/>
                    </a:lnTo>
                    <a:lnTo>
                      <a:pt x="66436" y="535"/>
                    </a:lnTo>
                    <a:lnTo>
                      <a:pt x="75021" y="0"/>
                    </a:lnTo>
                    <a:lnTo>
                      <a:pt x="82891" y="1321"/>
                    </a:lnTo>
                    <a:lnTo>
                      <a:pt x="88832" y="6000"/>
                    </a:lnTo>
                    <a:lnTo>
                      <a:pt x="92773" y="15335"/>
                    </a:lnTo>
                    <a:lnTo>
                      <a:pt x="94071" y="26384"/>
                    </a:lnTo>
                    <a:lnTo>
                      <a:pt x="94083" y="37718"/>
                    </a:lnTo>
                    <a:lnTo>
                      <a:pt x="94166" y="47910"/>
                    </a:lnTo>
                    <a:lnTo>
                      <a:pt x="93487" y="70532"/>
                    </a:lnTo>
                    <a:lnTo>
                      <a:pt x="91023" y="92868"/>
                    </a:lnTo>
                    <a:lnTo>
                      <a:pt x="87844" y="115204"/>
                    </a:lnTo>
                    <a:lnTo>
                      <a:pt x="85022" y="137826"/>
                    </a:lnTo>
                    <a:lnTo>
                      <a:pt x="85022" y="140874"/>
                    </a:lnTo>
                    <a:lnTo>
                      <a:pt x="85022" y="141636"/>
                    </a:lnTo>
                    <a:lnTo>
                      <a:pt x="83498" y="143160"/>
                    </a:lnTo>
                    <a:lnTo>
                      <a:pt x="82736" y="137826"/>
                    </a:lnTo>
                    <a:lnTo>
                      <a:pt x="81974" y="130968"/>
                    </a:lnTo>
                    <a:lnTo>
                      <a:pt x="81974" y="125634"/>
                    </a:lnTo>
                    <a:lnTo>
                      <a:pt x="95690" y="82200"/>
                    </a:lnTo>
                    <a:lnTo>
                      <a:pt x="132064" y="61793"/>
                    </a:lnTo>
                    <a:lnTo>
                      <a:pt x="139981" y="61626"/>
                    </a:lnTo>
                    <a:lnTo>
                      <a:pt x="147470" y="62603"/>
                    </a:lnTo>
                    <a:lnTo>
                      <a:pt x="153602" y="65436"/>
                    </a:lnTo>
                    <a:lnTo>
                      <a:pt x="158436" y="71449"/>
                    </a:lnTo>
                    <a:lnTo>
                      <a:pt x="160841" y="78676"/>
                    </a:lnTo>
                    <a:lnTo>
                      <a:pt x="161532" y="86332"/>
                    </a:lnTo>
                    <a:lnTo>
                      <a:pt x="161222" y="93630"/>
                    </a:lnTo>
                    <a:lnTo>
                      <a:pt x="160365" y="102989"/>
                    </a:lnTo>
                    <a:lnTo>
                      <a:pt x="158365" y="111918"/>
                    </a:lnTo>
                    <a:lnTo>
                      <a:pt x="156079" y="120848"/>
                    </a:lnTo>
                    <a:lnTo>
                      <a:pt x="154364" y="130206"/>
                    </a:lnTo>
                    <a:lnTo>
                      <a:pt x="153602" y="138588"/>
                    </a:lnTo>
                    <a:lnTo>
                      <a:pt x="153602" y="143160"/>
                    </a:lnTo>
                    <a:lnTo>
                      <a:pt x="192666" y="126110"/>
                    </a:lnTo>
                    <a:lnTo>
                      <a:pt x="215515" y="89296"/>
                    </a:lnTo>
                    <a:lnTo>
                      <a:pt x="201608" y="58578"/>
                    </a:lnTo>
                    <a:lnTo>
                      <a:pt x="193869" y="59054"/>
                    </a:lnTo>
                    <a:lnTo>
                      <a:pt x="180689" y="101488"/>
                    </a:lnTo>
                    <a:lnTo>
                      <a:pt x="222182" y="121062"/>
                    </a:lnTo>
                    <a:lnTo>
                      <a:pt x="232850" y="121062"/>
                    </a:lnTo>
                    <a:lnTo>
                      <a:pt x="236660" y="121062"/>
                    </a:lnTo>
                    <a:lnTo>
                      <a:pt x="243518" y="11953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239" name="Google Shape;2239;p34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7680185" y="3561575"/>
                <a:ext cx="146377" cy="181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40" name="Google Shape;2240;p34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4895075" y="4141457"/>
              <a:ext cx="400837" cy="2171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1" name="Google Shape;2241;p34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5640942" y="4197845"/>
              <a:ext cx="151794" cy="131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2" name="Google Shape;2242;p34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5996927" y="4053827"/>
              <a:ext cx="67843" cy="853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3" name="Google Shape;2243;p34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6116263" y="4100309"/>
              <a:ext cx="462095" cy="1867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44" name="Google Shape;2244;p34"/>
            <p:cNvGrpSpPr/>
            <p:nvPr/>
          </p:nvGrpSpPr>
          <p:grpSpPr>
            <a:xfrm>
              <a:off x="6633971" y="4062984"/>
              <a:ext cx="43814" cy="43434"/>
              <a:chOff x="6633971" y="4062984"/>
              <a:chExt cx="43814" cy="43434"/>
            </a:xfrm>
          </p:grpSpPr>
          <p:sp>
            <p:nvSpPr>
              <p:cNvPr id="2245" name="Google Shape;2245;p34"/>
              <p:cNvSpPr/>
              <p:nvPr/>
            </p:nvSpPr>
            <p:spPr>
              <a:xfrm>
                <a:off x="6633971" y="4064508"/>
                <a:ext cx="10795" cy="41910"/>
              </a:xfrm>
              <a:custGeom>
                <a:rect b="b" l="l" r="r" t="t"/>
                <a:pathLst>
                  <a:path extrusionOk="0" h="41910" w="10795">
                    <a:moveTo>
                      <a:pt x="10668" y="0"/>
                    </a:moveTo>
                    <a:lnTo>
                      <a:pt x="8048" y="8358"/>
                    </a:lnTo>
                    <a:lnTo>
                      <a:pt x="5143" y="17145"/>
                    </a:lnTo>
                    <a:lnTo>
                      <a:pt x="2524" y="25931"/>
                    </a:lnTo>
                    <a:lnTo>
                      <a:pt x="762" y="34290"/>
                    </a:lnTo>
                    <a:lnTo>
                      <a:pt x="0" y="41910"/>
                    </a:lnTo>
                    <a:lnTo>
                      <a:pt x="0" y="37338"/>
                    </a:lnTo>
                    <a:lnTo>
                      <a:pt x="3048" y="3962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6" name="Google Shape;2246;p34"/>
              <p:cNvSpPr/>
              <p:nvPr/>
            </p:nvSpPr>
            <p:spPr>
              <a:xfrm>
                <a:off x="6664451" y="4062984"/>
                <a:ext cx="13334" cy="39370"/>
              </a:xfrm>
              <a:custGeom>
                <a:rect b="b" l="l" r="r" t="t"/>
                <a:pathLst>
                  <a:path extrusionOk="0" h="39370" w="13334">
                    <a:moveTo>
                      <a:pt x="12953" y="0"/>
                    </a:moveTo>
                    <a:lnTo>
                      <a:pt x="761" y="38100"/>
                    </a:lnTo>
                    <a:lnTo>
                      <a:pt x="0" y="3886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7" name="Google Shape;2247;p34"/>
            <p:cNvGrpSpPr/>
            <p:nvPr/>
          </p:nvGrpSpPr>
          <p:grpSpPr>
            <a:xfrm>
              <a:off x="6949344" y="4001249"/>
              <a:ext cx="764394" cy="213385"/>
              <a:chOff x="6949344" y="4001249"/>
              <a:chExt cx="764394" cy="213385"/>
            </a:xfrm>
          </p:grpSpPr>
          <p:pic>
            <p:nvPicPr>
              <p:cNvPr id="2248" name="Google Shape;2248;p34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6949344" y="4067543"/>
                <a:ext cx="81059" cy="1470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49" name="Google Shape;2249;p34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7066013" y="4011155"/>
                <a:ext cx="166903" cy="1790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0" name="Google Shape;2250;p34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7265657" y="4005059"/>
                <a:ext cx="345973" cy="1490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1" name="Google Shape;2251;p34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7640561" y="4001249"/>
                <a:ext cx="73177" cy="1211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52" name="Google Shape;2252;p34"/>
            <p:cNvSpPr/>
            <p:nvPr/>
          </p:nvSpPr>
          <p:spPr>
            <a:xfrm>
              <a:off x="7799831" y="3988308"/>
              <a:ext cx="33654" cy="83185"/>
            </a:xfrm>
            <a:custGeom>
              <a:rect b="b" l="l" r="r" t="t"/>
              <a:pathLst>
                <a:path extrusionOk="0" h="83185" w="33654">
                  <a:moveTo>
                    <a:pt x="0" y="13715"/>
                  </a:moveTo>
                  <a:lnTo>
                    <a:pt x="7619" y="3809"/>
                  </a:lnTo>
                  <a:lnTo>
                    <a:pt x="6857" y="0"/>
                  </a:lnTo>
                  <a:lnTo>
                    <a:pt x="17525" y="0"/>
                  </a:lnTo>
                  <a:lnTo>
                    <a:pt x="33147" y="33908"/>
                  </a:lnTo>
                  <a:lnTo>
                    <a:pt x="32932" y="44576"/>
                  </a:lnTo>
                  <a:lnTo>
                    <a:pt x="32004" y="54101"/>
                  </a:lnTo>
                  <a:lnTo>
                    <a:pt x="30480" y="61519"/>
                  </a:lnTo>
                  <a:lnTo>
                    <a:pt x="28384" y="68865"/>
                  </a:lnTo>
                  <a:lnTo>
                    <a:pt x="26003" y="76069"/>
                  </a:lnTo>
                  <a:lnTo>
                    <a:pt x="23622" y="83057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53" name="Google Shape;2253;p34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3457943" y="5015471"/>
              <a:ext cx="65176" cy="693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4" name="Google Shape;2254;p34"/>
            <p:cNvSpPr/>
            <p:nvPr/>
          </p:nvSpPr>
          <p:spPr>
            <a:xfrm>
              <a:off x="4152125" y="4961369"/>
              <a:ext cx="352069" cy="198145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255" name="Google Shape;2255;p34"/>
            <p:cNvSpPr/>
            <p:nvPr/>
          </p:nvSpPr>
          <p:spPr>
            <a:xfrm>
              <a:off x="4804587" y="4979657"/>
              <a:ext cx="266820" cy="157426"/>
            </a:xfrm>
            <a:prstGeom prst="rect">
              <a:avLst/>
            </a:prstGeom>
            <a:noFill/>
            <a:ln>
              <a:noFill/>
            </a:ln>
          </p:spPr>
        </p:sp>
        <p:grpSp>
          <p:nvGrpSpPr>
            <p:cNvPr id="2256" name="Google Shape;2256;p34"/>
            <p:cNvGrpSpPr/>
            <p:nvPr/>
          </p:nvGrpSpPr>
          <p:grpSpPr>
            <a:xfrm>
              <a:off x="5395709" y="4991087"/>
              <a:ext cx="224053" cy="146329"/>
              <a:chOff x="5395709" y="4991087"/>
              <a:chExt cx="224053" cy="146329"/>
            </a:xfrm>
          </p:grpSpPr>
          <p:pic>
            <p:nvPicPr>
              <p:cNvPr id="2257" name="Google Shape;2257;p34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5395709" y="4991087"/>
                <a:ext cx="121588" cy="142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8" name="Google Shape;2258;p34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5542775" y="4993480"/>
                <a:ext cx="76987" cy="1439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59" name="Google Shape;2259;p34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5956541" y="4915649"/>
              <a:ext cx="75463" cy="8308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60" name="Google Shape;2260;p34"/>
            <p:cNvGrpSpPr/>
            <p:nvPr/>
          </p:nvGrpSpPr>
          <p:grpSpPr>
            <a:xfrm>
              <a:off x="6132766" y="4883657"/>
              <a:ext cx="770191" cy="306450"/>
              <a:chOff x="6132766" y="4883657"/>
              <a:chExt cx="770191" cy="306450"/>
            </a:xfrm>
          </p:grpSpPr>
          <p:sp>
            <p:nvSpPr>
              <p:cNvPr id="2261" name="Google Shape;2261;p34"/>
              <p:cNvSpPr/>
              <p:nvPr/>
            </p:nvSpPr>
            <p:spPr>
              <a:xfrm>
                <a:off x="6132766" y="4997088"/>
                <a:ext cx="144779" cy="151764"/>
              </a:xfrm>
              <a:custGeom>
                <a:rect b="b" l="l" r="r" t="t"/>
                <a:pathLst>
                  <a:path extrusionOk="0" h="151764" w="144779">
                    <a:moveTo>
                      <a:pt x="95821" y="36683"/>
                    </a:moveTo>
                    <a:lnTo>
                      <a:pt x="61531" y="6965"/>
                    </a:lnTo>
                    <a:lnTo>
                      <a:pt x="35063" y="0"/>
                    </a:lnTo>
                    <a:lnTo>
                      <a:pt x="26479" y="3155"/>
                    </a:lnTo>
                    <a:lnTo>
                      <a:pt x="4619" y="41195"/>
                    </a:lnTo>
                    <a:lnTo>
                      <a:pt x="0" y="91356"/>
                    </a:lnTo>
                    <a:lnTo>
                      <a:pt x="2524" y="109406"/>
                    </a:lnTo>
                    <a:lnTo>
                      <a:pt x="25908" y="146601"/>
                    </a:lnTo>
                    <a:lnTo>
                      <a:pt x="51625" y="151745"/>
                    </a:lnTo>
                    <a:lnTo>
                      <a:pt x="66984" y="149018"/>
                    </a:lnTo>
                    <a:lnTo>
                      <a:pt x="101917" y="121265"/>
                    </a:lnTo>
                    <a:lnTo>
                      <a:pt x="118205" y="77974"/>
                    </a:lnTo>
                    <a:lnTo>
                      <a:pt x="117919" y="62591"/>
                    </a:lnTo>
                    <a:lnTo>
                      <a:pt x="102679" y="65639"/>
                    </a:lnTo>
                    <a:lnTo>
                      <a:pt x="102679" y="69449"/>
                    </a:lnTo>
                    <a:lnTo>
                      <a:pt x="111061" y="112121"/>
                    </a:lnTo>
                    <a:lnTo>
                      <a:pt x="127349" y="120372"/>
                    </a:lnTo>
                    <a:lnTo>
                      <a:pt x="133159" y="118217"/>
                    </a:lnTo>
                    <a:lnTo>
                      <a:pt x="144649" y="74830"/>
                    </a:lnTo>
                    <a:lnTo>
                      <a:pt x="143351" y="66020"/>
                    </a:lnTo>
                    <a:lnTo>
                      <a:pt x="140196" y="57781"/>
                    </a:lnTo>
                    <a:lnTo>
                      <a:pt x="134683" y="50399"/>
                    </a:lnTo>
                    <a:lnTo>
                      <a:pt x="131635" y="47351"/>
                    </a:lnTo>
                    <a:lnTo>
                      <a:pt x="128587" y="46589"/>
                    </a:lnTo>
                    <a:lnTo>
                      <a:pt x="124777" y="45065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2" name="Google Shape;2262;p34"/>
              <p:cNvSpPr/>
              <p:nvPr/>
            </p:nvSpPr>
            <p:spPr>
              <a:xfrm>
                <a:off x="6305550" y="4999339"/>
                <a:ext cx="137160" cy="118110"/>
              </a:xfrm>
              <a:custGeom>
                <a:rect b="b" l="l" r="r" t="t"/>
                <a:pathLst>
                  <a:path extrusionOk="0" h="118110" w="137160">
                    <a:moveTo>
                      <a:pt x="0" y="42052"/>
                    </a:moveTo>
                    <a:lnTo>
                      <a:pt x="11691" y="86058"/>
                    </a:lnTo>
                    <a:lnTo>
                      <a:pt x="12573" y="93487"/>
                    </a:lnTo>
                    <a:lnTo>
                      <a:pt x="13454" y="100917"/>
                    </a:lnTo>
                    <a:lnTo>
                      <a:pt x="14478" y="108346"/>
                    </a:lnTo>
                    <a:lnTo>
                      <a:pt x="14478" y="111394"/>
                    </a:lnTo>
                    <a:lnTo>
                      <a:pt x="15240" y="114442"/>
                    </a:lnTo>
                    <a:lnTo>
                      <a:pt x="15240" y="117490"/>
                    </a:lnTo>
                    <a:lnTo>
                      <a:pt x="14870" y="109156"/>
                    </a:lnTo>
                    <a:lnTo>
                      <a:pt x="14001" y="101107"/>
                    </a:lnTo>
                    <a:lnTo>
                      <a:pt x="12989" y="93059"/>
                    </a:lnTo>
                    <a:lnTo>
                      <a:pt x="12192" y="84724"/>
                    </a:lnTo>
                    <a:lnTo>
                      <a:pt x="11620" y="73187"/>
                    </a:lnTo>
                    <a:lnTo>
                      <a:pt x="11620" y="61579"/>
                    </a:lnTo>
                    <a:lnTo>
                      <a:pt x="13049" y="50113"/>
                    </a:lnTo>
                    <a:lnTo>
                      <a:pt x="16764" y="39004"/>
                    </a:lnTo>
                    <a:lnTo>
                      <a:pt x="20740" y="33468"/>
                    </a:lnTo>
                    <a:lnTo>
                      <a:pt x="25717" y="29575"/>
                    </a:lnTo>
                    <a:lnTo>
                      <a:pt x="31551" y="27539"/>
                    </a:lnTo>
                    <a:lnTo>
                      <a:pt x="38100" y="27574"/>
                    </a:lnTo>
                    <a:lnTo>
                      <a:pt x="67151" y="62341"/>
                    </a:lnTo>
                    <a:lnTo>
                      <a:pt x="72390" y="77104"/>
                    </a:lnTo>
                    <a:lnTo>
                      <a:pt x="73914" y="81676"/>
                    </a:lnTo>
                    <a:lnTo>
                      <a:pt x="73914" y="83962"/>
                    </a:lnTo>
                    <a:lnTo>
                      <a:pt x="73914" y="87772"/>
                    </a:lnTo>
                    <a:lnTo>
                      <a:pt x="70104" y="83962"/>
                    </a:lnTo>
                    <a:lnTo>
                      <a:pt x="68580" y="80152"/>
                    </a:lnTo>
                    <a:lnTo>
                      <a:pt x="67818" y="72532"/>
                    </a:lnTo>
                    <a:lnTo>
                      <a:pt x="66901" y="61114"/>
                    </a:lnTo>
                    <a:lnTo>
                      <a:pt x="66770" y="49768"/>
                    </a:lnTo>
                    <a:lnTo>
                      <a:pt x="67925" y="38564"/>
                    </a:lnTo>
                    <a:lnTo>
                      <a:pt x="86832" y="4429"/>
                    </a:lnTo>
                    <a:lnTo>
                      <a:pt x="103739" y="0"/>
                    </a:lnTo>
                    <a:lnTo>
                      <a:pt x="111156" y="1666"/>
                    </a:lnTo>
                    <a:lnTo>
                      <a:pt x="135457" y="38040"/>
                    </a:lnTo>
                    <a:lnTo>
                      <a:pt x="136540" y="59662"/>
                    </a:lnTo>
                    <a:lnTo>
                      <a:pt x="135826" y="70532"/>
                    </a:lnTo>
                    <a:lnTo>
                      <a:pt x="134254" y="81260"/>
                    </a:lnTo>
                    <a:lnTo>
                      <a:pt x="131826" y="92344"/>
                    </a:lnTo>
                    <a:lnTo>
                      <a:pt x="130444" y="96881"/>
                    </a:lnTo>
                    <a:lnTo>
                      <a:pt x="128778" y="103489"/>
                    </a:lnTo>
                    <a:lnTo>
                      <a:pt x="127111" y="108525"/>
                    </a:lnTo>
                    <a:lnTo>
                      <a:pt x="125730" y="10834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3" name="Google Shape;2263;p34"/>
              <p:cNvSpPr/>
              <p:nvPr/>
            </p:nvSpPr>
            <p:spPr>
              <a:xfrm>
                <a:off x="6460998" y="4965953"/>
                <a:ext cx="14604" cy="224154"/>
              </a:xfrm>
              <a:custGeom>
                <a:rect b="b" l="l" r="r" t="t"/>
                <a:pathLst>
                  <a:path extrusionOk="0" h="224154" w="14604">
                    <a:moveTo>
                      <a:pt x="0" y="0"/>
                    </a:moveTo>
                    <a:lnTo>
                      <a:pt x="964" y="12906"/>
                    </a:lnTo>
                    <a:lnTo>
                      <a:pt x="2571" y="25527"/>
                    </a:lnTo>
                    <a:lnTo>
                      <a:pt x="4607" y="38147"/>
                    </a:lnTo>
                    <a:lnTo>
                      <a:pt x="6858" y="51054"/>
                    </a:lnTo>
                    <a:lnTo>
                      <a:pt x="8989" y="69020"/>
                    </a:lnTo>
                    <a:lnTo>
                      <a:pt x="10763" y="87344"/>
                    </a:lnTo>
                    <a:lnTo>
                      <a:pt x="12108" y="105810"/>
                    </a:lnTo>
                    <a:lnTo>
                      <a:pt x="12954" y="124206"/>
                    </a:lnTo>
                    <a:lnTo>
                      <a:pt x="12334" y="148482"/>
                    </a:lnTo>
                    <a:lnTo>
                      <a:pt x="10858" y="174402"/>
                    </a:lnTo>
                    <a:lnTo>
                      <a:pt x="10810" y="200179"/>
                    </a:lnTo>
                    <a:lnTo>
                      <a:pt x="14478" y="224028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4" name="Google Shape;2264;p34"/>
              <p:cNvSpPr/>
              <p:nvPr/>
            </p:nvSpPr>
            <p:spPr>
              <a:xfrm>
                <a:off x="6463284" y="5024830"/>
                <a:ext cx="71754" cy="97154"/>
              </a:xfrm>
              <a:custGeom>
                <a:rect b="b" l="l" r="r" t="t"/>
                <a:pathLst>
                  <a:path extrusionOk="0" h="97154" w="71754">
                    <a:moveTo>
                      <a:pt x="19812" y="96571"/>
                    </a:moveTo>
                    <a:lnTo>
                      <a:pt x="14573" y="80569"/>
                    </a:lnTo>
                    <a:lnTo>
                      <a:pt x="8763" y="64567"/>
                    </a:lnTo>
                    <a:lnTo>
                      <a:pt x="3524" y="48565"/>
                    </a:lnTo>
                    <a:lnTo>
                      <a:pt x="0" y="32563"/>
                    </a:lnTo>
                    <a:lnTo>
                      <a:pt x="0" y="24110"/>
                    </a:lnTo>
                    <a:lnTo>
                      <a:pt x="2286" y="16942"/>
                    </a:lnTo>
                    <a:lnTo>
                      <a:pt x="43826" y="0"/>
                    </a:lnTo>
                    <a:lnTo>
                      <a:pt x="53340" y="1321"/>
                    </a:lnTo>
                    <a:lnTo>
                      <a:pt x="61555" y="4012"/>
                    </a:lnTo>
                    <a:lnTo>
                      <a:pt x="67056" y="8560"/>
                    </a:lnTo>
                    <a:lnTo>
                      <a:pt x="70270" y="14823"/>
                    </a:lnTo>
                    <a:lnTo>
                      <a:pt x="71628" y="22657"/>
                    </a:lnTo>
                    <a:lnTo>
                      <a:pt x="69746" y="33920"/>
                    </a:lnTo>
                    <a:lnTo>
                      <a:pt x="64008" y="43041"/>
                    </a:lnTo>
                    <a:lnTo>
                      <a:pt x="55983" y="50732"/>
                    </a:lnTo>
                    <a:lnTo>
                      <a:pt x="47244" y="57709"/>
                    </a:lnTo>
                    <a:lnTo>
                      <a:pt x="41148" y="62960"/>
                    </a:lnTo>
                    <a:lnTo>
                      <a:pt x="35052" y="67139"/>
                    </a:lnTo>
                    <a:lnTo>
                      <a:pt x="28384" y="70032"/>
                    </a:lnTo>
                    <a:lnTo>
                      <a:pt x="20574" y="71425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p34"/>
              <p:cNvSpPr/>
              <p:nvPr/>
            </p:nvSpPr>
            <p:spPr>
              <a:xfrm>
                <a:off x="6542913" y="4993993"/>
                <a:ext cx="96520" cy="113664"/>
              </a:xfrm>
              <a:custGeom>
                <a:rect b="b" l="l" r="r" t="t"/>
                <a:pathLst>
                  <a:path extrusionOk="0" h="113664" w="96520">
                    <a:moveTo>
                      <a:pt x="53721" y="68734"/>
                    </a:moveTo>
                    <a:lnTo>
                      <a:pt x="49696" y="57638"/>
                    </a:lnTo>
                    <a:lnTo>
                      <a:pt x="48387" y="49684"/>
                    </a:lnTo>
                    <a:lnTo>
                      <a:pt x="48791" y="41731"/>
                    </a:lnTo>
                    <a:lnTo>
                      <a:pt x="49911" y="30634"/>
                    </a:lnTo>
                    <a:lnTo>
                      <a:pt x="50649" y="24098"/>
                    </a:lnTo>
                    <a:lnTo>
                      <a:pt x="51244" y="16633"/>
                    </a:lnTo>
                    <a:lnTo>
                      <a:pt x="50982" y="9310"/>
                    </a:lnTo>
                    <a:lnTo>
                      <a:pt x="49149" y="3202"/>
                    </a:lnTo>
                    <a:lnTo>
                      <a:pt x="43910" y="0"/>
                    </a:lnTo>
                    <a:lnTo>
                      <a:pt x="38100" y="2155"/>
                    </a:lnTo>
                    <a:lnTo>
                      <a:pt x="15240" y="34444"/>
                    </a:lnTo>
                    <a:lnTo>
                      <a:pt x="2500" y="71854"/>
                    </a:lnTo>
                    <a:lnTo>
                      <a:pt x="0" y="86641"/>
                    </a:lnTo>
                    <a:lnTo>
                      <a:pt x="357" y="100857"/>
                    </a:lnTo>
                    <a:lnTo>
                      <a:pt x="5715" y="110644"/>
                    </a:lnTo>
                    <a:lnTo>
                      <a:pt x="13251" y="113645"/>
                    </a:lnTo>
                    <a:lnTo>
                      <a:pt x="21431" y="112359"/>
                    </a:lnTo>
                    <a:lnTo>
                      <a:pt x="52578" y="79498"/>
                    </a:lnTo>
                    <a:lnTo>
                      <a:pt x="60579" y="51208"/>
                    </a:lnTo>
                    <a:lnTo>
                      <a:pt x="61341" y="47398"/>
                    </a:lnTo>
                    <a:lnTo>
                      <a:pt x="63627" y="31396"/>
                    </a:lnTo>
                    <a:lnTo>
                      <a:pt x="58293" y="28348"/>
                    </a:lnTo>
                    <a:lnTo>
                      <a:pt x="57531" y="28348"/>
                    </a:lnTo>
                    <a:lnTo>
                      <a:pt x="56769" y="28348"/>
                    </a:lnTo>
                    <a:lnTo>
                      <a:pt x="56007" y="28348"/>
                    </a:lnTo>
                    <a:lnTo>
                      <a:pt x="49149" y="34444"/>
                    </a:lnTo>
                    <a:lnTo>
                      <a:pt x="49149" y="43588"/>
                    </a:lnTo>
                    <a:lnTo>
                      <a:pt x="49149" y="52732"/>
                    </a:lnTo>
                    <a:lnTo>
                      <a:pt x="62174" y="94285"/>
                    </a:lnTo>
                    <a:lnTo>
                      <a:pt x="78509" y="99476"/>
                    </a:lnTo>
                    <a:lnTo>
                      <a:pt x="87249" y="99214"/>
                    </a:lnTo>
                    <a:lnTo>
                      <a:pt x="90297" y="97690"/>
                    </a:lnTo>
                    <a:lnTo>
                      <a:pt x="93345" y="96928"/>
                    </a:lnTo>
                    <a:lnTo>
                      <a:pt x="96393" y="9616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6" name="Google Shape;2266;p34"/>
              <p:cNvSpPr/>
              <p:nvPr/>
            </p:nvSpPr>
            <p:spPr>
              <a:xfrm>
                <a:off x="6634734" y="4996433"/>
                <a:ext cx="72390" cy="94614"/>
              </a:xfrm>
              <a:custGeom>
                <a:rect b="b" l="l" r="r" t="t"/>
                <a:pathLst>
                  <a:path extrusionOk="0" h="94614" w="72390">
                    <a:moveTo>
                      <a:pt x="15240" y="40386"/>
                    </a:moveTo>
                    <a:lnTo>
                      <a:pt x="8382" y="32766"/>
                    </a:lnTo>
                    <a:lnTo>
                      <a:pt x="0" y="28956"/>
                    </a:lnTo>
                    <a:lnTo>
                      <a:pt x="6096" y="29718"/>
                    </a:lnTo>
                    <a:lnTo>
                      <a:pt x="38576" y="59721"/>
                    </a:lnTo>
                    <a:lnTo>
                      <a:pt x="48768" y="91440"/>
                    </a:lnTo>
                    <a:lnTo>
                      <a:pt x="45720" y="93726"/>
                    </a:lnTo>
                    <a:lnTo>
                      <a:pt x="44196" y="94488"/>
                    </a:lnTo>
                    <a:lnTo>
                      <a:pt x="43434" y="94488"/>
                    </a:lnTo>
                    <a:lnTo>
                      <a:pt x="41910" y="94488"/>
                    </a:lnTo>
                    <a:lnTo>
                      <a:pt x="34290" y="90678"/>
                    </a:lnTo>
                    <a:lnTo>
                      <a:pt x="35052" y="79248"/>
                    </a:lnTo>
                    <a:lnTo>
                      <a:pt x="35052" y="70866"/>
                    </a:lnTo>
                    <a:lnTo>
                      <a:pt x="47244" y="22860"/>
                    </a:lnTo>
                    <a:lnTo>
                      <a:pt x="67818" y="762"/>
                    </a:lnTo>
                    <a:lnTo>
                      <a:pt x="69342" y="762"/>
                    </a:lnTo>
                    <a:lnTo>
                      <a:pt x="70866" y="0"/>
                    </a:lnTo>
                    <a:lnTo>
                      <a:pt x="72390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7" name="Google Shape;2267;p34"/>
              <p:cNvSpPr/>
              <p:nvPr/>
            </p:nvSpPr>
            <p:spPr>
              <a:xfrm>
                <a:off x="6734556" y="4998719"/>
                <a:ext cx="54609" cy="91439"/>
              </a:xfrm>
              <a:custGeom>
                <a:rect b="b" l="l" r="r" t="t"/>
                <a:pathLst>
                  <a:path extrusionOk="0" h="91439" w="54609">
                    <a:moveTo>
                      <a:pt x="12953" y="0"/>
                    </a:moveTo>
                    <a:lnTo>
                      <a:pt x="2250" y="47315"/>
                    </a:lnTo>
                    <a:lnTo>
                      <a:pt x="0" y="79248"/>
                    </a:lnTo>
                    <a:lnTo>
                      <a:pt x="0" y="89154"/>
                    </a:lnTo>
                    <a:lnTo>
                      <a:pt x="4571" y="91440"/>
                    </a:lnTo>
                    <a:lnTo>
                      <a:pt x="13715" y="91440"/>
                    </a:lnTo>
                    <a:lnTo>
                      <a:pt x="50291" y="73913"/>
                    </a:lnTo>
                    <a:lnTo>
                      <a:pt x="51815" y="71627"/>
                    </a:lnTo>
                    <a:lnTo>
                      <a:pt x="54101" y="67055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Google Shape;2268;p34"/>
              <p:cNvSpPr/>
              <p:nvPr/>
            </p:nvSpPr>
            <p:spPr>
              <a:xfrm>
                <a:off x="6742176" y="4982706"/>
                <a:ext cx="54609" cy="45085"/>
              </a:xfrm>
              <a:custGeom>
                <a:rect b="b" l="l" r="r" t="t"/>
                <a:pathLst>
                  <a:path extrusionOk="0" h="45085" w="54609">
                    <a:moveTo>
                      <a:pt x="4572" y="41159"/>
                    </a:moveTo>
                    <a:lnTo>
                      <a:pt x="17430" y="44053"/>
                    </a:lnTo>
                    <a:lnTo>
                      <a:pt x="26860" y="44874"/>
                    </a:lnTo>
                    <a:lnTo>
                      <a:pt x="35433" y="42124"/>
                    </a:lnTo>
                    <a:lnTo>
                      <a:pt x="45720" y="34301"/>
                    </a:lnTo>
                    <a:lnTo>
                      <a:pt x="50613" y="28074"/>
                    </a:lnTo>
                    <a:lnTo>
                      <a:pt x="54006" y="20490"/>
                    </a:lnTo>
                    <a:lnTo>
                      <a:pt x="54399" y="12763"/>
                    </a:lnTo>
                    <a:lnTo>
                      <a:pt x="50292" y="6107"/>
                    </a:lnTo>
                    <a:lnTo>
                      <a:pt x="43922" y="2166"/>
                    </a:lnTo>
                    <a:lnTo>
                      <a:pt x="35909" y="297"/>
                    </a:lnTo>
                    <a:lnTo>
                      <a:pt x="27467" y="0"/>
                    </a:lnTo>
                    <a:lnTo>
                      <a:pt x="19812" y="773"/>
                    </a:lnTo>
                    <a:lnTo>
                      <a:pt x="11430" y="2297"/>
                    </a:lnTo>
                    <a:lnTo>
                      <a:pt x="3048" y="7631"/>
                    </a:lnTo>
                    <a:lnTo>
                      <a:pt x="0" y="16013"/>
                    </a:lnTo>
                    <a:lnTo>
                      <a:pt x="0" y="16775"/>
                    </a:lnTo>
                    <a:lnTo>
                      <a:pt x="0" y="17537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9" name="Google Shape;2269;p34"/>
              <p:cNvSpPr/>
              <p:nvPr/>
            </p:nvSpPr>
            <p:spPr>
              <a:xfrm>
                <a:off x="6855714" y="4883657"/>
                <a:ext cx="7620" cy="48895"/>
              </a:xfrm>
              <a:custGeom>
                <a:rect b="b" l="l" r="r" t="t"/>
                <a:pathLst>
                  <a:path extrusionOk="0" h="48895" w="7620">
                    <a:moveTo>
                      <a:pt x="7620" y="0"/>
                    </a:moveTo>
                    <a:lnTo>
                      <a:pt x="6119" y="9024"/>
                    </a:lnTo>
                    <a:lnTo>
                      <a:pt x="4191" y="17907"/>
                    </a:lnTo>
                    <a:lnTo>
                      <a:pt x="2262" y="26789"/>
                    </a:lnTo>
                    <a:lnTo>
                      <a:pt x="762" y="35814"/>
                    </a:lnTo>
                    <a:lnTo>
                      <a:pt x="0" y="39624"/>
                    </a:lnTo>
                    <a:lnTo>
                      <a:pt x="762" y="44196"/>
                    </a:lnTo>
                    <a:lnTo>
                      <a:pt x="762" y="48768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0" name="Google Shape;2270;p34"/>
              <p:cNvSpPr/>
              <p:nvPr/>
            </p:nvSpPr>
            <p:spPr>
              <a:xfrm>
                <a:off x="6872478" y="4892801"/>
                <a:ext cx="30479" cy="50800"/>
              </a:xfrm>
              <a:custGeom>
                <a:rect b="b" l="l" r="r" t="t"/>
                <a:pathLst>
                  <a:path extrusionOk="0" h="50800" w="30479">
                    <a:moveTo>
                      <a:pt x="30479" y="0"/>
                    </a:moveTo>
                    <a:lnTo>
                      <a:pt x="5333" y="40386"/>
                    </a:lnTo>
                    <a:lnTo>
                      <a:pt x="2285" y="45720"/>
                    </a:lnTo>
                    <a:lnTo>
                      <a:pt x="2285" y="47244"/>
                    </a:lnTo>
                    <a:lnTo>
                      <a:pt x="0" y="5029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1" name="Google Shape;2271;p34"/>
            <p:cNvGrpSpPr/>
            <p:nvPr/>
          </p:nvGrpSpPr>
          <p:grpSpPr>
            <a:xfrm>
              <a:off x="7222425" y="4869167"/>
              <a:ext cx="862407" cy="216147"/>
              <a:chOff x="7222425" y="4869167"/>
              <a:chExt cx="862407" cy="216147"/>
            </a:xfrm>
          </p:grpSpPr>
          <p:pic>
            <p:nvPicPr>
              <p:cNvPr id="2272" name="Google Shape;2272;p34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7222425" y="4948415"/>
                <a:ext cx="79642" cy="1368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3" name="Google Shape;2273;p34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7322807" y="4936461"/>
                <a:ext cx="90417" cy="1438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4" name="Google Shape;2274;p34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7435583" y="4916411"/>
                <a:ext cx="86893" cy="1486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75" name="Google Shape;2275;p34"/>
              <p:cNvSpPr/>
              <p:nvPr/>
            </p:nvSpPr>
            <p:spPr>
              <a:xfrm>
                <a:off x="7551407" y="4949177"/>
                <a:ext cx="129874" cy="108991"/>
              </a:xfrm>
              <a:prstGeom prst="rect">
                <a:avLst/>
              </a:prstGeom>
              <a:noFill/>
              <a:ln>
                <a:noFill/>
              </a:ln>
            </p:spPr>
          </p:sp>
          <p:pic>
            <p:nvPicPr>
              <p:cNvPr id="2276" name="Google Shape;2276;p34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7700378" y="4869167"/>
                <a:ext cx="202300" cy="16585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77" name="Google Shape;2277;p34"/>
              <p:cNvSpPr/>
              <p:nvPr/>
            </p:nvSpPr>
            <p:spPr>
              <a:xfrm>
                <a:off x="7931658" y="4915661"/>
                <a:ext cx="38100" cy="104139"/>
              </a:xfrm>
              <a:custGeom>
                <a:rect b="b" l="l" r="r" t="t"/>
                <a:pathLst>
                  <a:path extrusionOk="0" h="104139" w="38100">
                    <a:moveTo>
                      <a:pt x="0" y="42672"/>
                    </a:moveTo>
                    <a:lnTo>
                      <a:pt x="21586" y="79890"/>
                    </a:lnTo>
                    <a:lnTo>
                      <a:pt x="23622" y="99822"/>
                    </a:lnTo>
                    <a:lnTo>
                      <a:pt x="23622" y="102108"/>
                    </a:lnTo>
                    <a:lnTo>
                      <a:pt x="23622" y="103632"/>
                    </a:lnTo>
                    <a:lnTo>
                      <a:pt x="22098" y="95250"/>
                    </a:lnTo>
                    <a:lnTo>
                      <a:pt x="19812" y="87630"/>
                    </a:lnTo>
                    <a:lnTo>
                      <a:pt x="19050" y="79248"/>
                    </a:lnTo>
                    <a:lnTo>
                      <a:pt x="17740" y="68591"/>
                    </a:lnTo>
                    <a:lnTo>
                      <a:pt x="17145" y="57435"/>
                    </a:lnTo>
                    <a:lnTo>
                      <a:pt x="22955" y="18383"/>
                    </a:lnTo>
                    <a:lnTo>
                      <a:pt x="36575" y="1524"/>
                    </a:lnTo>
                    <a:lnTo>
                      <a:pt x="38099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278" name="Google Shape;2278;p34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8013179" y="4894313"/>
                <a:ext cx="71653" cy="1417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79" name="Google Shape;2279;p34"/>
            <p:cNvGrpSpPr/>
            <p:nvPr/>
          </p:nvGrpSpPr>
          <p:grpSpPr>
            <a:xfrm>
              <a:off x="8163293" y="4875263"/>
              <a:ext cx="72415" cy="167779"/>
              <a:chOff x="8163293" y="4875263"/>
              <a:chExt cx="72415" cy="167779"/>
            </a:xfrm>
          </p:grpSpPr>
          <p:pic>
            <p:nvPicPr>
              <p:cNvPr id="2280" name="Google Shape;2280;p34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8163293" y="4875263"/>
                <a:ext cx="72415" cy="12956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81" name="Google Shape;2281;p34"/>
              <p:cNvSpPr/>
              <p:nvPr/>
            </p:nvSpPr>
            <p:spPr>
              <a:xfrm>
                <a:off x="8198357" y="5039867"/>
                <a:ext cx="14604" cy="3175"/>
              </a:xfrm>
              <a:custGeom>
                <a:rect b="b" l="l" r="r" t="t"/>
                <a:pathLst>
                  <a:path extrusionOk="0" h="3175" w="14604">
                    <a:moveTo>
                      <a:pt x="14477" y="0"/>
                    </a:moveTo>
                    <a:lnTo>
                      <a:pt x="6095" y="2286"/>
                    </a:lnTo>
                    <a:lnTo>
                      <a:pt x="3809" y="3048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82" name="Google Shape;2282;p34"/>
            <p:cNvSpPr/>
            <p:nvPr/>
          </p:nvSpPr>
          <p:spPr>
            <a:xfrm>
              <a:off x="3553682" y="5840729"/>
              <a:ext cx="40004" cy="51435"/>
            </a:xfrm>
            <a:custGeom>
              <a:rect b="b" l="l" r="r" t="t"/>
              <a:pathLst>
                <a:path extrusionOk="0" h="51435" w="40004">
                  <a:moveTo>
                    <a:pt x="17049" y="19050"/>
                  </a:moveTo>
                  <a:lnTo>
                    <a:pt x="20300" y="14466"/>
                  </a:lnTo>
                  <a:lnTo>
                    <a:pt x="24193" y="10382"/>
                  </a:lnTo>
                  <a:lnTo>
                    <a:pt x="28515" y="9298"/>
                  </a:lnTo>
                  <a:lnTo>
                    <a:pt x="33051" y="13715"/>
                  </a:lnTo>
                  <a:lnTo>
                    <a:pt x="36861" y="19049"/>
                  </a:lnTo>
                  <a:lnTo>
                    <a:pt x="37623" y="30479"/>
                  </a:lnTo>
                  <a:lnTo>
                    <a:pt x="34575" y="36576"/>
                  </a:lnTo>
                  <a:lnTo>
                    <a:pt x="31527" y="44195"/>
                  </a:lnTo>
                  <a:lnTo>
                    <a:pt x="23145" y="48768"/>
                  </a:lnTo>
                  <a:lnTo>
                    <a:pt x="16287" y="50292"/>
                  </a:lnTo>
                  <a:lnTo>
                    <a:pt x="7143" y="51053"/>
                  </a:lnTo>
                  <a:lnTo>
                    <a:pt x="2571" y="44958"/>
                  </a:lnTo>
                  <a:lnTo>
                    <a:pt x="1047" y="36576"/>
                  </a:lnTo>
                  <a:lnTo>
                    <a:pt x="130" y="29706"/>
                  </a:lnTo>
                  <a:lnTo>
                    <a:pt x="0" y="22193"/>
                  </a:lnTo>
                  <a:lnTo>
                    <a:pt x="1154" y="14823"/>
                  </a:lnTo>
                  <a:lnTo>
                    <a:pt x="4095" y="8382"/>
                  </a:lnTo>
                  <a:lnTo>
                    <a:pt x="9429" y="1524"/>
                  </a:lnTo>
                  <a:lnTo>
                    <a:pt x="17049" y="0"/>
                  </a:lnTo>
                  <a:lnTo>
                    <a:pt x="25431" y="761"/>
                  </a:lnTo>
                  <a:lnTo>
                    <a:pt x="33813" y="1523"/>
                  </a:lnTo>
                  <a:lnTo>
                    <a:pt x="35337" y="12953"/>
                  </a:lnTo>
                  <a:lnTo>
                    <a:pt x="36099" y="19049"/>
                  </a:lnTo>
                  <a:lnTo>
                    <a:pt x="36861" y="27431"/>
                  </a:lnTo>
                  <a:lnTo>
                    <a:pt x="36861" y="36576"/>
                  </a:lnTo>
                  <a:lnTo>
                    <a:pt x="31527" y="43434"/>
                  </a:lnTo>
                  <a:lnTo>
                    <a:pt x="28479" y="46482"/>
                  </a:lnTo>
                  <a:lnTo>
                    <a:pt x="21621" y="48768"/>
                  </a:lnTo>
                  <a:lnTo>
                    <a:pt x="19335" y="44196"/>
                  </a:lnTo>
                  <a:lnTo>
                    <a:pt x="14763" y="37338"/>
                  </a:lnTo>
                  <a:lnTo>
                    <a:pt x="14763" y="27432"/>
                  </a:lnTo>
                  <a:lnTo>
                    <a:pt x="14763" y="19812"/>
                  </a:lnTo>
                  <a:lnTo>
                    <a:pt x="14001" y="12192"/>
                  </a:lnTo>
                  <a:lnTo>
                    <a:pt x="16287" y="9144"/>
                  </a:lnTo>
                  <a:lnTo>
                    <a:pt x="23907" y="8381"/>
                  </a:lnTo>
                  <a:lnTo>
                    <a:pt x="31527" y="8381"/>
                  </a:lnTo>
                  <a:lnTo>
                    <a:pt x="35337" y="14477"/>
                  </a:lnTo>
                  <a:lnTo>
                    <a:pt x="36861" y="21335"/>
                  </a:lnTo>
                  <a:lnTo>
                    <a:pt x="38385" y="26669"/>
                  </a:lnTo>
                  <a:lnTo>
                    <a:pt x="39909" y="38100"/>
                  </a:lnTo>
                  <a:lnTo>
                    <a:pt x="36861" y="42671"/>
                  </a:lnTo>
                  <a:lnTo>
                    <a:pt x="35337" y="44957"/>
                  </a:lnTo>
                  <a:lnTo>
                    <a:pt x="28479" y="49530"/>
                  </a:lnTo>
                  <a:lnTo>
                    <a:pt x="25431" y="46482"/>
                  </a:lnTo>
                  <a:lnTo>
                    <a:pt x="20859" y="41148"/>
                  </a:lnTo>
                  <a:lnTo>
                    <a:pt x="22383" y="31242"/>
                  </a:lnTo>
                  <a:lnTo>
                    <a:pt x="22383" y="25146"/>
                  </a:lnTo>
                  <a:lnTo>
                    <a:pt x="22383" y="18288"/>
                  </a:lnTo>
                  <a:lnTo>
                    <a:pt x="23145" y="17526"/>
                  </a:lnTo>
                  <a:lnTo>
                    <a:pt x="27717" y="14477"/>
                  </a:lnTo>
                  <a:lnTo>
                    <a:pt x="31527" y="16763"/>
                  </a:lnTo>
                  <a:lnTo>
                    <a:pt x="30765" y="12953"/>
                  </a:lnTo>
                  <a:lnTo>
                    <a:pt x="31527" y="19049"/>
                  </a:lnTo>
                  <a:lnTo>
                    <a:pt x="31527" y="23622"/>
                  </a:lnTo>
                  <a:lnTo>
                    <a:pt x="32289" y="28955"/>
                  </a:lnTo>
                  <a:lnTo>
                    <a:pt x="28479" y="32003"/>
                  </a:lnTo>
                  <a:lnTo>
                    <a:pt x="27717" y="32003"/>
                  </a:lnTo>
                  <a:lnTo>
                    <a:pt x="26955" y="32003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83" name="Google Shape;2283;p34"/>
            <p:cNvGrpSpPr/>
            <p:nvPr/>
          </p:nvGrpSpPr>
          <p:grpSpPr>
            <a:xfrm>
              <a:off x="4369295" y="5773661"/>
              <a:ext cx="461797" cy="198145"/>
              <a:chOff x="4369295" y="5773661"/>
              <a:chExt cx="461797" cy="198145"/>
            </a:xfrm>
          </p:grpSpPr>
          <p:pic>
            <p:nvPicPr>
              <p:cNvPr id="2284" name="Google Shape;2284;p34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4369295" y="5822429"/>
                <a:ext cx="151734" cy="1493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5" name="Google Shape;2285;p34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4541162" y="5778995"/>
                <a:ext cx="86059" cy="16461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6" name="Google Shape;2286;p34"/>
              <p:cNvPicPr preferRelativeResize="0"/>
              <p:nvPr/>
            </p:nvPicPr>
            <p:blipFill rotWithShape="1">
              <a:blip r:embed="rId50">
                <a:alphaModFix/>
              </a:blip>
              <a:srcRect b="0" l="0" r="0" t="0"/>
              <a:stretch/>
            </p:blipFill>
            <p:spPr>
              <a:xfrm>
                <a:off x="4659784" y="5773661"/>
                <a:ext cx="171308" cy="16842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87" name="Google Shape;2287;p34"/>
            <p:cNvPicPr preferRelativeResize="0"/>
            <p:nvPr/>
          </p:nvPicPr>
          <p:blipFill rotWithShape="1">
            <a:blip r:embed="rId51">
              <a:alphaModFix/>
            </a:blip>
            <a:srcRect b="0" l="0" r="0" t="0"/>
            <a:stretch/>
          </p:blipFill>
          <p:spPr>
            <a:xfrm>
              <a:off x="5188254" y="5747753"/>
              <a:ext cx="361403" cy="2133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8" name="Google Shape;2288;p34"/>
            <p:cNvSpPr/>
            <p:nvPr/>
          </p:nvSpPr>
          <p:spPr>
            <a:xfrm>
              <a:off x="5869685" y="5826252"/>
              <a:ext cx="8889" cy="87629"/>
            </a:xfrm>
            <a:custGeom>
              <a:rect b="b" l="l" r="r" t="t"/>
              <a:pathLst>
                <a:path extrusionOk="0" h="87629" w="8889">
                  <a:moveTo>
                    <a:pt x="0" y="0"/>
                  </a:moveTo>
                  <a:lnTo>
                    <a:pt x="1619" y="13477"/>
                  </a:lnTo>
                  <a:lnTo>
                    <a:pt x="3810" y="26669"/>
                  </a:lnTo>
                  <a:lnTo>
                    <a:pt x="6000" y="39862"/>
                  </a:lnTo>
                  <a:lnTo>
                    <a:pt x="7620" y="53339"/>
                  </a:lnTo>
                  <a:lnTo>
                    <a:pt x="8131" y="61698"/>
                  </a:lnTo>
                  <a:lnTo>
                    <a:pt x="8286" y="70484"/>
                  </a:lnTo>
                  <a:lnTo>
                    <a:pt x="7727" y="79271"/>
                  </a:lnTo>
                  <a:lnTo>
                    <a:pt x="6096" y="87629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34"/>
            <p:cNvSpPr/>
            <p:nvPr/>
          </p:nvSpPr>
          <p:spPr>
            <a:xfrm>
              <a:off x="5834634" y="5732526"/>
              <a:ext cx="13970" cy="3175"/>
            </a:xfrm>
            <a:custGeom>
              <a:rect b="b" l="l" r="r" t="t"/>
              <a:pathLst>
                <a:path extrusionOk="0" h="3175" w="13970">
                  <a:moveTo>
                    <a:pt x="0" y="3047"/>
                  </a:moveTo>
                  <a:lnTo>
                    <a:pt x="4572" y="2285"/>
                  </a:lnTo>
                  <a:lnTo>
                    <a:pt x="9144" y="1523"/>
                  </a:lnTo>
                  <a:lnTo>
                    <a:pt x="13716" y="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0" name="Google Shape;2290;p34"/>
            <p:cNvGrpSpPr/>
            <p:nvPr/>
          </p:nvGrpSpPr>
          <p:grpSpPr>
            <a:xfrm>
              <a:off x="5906262" y="5783580"/>
              <a:ext cx="86360" cy="125095"/>
              <a:chOff x="5906262" y="5783580"/>
              <a:chExt cx="86360" cy="125095"/>
            </a:xfrm>
          </p:grpSpPr>
          <p:sp>
            <p:nvSpPr>
              <p:cNvPr id="2291" name="Google Shape;2291;p34"/>
              <p:cNvSpPr/>
              <p:nvPr/>
            </p:nvSpPr>
            <p:spPr>
              <a:xfrm>
                <a:off x="5939028" y="5783580"/>
                <a:ext cx="5714" cy="125095"/>
              </a:xfrm>
              <a:custGeom>
                <a:rect b="b" l="l" r="r" t="t"/>
                <a:pathLst>
                  <a:path extrusionOk="0" h="125095" w="5714">
                    <a:moveTo>
                      <a:pt x="5334" y="0"/>
                    </a:moveTo>
                    <a:lnTo>
                      <a:pt x="5429" y="19550"/>
                    </a:lnTo>
                    <a:lnTo>
                      <a:pt x="5524" y="39243"/>
                    </a:lnTo>
                    <a:lnTo>
                      <a:pt x="5334" y="58935"/>
                    </a:lnTo>
                    <a:lnTo>
                      <a:pt x="4572" y="78486"/>
                    </a:lnTo>
                    <a:lnTo>
                      <a:pt x="3857" y="90356"/>
                    </a:lnTo>
                    <a:lnTo>
                      <a:pt x="2857" y="102012"/>
                    </a:lnTo>
                    <a:lnTo>
                      <a:pt x="1571" y="113526"/>
                    </a:lnTo>
                    <a:lnTo>
                      <a:pt x="0" y="12496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2" name="Google Shape;2292;p34"/>
              <p:cNvSpPr/>
              <p:nvPr/>
            </p:nvSpPr>
            <p:spPr>
              <a:xfrm>
                <a:off x="5906262" y="5818632"/>
                <a:ext cx="86360" cy="20954"/>
              </a:xfrm>
              <a:custGeom>
                <a:rect b="b" l="l" r="r" t="t"/>
                <a:pathLst>
                  <a:path extrusionOk="0" h="20954" w="86360">
                    <a:moveTo>
                      <a:pt x="0" y="20574"/>
                    </a:moveTo>
                    <a:lnTo>
                      <a:pt x="13704" y="18395"/>
                    </a:lnTo>
                    <a:lnTo>
                      <a:pt x="27336" y="16287"/>
                    </a:lnTo>
                    <a:lnTo>
                      <a:pt x="40826" y="14037"/>
                    </a:lnTo>
                    <a:lnTo>
                      <a:pt x="54102" y="11430"/>
                    </a:lnTo>
                    <a:lnTo>
                      <a:pt x="62960" y="9429"/>
                    </a:lnTo>
                    <a:lnTo>
                      <a:pt x="70675" y="6858"/>
                    </a:lnTo>
                    <a:lnTo>
                      <a:pt x="78105" y="3714"/>
                    </a:lnTo>
                    <a:lnTo>
                      <a:pt x="86106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293" name="Google Shape;2293;p34"/>
            <p:cNvPicPr preferRelativeResize="0"/>
            <p:nvPr/>
          </p:nvPicPr>
          <p:blipFill rotWithShape="1">
            <a:blip r:embed="rId52">
              <a:alphaModFix/>
            </a:blip>
            <a:srcRect b="0" l="0" r="0" t="0"/>
            <a:stretch/>
          </p:blipFill>
          <p:spPr>
            <a:xfrm>
              <a:off x="6292642" y="5780709"/>
              <a:ext cx="436829" cy="1408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94" name="Google Shape;2294;p34"/>
            <p:cNvGrpSpPr/>
            <p:nvPr/>
          </p:nvGrpSpPr>
          <p:grpSpPr>
            <a:xfrm>
              <a:off x="6914387" y="5682234"/>
              <a:ext cx="115570" cy="173354"/>
              <a:chOff x="6914387" y="5682234"/>
              <a:chExt cx="115570" cy="173354"/>
            </a:xfrm>
          </p:grpSpPr>
          <p:sp>
            <p:nvSpPr>
              <p:cNvPr id="2295" name="Google Shape;2295;p34"/>
              <p:cNvSpPr/>
              <p:nvPr/>
            </p:nvSpPr>
            <p:spPr>
              <a:xfrm>
                <a:off x="6922769" y="5682234"/>
                <a:ext cx="7620" cy="173354"/>
              </a:xfrm>
              <a:custGeom>
                <a:rect b="b" l="l" r="r" t="t"/>
                <a:pathLst>
                  <a:path extrusionOk="0" h="173354" w="7620">
                    <a:moveTo>
                      <a:pt x="2285" y="0"/>
                    </a:moveTo>
                    <a:lnTo>
                      <a:pt x="2976" y="16132"/>
                    </a:lnTo>
                    <a:lnTo>
                      <a:pt x="3809" y="32480"/>
                    </a:lnTo>
                    <a:lnTo>
                      <a:pt x="4643" y="48970"/>
                    </a:lnTo>
                    <a:lnTo>
                      <a:pt x="5333" y="65532"/>
                    </a:lnTo>
                    <a:lnTo>
                      <a:pt x="6322" y="83379"/>
                    </a:lnTo>
                    <a:lnTo>
                      <a:pt x="6953" y="101441"/>
                    </a:lnTo>
                    <a:lnTo>
                      <a:pt x="6215" y="146827"/>
                    </a:lnTo>
                    <a:lnTo>
                      <a:pt x="3214" y="164925"/>
                    </a:lnTo>
                    <a:lnTo>
                      <a:pt x="0" y="17297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6" name="Google Shape;2296;p34"/>
              <p:cNvSpPr/>
              <p:nvPr/>
            </p:nvSpPr>
            <p:spPr>
              <a:xfrm>
                <a:off x="6914387" y="5756910"/>
                <a:ext cx="115570" cy="81279"/>
              </a:xfrm>
              <a:custGeom>
                <a:rect b="b" l="l" r="r" t="t"/>
                <a:pathLst>
                  <a:path extrusionOk="0" h="81279" w="115570">
                    <a:moveTo>
                      <a:pt x="0" y="26669"/>
                    </a:moveTo>
                    <a:lnTo>
                      <a:pt x="36575" y="5333"/>
                    </a:lnTo>
                    <a:lnTo>
                      <a:pt x="67056" y="761"/>
                    </a:lnTo>
                    <a:lnTo>
                      <a:pt x="75438" y="0"/>
                    </a:lnTo>
                    <a:lnTo>
                      <a:pt x="74676" y="7619"/>
                    </a:lnTo>
                    <a:lnTo>
                      <a:pt x="74676" y="14477"/>
                    </a:lnTo>
                    <a:lnTo>
                      <a:pt x="73937" y="24764"/>
                    </a:lnTo>
                    <a:lnTo>
                      <a:pt x="72199" y="35051"/>
                    </a:lnTo>
                    <a:lnTo>
                      <a:pt x="70175" y="45338"/>
                    </a:lnTo>
                    <a:lnTo>
                      <a:pt x="68580" y="55625"/>
                    </a:lnTo>
                    <a:lnTo>
                      <a:pt x="83391" y="80891"/>
                    </a:lnTo>
                    <a:lnTo>
                      <a:pt x="91249" y="78485"/>
                    </a:lnTo>
                    <a:lnTo>
                      <a:pt x="115431" y="41136"/>
                    </a:lnTo>
                    <a:lnTo>
                      <a:pt x="114300" y="32003"/>
                    </a:lnTo>
                    <a:lnTo>
                      <a:pt x="82296" y="6857"/>
                    </a:lnTo>
                    <a:lnTo>
                      <a:pt x="65532" y="4571"/>
                    </a:lnTo>
                    <a:lnTo>
                      <a:pt x="62484" y="2285"/>
                    </a:lnTo>
                    <a:lnTo>
                      <a:pt x="62484" y="1523"/>
                    </a:lnTo>
                    <a:lnTo>
                      <a:pt x="62484" y="761"/>
                    </a:lnTo>
                    <a:lnTo>
                      <a:pt x="62484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297" name="Google Shape;2297;p34"/>
            <p:cNvPicPr preferRelativeResize="0"/>
            <p:nvPr/>
          </p:nvPicPr>
          <p:blipFill rotWithShape="1">
            <a:blip r:embed="rId53">
              <a:alphaModFix/>
            </a:blip>
            <a:srcRect b="0" l="0" r="0" t="0"/>
            <a:stretch/>
          </p:blipFill>
          <p:spPr>
            <a:xfrm>
              <a:off x="7194029" y="5714987"/>
              <a:ext cx="248163" cy="2014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8" name="Google Shape;2298;p34"/>
            <p:cNvPicPr preferRelativeResize="0"/>
            <p:nvPr/>
          </p:nvPicPr>
          <p:blipFill rotWithShape="1">
            <a:blip r:embed="rId54">
              <a:alphaModFix/>
            </a:blip>
            <a:srcRect b="0" l="0" r="0" t="0"/>
            <a:stretch/>
          </p:blipFill>
          <p:spPr>
            <a:xfrm>
              <a:off x="7678661" y="5695008"/>
              <a:ext cx="199705" cy="1269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99" name="Google Shape;2299;p34"/>
            <p:cNvGrpSpPr/>
            <p:nvPr/>
          </p:nvGrpSpPr>
          <p:grpSpPr>
            <a:xfrm>
              <a:off x="8128647" y="5564124"/>
              <a:ext cx="704203" cy="203835"/>
              <a:chOff x="8128647" y="5564124"/>
              <a:chExt cx="704203" cy="203835"/>
            </a:xfrm>
          </p:grpSpPr>
          <p:sp>
            <p:nvSpPr>
              <p:cNvPr id="2300" name="Google Shape;2300;p34"/>
              <p:cNvSpPr/>
              <p:nvPr/>
            </p:nvSpPr>
            <p:spPr>
              <a:xfrm>
                <a:off x="8128647" y="5644134"/>
                <a:ext cx="61595" cy="123825"/>
              </a:xfrm>
              <a:custGeom>
                <a:rect b="b" l="l" r="r" t="t"/>
                <a:pathLst>
                  <a:path extrusionOk="0" h="123825" w="61595">
                    <a:moveTo>
                      <a:pt x="4179" y="0"/>
                    </a:moveTo>
                    <a:lnTo>
                      <a:pt x="1547" y="14180"/>
                    </a:lnTo>
                    <a:lnTo>
                      <a:pt x="273" y="28289"/>
                    </a:lnTo>
                    <a:lnTo>
                      <a:pt x="0" y="42541"/>
                    </a:lnTo>
                    <a:lnTo>
                      <a:pt x="369" y="57150"/>
                    </a:lnTo>
                    <a:lnTo>
                      <a:pt x="3369" y="97547"/>
                    </a:lnTo>
                    <a:lnTo>
                      <a:pt x="21681" y="123455"/>
                    </a:lnTo>
                    <a:lnTo>
                      <a:pt x="29325" y="122682"/>
                    </a:lnTo>
                    <a:lnTo>
                      <a:pt x="38826" y="117538"/>
                    </a:lnTo>
                    <a:lnTo>
                      <a:pt x="47041" y="110680"/>
                    </a:lnTo>
                    <a:lnTo>
                      <a:pt x="54399" y="102965"/>
                    </a:lnTo>
                    <a:lnTo>
                      <a:pt x="61329" y="95249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1" name="Google Shape;2301;p34"/>
              <p:cNvSpPr/>
              <p:nvPr/>
            </p:nvSpPr>
            <p:spPr>
              <a:xfrm>
                <a:off x="8131302" y="5639562"/>
                <a:ext cx="53975" cy="57785"/>
              </a:xfrm>
              <a:custGeom>
                <a:rect b="b" l="l" r="r" t="t"/>
                <a:pathLst>
                  <a:path extrusionOk="0" h="57785" w="53975">
                    <a:moveTo>
                      <a:pt x="6096" y="32004"/>
                    </a:moveTo>
                    <a:lnTo>
                      <a:pt x="2690" y="38921"/>
                    </a:lnTo>
                    <a:lnTo>
                      <a:pt x="0" y="46196"/>
                    </a:lnTo>
                    <a:lnTo>
                      <a:pt x="738" y="52470"/>
                    </a:lnTo>
                    <a:lnTo>
                      <a:pt x="7620" y="56388"/>
                    </a:lnTo>
                    <a:lnTo>
                      <a:pt x="16728" y="57316"/>
                    </a:lnTo>
                    <a:lnTo>
                      <a:pt x="25622" y="55816"/>
                    </a:lnTo>
                    <a:lnTo>
                      <a:pt x="53375" y="28277"/>
                    </a:lnTo>
                    <a:lnTo>
                      <a:pt x="52578" y="20574"/>
                    </a:lnTo>
                    <a:lnTo>
                      <a:pt x="27432" y="0"/>
                    </a:lnTo>
                    <a:lnTo>
                      <a:pt x="26670" y="0"/>
                    </a:lnTo>
                    <a:lnTo>
                      <a:pt x="24384" y="0"/>
                    </a:lnTo>
                    <a:lnTo>
                      <a:pt x="23633" y="7227"/>
                    </a:lnTo>
                    <a:lnTo>
                      <a:pt x="24669" y="12668"/>
                    </a:lnTo>
                    <a:lnTo>
                      <a:pt x="27277" y="17680"/>
                    </a:lnTo>
                    <a:lnTo>
                      <a:pt x="31242" y="2362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2" name="Google Shape;2302;p34"/>
              <p:cNvSpPr/>
              <p:nvPr/>
            </p:nvSpPr>
            <p:spPr>
              <a:xfrm>
                <a:off x="8221432" y="5637931"/>
                <a:ext cx="72390" cy="119379"/>
              </a:xfrm>
              <a:custGeom>
                <a:rect b="b" l="l" r="r" t="t"/>
                <a:pathLst>
                  <a:path extrusionOk="0" h="119379" w="72390">
                    <a:moveTo>
                      <a:pt x="54649" y="29063"/>
                    </a:moveTo>
                    <a:lnTo>
                      <a:pt x="23145" y="0"/>
                    </a:lnTo>
                    <a:lnTo>
                      <a:pt x="16549" y="2678"/>
                    </a:lnTo>
                    <a:lnTo>
                      <a:pt x="0" y="43826"/>
                    </a:lnTo>
                    <a:lnTo>
                      <a:pt x="2071" y="53447"/>
                    </a:lnTo>
                    <a:lnTo>
                      <a:pt x="38647" y="77831"/>
                    </a:lnTo>
                    <a:lnTo>
                      <a:pt x="54935" y="82593"/>
                    </a:lnTo>
                    <a:lnTo>
                      <a:pt x="63186" y="85117"/>
                    </a:lnTo>
                    <a:lnTo>
                      <a:pt x="70651" y="88499"/>
                    </a:lnTo>
                    <a:lnTo>
                      <a:pt x="70651" y="89261"/>
                    </a:lnTo>
                    <a:lnTo>
                      <a:pt x="71413" y="90023"/>
                    </a:lnTo>
                    <a:lnTo>
                      <a:pt x="72175" y="90785"/>
                    </a:lnTo>
                    <a:lnTo>
                      <a:pt x="69889" y="99929"/>
                    </a:lnTo>
                    <a:lnTo>
                      <a:pt x="60745" y="102215"/>
                    </a:lnTo>
                    <a:lnTo>
                      <a:pt x="53125" y="106025"/>
                    </a:lnTo>
                    <a:lnTo>
                      <a:pt x="43076" y="110513"/>
                    </a:lnTo>
                    <a:lnTo>
                      <a:pt x="30456" y="115645"/>
                    </a:lnTo>
                    <a:lnTo>
                      <a:pt x="17549" y="119205"/>
                    </a:lnTo>
                    <a:lnTo>
                      <a:pt x="6643" y="118979"/>
                    </a:lnTo>
                    <a:lnTo>
                      <a:pt x="4357" y="115169"/>
                    </a:lnTo>
                    <a:lnTo>
                      <a:pt x="3595" y="112883"/>
                    </a:lnTo>
                    <a:lnTo>
                      <a:pt x="5119" y="109073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3" name="Google Shape;2303;p34"/>
              <p:cNvSpPr/>
              <p:nvPr/>
            </p:nvSpPr>
            <p:spPr>
              <a:xfrm>
                <a:off x="8309229" y="5619750"/>
                <a:ext cx="14604" cy="132079"/>
              </a:xfrm>
              <a:custGeom>
                <a:rect b="b" l="l" r="r" t="t"/>
                <a:pathLst>
                  <a:path extrusionOk="0" h="132079" w="14604">
                    <a:moveTo>
                      <a:pt x="14097" y="0"/>
                    </a:moveTo>
                    <a:lnTo>
                      <a:pt x="14180" y="12703"/>
                    </a:lnTo>
                    <a:lnTo>
                      <a:pt x="14192" y="25622"/>
                    </a:lnTo>
                    <a:lnTo>
                      <a:pt x="13775" y="38683"/>
                    </a:lnTo>
                    <a:lnTo>
                      <a:pt x="12573" y="51816"/>
                    </a:lnTo>
                    <a:lnTo>
                      <a:pt x="10394" y="63948"/>
                    </a:lnTo>
                    <a:lnTo>
                      <a:pt x="8286" y="76295"/>
                    </a:lnTo>
                    <a:lnTo>
                      <a:pt x="6036" y="88784"/>
                    </a:lnTo>
                    <a:lnTo>
                      <a:pt x="3429" y="101346"/>
                    </a:lnTo>
                    <a:lnTo>
                      <a:pt x="2095" y="108573"/>
                    </a:lnTo>
                    <a:lnTo>
                      <a:pt x="762" y="116300"/>
                    </a:lnTo>
                    <a:lnTo>
                      <a:pt x="0" y="124170"/>
                    </a:lnTo>
                    <a:lnTo>
                      <a:pt x="381" y="131826"/>
                    </a:lnTo>
                    <a:lnTo>
                      <a:pt x="1143" y="13182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4" name="Google Shape;2304;p34"/>
              <p:cNvSpPr/>
              <p:nvPr/>
            </p:nvSpPr>
            <p:spPr>
              <a:xfrm>
                <a:off x="8309610" y="5676138"/>
                <a:ext cx="86995" cy="58420"/>
              </a:xfrm>
              <a:custGeom>
                <a:rect b="b" l="l" r="r" t="t"/>
                <a:pathLst>
                  <a:path extrusionOk="0" h="58420" w="86995">
                    <a:moveTo>
                      <a:pt x="0" y="13716"/>
                    </a:moveTo>
                    <a:lnTo>
                      <a:pt x="13144" y="12227"/>
                    </a:lnTo>
                    <a:lnTo>
                      <a:pt x="26288" y="10953"/>
                    </a:lnTo>
                    <a:lnTo>
                      <a:pt x="39433" y="9536"/>
                    </a:lnTo>
                    <a:lnTo>
                      <a:pt x="83058" y="0"/>
                    </a:lnTo>
                    <a:lnTo>
                      <a:pt x="84582" y="0"/>
                    </a:lnTo>
                    <a:lnTo>
                      <a:pt x="85344" y="0"/>
                    </a:lnTo>
                    <a:lnTo>
                      <a:pt x="84582" y="7620"/>
                    </a:lnTo>
                    <a:lnTo>
                      <a:pt x="81534" y="15240"/>
                    </a:lnTo>
                    <a:lnTo>
                      <a:pt x="79248" y="22860"/>
                    </a:lnTo>
                    <a:lnTo>
                      <a:pt x="77128" y="29610"/>
                    </a:lnTo>
                    <a:lnTo>
                      <a:pt x="75438" y="36290"/>
                    </a:lnTo>
                    <a:lnTo>
                      <a:pt x="74318" y="43112"/>
                    </a:lnTo>
                    <a:lnTo>
                      <a:pt x="73914" y="50292"/>
                    </a:lnTo>
                    <a:lnTo>
                      <a:pt x="73914" y="57912"/>
                    </a:lnTo>
                    <a:lnTo>
                      <a:pt x="84582" y="50292"/>
                    </a:lnTo>
                    <a:lnTo>
                      <a:pt x="86868" y="4876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5" name="Google Shape;2305;p34"/>
              <p:cNvSpPr/>
              <p:nvPr/>
            </p:nvSpPr>
            <p:spPr>
              <a:xfrm>
                <a:off x="8369046" y="5600700"/>
                <a:ext cx="16509" cy="18414"/>
              </a:xfrm>
              <a:custGeom>
                <a:rect b="b" l="l" r="r" t="t"/>
                <a:pathLst>
                  <a:path extrusionOk="0" h="18414" w="16509">
                    <a:moveTo>
                      <a:pt x="16001" y="18287"/>
                    </a:moveTo>
                    <a:lnTo>
                      <a:pt x="7619" y="6857"/>
                    </a:lnTo>
                    <a:lnTo>
                      <a:pt x="6857" y="6857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6" name="Google Shape;2306;p34"/>
              <p:cNvSpPr/>
              <p:nvPr/>
            </p:nvSpPr>
            <p:spPr>
              <a:xfrm>
                <a:off x="8421624" y="5638038"/>
                <a:ext cx="127000" cy="95250"/>
              </a:xfrm>
              <a:custGeom>
                <a:rect b="b" l="l" r="r" t="t"/>
                <a:pathLst>
                  <a:path extrusionOk="0" h="95250" w="127000">
                    <a:moveTo>
                      <a:pt x="11429" y="41148"/>
                    </a:moveTo>
                    <a:lnTo>
                      <a:pt x="10358" y="49803"/>
                    </a:lnTo>
                    <a:lnTo>
                      <a:pt x="8572" y="57816"/>
                    </a:lnTo>
                    <a:lnTo>
                      <a:pt x="6500" y="65686"/>
                    </a:lnTo>
                    <a:lnTo>
                      <a:pt x="4571" y="73914"/>
                    </a:lnTo>
                    <a:lnTo>
                      <a:pt x="3047" y="80010"/>
                    </a:lnTo>
                    <a:lnTo>
                      <a:pt x="3047" y="86106"/>
                    </a:lnTo>
                    <a:lnTo>
                      <a:pt x="2285" y="92202"/>
                    </a:lnTo>
                    <a:lnTo>
                      <a:pt x="2285" y="93726"/>
                    </a:lnTo>
                    <a:lnTo>
                      <a:pt x="2285" y="94488"/>
                    </a:lnTo>
                    <a:lnTo>
                      <a:pt x="2285" y="95250"/>
                    </a:lnTo>
                    <a:lnTo>
                      <a:pt x="1523" y="89916"/>
                    </a:lnTo>
                    <a:lnTo>
                      <a:pt x="0" y="83058"/>
                    </a:lnTo>
                    <a:lnTo>
                      <a:pt x="0" y="76200"/>
                    </a:lnTo>
                    <a:lnTo>
                      <a:pt x="8381" y="35052"/>
                    </a:lnTo>
                    <a:lnTo>
                      <a:pt x="32003" y="22860"/>
                    </a:lnTo>
                    <a:lnTo>
                      <a:pt x="38528" y="24538"/>
                    </a:lnTo>
                    <a:lnTo>
                      <a:pt x="57602" y="63972"/>
                    </a:lnTo>
                    <a:lnTo>
                      <a:pt x="57911" y="71628"/>
                    </a:lnTo>
                    <a:lnTo>
                      <a:pt x="58673" y="76200"/>
                    </a:lnTo>
                    <a:lnTo>
                      <a:pt x="57911" y="80772"/>
                    </a:lnTo>
                    <a:lnTo>
                      <a:pt x="57911" y="84582"/>
                    </a:lnTo>
                    <a:lnTo>
                      <a:pt x="57911" y="80010"/>
                    </a:lnTo>
                    <a:lnTo>
                      <a:pt x="57911" y="68580"/>
                    </a:lnTo>
                    <a:lnTo>
                      <a:pt x="57911" y="61722"/>
                    </a:lnTo>
                    <a:lnTo>
                      <a:pt x="59174" y="49625"/>
                    </a:lnTo>
                    <a:lnTo>
                      <a:pt x="73913" y="6096"/>
                    </a:lnTo>
                    <a:lnTo>
                      <a:pt x="88391" y="0"/>
                    </a:lnTo>
                    <a:lnTo>
                      <a:pt x="94714" y="1654"/>
                    </a:lnTo>
                    <a:lnTo>
                      <a:pt x="118205" y="32194"/>
                    </a:lnTo>
                    <a:lnTo>
                      <a:pt x="123884" y="57007"/>
                    </a:lnTo>
                    <a:lnTo>
                      <a:pt x="123539" y="65532"/>
                    </a:lnTo>
                    <a:lnTo>
                      <a:pt x="123336" y="74056"/>
                    </a:lnTo>
                    <a:lnTo>
                      <a:pt x="124205" y="82296"/>
                    </a:lnTo>
                    <a:lnTo>
                      <a:pt x="124967" y="83820"/>
                    </a:lnTo>
                    <a:lnTo>
                      <a:pt x="125729" y="85344"/>
                    </a:lnTo>
                    <a:lnTo>
                      <a:pt x="126491" y="8686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7" name="Google Shape;2307;p34"/>
              <p:cNvSpPr/>
              <p:nvPr/>
            </p:nvSpPr>
            <p:spPr>
              <a:xfrm>
                <a:off x="8562213" y="5636514"/>
                <a:ext cx="95884" cy="90170"/>
              </a:xfrm>
              <a:custGeom>
                <a:rect b="b" l="l" r="r" t="t"/>
                <a:pathLst>
                  <a:path extrusionOk="0" h="90170" w="95884">
                    <a:moveTo>
                      <a:pt x="76580" y="51816"/>
                    </a:moveTo>
                    <a:lnTo>
                      <a:pt x="74211" y="42576"/>
                    </a:lnTo>
                    <a:lnTo>
                      <a:pt x="72485" y="33909"/>
                    </a:lnTo>
                    <a:lnTo>
                      <a:pt x="70901" y="25241"/>
                    </a:lnTo>
                    <a:lnTo>
                      <a:pt x="68960" y="16002"/>
                    </a:lnTo>
                    <a:lnTo>
                      <a:pt x="68198" y="11430"/>
                    </a:lnTo>
                    <a:lnTo>
                      <a:pt x="66674" y="1524"/>
                    </a:lnTo>
                    <a:lnTo>
                      <a:pt x="60578" y="0"/>
                    </a:lnTo>
                    <a:lnTo>
                      <a:pt x="24645" y="27074"/>
                    </a:lnTo>
                    <a:lnTo>
                      <a:pt x="3428" y="66294"/>
                    </a:lnTo>
                    <a:lnTo>
                      <a:pt x="0" y="80391"/>
                    </a:lnTo>
                    <a:lnTo>
                      <a:pt x="1714" y="86439"/>
                    </a:lnTo>
                    <a:lnTo>
                      <a:pt x="8000" y="89916"/>
                    </a:lnTo>
                    <a:lnTo>
                      <a:pt x="18097" y="89773"/>
                    </a:lnTo>
                    <a:lnTo>
                      <a:pt x="50291" y="66186"/>
                    </a:lnTo>
                    <a:lnTo>
                      <a:pt x="61340" y="33528"/>
                    </a:lnTo>
                    <a:lnTo>
                      <a:pt x="61340" y="27432"/>
                    </a:lnTo>
                    <a:lnTo>
                      <a:pt x="62102" y="22098"/>
                    </a:lnTo>
                    <a:lnTo>
                      <a:pt x="62019" y="30670"/>
                    </a:lnTo>
                    <a:lnTo>
                      <a:pt x="62007" y="39243"/>
                    </a:lnTo>
                    <a:lnTo>
                      <a:pt x="62424" y="47815"/>
                    </a:lnTo>
                    <a:lnTo>
                      <a:pt x="78104" y="83820"/>
                    </a:lnTo>
                    <a:lnTo>
                      <a:pt x="83438" y="86868"/>
                    </a:lnTo>
                    <a:lnTo>
                      <a:pt x="90296" y="85344"/>
                    </a:lnTo>
                    <a:lnTo>
                      <a:pt x="95630" y="8534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8" name="Google Shape;2308;p34"/>
              <p:cNvSpPr/>
              <p:nvPr/>
            </p:nvSpPr>
            <p:spPr>
              <a:xfrm>
                <a:off x="8674727" y="5564124"/>
                <a:ext cx="7620" cy="139064"/>
              </a:xfrm>
              <a:custGeom>
                <a:rect b="b" l="l" r="r" t="t"/>
                <a:pathLst>
                  <a:path extrusionOk="0" h="139064" w="7620">
                    <a:moveTo>
                      <a:pt x="7500" y="0"/>
                    </a:moveTo>
                    <a:lnTo>
                      <a:pt x="1393" y="41469"/>
                    </a:lnTo>
                    <a:lnTo>
                      <a:pt x="0" y="70032"/>
                    </a:lnTo>
                    <a:lnTo>
                      <a:pt x="71" y="84581"/>
                    </a:lnTo>
                    <a:lnTo>
                      <a:pt x="428" y="99131"/>
                    </a:lnTo>
                    <a:lnTo>
                      <a:pt x="642" y="113538"/>
                    </a:lnTo>
                    <a:lnTo>
                      <a:pt x="642" y="121920"/>
                    </a:lnTo>
                    <a:lnTo>
                      <a:pt x="1404" y="130302"/>
                    </a:lnTo>
                    <a:lnTo>
                      <a:pt x="1404" y="13868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9" name="Google Shape;2309;p34"/>
              <p:cNvSpPr/>
              <p:nvPr/>
            </p:nvSpPr>
            <p:spPr>
              <a:xfrm>
                <a:off x="8655093" y="5627370"/>
                <a:ext cx="102234" cy="76200"/>
              </a:xfrm>
              <a:custGeom>
                <a:rect b="b" l="l" r="r" t="t"/>
                <a:pathLst>
                  <a:path extrusionOk="0" h="76200" w="102234">
                    <a:moveTo>
                      <a:pt x="5036" y="57911"/>
                    </a:moveTo>
                    <a:lnTo>
                      <a:pt x="3167" y="52339"/>
                    </a:lnTo>
                    <a:lnTo>
                      <a:pt x="940" y="44767"/>
                    </a:lnTo>
                    <a:lnTo>
                      <a:pt x="0" y="36909"/>
                    </a:lnTo>
                    <a:lnTo>
                      <a:pt x="1988" y="30479"/>
                    </a:lnTo>
                    <a:lnTo>
                      <a:pt x="7453" y="25896"/>
                    </a:lnTo>
                    <a:lnTo>
                      <a:pt x="14847" y="22383"/>
                    </a:lnTo>
                    <a:lnTo>
                      <a:pt x="22669" y="19871"/>
                    </a:lnTo>
                    <a:lnTo>
                      <a:pt x="29420" y="18287"/>
                    </a:lnTo>
                    <a:lnTo>
                      <a:pt x="36945" y="16097"/>
                    </a:lnTo>
                    <a:lnTo>
                      <a:pt x="47327" y="13906"/>
                    </a:lnTo>
                    <a:lnTo>
                      <a:pt x="57709" y="13144"/>
                    </a:lnTo>
                    <a:lnTo>
                      <a:pt x="65234" y="15239"/>
                    </a:lnTo>
                    <a:lnTo>
                      <a:pt x="69806" y="19049"/>
                    </a:lnTo>
                    <a:lnTo>
                      <a:pt x="68282" y="28955"/>
                    </a:lnTo>
                    <a:lnTo>
                      <a:pt x="68282" y="35051"/>
                    </a:lnTo>
                    <a:lnTo>
                      <a:pt x="67984" y="43160"/>
                    </a:lnTo>
                    <a:lnTo>
                      <a:pt x="67615" y="51339"/>
                    </a:lnTo>
                    <a:lnTo>
                      <a:pt x="67960" y="59376"/>
                    </a:lnTo>
                    <a:lnTo>
                      <a:pt x="69806" y="67055"/>
                    </a:lnTo>
                    <a:lnTo>
                      <a:pt x="72854" y="73913"/>
                    </a:lnTo>
                    <a:lnTo>
                      <a:pt x="75902" y="75437"/>
                    </a:lnTo>
                    <a:lnTo>
                      <a:pt x="81998" y="75437"/>
                    </a:lnTo>
                    <a:lnTo>
                      <a:pt x="89618" y="76199"/>
                    </a:lnTo>
                    <a:lnTo>
                      <a:pt x="101846" y="34278"/>
                    </a:lnTo>
                    <a:lnTo>
                      <a:pt x="101810" y="25145"/>
                    </a:lnTo>
                    <a:lnTo>
                      <a:pt x="100905" y="17085"/>
                    </a:lnTo>
                    <a:lnTo>
                      <a:pt x="98000" y="10953"/>
                    </a:lnTo>
                    <a:lnTo>
                      <a:pt x="92809" y="6393"/>
                    </a:lnTo>
                    <a:lnTo>
                      <a:pt x="85046" y="3047"/>
                    </a:lnTo>
                    <a:lnTo>
                      <a:pt x="78188" y="0"/>
                    </a:lnTo>
                    <a:lnTo>
                      <a:pt x="72854" y="1523"/>
                    </a:lnTo>
                    <a:lnTo>
                      <a:pt x="68282" y="3047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0" name="Google Shape;2310;p34"/>
              <p:cNvSpPr/>
              <p:nvPr/>
            </p:nvSpPr>
            <p:spPr>
              <a:xfrm>
                <a:off x="8782050" y="5593080"/>
                <a:ext cx="50800" cy="106045"/>
              </a:xfrm>
              <a:custGeom>
                <a:rect b="b" l="l" r="r" t="t"/>
                <a:pathLst>
                  <a:path extrusionOk="0" h="106045" w="50800">
                    <a:moveTo>
                      <a:pt x="0" y="41910"/>
                    </a:moveTo>
                    <a:lnTo>
                      <a:pt x="9013" y="40850"/>
                    </a:lnTo>
                    <a:lnTo>
                      <a:pt x="16097" y="40862"/>
                    </a:lnTo>
                    <a:lnTo>
                      <a:pt x="22181" y="43303"/>
                    </a:lnTo>
                    <a:lnTo>
                      <a:pt x="35814" y="73914"/>
                    </a:lnTo>
                    <a:lnTo>
                      <a:pt x="35349" y="81784"/>
                    </a:lnTo>
                    <a:lnTo>
                      <a:pt x="33813" y="90011"/>
                    </a:lnTo>
                    <a:lnTo>
                      <a:pt x="30991" y="97809"/>
                    </a:lnTo>
                    <a:lnTo>
                      <a:pt x="26670" y="104394"/>
                    </a:lnTo>
                    <a:lnTo>
                      <a:pt x="26670" y="105156"/>
                    </a:lnTo>
                    <a:lnTo>
                      <a:pt x="25908" y="105156"/>
                    </a:lnTo>
                    <a:lnTo>
                      <a:pt x="25146" y="105918"/>
                    </a:lnTo>
                    <a:lnTo>
                      <a:pt x="24384" y="98298"/>
                    </a:lnTo>
                    <a:lnTo>
                      <a:pt x="35528" y="58769"/>
                    </a:lnTo>
                    <a:lnTo>
                      <a:pt x="46755" y="27777"/>
                    </a:lnTo>
                    <a:lnTo>
                      <a:pt x="48672" y="21621"/>
                    </a:lnTo>
                    <a:lnTo>
                      <a:pt x="49875" y="15323"/>
                    </a:lnTo>
                    <a:lnTo>
                      <a:pt x="50291" y="8382"/>
                    </a:lnTo>
                    <a:lnTo>
                      <a:pt x="50291" y="4572"/>
                    </a:lnTo>
                    <a:lnTo>
                      <a:pt x="50291" y="3048"/>
                    </a:lnTo>
                    <a:lnTo>
                      <a:pt x="50291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11" name="Google Shape;2311;p34"/>
            <p:cNvSpPr/>
            <p:nvPr/>
          </p:nvSpPr>
          <p:spPr>
            <a:xfrm>
              <a:off x="9095231" y="5574791"/>
              <a:ext cx="13334" cy="81914"/>
            </a:xfrm>
            <a:custGeom>
              <a:rect b="b" l="l" r="r" t="t"/>
              <a:pathLst>
                <a:path extrusionOk="0" h="81914" w="13334">
                  <a:moveTo>
                    <a:pt x="12953" y="0"/>
                  </a:moveTo>
                  <a:lnTo>
                    <a:pt x="1523" y="43434"/>
                  </a:lnTo>
                  <a:lnTo>
                    <a:pt x="761" y="76962"/>
                  </a:lnTo>
                  <a:lnTo>
                    <a:pt x="761" y="80010"/>
                  </a:lnTo>
                  <a:lnTo>
                    <a:pt x="0" y="80772"/>
                  </a:lnTo>
                  <a:lnTo>
                    <a:pt x="1523" y="81534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2" name="Google Shape;2312;p34"/>
            <p:cNvGrpSpPr/>
            <p:nvPr/>
          </p:nvGrpSpPr>
          <p:grpSpPr>
            <a:xfrm>
              <a:off x="9085326" y="5494782"/>
              <a:ext cx="123063" cy="149732"/>
              <a:chOff x="9085326" y="5494782"/>
              <a:chExt cx="123063" cy="149732"/>
            </a:xfrm>
          </p:grpSpPr>
          <p:sp>
            <p:nvSpPr>
              <p:cNvPr id="2313" name="Google Shape;2313;p34"/>
              <p:cNvSpPr/>
              <p:nvPr/>
            </p:nvSpPr>
            <p:spPr>
              <a:xfrm>
                <a:off x="9085326" y="5494782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047"/>
                    </a:moveTo>
                    <a:lnTo>
                      <a:pt x="0" y="11429"/>
                    </a:lnTo>
                    <a:lnTo>
                      <a:pt x="3048" y="15239"/>
                    </a:lnTo>
                    <a:lnTo>
                      <a:pt x="11430" y="15239"/>
                    </a:lnTo>
                    <a:lnTo>
                      <a:pt x="15240" y="11429"/>
                    </a:lnTo>
                    <a:lnTo>
                      <a:pt x="15240" y="7619"/>
                    </a:lnTo>
                    <a:lnTo>
                      <a:pt x="15240" y="3047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047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4" name="Google Shape;2314;p34"/>
              <p:cNvSpPr/>
              <p:nvPr/>
            </p:nvSpPr>
            <p:spPr>
              <a:xfrm>
                <a:off x="9115044" y="5547360"/>
                <a:ext cx="93345" cy="97154"/>
              </a:xfrm>
              <a:custGeom>
                <a:rect b="b" l="l" r="r" t="t"/>
                <a:pathLst>
                  <a:path extrusionOk="0" h="97154" w="93345">
                    <a:moveTo>
                      <a:pt x="84581" y="21336"/>
                    </a:moveTo>
                    <a:lnTo>
                      <a:pt x="83736" y="13716"/>
                    </a:lnTo>
                    <a:lnTo>
                      <a:pt x="82391" y="7239"/>
                    </a:lnTo>
                    <a:lnTo>
                      <a:pt x="78902" y="2476"/>
                    </a:lnTo>
                    <a:lnTo>
                      <a:pt x="71627" y="0"/>
                    </a:lnTo>
                    <a:lnTo>
                      <a:pt x="64055" y="95"/>
                    </a:lnTo>
                    <a:lnTo>
                      <a:pt x="38957" y="28860"/>
                    </a:lnTo>
                    <a:lnTo>
                      <a:pt x="37588" y="38135"/>
                    </a:lnTo>
                    <a:lnTo>
                      <a:pt x="38861" y="46482"/>
                    </a:lnTo>
                    <a:lnTo>
                      <a:pt x="45112" y="55435"/>
                    </a:lnTo>
                    <a:lnTo>
                      <a:pt x="54578" y="62103"/>
                    </a:lnTo>
                    <a:lnTo>
                      <a:pt x="65329" y="67056"/>
                    </a:lnTo>
                    <a:lnTo>
                      <a:pt x="75437" y="70866"/>
                    </a:lnTo>
                    <a:lnTo>
                      <a:pt x="80009" y="73152"/>
                    </a:lnTo>
                    <a:lnTo>
                      <a:pt x="89915" y="75438"/>
                    </a:lnTo>
                    <a:lnTo>
                      <a:pt x="91439" y="81534"/>
                    </a:lnTo>
                    <a:lnTo>
                      <a:pt x="92963" y="89154"/>
                    </a:lnTo>
                    <a:lnTo>
                      <a:pt x="83057" y="90678"/>
                    </a:lnTo>
                    <a:lnTo>
                      <a:pt x="77723" y="92202"/>
                    </a:lnTo>
                    <a:lnTo>
                      <a:pt x="65008" y="94952"/>
                    </a:lnTo>
                    <a:lnTo>
                      <a:pt x="52006" y="96488"/>
                    </a:lnTo>
                    <a:lnTo>
                      <a:pt x="38719" y="97024"/>
                    </a:lnTo>
                    <a:lnTo>
                      <a:pt x="25145" y="96774"/>
                    </a:lnTo>
                    <a:lnTo>
                      <a:pt x="16823" y="96595"/>
                    </a:lnTo>
                    <a:lnTo>
                      <a:pt x="10572" y="95916"/>
                    </a:lnTo>
                    <a:lnTo>
                      <a:pt x="5322" y="94523"/>
                    </a:lnTo>
                    <a:lnTo>
                      <a:pt x="0" y="9220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15" name="Google Shape;2315;p34"/>
            <p:cNvGrpSpPr/>
            <p:nvPr/>
          </p:nvGrpSpPr>
          <p:grpSpPr>
            <a:xfrm>
              <a:off x="8265544" y="5953493"/>
              <a:ext cx="367927" cy="272916"/>
              <a:chOff x="8265544" y="5953493"/>
              <a:chExt cx="367927" cy="272916"/>
            </a:xfrm>
          </p:grpSpPr>
          <p:pic>
            <p:nvPicPr>
              <p:cNvPr id="2316" name="Google Shape;2316;p34"/>
              <p:cNvPicPr preferRelativeResize="0"/>
              <p:nvPr/>
            </p:nvPicPr>
            <p:blipFill rotWithShape="1">
              <a:blip r:embed="rId55">
                <a:alphaModFix/>
              </a:blip>
              <a:srcRect b="0" l="0" r="0" t="0"/>
              <a:stretch/>
            </p:blipFill>
            <p:spPr>
              <a:xfrm>
                <a:off x="8265544" y="5978639"/>
                <a:ext cx="95894" cy="2477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7" name="Google Shape;2317;p34"/>
              <p:cNvPicPr preferRelativeResize="0"/>
              <p:nvPr/>
            </p:nvPicPr>
            <p:blipFill rotWithShape="1">
              <a:blip r:embed="rId56">
                <a:alphaModFix/>
              </a:blip>
              <a:srcRect b="0" l="0" r="0" t="0"/>
              <a:stretch/>
            </p:blipFill>
            <p:spPr>
              <a:xfrm>
                <a:off x="8391571" y="5953493"/>
                <a:ext cx="241900" cy="1727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18" name="Google Shape;2318;p34"/>
            <p:cNvGrpSpPr/>
            <p:nvPr/>
          </p:nvGrpSpPr>
          <p:grpSpPr>
            <a:xfrm>
              <a:off x="8723375" y="5973318"/>
              <a:ext cx="53340" cy="130810"/>
              <a:chOff x="8723375" y="5973318"/>
              <a:chExt cx="53340" cy="130810"/>
            </a:xfrm>
          </p:grpSpPr>
          <p:sp>
            <p:nvSpPr>
              <p:cNvPr id="2319" name="Google Shape;2319;p34"/>
              <p:cNvSpPr/>
              <p:nvPr/>
            </p:nvSpPr>
            <p:spPr>
              <a:xfrm>
                <a:off x="8723375" y="5973318"/>
                <a:ext cx="53340" cy="97154"/>
              </a:xfrm>
              <a:custGeom>
                <a:rect b="b" l="l" r="r" t="t"/>
                <a:pathLst>
                  <a:path extrusionOk="0" h="97154" w="53340">
                    <a:moveTo>
                      <a:pt x="1524" y="14477"/>
                    </a:moveTo>
                    <a:lnTo>
                      <a:pt x="2286" y="0"/>
                    </a:lnTo>
                    <a:lnTo>
                      <a:pt x="0" y="761"/>
                    </a:lnTo>
                    <a:lnTo>
                      <a:pt x="12192" y="0"/>
                    </a:lnTo>
                    <a:lnTo>
                      <a:pt x="19109" y="440"/>
                    </a:lnTo>
                    <a:lnTo>
                      <a:pt x="51816" y="25145"/>
                    </a:lnTo>
                    <a:lnTo>
                      <a:pt x="53340" y="33527"/>
                    </a:lnTo>
                    <a:lnTo>
                      <a:pt x="50292" y="41147"/>
                    </a:lnTo>
                    <a:lnTo>
                      <a:pt x="45720" y="48005"/>
                    </a:lnTo>
                    <a:lnTo>
                      <a:pt x="40778" y="55185"/>
                    </a:lnTo>
                    <a:lnTo>
                      <a:pt x="35337" y="62007"/>
                    </a:lnTo>
                    <a:lnTo>
                      <a:pt x="29753" y="68687"/>
                    </a:lnTo>
                    <a:lnTo>
                      <a:pt x="24384" y="75437"/>
                    </a:lnTo>
                    <a:lnTo>
                      <a:pt x="22098" y="79247"/>
                    </a:lnTo>
                    <a:lnTo>
                      <a:pt x="13716" y="89915"/>
                    </a:lnTo>
                    <a:lnTo>
                      <a:pt x="16764" y="95249"/>
                    </a:lnTo>
                    <a:lnTo>
                      <a:pt x="18288" y="96011"/>
                    </a:lnTo>
                    <a:lnTo>
                      <a:pt x="19050" y="96011"/>
                    </a:lnTo>
                    <a:lnTo>
                      <a:pt x="20574" y="96773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0" name="Google Shape;2320;p34"/>
              <p:cNvSpPr/>
              <p:nvPr/>
            </p:nvSpPr>
            <p:spPr>
              <a:xfrm>
                <a:off x="8746997" y="6083808"/>
                <a:ext cx="1270" cy="20320"/>
              </a:xfrm>
              <a:custGeom>
                <a:rect b="b" l="l" r="r" t="t"/>
                <a:pathLst>
                  <a:path extrusionOk="0" h="20320" w="1270">
                    <a:moveTo>
                      <a:pt x="761" y="19812"/>
                    </a:moveTo>
                    <a:lnTo>
                      <a:pt x="0" y="9144"/>
                    </a:lnTo>
                    <a:lnTo>
                      <a:pt x="0" y="6096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5" name="Google Shape;2325;p35"/>
          <p:cNvGrpSpPr/>
          <p:nvPr/>
        </p:nvGrpSpPr>
        <p:grpSpPr>
          <a:xfrm>
            <a:off x="1246996" y="410257"/>
            <a:ext cx="7291011" cy="3775469"/>
            <a:chOff x="3620261" y="2040635"/>
            <a:chExt cx="5771401" cy="4283977"/>
          </a:xfrm>
        </p:grpSpPr>
        <p:pic>
          <p:nvPicPr>
            <p:cNvPr id="2326" name="Google Shape;2326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50908" y="2184641"/>
              <a:ext cx="232268" cy="22252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27" name="Google Shape;2327;p35"/>
            <p:cNvGrpSpPr/>
            <p:nvPr/>
          </p:nvGrpSpPr>
          <p:grpSpPr>
            <a:xfrm>
              <a:off x="4324826" y="2195322"/>
              <a:ext cx="675005" cy="224154"/>
              <a:chOff x="4324826" y="2195322"/>
              <a:chExt cx="675005" cy="224154"/>
            </a:xfrm>
          </p:grpSpPr>
          <p:sp>
            <p:nvSpPr>
              <p:cNvPr id="2328" name="Google Shape;2328;p35"/>
              <p:cNvSpPr/>
              <p:nvPr/>
            </p:nvSpPr>
            <p:spPr>
              <a:xfrm>
                <a:off x="4324826" y="2240982"/>
                <a:ext cx="100329" cy="136525"/>
              </a:xfrm>
              <a:custGeom>
                <a:rect b="b" l="l" r="r" t="t"/>
                <a:pathLst>
                  <a:path extrusionOk="0" h="136525" w="100329">
                    <a:moveTo>
                      <a:pt x="55911" y="41207"/>
                    </a:moveTo>
                    <a:lnTo>
                      <a:pt x="37659" y="6072"/>
                    </a:lnTo>
                    <a:lnTo>
                      <a:pt x="25157" y="0"/>
                    </a:lnTo>
                    <a:lnTo>
                      <a:pt x="19335" y="821"/>
                    </a:lnTo>
                    <a:lnTo>
                      <a:pt x="2571" y="46541"/>
                    </a:lnTo>
                    <a:lnTo>
                      <a:pt x="0" y="80450"/>
                    </a:lnTo>
                    <a:lnTo>
                      <a:pt x="535" y="97976"/>
                    </a:lnTo>
                    <a:lnTo>
                      <a:pt x="16502" y="135040"/>
                    </a:lnTo>
                    <a:lnTo>
                      <a:pt x="25431" y="136457"/>
                    </a:lnTo>
                    <a:lnTo>
                      <a:pt x="36194" y="132718"/>
                    </a:lnTo>
                    <a:lnTo>
                      <a:pt x="60114" y="89070"/>
                    </a:lnTo>
                    <a:lnTo>
                      <a:pt x="64293" y="45779"/>
                    </a:lnTo>
                    <a:lnTo>
                      <a:pt x="64293" y="38159"/>
                    </a:lnTo>
                    <a:lnTo>
                      <a:pt x="64293" y="32825"/>
                    </a:lnTo>
                    <a:lnTo>
                      <a:pt x="60483" y="54161"/>
                    </a:lnTo>
                    <a:lnTo>
                      <a:pt x="60959" y="66127"/>
                    </a:lnTo>
                    <a:lnTo>
                      <a:pt x="74521" y="106263"/>
                    </a:lnTo>
                    <a:lnTo>
                      <a:pt x="94773" y="117407"/>
                    </a:lnTo>
                    <a:lnTo>
                      <a:pt x="96297" y="117407"/>
                    </a:lnTo>
                    <a:lnTo>
                      <a:pt x="97821" y="116645"/>
                    </a:lnTo>
                    <a:lnTo>
                      <a:pt x="100107" y="115883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9" name="Google Shape;2329;p35"/>
              <p:cNvSpPr/>
              <p:nvPr/>
            </p:nvSpPr>
            <p:spPr>
              <a:xfrm>
                <a:off x="4444745" y="2204466"/>
                <a:ext cx="17145" cy="159385"/>
              </a:xfrm>
              <a:custGeom>
                <a:rect b="b" l="l" r="r" t="t"/>
                <a:pathLst>
                  <a:path extrusionOk="0" h="159385" w="17145">
                    <a:moveTo>
                      <a:pt x="0" y="0"/>
                    </a:moveTo>
                    <a:lnTo>
                      <a:pt x="1143" y="17145"/>
                    </a:lnTo>
                    <a:lnTo>
                      <a:pt x="2286" y="34290"/>
                    </a:lnTo>
                    <a:lnTo>
                      <a:pt x="3429" y="51435"/>
                    </a:lnTo>
                    <a:lnTo>
                      <a:pt x="7048" y="100965"/>
                    </a:lnTo>
                    <a:lnTo>
                      <a:pt x="11834" y="140077"/>
                    </a:lnTo>
                    <a:lnTo>
                      <a:pt x="14739" y="152959"/>
                    </a:lnTo>
                    <a:lnTo>
                      <a:pt x="16764" y="159258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0" name="Google Shape;2330;p35"/>
              <p:cNvSpPr/>
              <p:nvPr/>
            </p:nvSpPr>
            <p:spPr>
              <a:xfrm>
                <a:off x="4428743" y="2217420"/>
                <a:ext cx="100964" cy="156210"/>
              </a:xfrm>
              <a:custGeom>
                <a:rect b="b" l="l" r="r" t="t"/>
                <a:pathLst>
                  <a:path extrusionOk="0" h="156210" w="100964">
                    <a:moveTo>
                      <a:pt x="0" y="68579"/>
                    </a:moveTo>
                    <a:lnTo>
                      <a:pt x="46481" y="52577"/>
                    </a:lnTo>
                    <a:lnTo>
                      <a:pt x="86105" y="25145"/>
                    </a:lnTo>
                    <a:lnTo>
                      <a:pt x="93725" y="11429"/>
                    </a:lnTo>
                    <a:lnTo>
                      <a:pt x="93725" y="3809"/>
                    </a:lnTo>
                    <a:lnTo>
                      <a:pt x="93725" y="1523"/>
                    </a:lnTo>
                    <a:lnTo>
                      <a:pt x="93725" y="0"/>
                    </a:lnTo>
                    <a:lnTo>
                      <a:pt x="92963" y="4571"/>
                    </a:lnTo>
                    <a:lnTo>
                      <a:pt x="92963" y="12953"/>
                    </a:lnTo>
                    <a:lnTo>
                      <a:pt x="92963" y="18287"/>
                    </a:lnTo>
                    <a:lnTo>
                      <a:pt x="93083" y="34159"/>
                    </a:lnTo>
                    <a:lnTo>
                      <a:pt x="93345" y="49815"/>
                    </a:lnTo>
                    <a:lnTo>
                      <a:pt x="93606" y="65329"/>
                    </a:lnTo>
                    <a:lnTo>
                      <a:pt x="93726" y="80771"/>
                    </a:lnTo>
                    <a:lnTo>
                      <a:pt x="93487" y="98714"/>
                    </a:lnTo>
                    <a:lnTo>
                      <a:pt x="93535" y="116871"/>
                    </a:lnTo>
                    <a:lnTo>
                      <a:pt x="95011" y="134885"/>
                    </a:lnTo>
                    <a:lnTo>
                      <a:pt x="99060" y="152399"/>
                    </a:lnTo>
                    <a:lnTo>
                      <a:pt x="99822" y="153161"/>
                    </a:lnTo>
                    <a:lnTo>
                      <a:pt x="100584" y="154685"/>
                    </a:lnTo>
                    <a:lnTo>
                      <a:pt x="100584" y="156209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1" name="Google Shape;2331;p35"/>
              <p:cNvSpPr/>
              <p:nvPr/>
            </p:nvSpPr>
            <p:spPr>
              <a:xfrm>
                <a:off x="4500371" y="2276094"/>
                <a:ext cx="151129" cy="99060"/>
              </a:xfrm>
              <a:custGeom>
                <a:rect b="b" l="l" r="r" t="t"/>
                <a:pathLst>
                  <a:path extrusionOk="0" h="99060" w="151129">
                    <a:moveTo>
                      <a:pt x="0" y="22860"/>
                    </a:moveTo>
                    <a:lnTo>
                      <a:pt x="44958" y="13716"/>
                    </a:lnTo>
                    <a:lnTo>
                      <a:pt x="60578" y="6667"/>
                    </a:lnTo>
                    <a:lnTo>
                      <a:pt x="68318" y="3214"/>
                    </a:lnTo>
                    <a:lnTo>
                      <a:pt x="76200" y="762"/>
                    </a:lnTo>
                    <a:lnTo>
                      <a:pt x="80010" y="0"/>
                    </a:lnTo>
                    <a:lnTo>
                      <a:pt x="80772" y="0"/>
                    </a:lnTo>
                    <a:lnTo>
                      <a:pt x="83058" y="0"/>
                    </a:lnTo>
                    <a:lnTo>
                      <a:pt x="83939" y="9715"/>
                    </a:lnTo>
                    <a:lnTo>
                      <a:pt x="84391" y="19431"/>
                    </a:lnTo>
                    <a:lnTo>
                      <a:pt x="84558" y="29146"/>
                    </a:lnTo>
                    <a:lnTo>
                      <a:pt x="84582" y="38862"/>
                    </a:lnTo>
                    <a:lnTo>
                      <a:pt x="84474" y="50958"/>
                    </a:lnTo>
                    <a:lnTo>
                      <a:pt x="84867" y="63055"/>
                    </a:lnTo>
                    <a:lnTo>
                      <a:pt x="103536" y="96869"/>
                    </a:lnTo>
                    <a:lnTo>
                      <a:pt x="119634" y="99060"/>
                    </a:lnTo>
                    <a:lnTo>
                      <a:pt x="129766" y="96785"/>
                    </a:lnTo>
                    <a:lnTo>
                      <a:pt x="137826" y="91725"/>
                    </a:lnTo>
                    <a:lnTo>
                      <a:pt x="144601" y="84808"/>
                    </a:lnTo>
                    <a:lnTo>
                      <a:pt x="150876" y="7696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2" name="Google Shape;2332;p35"/>
              <p:cNvSpPr/>
              <p:nvPr/>
            </p:nvSpPr>
            <p:spPr>
              <a:xfrm>
                <a:off x="4568189" y="2259639"/>
                <a:ext cx="66675" cy="42544"/>
              </a:xfrm>
              <a:custGeom>
                <a:rect b="b" l="l" r="r" t="t"/>
                <a:pathLst>
                  <a:path extrusionOk="0" h="42544" w="66675">
                    <a:moveTo>
                      <a:pt x="9905" y="30170"/>
                    </a:moveTo>
                    <a:lnTo>
                      <a:pt x="6095" y="33980"/>
                    </a:lnTo>
                    <a:lnTo>
                      <a:pt x="3047" y="37790"/>
                    </a:lnTo>
                    <a:lnTo>
                      <a:pt x="0" y="41600"/>
                    </a:lnTo>
                    <a:lnTo>
                      <a:pt x="8084" y="42410"/>
                    </a:lnTo>
                    <a:lnTo>
                      <a:pt x="15525" y="42362"/>
                    </a:lnTo>
                    <a:lnTo>
                      <a:pt x="22824" y="41171"/>
                    </a:lnTo>
                    <a:lnTo>
                      <a:pt x="61721" y="16454"/>
                    </a:lnTo>
                    <a:lnTo>
                      <a:pt x="66293" y="7310"/>
                    </a:lnTo>
                    <a:lnTo>
                      <a:pt x="59435" y="2738"/>
                    </a:lnTo>
                    <a:lnTo>
                      <a:pt x="51053" y="1214"/>
                    </a:lnTo>
                    <a:lnTo>
                      <a:pt x="43172" y="0"/>
                    </a:lnTo>
                    <a:lnTo>
                      <a:pt x="34861" y="71"/>
                    </a:lnTo>
                    <a:lnTo>
                      <a:pt x="14477" y="2331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3" name="Google Shape;2333;p35"/>
              <p:cNvSpPr/>
              <p:nvPr/>
            </p:nvSpPr>
            <p:spPr>
              <a:xfrm>
                <a:off x="4669226" y="2254388"/>
                <a:ext cx="126364" cy="104775"/>
              </a:xfrm>
              <a:custGeom>
                <a:rect b="b" l="l" r="r" t="t"/>
                <a:pathLst>
                  <a:path extrusionOk="0" h="104775" w="126364">
                    <a:moveTo>
                      <a:pt x="6405" y="57519"/>
                    </a:moveTo>
                    <a:lnTo>
                      <a:pt x="3655" y="65055"/>
                    </a:lnTo>
                    <a:lnTo>
                      <a:pt x="1547" y="72092"/>
                    </a:lnTo>
                    <a:lnTo>
                      <a:pt x="726" y="79271"/>
                    </a:lnTo>
                    <a:lnTo>
                      <a:pt x="1833" y="87237"/>
                    </a:lnTo>
                    <a:lnTo>
                      <a:pt x="4119" y="93333"/>
                    </a:lnTo>
                    <a:lnTo>
                      <a:pt x="7929" y="98667"/>
                    </a:lnTo>
                    <a:lnTo>
                      <a:pt x="10977" y="104763"/>
                    </a:lnTo>
                    <a:lnTo>
                      <a:pt x="0" y="69365"/>
                    </a:lnTo>
                    <a:lnTo>
                      <a:pt x="690" y="59328"/>
                    </a:lnTo>
                    <a:lnTo>
                      <a:pt x="33075" y="32373"/>
                    </a:lnTo>
                    <a:lnTo>
                      <a:pt x="65722" y="59388"/>
                    </a:lnTo>
                    <a:lnTo>
                      <a:pt x="77271" y="11037"/>
                    </a:lnTo>
                    <a:lnTo>
                      <a:pt x="94523" y="0"/>
                    </a:lnTo>
                    <a:lnTo>
                      <a:pt x="101655" y="369"/>
                    </a:lnTo>
                    <a:lnTo>
                      <a:pt x="125182" y="38564"/>
                    </a:lnTo>
                    <a:lnTo>
                      <a:pt x="126039" y="55995"/>
                    </a:lnTo>
                    <a:lnTo>
                      <a:pt x="126039" y="62853"/>
                    </a:lnTo>
                    <a:lnTo>
                      <a:pt x="125277" y="68949"/>
                    </a:lnTo>
                    <a:lnTo>
                      <a:pt x="124515" y="75045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4" name="Google Shape;2334;p35"/>
              <p:cNvSpPr/>
              <p:nvPr/>
            </p:nvSpPr>
            <p:spPr>
              <a:xfrm>
                <a:off x="4816030" y="2229612"/>
                <a:ext cx="78739" cy="189864"/>
              </a:xfrm>
              <a:custGeom>
                <a:rect b="b" l="l" r="r" t="t"/>
                <a:pathLst>
                  <a:path extrusionOk="0" h="189864" w="78739">
                    <a:moveTo>
                      <a:pt x="2095" y="0"/>
                    </a:moveTo>
                    <a:lnTo>
                      <a:pt x="476" y="11989"/>
                    </a:lnTo>
                    <a:lnTo>
                      <a:pt x="0" y="23336"/>
                    </a:lnTo>
                    <a:lnTo>
                      <a:pt x="381" y="34825"/>
                    </a:lnTo>
                    <a:lnTo>
                      <a:pt x="1333" y="47244"/>
                    </a:lnTo>
                    <a:lnTo>
                      <a:pt x="2917" y="64389"/>
                    </a:lnTo>
                    <a:lnTo>
                      <a:pt x="4286" y="81534"/>
                    </a:lnTo>
                    <a:lnTo>
                      <a:pt x="5512" y="98679"/>
                    </a:lnTo>
                    <a:lnTo>
                      <a:pt x="6667" y="115823"/>
                    </a:lnTo>
                    <a:lnTo>
                      <a:pt x="7834" y="131254"/>
                    </a:lnTo>
                    <a:lnTo>
                      <a:pt x="9144" y="146685"/>
                    </a:lnTo>
                    <a:lnTo>
                      <a:pt x="10739" y="162115"/>
                    </a:lnTo>
                    <a:lnTo>
                      <a:pt x="12763" y="177546"/>
                    </a:lnTo>
                    <a:lnTo>
                      <a:pt x="14287" y="184404"/>
                    </a:lnTo>
                    <a:lnTo>
                      <a:pt x="14287" y="185928"/>
                    </a:lnTo>
                    <a:lnTo>
                      <a:pt x="16573" y="189738"/>
                    </a:lnTo>
                    <a:lnTo>
                      <a:pt x="21145" y="184404"/>
                    </a:lnTo>
                    <a:lnTo>
                      <a:pt x="20383" y="179832"/>
                    </a:lnTo>
                    <a:lnTo>
                      <a:pt x="20383" y="169926"/>
                    </a:lnTo>
                    <a:lnTo>
                      <a:pt x="19371" y="156448"/>
                    </a:lnTo>
                    <a:lnTo>
                      <a:pt x="16859" y="143256"/>
                    </a:lnTo>
                    <a:lnTo>
                      <a:pt x="13632" y="130063"/>
                    </a:lnTo>
                    <a:lnTo>
                      <a:pt x="10477" y="116586"/>
                    </a:lnTo>
                    <a:lnTo>
                      <a:pt x="7834" y="106596"/>
                    </a:lnTo>
                    <a:lnTo>
                      <a:pt x="5334" y="95535"/>
                    </a:lnTo>
                    <a:lnTo>
                      <a:pt x="4262" y="84331"/>
                    </a:lnTo>
                    <a:lnTo>
                      <a:pt x="5905" y="73914"/>
                    </a:lnTo>
                    <a:lnTo>
                      <a:pt x="34099" y="47243"/>
                    </a:lnTo>
                    <a:lnTo>
                      <a:pt x="60567" y="42314"/>
                    </a:lnTo>
                    <a:lnTo>
                      <a:pt x="68389" y="44195"/>
                    </a:lnTo>
                    <a:lnTo>
                      <a:pt x="74009" y="49041"/>
                    </a:lnTo>
                    <a:lnTo>
                      <a:pt x="77343" y="56673"/>
                    </a:lnTo>
                    <a:lnTo>
                      <a:pt x="78676" y="65305"/>
                    </a:lnTo>
                    <a:lnTo>
                      <a:pt x="78295" y="73151"/>
                    </a:lnTo>
                    <a:lnTo>
                      <a:pt x="54673" y="108204"/>
                    </a:lnTo>
                    <a:lnTo>
                      <a:pt x="36385" y="109728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5" name="Google Shape;2335;p35"/>
              <p:cNvSpPr/>
              <p:nvPr/>
            </p:nvSpPr>
            <p:spPr>
              <a:xfrm>
                <a:off x="4938236" y="2195322"/>
                <a:ext cx="61595" cy="135255"/>
              </a:xfrm>
              <a:custGeom>
                <a:rect b="b" l="l" r="r" t="t"/>
                <a:pathLst>
                  <a:path extrusionOk="0" h="135255" w="61595">
                    <a:moveTo>
                      <a:pt x="2571" y="0"/>
                    </a:moveTo>
                    <a:lnTo>
                      <a:pt x="1142" y="9608"/>
                    </a:lnTo>
                    <a:lnTo>
                      <a:pt x="285" y="19145"/>
                    </a:lnTo>
                    <a:lnTo>
                      <a:pt x="0" y="28825"/>
                    </a:lnTo>
                    <a:lnTo>
                      <a:pt x="285" y="38862"/>
                    </a:lnTo>
                    <a:lnTo>
                      <a:pt x="1012" y="52697"/>
                    </a:lnTo>
                    <a:lnTo>
                      <a:pt x="2095" y="66675"/>
                    </a:lnTo>
                    <a:lnTo>
                      <a:pt x="3607" y="80652"/>
                    </a:lnTo>
                    <a:lnTo>
                      <a:pt x="5619" y="94488"/>
                    </a:lnTo>
                    <a:lnTo>
                      <a:pt x="6869" y="103727"/>
                    </a:lnTo>
                    <a:lnTo>
                      <a:pt x="28860" y="134969"/>
                    </a:lnTo>
                    <a:lnTo>
                      <a:pt x="35266" y="133838"/>
                    </a:lnTo>
                    <a:lnTo>
                      <a:pt x="40671" y="131064"/>
                    </a:lnTo>
                    <a:lnTo>
                      <a:pt x="47529" y="125396"/>
                    </a:lnTo>
                    <a:lnTo>
                      <a:pt x="52673" y="118872"/>
                    </a:lnTo>
                    <a:lnTo>
                      <a:pt x="56959" y="111775"/>
                    </a:lnTo>
                    <a:lnTo>
                      <a:pt x="61245" y="104394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6" name="Google Shape;2336;p35"/>
              <p:cNvSpPr/>
              <p:nvPr/>
            </p:nvSpPr>
            <p:spPr>
              <a:xfrm>
                <a:off x="4918709" y="2241804"/>
                <a:ext cx="55879" cy="12064"/>
              </a:xfrm>
              <a:custGeom>
                <a:rect b="b" l="l" r="r" t="t"/>
                <a:pathLst>
                  <a:path extrusionOk="0" h="12064" w="55879">
                    <a:moveTo>
                      <a:pt x="0" y="10667"/>
                    </a:moveTo>
                    <a:lnTo>
                      <a:pt x="12394" y="11965"/>
                    </a:lnTo>
                    <a:lnTo>
                      <a:pt x="23145" y="11334"/>
                    </a:lnTo>
                    <a:lnTo>
                      <a:pt x="33754" y="8846"/>
                    </a:lnTo>
                    <a:lnTo>
                      <a:pt x="45720" y="4571"/>
                    </a:lnTo>
                    <a:lnTo>
                      <a:pt x="48768" y="3047"/>
                    </a:lnTo>
                    <a:lnTo>
                      <a:pt x="51816" y="1523"/>
                    </a:lnTo>
                    <a:lnTo>
                      <a:pt x="55626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337" name="Google Shape;2337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60657" y="2164829"/>
              <a:ext cx="168070" cy="16233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38" name="Google Shape;2338;p35"/>
            <p:cNvGrpSpPr/>
            <p:nvPr/>
          </p:nvGrpSpPr>
          <p:grpSpPr>
            <a:xfrm>
              <a:off x="5934837" y="2053577"/>
              <a:ext cx="678573" cy="307540"/>
              <a:chOff x="5934837" y="2053577"/>
              <a:chExt cx="678573" cy="307540"/>
            </a:xfrm>
          </p:grpSpPr>
          <p:sp>
            <p:nvSpPr>
              <p:cNvPr id="2339" name="Google Shape;2339;p35"/>
              <p:cNvSpPr/>
              <p:nvPr/>
            </p:nvSpPr>
            <p:spPr>
              <a:xfrm>
                <a:off x="5934837" y="2134362"/>
                <a:ext cx="85089" cy="159385"/>
              </a:xfrm>
              <a:custGeom>
                <a:rect b="b" l="l" r="r" t="t"/>
                <a:pathLst>
                  <a:path extrusionOk="0" h="159385" w="85089">
                    <a:moveTo>
                      <a:pt x="3428" y="51815"/>
                    </a:moveTo>
                    <a:lnTo>
                      <a:pt x="1142" y="65746"/>
                    </a:lnTo>
                    <a:lnTo>
                      <a:pt x="0" y="79247"/>
                    </a:lnTo>
                    <a:lnTo>
                      <a:pt x="0" y="92749"/>
                    </a:lnTo>
                    <a:lnTo>
                      <a:pt x="5905" y="132397"/>
                    </a:lnTo>
                    <a:lnTo>
                      <a:pt x="36480" y="158876"/>
                    </a:lnTo>
                    <a:lnTo>
                      <a:pt x="45779" y="156186"/>
                    </a:lnTo>
                    <a:lnTo>
                      <a:pt x="72485" y="128301"/>
                    </a:lnTo>
                    <a:lnTo>
                      <a:pt x="84689" y="83153"/>
                    </a:lnTo>
                    <a:lnTo>
                      <a:pt x="83915" y="66484"/>
                    </a:lnTo>
                    <a:lnTo>
                      <a:pt x="68270" y="22931"/>
                    </a:lnTo>
                    <a:lnTo>
                      <a:pt x="38480" y="0"/>
                    </a:lnTo>
                    <a:lnTo>
                      <a:pt x="27729" y="1262"/>
                    </a:lnTo>
                    <a:lnTo>
                      <a:pt x="5714" y="34289"/>
                    </a:lnTo>
                    <a:lnTo>
                      <a:pt x="4952" y="38861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0" name="Google Shape;2340;p35"/>
              <p:cNvSpPr/>
              <p:nvPr/>
            </p:nvSpPr>
            <p:spPr>
              <a:xfrm>
                <a:off x="5943600" y="2242375"/>
                <a:ext cx="91439" cy="85089"/>
              </a:xfrm>
              <a:custGeom>
                <a:rect b="b" l="l" r="r" t="t"/>
                <a:pathLst>
                  <a:path extrusionOk="0" h="85089" w="91439">
                    <a:moveTo>
                      <a:pt x="0" y="1714"/>
                    </a:moveTo>
                    <a:lnTo>
                      <a:pt x="10858" y="0"/>
                    </a:lnTo>
                    <a:lnTo>
                      <a:pt x="19430" y="0"/>
                    </a:lnTo>
                    <a:lnTo>
                      <a:pt x="27431" y="2571"/>
                    </a:lnTo>
                    <a:lnTo>
                      <a:pt x="62507" y="34397"/>
                    </a:lnTo>
                    <a:lnTo>
                      <a:pt x="85748" y="69984"/>
                    </a:lnTo>
                    <a:lnTo>
                      <a:pt x="89916" y="79438"/>
                    </a:lnTo>
                    <a:lnTo>
                      <a:pt x="90678" y="80962"/>
                    </a:lnTo>
                    <a:lnTo>
                      <a:pt x="91440" y="83248"/>
                    </a:lnTo>
                    <a:lnTo>
                      <a:pt x="91440" y="8477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1" name="Google Shape;2341;p35"/>
              <p:cNvSpPr/>
              <p:nvPr/>
            </p:nvSpPr>
            <p:spPr>
              <a:xfrm>
                <a:off x="6057900" y="2190750"/>
                <a:ext cx="129539" cy="86994"/>
              </a:xfrm>
              <a:custGeom>
                <a:rect b="b" l="l" r="r" t="t"/>
                <a:pathLst>
                  <a:path extrusionOk="0" h="86994" w="129539">
                    <a:moveTo>
                      <a:pt x="0" y="0"/>
                    </a:moveTo>
                    <a:lnTo>
                      <a:pt x="1452" y="11953"/>
                    </a:lnTo>
                    <a:lnTo>
                      <a:pt x="3619" y="23050"/>
                    </a:lnTo>
                    <a:lnTo>
                      <a:pt x="6643" y="33861"/>
                    </a:lnTo>
                    <a:lnTo>
                      <a:pt x="10668" y="44958"/>
                    </a:lnTo>
                    <a:lnTo>
                      <a:pt x="14489" y="56114"/>
                    </a:lnTo>
                    <a:lnTo>
                      <a:pt x="19526" y="69056"/>
                    </a:lnTo>
                    <a:lnTo>
                      <a:pt x="26419" y="80426"/>
                    </a:lnTo>
                    <a:lnTo>
                      <a:pt x="35814" y="86867"/>
                    </a:lnTo>
                    <a:lnTo>
                      <a:pt x="42291" y="85236"/>
                    </a:lnTo>
                    <a:lnTo>
                      <a:pt x="47053" y="78962"/>
                    </a:lnTo>
                    <a:lnTo>
                      <a:pt x="50387" y="71116"/>
                    </a:lnTo>
                    <a:lnTo>
                      <a:pt x="52578" y="64769"/>
                    </a:lnTo>
                    <a:lnTo>
                      <a:pt x="58102" y="50792"/>
                    </a:lnTo>
                    <a:lnTo>
                      <a:pt x="63055" y="36385"/>
                    </a:lnTo>
                    <a:lnTo>
                      <a:pt x="67151" y="21693"/>
                    </a:lnTo>
                    <a:lnTo>
                      <a:pt x="70104" y="6857"/>
                    </a:lnTo>
                    <a:lnTo>
                      <a:pt x="70104" y="6095"/>
                    </a:lnTo>
                    <a:lnTo>
                      <a:pt x="70104" y="4571"/>
                    </a:lnTo>
                    <a:lnTo>
                      <a:pt x="70104" y="3809"/>
                    </a:lnTo>
                    <a:lnTo>
                      <a:pt x="69901" y="16049"/>
                    </a:lnTo>
                    <a:lnTo>
                      <a:pt x="69627" y="28574"/>
                    </a:lnTo>
                    <a:lnTo>
                      <a:pt x="76009" y="69056"/>
                    </a:lnTo>
                    <a:lnTo>
                      <a:pt x="95535" y="83153"/>
                    </a:lnTo>
                    <a:lnTo>
                      <a:pt x="104203" y="82676"/>
                    </a:lnTo>
                    <a:lnTo>
                      <a:pt x="112585" y="79914"/>
                    </a:lnTo>
                    <a:lnTo>
                      <a:pt x="120396" y="75437"/>
                    </a:lnTo>
                    <a:lnTo>
                      <a:pt x="123444" y="73151"/>
                    </a:lnTo>
                    <a:lnTo>
                      <a:pt x="126492" y="70865"/>
                    </a:lnTo>
                    <a:lnTo>
                      <a:pt x="129540" y="68579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2" name="Google Shape;2342;p35"/>
              <p:cNvSpPr/>
              <p:nvPr/>
            </p:nvSpPr>
            <p:spPr>
              <a:xfrm>
                <a:off x="6150387" y="2184546"/>
                <a:ext cx="90804" cy="85089"/>
              </a:xfrm>
              <a:custGeom>
                <a:rect b="b" l="l" r="r" t="t"/>
                <a:pathLst>
                  <a:path extrusionOk="0" h="85089" w="90804">
                    <a:moveTo>
                      <a:pt x="65246" y="13823"/>
                    </a:moveTo>
                    <a:lnTo>
                      <a:pt x="56078" y="7024"/>
                    </a:lnTo>
                    <a:lnTo>
                      <a:pt x="47339" y="1726"/>
                    </a:lnTo>
                    <a:lnTo>
                      <a:pt x="38028" y="0"/>
                    </a:lnTo>
                    <a:lnTo>
                      <a:pt x="27146" y="3917"/>
                    </a:lnTo>
                    <a:lnTo>
                      <a:pt x="2762" y="38969"/>
                    </a:lnTo>
                    <a:lnTo>
                      <a:pt x="0" y="55542"/>
                    </a:lnTo>
                    <a:lnTo>
                      <a:pt x="1369" y="64258"/>
                    </a:lnTo>
                    <a:lnTo>
                      <a:pt x="5810" y="70973"/>
                    </a:lnTo>
                    <a:lnTo>
                      <a:pt x="14299" y="74259"/>
                    </a:lnTo>
                    <a:lnTo>
                      <a:pt x="24002" y="74402"/>
                    </a:lnTo>
                    <a:lnTo>
                      <a:pt x="33563" y="72259"/>
                    </a:lnTo>
                    <a:lnTo>
                      <a:pt x="63722" y="37445"/>
                    </a:lnTo>
                    <a:lnTo>
                      <a:pt x="65246" y="30587"/>
                    </a:lnTo>
                    <a:lnTo>
                      <a:pt x="64484" y="22967"/>
                    </a:lnTo>
                    <a:lnTo>
                      <a:pt x="64484" y="16109"/>
                    </a:lnTo>
                    <a:lnTo>
                      <a:pt x="59816" y="53256"/>
                    </a:lnTo>
                    <a:lnTo>
                      <a:pt x="60567" y="62472"/>
                    </a:lnTo>
                    <a:lnTo>
                      <a:pt x="83534" y="84689"/>
                    </a:lnTo>
                    <a:lnTo>
                      <a:pt x="85820" y="84689"/>
                    </a:lnTo>
                    <a:lnTo>
                      <a:pt x="88106" y="83927"/>
                    </a:lnTo>
                    <a:lnTo>
                      <a:pt x="90392" y="83165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3" name="Google Shape;2343;p35"/>
              <p:cNvSpPr/>
              <p:nvPr/>
            </p:nvSpPr>
            <p:spPr>
              <a:xfrm>
                <a:off x="6255734" y="2182368"/>
                <a:ext cx="88264" cy="81914"/>
              </a:xfrm>
              <a:custGeom>
                <a:rect b="b" l="l" r="r" t="t"/>
                <a:pathLst>
                  <a:path extrusionOk="0" h="81914" w="88264">
                    <a:moveTo>
                      <a:pt x="4095" y="12953"/>
                    </a:moveTo>
                    <a:lnTo>
                      <a:pt x="1297" y="24407"/>
                    </a:lnTo>
                    <a:lnTo>
                      <a:pt x="0" y="33718"/>
                    </a:lnTo>
                    <a:lnTo>
                      <a:pt x="559" y="42743"/>
                    </a:lnTo>
                    <a:lnTo>
                      <a:pt x="3333" y="53339"/>
                    </a:lnTo>
                    <a:lnTo>
                      <a:pt x="6381" y="60197"/>
                    </a:lnTo>
                    <a:lnTo>
                      <a:pt x="9429" y="67055"/>
                    </a:lnTo>
                    <a:lnTo>
                      <a:pt x="13239" y="73151"/>
                    </a:lnTo>
                    <a:lnTo>
                      <a:pt x="11715" y="66293"/>
                    </a:lnTo>
                    <a:lnTo>
                      <a:pt x="9429" y="58673"/>
                    </a:lnTo>
                    <a:lnTo>
                      <a:pt x="7905" y="51815"/>
                    </a:lnTo>
                    <a:lnTo>
                      <a:pt x="6869" y="42326"/>
                    </a:lnTo>
                    <a:lnTo>
                      <a:pt x="6476" y="32480"/>
                    </a:lnTo>
                    <a:lnTo>
                      <a:pt x="7369" y="22776"/>
                    </a:lnTo>
                    <a:lnTo>
                      <a:pt x="35337" y="0"/>
                    </a:lnTo>
                    <a:lnTo>
                      <a:pt x="44862" y="845"/>
                    </a:lnTo>
                    <a:lnTo>
                      <a:pt x="81152" y="26098"/>
                    </a:lnTo>
                    <a:lnTo>
                      <a:pt x="87856" y="51363"/>
                    </a:lnTo>
                    <a:lnTo>
                      <a:pt x="87629" y="60197"/>
                    </a:lnTo>
                    <a:lnTo>
                      <a:pt x="86403" y="69032"/>
                    </a:lnTo>
                    <a:lnTo>
                      <a:pt x="84105" y="77723"/>
                    </a:lnTo>
                    <a:lnTo>
                      <a:pt x="83343" y="78485"/>
                    </a:lnTo>
                    <a:lnTo>
                      <a:pt x="83343" y="80009"/>
                    </a:lnTo>
                    <a:lnTo>
                      <a:pt x="82581" y="81533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4" name="Google Shape;2344;p35"/>
              <p:cNvSpPr/>
              <p:nvPr/>
            </p:nvSpPr>
            <p:spPr>
              <a:xfrm>
                <a:off x="6371082" y="2143506"/>
                <a:ext cx="19050" cy="116839"/>
              </a:xfrm>
              <a:custGeom>
                <a:rect b="b" l="l" r="r" t="t"/>
                <a:pathLst>
                  <a:path extrusionOk="0" h="116839" w="19050">
                    <a:moveTo>
                      <a:pt x="0" y="0"/>
                    </a:moveTo>
                    <a:lnTo>
                      <a:pt x="13930" y="35683"/>
                    </a:lnTo>
                    <a:lnTo>
                      <a:pt x="18478" y="73152"/>
                    </a:lnTo>
                    <a:lnTo>
                      <a:pt x="18049" y="85939"/>
                    </a:lnTo>
                    <a:lnTo>
                      <a:pt x="16764" y="98298"/>
                    </a:lnTo>
                    <a:lnTo>
                      <a:pt x="14478" y="108204"/>
                    </a:lnTo>
                    <a:lnTo>
                      <a:pt x="13716" y="110489"/>
                    </a:lnTo>
                    <a:lnTo>
                      <a:pt x="12954" y="116586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5" name="Google Shape;2345;p35"/>
              <p:cNvSpPr/>
              <p:nvPr/>
            </p:nvSpPr>
            <p:spPr>
              <a:xfrm>
                <a:off x="6384036" y="2182368"/>
                <a:ext cx="66039" cy="62864"/>
              </a:xfrm>
              <a:custGeom>
                <a:rect b="b" l="l" r="r" t="t"/>
                <a:pathLst>
                  <a:path extrusionOk="0" h="62864" w="66039">
                    <a:moveTo>
                      <a:pt x="0" y="20574"/>
                    </a:moveTo>
                    <a:lnTo>
                      <a:pt x="10287" y="14835"/>
                    </a:lnTo>
                    <a:lnTo>
                      <a:pt x="20002" y="10096"/>
                    </a:lnTo>
                    <a:lnTo>
                      <a:pt x="30003" y="6215"/>
                    </a:lnTo>
                    <a:lnTo>
                      <a:pt x="41148" y="3048"/>
                    </a:lnTo>
                    <a:lnTo>
                      <a:pt x="43433" y="2286"/>
                    </a:lnTo>
                    <a:lnTo>
                      <a:pt x="52577" y="0"/>
                    </a:lnTo>
                    <a:lnTo>
                      <a:pt x="54864" y="3048"/>
                    </a:lnTo>
                    <a:lnTo>
                      <a:pt x="57912" y="6858"/>
                    </a:lnTo>
                    <a:lnTo>
                      <a:pt x="57150" y="22098"/>
                    </a:lnTo>
                    <a:lnTo>
                      <a:pt x="57912" y="26670"/>
                    </a:lnTo>
                    <a:lnTo>
                      <a:pt x="58507" y="34099"/>
                    </a:lnTo>
                    <a:lnTo>
                      <a:pt x="59245" y="41529"/>
                    </a:lnTo>
                    <a:lnTo>
                      <a:pt x="60269" y="48958"/>
                    </a:lnTo>
                    <a:lnTo>
                      <a:pt x="61722" y="56388"/>
                    </a:lnTo>
                    <a:lnTo>
                      <a:pt x="63246" y="62484"/>
                    </a:lnTo>
                    <a:lnTo>
                      <a:pt x="62484" y="59436"/>
                    </a:lnTo>
                    <a:lnTo>
                      <a:pt x="65532" y="6096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6" name="Google Shape;2346;p35"/>
              <p:cNvSpPr/>
              <p:nvPr/>
            </p:nvSpPr>
            <p:spPr>
              <a:xfrm>
                <a:off x="6419088" y="2085594"/>
                <a:ext cx="17145" cy="47625"/>
              </a:xfrm>
              <a:custGeom>
                <a:rect b="b" l="l" r="r" t="t"/>
                <a:pathLst>
                  <a:path extrusionOk="0" h="47625" w="17145">
                    <a:moveTo>
                      <a:pt x="16763" y="47244"/>
                    </a:moveTo>
                    <a:lnTo>
                      <a:pt x="11894" y="36945"/>
                    </a:lnTo>
                    <a:lnTo>
                      <a:pt x="6953" y="26574"/>
                    </a:lnTo>
                    <a:lnTo>
                      <a:pt x="2726" y="16061"/>
                    </a:lnTo>
                    <a:lnTo>
                      <a:pt x="0" y="5334"/>
                    </a:lnTo>
                    <a:lnTo>
                      <a:pt x="0" y="3810"/>
                    </a:lnTo>
                    <a:lnTo>
                      <a:pt x="0" y="1524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7" name="Google Shape;2347;p35"/>
              <p:cNvSpPr/>
              <p:nvPr/>
            </p:nvSpPr>
            <p:spPr>
              <a:xfrm>
                <a:off x="6477749" y="2053577"/>
                <a:ext cx="135661" cy="307540"/>
              </a:xfrm>
              <a:prstGeom prst="rect">
                <a:avLst/>
              </a:prstGeom>
              <a:noFill/>
              <a:ln>
                <a:noFill/>
              </a:ln>
            </p:spPr>
          </p:sp>
        </p:grpSp>
        <p:grpSp>
          <p:nvGrpSpPr>
            <p:cNvPr id="2348" name="Google Shape;2348;p35"/>
            <p:cNvGrpSpPr/>
            <p:nvPr/>
          </p:nvGrpSpPr>
          <p:grpSpPr>
            <a:xfrm>
              <a:off x="6936854" y="2040635"/>
              <a:ext cx="844815" cy="214896"/>
              <a:chOff x="6936854" y="2040635"/>
              <a:chExt cx="844815" cy="214896"/>
            </a:xfrm>
          </p:grpSpPr>
          <p:pic>
            <p:nvPicPr>
              <p:cNvPr id="2349" name="Google Shape;2349;p3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936854" y="2105321"/>
                <a:ext cx="169570" cy="1502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50" name="Google Shape;2350;p3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126211" y="2077794"/>
                <a:ext cx="92858" cy="1533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51" name="Google Shape;2351;p35"/>
              <p:cNvSpPr/>
              <p:nvPr/>
            </p:nvSpPr>
            <p:spPr>
              <a:xfrm>
                <a:off x="7248429" y="2107691"/>
                <a:ext cx="121920" cy="93344"/>
              </a:xfrm>
              <a:custGeom>
                <a:rect b="b" l="l" r="r" t="t"/>
                <a:pathLst>
                  <a:path extrusionOk="0" h="93344" w="121920">
                    <a:moveTo>
                      <a:pt x="14954" y="48767"/>
                    </a:moveTo>
                    <a:lnTo>
                      <a:pt x="15144" y="55947"/>
                    </a:lnTo>
                    <a:lnTo>
                      <a:pt x="15335" y="62769"/>
                    </a:lnTo>
                    <a:lnTo>
                      <a:pt x="14954" y="69449"/>
                    </a:lnTo>
                    <a:lnTo>
                      <a:pt x="13430" y="76199"/>
                    </a:lnTo>
                    <a:lnTo>
                      <a:pt x="12668" y="80009"/>
                    </a:lnTo>
                    <a:lnTo>
                      <a:pt x="10382" y="88391"/>
                    </a:lnTo>
                    <a:lnTo>
                      <a:pt x="7334" y="91439"/>
                    </a:lnTo>
                    <a:lnTo>
                      <a:pt x="6572" y="92201"/>
                    </a:lnTo>
                    <a:lnTo>
                      <a:pt x="6572" y="92963"/>
                    </a:lnTo>
                    <a:lnTo>
                      <a:pt x="5810" y="92201"/>
                    </a:lnTo>
                    <a:lnTo>
                      <a:pt x="2762" y="88391"/>
                    </a:lnTo>
                    <a:lnTo>
                      <a:pt x="1238" y="82295"/>
                    </a:lnTo>
                    <a:lnTo>
                      <a:pt x="476" y="75437"/>
                    </a:lnTo>
                    <a:lnTo>
                      <a:pt x="0" y="65615"/>
                    </a:lnTo>
                    <a:lnTo>
                      <a:pt x="95" y="55721"/>
                    </a:lnTo>
                    <a:lnTo>
                      <a:pt x="18430" y="21895"/>
                    </a:lnTo>
                    <a:lnTo>
                      <a:pt x="25622" y="20573"/>
                    </a:lnTo>
                    <a:lnTo>
                      <a:pt x="32813" y="22240"/>
                    </a:lnTo>
                    <a:lnTo>
                      <a:pt x="54578" y="53911"/>
                    </a:lnTo>
                    <a:lnTo>
                      <a:pt x="57626" y="70865"/>
                    </a:lnTo>
                    <a:lnTo>
                      <a:pt x="57626" y="76961"/>
                    </a:lnTo>
                    <a:lnTo>
                      <a:pt x="58388" y="83057"/>
                    </a:lnTo>
                    <a:lnTo>
                      <a:pt x="54578" y="87629"/>
                    </a:lnTo>
                    <a:lnTo>
                      <a:pt x="48482" y="84581"/>
                    </a:lnTo>
                    <a:lnTo>
                      <a:pt x="50006" y="83057"/>
                    </a:lnTo>
                    <a:lnTo>
                      <a:pt x="50006" y="73913"/>
                    </a:lnTo>
                    <a:lnTo>
                      <a:pt x="61436" y="26669"/>
                    </a:lnTo>
                    <a:lnTo>
                      <a:pt x="95726" y="0"/>
                    </a:lnTo>
                    <a:lnTo>
                      <a:pt x="102584" y="3047"/>
                    </a:lnTo>
                    <a:lnTo>
                      <a:pt x="120872" y="37337"/>
                    </a:lnTo>
                    <a:lnTo>
                      <a:pt x="121753" y="47386"/>
                    </a:lnTo>
                    <a:lnTo>
                      <a:pt x="121062" y="57149"/>
                    </a:lnTo>
                    <a:lnTo>
                      <a:pt x="118943" y="66913"/>
                    </a:lnTo>
                    <a:lnTo>
                      <a:pt x="115538" y="76961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2" name="Google Shape;2352;p35"/>
              <p:cNvSpPr/>
              <p:nvPr/>
            </p:nvSpPr>
            <p:spPr>
              <a:xfrm>
                <a:off x="7394447" y="2090165"/>
                <a:ext cx="88900" cy="100964"/>
              </a:xfrm>
              <a:custGeom>
                <a:rect b="b" l="l" r="r" t="t"/>
                <a:pathLst>
                  <a:path extrusionOk="0" h="100964" w="88900">
                    <a:moveTo>
                      <a:pt x="68579" y="38862"/>
                    </a:moveTo>
                    <a:lnTo>
                      <a:pt x="67544" y="31432"/>
                    </a:lnTo>
                    <a:lnTo>
                      <a:pt x="66579" y="24003"/>
                    </a:lnTo>
                    <a:lnTo>
                      <a:pt x="65472" y="16573"/>
                    </a:lnTo>
                    <a:lnTo>
                      <a:pt x="64007" y="9144"/>
                    </a:lnTo>
                    <a:lnTo>
                      <a:pt x="63245" y="3810"/>
                    </a:lnTo>
                    <a:lnTo>
                      <a:pt x="60959" y="0"/>
                    </a:lnTo>
                    <a:lnTo>
                      <a:pt x="24383" y="28956"/>
                    </a:lnTo>
                    <a:lnTo>
                      <a:pt x="5310" y="62603"/>
                    </a:lnTo>
                    <a:lnTo>
                      <a:pt x="0" y="92964"/>
                    </a:lnTo>
                    <a:lnTo>
                      <a:pt x="10667" y="94488"/>
                    </a:lnTo>
                    <a:lnTo>
                      <a:pt x="45684" y="71258"/>
                    </a:lnTo>
                    <a:lnTo>
                      <a:pt x="58519" y="34623"/>
                    </a:lnTo>
                    <a:lnTo>
                      <a:pt x="59531" y="27813"/>
                    </a:lnTo>
                    <a:lnTo>
                      <a:pt x="60686" y="21002"/>
                    </a:lnTo>
                    <a:lnTo>
                      <a:pt x="62483" y="14478"/>
                    </a:lnTo>
                    <a:lnTo>
                      <a:pt x="63245" y="13716"/>
                    </a:lnTo>
                    <a:lnTo>
                      <a:pt x="63257" y="21145"/>
                    </a:lnTo>
                    <a:lnTo>
                      <a:pt x="63341" y="28575"/>
                    </a:lnTo>
                    <a:lnTo>
                      <a:pt x="63567" y="36004"/>
                    </a:lnTo>
                    <a:lnTo>
                      <a:pt x="64007" y="43434"/>
                    </a:lnTo>
                    <a:lnTo>
                      <a:pt x="64960" y="53828"/>
                    </a:lnTo>
                    <a:lnTo>
                      <a:pt x="65912" y="64293"/>
                    </a:lnTo>
                    <a:lnTo>
                      <a:pt x="67436" y="74616"/>
                    </a:lnTo>
                    <a:lnTo>
                      <a:pt x="70103" y="84582"/>
                    </a:lnTo>
                    <a:lnTo>
                      <a:pt x="73913" y="94488"/>
                    </a:lnTo>
                    <a:lnTo>
                      <a:pt x="78485" y="99060"/>
                    </a:lnTo>
                    <a:lnTo>
                      <a:pt x="88391" y="100584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3" name="Google Shape;2353;p35"/>
              <p:cNvSpPr/>
              <p:nvPr/>
            </p:nvSpPr>
            <p:spPr>
              <a:xfrm>
                <a:off x="7508462" y="2040635"/>
                <a:ext cx="15875" cy="134619"/>
              </a:xfrm>
              <a:custGeom>
                <a:rect b="b" l="l" r="r" t="t"/>
                <a:pathLst>
                  <a:path extrusionOk="0" h="134619" w="15875">
                    <a:moveTo>
                      <a:pt x="15525" y="0"/>
                    </a:moveTo>
                    <a:lnTo>
                      <a:pt x="5619" y="44196"/>
                    </a:lnTo>
                    <a:lnTo>
                      <a:pt x="1440" y="82986"/>
                    </a:lnTo>
                    <a:lnTo>
                      <a:pt x="1047" y="96012"/>
                    </a:lnTo>
                    <a:lnTo>
                      <a:pt x="631" y="104286"/>
                    </a:lnTo>
                    <a:lnTo>
                      <a:pt x="0" y="114204"/>
                    </a:lnTo>
                    <a:lnTo>
                      <a:pt x="83" y="123979"/>
                    </a:lnTo>
                    <a:lnTo>
                      <a:pt x="1809" y="131826"/>
                    </a:lnTo>
                    <a:lnTo>
                      <a:pt x="3333" y="132588"/>
                    </a:lnTo>
                    <a:lnTo>
                      <a:pt x="4095" y="133350"/>
                    </a:lnTo>
                    <a:lnTo>
                      <a:pt x="4857" y="13411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4" name="Google Shape;2354;p35"/>
              <p:cNvSpPr/>
              <p:nvPr/>
            </p:nvSpPr>
            <p:spPr>
              <a:xfrm>
                <a:off x="7517891" y="2087879"/>
                <a:ext cx="97154" cy="89535"/>
              </a:xfrm>
              <a:custGeom>
                <a:rect b="b" l="l" r="r" t="t"/>
                <a:pathLst>
                  <a:path extrusionOk="0" h="89535" w="97154">
                    <a:moveTo>
                      <a:pt x="0" y="32765"/>
                    </a:moveTo>
                    <a:lnTo>
                      <a:pt x="4345" y="24753"/>
                    </a:lnTo>
                    <a:lnTo>
                      <a:pt x="8477" y="21240"/>
                    </a:lnTo>
                    <a:lnTo>
                      <a:pt x="14466" y="20443"/>
                    </a:lnTo>
                    <a:lnTo>
                      <a:pt x="24383" y="20573"/>
                    </a:lnTo>
                    <a:lnTo>
                      <a:pt x="32004" y="19811"/>
                    </a:lnTo>
                    <a:lnTo>
                      <a:pt x="41148" y="18287"/>
                    </a:lnTo>
                    <a:lnTo>
                      <a:pt x="48006" y="22859"/>
                    </a:lnTo>
                    <a:lnTo>
                      <a:pt x="53340" y="25907"/>
                    </a:lnTo>
                    <a:lnTo>
                      <a:pt x="53340" y="31241"/>
                    </a:lnTo>
                    <a:lnTo>
                      <a:pt x="53340" y="36575"/>
                    </a:lnTo>
                    <a:lnTo>
                      <a:pt x="53340" y="44957"/>
                    </a:lnTo>
                    <a:lnTo>
                      <a:pt x="51816" y="51053"/>
                    </a:lnTo>
                    <a:lnTo>
                      <a:pt x="49530" y="58673"/>
                    </a:lnTo>
                    <a:lnTo>
                      <a:pt x="48006" y="66293"/>
                    </a:lnTo>
                    <a:lnTo>
                      <a:pt x="48006" y="73913"/>
                    </a:lnTo>
                    <a:lnTo>
                      <a:pt x="48006" y="81533"/>
                    </a:lnTo>
                    <a:lnTo>
                      <a:pt x="48006" y="88391"/>
                    </a:lnTo>
                    <a:lnTo>
                      <a:pt x="51054" y="89153"/>
                    </a:lnTo>
                    <a:lnTo>
                      <a:pt x="57912" y="89153"/>
                    </a:lnTo>
                    <a:lnTo>
                      <a:pt x="92011" y="58673"/>
                    </a:lnTo>
                    <a:lnTo>
                      <a:pt x="96916" y="32623"/>
                    </a:lnTo>
                    <a:lnTo>
                      <a:pt x="95059" y="24193"/>
                    </a:lnTo>
                    <a:lnTo>
                      <a:pt x="60197" y="0"/>
                    </a:lnTo>
                    <a:lnTo>
                      <a:pt x="52577" y="0"/>
                    </a:lnTo>
                    <a:lnTo>
                      <a:pt x="55625" y="761"/>
                    </a:lnTo>
                    <a:lnTo>
                      <a:pt x="52577" y="3809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5" name="Google Shape;2355;p35"/>
              <p:cNvSpPr/>
              <p:nvPr/>
            </p:nvSpPr>
            <p:spPr>
              <a:xfrm>
                <a:off x="7642097" y="2073401"/>
                <a:ext cx="60325" cy="115569"/>
              </a:xfrm>
              <a:custGeom>
                <a:rect b="b" l="l" r="r" t="t"/>
                <a:pathLst>
                  <a:path extrusionOk="0" h="115569" w="60325">
                    <a:moveTo>
                      <a:pt x="0" y="27432"/>
                    </a:moveTo>
                    <a:lnTo>
                      <a:pt x="31194" y="54042"/>
                    </a:lnTo>
                    <a:lnTo>
                      <a:pt x="35052" y="91440"/>
                    </a:lnTo>
                    <a:lnTo>
                      <a:pt x="35052" y="98298"/>
                    </a:lnTo>
                    <a:lnTo>
                      <a:pt x="35814" y="107442"/>
                    </a:lnTo>
                    <a:lnTo>
                      <a:pt x="32004" y="114300"/>
                    </a:lnTo>
                    <a:lnTo>
                      <a:pt x="32004" y="115062"/>
                    </a:lnTo>
                    <a:lnTo>
                      <a:pt x="31242" y="114300"/>
                    </a:lnTo>
                    <a:lnTo>
                      <a:pt x="30480" y="107442"/>
                    </a:lnTo>
                    <a:lnTo>
                      <a:pt x="28956" y="99822"/>
                    </a:lnTo>
                    <a:lnTo>
                      <a:pt x="28956" y="92964"/>
                    </a:lnTo>
                    <a:lnTo>
                      <a:pt x="28467" y="80974"/>
                    </a:lnTo>
                    <a:lnTo>
                      <a:pt x="28479" y="69056"/>
                    </a:lnTo>
                    <a:lnTo>
                      <a:pt x="37528" y="28765"/>
                    </a:lnTo>
                    <a:lnTo>
                      <a:pt x="55626" y="5334"/>
                    </a:lnTo>
                    <a:lnTo>
                      <a:pt x="60198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6" name="Google Shape;2356;p35"/>
              <p:cNvSpPr/>
              <p:nvPr/>
            </p:nvSpPr>
            <p:spPr>
              <a:xfrm>
                <a:off x="7690865" y="2066543"/>
                <a:ext cx="90804" cy="106044"/>
              </a:xfrm>
              <a:custGeom>
                <a:rect b="b" l="l" r="r" t="t"/>
                <a:pathLst>
                  <a:path extrusionOk="0" h="106044" w="90804">
                    <a:moveTo>
                      <a:pt x="73914" y="16763"/>
                    </a:moveTo>
                    <a:lnTo>
                      <a:pt x="73152" y="9143"/>
                    </a:lnTo>
                    <a:lnTo>
                      <a:pt x="76200" y="761"/>
                    </a:lnTo>
                    <a:lnTo>
                      <a:pt x="67056" y="0"/>
                    </a:lnTo>
                    <a:lnTo>
                      <a:pt x="57912" y="0"/>
                    </a:lnTo>
                    <a:lnTo>
                      <a:pt x="52578" y="8381"/>
                    </a:lnTo>
                    <a:lnTo>
                      <a:pt x="48006" y="15239"/>
                    </a:lnTo>
                    <a:lnTo>
                      <a:pt x="35052" y="58673"/>
                    </a:lnTo>
                    <a:lnTo>
                      <a:pt x="41910" y="61721"/>
                    </a:lnTo>
                    <a:lnTo>
                      <a:pt x="50292" y="64769"/>
                    </a:lnTo>
                    <a:lnTo>
                      <a:pt x="57138" y="66139"/>
                    </a:lnTo>
                    <a:lnTo>
                      <a:pt x="63912" y="67151"/>
                    </a:lnTo>
                    <a:lnTo>
                      <a:pt x="70544" y="68306"/>
                    </a:lnTo>
                    <a:lnTo>
                      <a:pt x="90678" y="88391"/>
                    </a:lnTo>
                    <a:lnTo>
                      <a:pt x="86868" y="89915"/>
                    </a:lnTo>
                    <a:lnTo>
                      <a:pt x="80010" y="92963"/>
                    </a:lnTo>
                    <a:lnTo>
                      <a:pt x="40386" y="103631"/>
                    </a:lnTo>
                    <a:lnTo>
                      <a:pt x="23241" y="105536"/>
                    </a:lnTo>
                    <a:lnTo>
                      <a:pt x="13811" y="105346"/>
                    </a:lnTo>
                    <a:lnTo>
                      <a:pt x="6096" y="102869"/>
                    </a:lnTo>
                    <a:lnTo>
                      <a:pt x="0" y="99821"/>
                    </a:lnTo>
                    <a:lnTo>
                      <a:pt x="3810" y="92963"/>
                    </a:lnTo>
                    <a:lnTo>
                      <a:pt x="5334" y="88391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57" name="Google Shape;2357;p35"/>
            <p:cNvSpPr/>
            <p:nvPr/>
          </p:nvSpPr>
          <p:spPr>
            <a:xfrm>
              <a:off x="3884676" y="2452116"/>
              <a:ext cx="3960495" cy="212725"/>
            </a:xfrm>
            <a:custGeom>
              <a:rect b="b" l="l" r="r" t="t"/>
              <a:pathLst>
                <a:path extrusionOk="0" h="212725" w="3960495">
                  <a:moveTo>
                    <a:pt x="0" y="208788"/>
                  </a:moveTo>
                  <a:lnTo>
                    <a:pt x="38099" y="210883"/>
                  </a:lnTo>
                  <a:lnTo>
                    <a:pt x="76200" y="211836"/>
                  </a:lnTo>
                  <a:lnTo>
                    <a:pt x="144779" y="212502"/>
                  </a:lnTo>
                  <a:lnTo>
                    <a:pt x="213360" y="212598"/>
                  </a:lnTo>
                  <a:lnTo>
                    <a:pt x="259068" y="211526"/>
                  </a:lnTo>
                  <a:lnTo>
                    <a:pt x="304704" y="209740"/>
                  </a:lnTo>
                  <a:lnTo>
                    <a:pt x="350198" y="207668"/>
                  </a:lnTo>
                  <a:lnTo>
                    <a:pt x="395478" y="205740"/>
                  </a:lnTo>
                  <a:lnTo>
                    <a:pt x="448496" y="203573"/>
                  </a:lnTo>
                  <a:lnTo>
                    <a:pt x="501300" y="201549"/>
                  </a:lnTo>
                  <a:lnTo>
                    <a:pt x="553962" y="199524"/>
                  </a:lnTo>
                  <a:lnTo>
                    <a:pt x="606552" y="197358"/>
                  </a:lnTo>
                  <a:lnTo>
                    <a:pt x="657168" y="195004"/>
                  </a:lnTo>
                  <a:lnTo>
                    <a:pt x="707700" y="192503"/>
                  </a:lnTo>
                  <a:lnTo>
                    <a:pt x="758190" y="189833"/>
                  </a:lnTo>
                  <a:lnTo>
                    <a:pt x="808679" y="186972"/>
                  </a:lnTo>
                  <a:lnTo>
                    <a:pt x="859211" y="183899"/>
                  </a:lnTo>
                  <a:lnTo>
                    <a:pt x="909828" y="180594"/>
                  </a:lnTo>
                  <a:lnTo>
                    <a:pt x="958202" y="177610"/>
                  </a:lnTo>
                  <a:lnTo>
                    <a:pt x="1006644" y="174546"/>
                  </a:lnTo>
                  <a:lnTo>
                    <a:pt x="1055125" y="171416"/>
                  </a:lnTo>
                  <a:lnTo>
                    <a:pt x="1103620" y="168233"/>
                  </a:lnTo>
                  <a:lnTo>
                    <a:pt x="1152101" y="165009"/>
                  </a:lnTo>
                  <a:lnTo>
                    <a:pt x="1200543" y="161759"/>
                  </a:lnTo>
                  <a:lnTo>
                    <a:pt x="1248918" y="158496"/>
                  </a:lnTo>
                  <a:lnTo>
                    <a:pt x="1298230" y="154901"/>
                  </a:lnTo>
                  <a:lnTo>
                    <a:pt x="1347542" y="151293"/>
                  </a:lnTo>
                  <a:lnTo>
                    <a:pt x="1396854" y="147659"/>
                  </a:lnTo>
                  <a:lnTo>
                    <a:pt x="1446167" y="143984"/>
                  </a:lnTo>
                  <a:lnTo>
                    <a:pt x="1495479" y="140256"/>
                  </a:lnTo>
                  <a:lnTo>
                    <a:pt x="1544791" y="136462"/>
                  </a:lnTo>
                  <a:lnTo>
                    <a:pt x="1594104" y="132588"/>
                  </a:lnTo>
                  <a:lnTo>
                    <a:pt x="1641785" y="128781"/>
                  </a:lnTo>
                  <a:lnTo>
                    <a:pt x="1689551" y="124996"/>
                  </a:lnTo>
                  <a:lnTo>
                    <a:pt x="1737360" y="121253"/>
                  </a:lnTo>
                  <a:lnTo>
                    <a:pt x="1785168" y="117573"/>
                  </a:lnTo>
                  <a:lnTo>
                    <a:pt x="1832934" y="113978"/>
                  </a:lnTo>
                  <a:lnTo>
                    <a:pt x="1880616" y="110490"/>
                  </a:lnTo>
                  <a:lnTo>
                    <a:pt x="1931932" y="106982"/>
                  </a:lnTo>
                  <a:lnTo>
                    <a:pt x="1983328" y="103607"/>
                  </a:lnTo>
                  <a:lnTo>
                    <a:pt x="2034791" y="100312"/>
                  </a:lnTo>
                  <a:lnTo>
                    <a:pt x="2086307" y="97045"/>
                  </a:lnTo>
                  <a:lnTo>
                    <a:pt x="2137863" y="93750"/>
                  </a:lnTo>
                  <a:lnTo>
                    <a:pt x="2189445" y="90375"/>
                  </a:lnTo>
                  <a:lnTo>
                    <a:pt x="2241042" y="86868"/>
                  </a:lnTo>
                  <a:lnTo>
                    <a:pt x="2289432" y="83763"/>
                  </a:lnTo>
                  <a:lnTo>
                    <a:pt x="2337844" y="80574"/>
                  </a:lnTo>
                  <a:lnTo>
                    <a:pt x="2386298" y="77343"/>
                  </a:lnTo>
                  <a:lnTo>
                    <a:pt x="2434815" y="74111"/>
                  </a:lnTo>
                  <a:lnTo>
                    <a:pt x="2483417" y="70922"/>
                  </a:lnTo>
                  <a:lnTo>
                    <a:pt x="2532126" y="67818"/>
                  </a:lnTo>
                  <a:lnTo>
                    <a:pt x="2583068" y="64598"/>
                  </a:lnTo>
                  <a:lnTo>
                    <a:pt x="2633998" y="61473"/>
                  </a:lnTo>
                  <a:lnTo>
                    <a:pt x="2684901" y="58440"/>
                  </a:lnTo>
                  <a:lnTo>
                    <a:pt x="2735764" y="55501"/>
                  </a:lnTo>
                  <a:lnTo>
                    <a:pt x="2786574" y="52655"/>
                  </a:lnTo>
                  <a:lnTo>
                    <a:pt x="2837316" y="49903"/>
                  </a:lnTo>
                  <a:lnTo>
                    <a:pt x="2887980" y="47244"/>
                  </a:lnTo>
                  <a:lnTo>
                    <a:pt x="2935224" y="44520"/>
                  </a:lnTo>
                  <a:lnTo>
                    <a:pt x="2982468" y="41712"/>
                  </a:lnTo>
                  <a:lnTo>
                    <a:pt x="3029712" y="38862"/>
                  </a:lnTo>
                  <a:lnTo>
                    <a:pt x="3076956" y="36011"/>
                  </a:lnTo>
                  <a:lnTo>
                    <a:pt x="3124200" y="33203"/>
                  </a:lnTo>
                  <a:lnTo>
                    <a:pt x="3171444" y="30480"/>
                  </a:lnTo>
                  <a:lnTo>
                    <a:pt x="3224942" y="27285"/>
                  </a:lnTo>
                  <a:lnTo>
                    <a:pt x="3278477" y="24127"/>
                  </a:lnTo>
                  <a:lnTo>
                    <a:pt x="3332085" y="21043"/>
                  </a:lnTo>
                  <a:lnTo>
                    <a:pt x="3385803" y="18068"/>
                  </a:lnTo>
                  <a:lnTo>
                    <a:pt x="3439667" y="15240"/>
                  </a:lnTo>
                  <a:lnTo>
                    <a:pt x="3495675" y="12525"/>
                  </a:lnTo>
                  <a:lnTo>
                    <a:pt x="3551682" y="10096"/>
                  </a:lnTo>
                  <a:lnTo>
                    <a:pt x="3607689" y="7953"/>
                  </a:lnTo>
                  <a:lnTo>
                    <a:pt x="3663696" y="6096"/>
                  </a:lnTo>
                  <a:lnTo>
                    <a:pt x="3707010" y="5214"/>
                  </a:lnTo>
                  <a:lnTo>
                    <a:pt x="3750183" y="4762"/>
                  </a:lnTo>
                  <a:lnTo>
                    <a:pt x="3793355" y="4595"/>
                  </a:lnTo>
                  <a:lnTo>
                    <a:pt x="3836670" y="4571"/>
                  </a:lnTo>
                  <a:lnTo>
                    <a:pt x="3862959" y="4488"/>
                  </a:lnTo>
                  <a:lnTo>
                    <a:pt x="3915537" y="4893"/>
                  </a:lnTo>
                  <a:lnTo>
                    <a:pt x="3954017" y="7619"/>
                  </a:lnTo>
                  <a:lnTo>
                    <a:pt x="3960114" y="6857"/>
                  </a:lnTo>
                  <a:lnTo>
                    <a:pt x="3953041" y="8465"/>
                  </a:lnTo>
                  <a:lnTo>
                    <a:pt x="3946398" y="8858"/>
                  </a:lnTo>
                  <a:lnTo>
                    <a:pt x="3939754" y="8251"/>
                  </a:lnTo>
                  <a:lnTo>
                    <a:pt x="3932682" y="6857"/>
                  </a:lnTo>
                  <a:lnTo>
                    <a:pt x="3925824" y="4571"/>
                  </a:lnTo>
                  <a:lnTo>
                    <a:pt x="3918966" y="2285"/>
                  </a:lnTo>
                  <a:lnTo>
                    <a:pt x="3912108" y="0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58" name="Google Shape;2358;p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146529" y="3279635"/>
              <a:ext cx="278155" cy="24691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59" name="Google Shape;2359;p35"/>
            <p:cNvGrpSpPr/>
            <p:nvPr/>
          </p:nvGrpSpPr>
          <p:grpSpPr>
            <a:xfrm>
              <a:off x="8616601" y="3318497"/>
              <a:ext cx="775061" cy="173241"/>
              <a:chOff x="8616601" y="3318497"/>
              <a:chExt cx="775061" cy="173241"/>
            </a:xfrm>
          </p:grpSpPr>
          <p:sp>
            <p:nvSpPr>
              <p:cNvPr id="2360" name="Google Shape;2360;p35"/>
              <p:cNvSpPr/>
              <p:nvPr/>
            </p:nvSpPr>
            <p:spPr>
              <a:xfrm>
                <a:off x="8629650" y="3382518"/>
                <a:ext cx="10795" cy="109220"/>
              </a:xfrm>
              <a:custGeom>
                <a:rect b="b" l="l" r="r" t="t"/>
                <a:pathLst>
                  <a:path extrusionOk="0" h="109220" w="10795">
                    <a:moveTo>
                      <a:pt x="0" y="0"/>
                    </a:moveTo>
                    <a:lnTo>
                      <a:pt x="1500" y="15561"/>
                    </a:lnTo>
                    <a:lnTo>
                      <a:pt x="3429" y="31337"/>
                    </a:lnTo>
                    <a:lnTo>
                      <a:pt x="5357" y="47255"/>
                    </a:lnTo>
                    <a:lnTo>
                      <a:pt x="6858" y="63246"/>
                    </a:lnTo>
                    <a:lnTo>
                      <a:pt x="7989" y="74676"/>
                    </a:lnTo>
                    <a:lnTo>
                      <a:pt x="9048" y="86105"/>
                    </a:lnTo>
                    <a:lnTo>
                      <a:pt x="9965" y="97536"/>
                    </a:lnTo>
                    <a:lnTo>
                      <a:pt x="10668" y="10896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1" name="Google Shape;2361;p35"/>
              <p:cNvSpPr/>
              <p:nvPr/>
            </p:nvSpPr>
            <p:spPr>
              <a:xfrm>
                <a:off x="8616601" y="3361467"/>
                <a:ext cx="57784" cy="80645"/>
              </a:xfrm>
              <a:custGeom>
                <a:rect b="b" l="l" r="r" t="t"/>
                <a:pathLst>
                  <a:path extrusionOk="0" h="80645" w="57784">
                    <a:moveTo>
                      <a:pt x="857" y="37814"/>
                    </a:moveTo>
                    <a:lnTo>
                      <a:pt x="35" y="28063"/>
                    </a:lnTo>
                    <a:lnTo>
                      <a:pt x="0" y="18669"/>
                    </a:lnTo>
                    <a:lnTo>
                      <a:pt x="2678" y="10275"/>
                    </a:lnTo>
                    <a:lnTo>
                      <a:pt x="10001" y="3524"/>
                    </a:lnTo>
                    <a:lnTo>
                      <a:pt x="17478" y="940"/>
                    </a:lnTo>
                    <a:lnTo>
                      <a:pt x="26384" y="0"/>
                    </a:lnTo>
                    <a:lnTo>
                      <a:pt x="35290" y="631"/>
                    </a:lnTo>
                    <a:lnTo>
                      <a:pt x="57245" y="28670"/>
                    </a:lnTo>
                    <a:lnTo>
                      <a:pt x="55518" y="39743"/>
                    </a:lnTo>
                    <a:lnTo>
                      <a:pt x="50863" y="49244"/>
                    </a:lnTo>
                    <a:lnTo>
                      <a:pt x="44065" y="57602"/>
                    </a:lnTo>
                    <a:lnTo>
                      <a:pt x="35909" y="65246"/>
                    </a:lnTo>
                    <a:lnTo>
                      <a:pt x="29813" y="72104"/>
                    </a:lnTo>
                    <a:lnTo>
                      <a:pt x="22955" y="75914"/>
                    </a:lnTo>
                    <a:lnTo>
                      <a:pt x="16097" y="8048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2" name="Google Shape;2362;p35"/>
              <p:cNvSpPr/>
              <p:nvPr/>
            </p:nvSpPr>
            <p:spPr>
              <a:xfrm>
                <a:off x="8702040" y="3387090"/>
                <a:ext cx="71754" cy="97154"/>
              </a:xfrm>
              <a:custGeom>
                <a:rect b="b" l="l" r="r" t="t"/>
                <a:pathLst>
                  <a:path extrusionOk="0" h="97154" w="71754">
                    <a:moveTo>
                      <a:pt x="45720" y="50291"/>
                    </a:moveTo>
                    <a:lnTo>
                      <a:pt x="28194" y="14477"/>
                    </a:lnTo>
                    <a:lnTo>
                      <a:pt x="26670" y="9143"/>
                    </a:lnTo>
                    <a:lnTo>
                      <a:pt x="25146" y="4571"/>
                    </a:lnTo>
                    <a:lnTo>
                      <a:pt x="23622" y="0"/>
                    </a:lnTo>
                    <a:lnTo>
                      <a:pt x="16764" y="1523"/>
                    </a:lnTo>
                    <a:lnTo>
                      <a:pt x="16764" y="5333"/>
                    </a:lnTo>
                    <a:lnTo>
                      <a:pt x="13716" y="14477"/>
                    </a:lnTo>
                    <a:lnTo>
                      <a:pt x="8465" y="30384"/>
                    </a:lnTo>
                    <a:lnTo>
                      <a:pt x="4286" y="46291"/>
                    </a:lnTo>
                    <a:lnTo>
                      <a:pt x="1393" y="62483"/>
                    </a:lnTo>
                    <a:lnTo>
                      <a:pt x="0" y="79247"/>
                    </a:lnTo>
                    <a:lnTo>
                      <a:pt x="0" y="87629"/>
                    </a:lnTo>
                    <a:lnTo>
                      <a:pt x="2286" y="96773"/>
                    </a:lnTo>
                    <a:lnTo>
                      <a:pt x="13716" y="92963"/>
                    </a:lnTo>
                    <a:lnTo>
                      <a:pt x="38100" y="60959"/>
                    </a:lnTo>
                    <a:lnTo>
                      <a:pt x="42672" y="19811"/>
                    </a:lnTo>
                    <a:lnTo>
                      <a:pt x="42672" y="14477"/>
                    </a:lnTo>
                    <a:lnTo>
                      <a:pt x="42672" y="7619"/>
                    </a:lnTo>
                    <a:lnTo>
                      <a:pt x="42672" y="12191"/>
                    </a:lnTo>
                    <a:lnTo>
                      <a:pt x="43112" y="22002"/>
                    </a:lnTo>
                    <a:lnTo>
                      <a:pt x="59245" y="61721"/>
                    </a:lnTo>
                    <a:lnTo>
                      <a:pt x="64865" y="65508"/>
                    </a:lnTo>
                    <a:lnTo>
                      <a:pt x="71628" y="68579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3" name="Google Shape;2363;p35"/>
              <p:cNvSpPr/>
              <p:nvPr/>
            </p:nvSpPr>
            <p:spPr>
              <a:xfrm>
                <a:off x="8788741" y="3377946"/>
                <a:ext cx="71120" cy="85089"/>
              </a:xfrm>
              <a:custGeom>
                <a:rect b="b" l="l" r="r" t="t"/>
                <a:pathLst>
                  <a:path extrusionOk="0" h="85089" w="71120">
                    <a:moveTo>
                      <a:pt x="10072" y="27432"/>
                    </a:moveTo>
                    <a:lnTo>
                      <a:pt x="4238" y="36683"/>
                    </a:lnTo>
                    <a:lnTo>
                      <a:pt x="1119" y="44291"/>
                    </a:lnTo>
                    <a:lnTo>
                      <a:pt x="0" y="52613"/>
                    </a:lnTo>
                    <a:lnTo>
                      <a:pt x="166" y="64008"/>
                    </a:lnTo>
                    <a:lnTo>
                      <a:pt x="166" y="71628"/>
                    </a:lnTo>
                    <a:lnTo>
                      <a:pt x="2452" y="80772"/>
                    </a:lnTo>
                    <a:lnTo>
                      <a:pt x="10072" y="83820"/>
                    </a:lnTo>
                    <a:lnTo>
                      <a:pt x="13120" y="84582"/>
                    </a:lnTo>
                    <a:lnTo>
                      <a:pt x="13882" y="84582"/>
                    </a:lnTo>
                    <a:lnTo>
                      <a:pt x="15406" y="84582"/>
                    </a:lnTo>
                    <a:lnTo>
                      <a:pt x="16252" y="78295"/>
                    </a:lnTo>
                    <a:lnTo>
                      <a:pt x="16454" y="72009"/>
                    </a:lnTo>
                    <a:lnTo>
                      <a:pt x="15942" y="65722"/>
                    </a:lnTo>
                    <a:lnTo>
                      <a:pt x="14644" y="59436"/>
                    </a:lnTo>
                    <a:lnTo>
                      <a:pt x="12132" y="49387"/>
                    </a:lnTo>
                    <a:lnTo>
                      <a:pt x="9405" y="39624"/>
                    </a:lnTo>
                    <a:lnTo>
                      <a:pt x="6822" y="29860"/>
                    </a:lnTo>
                    <a:lnTo>
                      <a:pt x="4738" y="19812"/>
                    </a:lnTo>
                    <a:lnTo>
                      <a:pt x="3214" y="13716"/>
                    </a:lnTo>
                    <a:lnTo>
                      <a:pt x="928" y="5334"/>
                    </a:lnTo>
                    <a:lnTo>
                      <a:pt x="7786" y="3048"/>
                    </a:lnTo>
                    <a:lnTo>
                      <a:pt x="14918" y="1202"/>
                    </a:lnTo>
                    <a:lnTo>
                      <a:pt x="23121" y="857"/>
                    </a:lnTo>
                    <a:lnTo>
                      <a:pt x="31468" y="1226"/>
                    </a:lnTo>
                    <a:lnTo>
                      <a:pt x="39028" y="1524"/>
                    </a:lnTo>
                    <a:lnTo>
                      <a:pt x="47029" y="1393"/>
                    </a:lnTo>
                    <a:lnTo>
                      <a:pt x="55030" y="1047"/>
                    </a:lnTo>
                    <a:lnTo>
                      <a:pt x="63031" y="559"/>
                    </a:lnTo>
                    <a:lnTo>
                      <a:pt x="71032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4" name="Google Shape;2364;p35"/>
              <p:cNvSpPr/>
              <p:nvPr/>
            </p:nvSpPr>
            <p:spPr>
              <a:xfrm>
                <a:off x="8876824" y="3379946"/>
                <a:ext cx="76834" cy="100964"/>
              </a:xfrm>
              <a:custGeom>
                <a:rect b="b" l="l" r="r" t="t"/>
                <a:pathLst>
                  <a:path extrusionOk="0" h="100964" w="76834">
                    <a:moveTo>
                      <a:pt x="42386" y="69627"/>
                    </a:moveTo>
                    <a:lnTo>
                      <a:pt x="42886" y="59602"/>
                    </a:lnTo>
                    <a:lnTo>
                      <a:pt x="44100" y="50577"/>
                    </a:lnTo>
                    <a:lnTo>
                      <a:pt x="45600" y="41552"/>
                    </a:lnTo>
                    <a:lnTo>
                      <a:pt x="46958" y="31527"/>
                    </a:lnTo>
                    <a:lnTo>
                      <a:pt x="37052" y="0"/>
                    </a:lnTo>
                    <a:lnTo>
                      <a:pt x="31527" y="2274"/>
                    </a:lnTo>
                    <a:lnTo>
                      <a:pt x="7858" y="39052"/>
                    </a:lnTo>
                    <a:lnTo>
                      <a:pt x="0" y="84772"/>
                    </a:lnTo>
                    <a:lnTo>
                      <a:pt x="2762" y="94773"/>
                    </a:lnTo>
                    <a:lnTo>
                      <a:pt x="7215" y="98798"/>
                    </a:lnTo>
                    <a:lnTo>
                      <a:pt x="13811" y="100679"/>
                    </a:lnTo>
                    <a:lnTo>
                      <a:pt x="20978" y="100560"/>
                    </a:lnTo>
                    <a:lnTo>
                      <a:pt x="48482" y="62007"/>
                    </a:lnTo>
                    <a:lnTo>
                      <a:pt x="52292" y="30003"/>
                    </a:lnTo>
                    <a:lnTo>
                      <a:pt x="52292" y="29241"/>
                    </a:lnTo>
                    <a:lnTo>
                      <a:pt x="52292" y="27717"/>
                    </a:lnTo>
                    <a:lnTo>
                      <a:pt x="52292" y="26955"/>
                    </a:lnTo>
                    <a:lnTo>
                      <a:pt x="51423" y="33682"/>
                    </a:lnTo>
                    <a:lnTo>
                      <a:pt x="51053" y="40195"/>
                    </a:lnTo>
                    <a:lnTo>
                      <a:pt x="51113" y="46565"/>
                    </a:lnTo>
                    <a:lnTo>
                      <a:pt x="71342" y="79533"/>
                    </a:lnTo>
                    <a:lnTo>
                      <a:pt x="72866" y="80295"/>
                    </a:lnTo>
                    <a:lnTo>
                      <a:pt x="76676" y="79533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5" name="Google Shape;2365;p35"/>
              <p:cNvSpPr/>
              <p:nvPr/>
            </p:nvSpPr>
            <p:spPr>
              <a:xfrm>
                <a:off x="8965680" y="3371469"/>
                <a:ext cx="112395" cy="96520"/>
              </a:xfrm>
              <a:custGeom>
                <a:rect b="b" l="l" r="r" t="t"/>
                <a:pathLst>
                  <a:path extrusionOk="0" h="96520" w="112395">
                    <a:moveTo>
                      <a:pt x="6107" y="36957"/>
                    </a:moveTo>
                    <a:lnTo>
                      <a:pt x="3119" y="48136"/>
                    </a:lnTo>
                    <a:lnTo>
                      <a:pt x="1059" y="58388"/>
                    </a:lnTo>
                    <a:lnTo>
                      <a:pt x="0" y="68782"/>
                    </a:lnTo>
                    <a:lnTo>
                      <a:pt x="11" y="80391"/>
                    </a:lnTo>
                    <a:lnTo>
                      <a:pt x="773" y="86487"/>
                    </a:lnTo>
                    <a:lnTo>
                      <a:pt x="2297" y="91821"/>
                    </a:lnTo>
                    <a:lnTo>
                      <a:pt x="6107" y="96393"/>
                    </a:lnTo>
                    <a:lnTo>
                      <a:pt x="5965" y="89642"/>
                    </a:lnTo>
                    <a:lnTo>
                      <a:pt x="5536" y="82962"/>
                    </a:lnTo>
                    <a:lnTo>
                      <a:pt x="4822" y="76140"/>
                    </a:lnTo>
                    <a:lnTo>
                      <a:pt x="3821" y="68961"/>
                    </a:lnTo>
                    <a:lnTo>
                      <a:pt x="2536" y="59102"/>
                    </a:lnTo>
                    <a:lnTo>
                      <a:pt x="1535" y="48387"/>
                    </a:lnTo>
                    <a:lnTo>
                      <a:pt x="1678" y="37671"/>
                    </a:lnTo>
                    <a:lnTo>
                      <a:pt x="3821" y="27813"/>
                    </a:lnTo>
                    <a:lnTo>
                      <a:pt x="6107" y="20955"/>
                    </a:lnTo>
                    <a:lnTo>
                      <a:pt x="14489" y="14097"/>
                    </a:lnTo>
                    <a:lnTo>
                      <a:pt x="22871" y="16383"/>
                    </a:lnTo>
                    <a:lnTo>
                      <a:pt x="46862" y="48637"/>
                    </a:lnTo>
                    <a:lnTo>
                      <a:pt x="57161" y="74295"/>
                    </a:lnTo>
                    <a:lnTo>
                      <a:pt x="57161" y="75057"/>
                    </a:lnTo>
                    <a:lnTo>
                      <a:pt x="57923" y="76581"/>
                    </a:lnTo>
                    <a:lnTo>
                      <a:pt x="55364" y="67210"/>
                    </a:lnTo>
                    <a:lnTo>
                      <a:pt x="53447" y="58197"/>
                    </a:lnTo>
                    <a:lnTo>
                      <a:pt x="52244" y="49041"/>
                    </a:lnTo>
                    <a:lnTo>
                      <a:pt x="51827" y="39243"/>
                    </a:lnTo>
                    <a:lnTo>
                      <a:pt x="52351" y="29265"/>
                    </a:lnTo>
                    <a:lnTo>
                      <a:pt x="77640" y="0"/>
                    </a:lnTo>
                    <a:lnTo>
                      <a:pt x="84177" y="1619"/>
                    </a:lnTo>
                    <a:lnTo>
                      <a:pt x="108977" y="36195"/>
                    </a:lnTo>
                    <a:lnTo>
                      <a:pt x="110978" y="54102"/>
                    </a:lnTo>
                    <a:lnTo>
                      <a:pt x="110799" y="62984"/>
                    </a:lnTo>
                    <a:lnTo>
                      <a:pt x="111263" y="72009"/>
                    </a:lnTo>
                    <a:lnTo>
                      <a:pt x="111263" y="73533"/>
                    </a:lnTo>
                    <a:lnTo>
                      <a:pt x="110501" y="74295"/>
                    </a:lnTo>
                    <a:lnTo>
                      <a:pt x="112025" y="74295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6" name="Google Shape;2366;p35"/>
              <p:cNvSpPr/>
              <p:nvPr/>
            </p:nvSpPr>
            <p:spPr>
              <a:xfrm>
                <a:off x="9100471" y="3373374"/>
                <a:ext cx="31750" cy="78104"/>
              </a:xfrm>
              <a:custGeom>
                <a:rect b="b" l="l" r="r" t="t"/>
                <a:pathLst>
                  <a:path extrusionOk="0" h="78104" w="31750">
                    <a:moveTo>
                      <a:pt x="12287" y="0"/>
                    </a:moveTo>
                    <a:lnTo>
                      <a:pt x="6762" y="8893"/>
                    </a:lnTo>
                    <a:lnTo>
                      <a:pt x="3524" y="16287"/>
                    </a:lnTo>
                    <a:lnTo>
                      <a:pt x="2000" y="24110"/>
                    </a:lnTo>
                    <a:lnTo>
                      <a:pt x="1619" y="34290"/>
                    </a:lnTo>
                    <a:lnTo>
                      <a:pt x="773" y="43017"/>
                    </a:lnTo>
                    <a:lnTo>
                      <a:pt x="0" y="53244"/>
                    </a:lnTo>
                    <a:lnTo>
                      <a:pt x="226" y="63329"/>
                    </a:lnTo>
                    <a:lnTo>
                      <a:pt x="2381" y="71628"/>
                    </a:lnTo>
                    <a:lnTo>
                      <a:pt x="5429" y="77724"/>
                    </a:lnTo>
                    <a:lnTo>
                      <a:pt x="19145" y="76200"/>
                    </a:lnTo>
                    <a:lnTo>
                      <a:pt x="24479" y="73152"/>
                    </a:lnTo>
                    <a:lnTo>
                      <a:pt x="26765" y="71628"/>
                    </a:lnTo>
                    <a:lnTo>
                      <a:pt x="29051" y="69342"/>
                    </a:lnTo>
                    <a:lnTo>
                      <a:pt x="31337" y="6705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7" name="Google Shape;2367;p35"/>
              <p:cNvSpPr/>
              <p:nvPr/>
            </p:nvSpPr>
            <p:spPr>
              <a:xfrm>
                <a:off x="9097518" y="3364992"/>
                <a:ext cx="44450" cy="45720"/>
              </a:xfrm>
              <a:custGeom>
                <a:rect b="b" l="l" r="r" t="t"/>
                <a:pathLst>
                  <a:path extrusionOk="0" h="45720" w="44450">
                    <a:moveTo>
                      <a:pt x="12953" y="23622"/>
                    </a:moveTo>
                    <a:lnTo>
                      <a:pt x="4571" y="32766"/>
                    </a:lnTo>
                    <a:lnTo>
                      <a:pt x="0" y="32766"/>
                    </a:lnTo>
                    <a:lnTo>
                      <a:pt x="1523" y="40386"/>
                    </a:lnTo>
                    <a:lnTo>
                      <a:pt x="6857" y="45720"/>
                    </a:lnTo>
                    <a:lnTo>
                      <a:pt x="16001" y="45720"/>
                    </a:lnTo>
                    <a:lnTo>
                      <a:pt x="44326" y="22419"/>
                    </a:lnTo>
                    <a:lnTo>
                      <a:pt x="41814" y="16668"/>
                    </a:lnTo>
                    <a:lnTo>
                      <a:pt x="37445" y="11918"/>
                    </a:lnTo>
                    <a:lnTo>
                      <a:pt x="32003" y="8382"/>
                    </a:lnTo>
                    <a:lnTo>
                      <a:pt x="25145" y="3810"/>
                    </a:lnTo>
                    <a:lnTo>
                      <a:pt x="17525" y="762"/>
                    </a:lnTo>
                    <a:lnTo>
                      <a:pt x="9143" y="762"/>
                    </a:lnTo>
                    <a:lnTo>
                      <a:pt x="6857" y="0"/>
                    </a:lnTo>
                    <a:lnTo>
                      <a:pt x="6857" y="762"/>
                    </a:lnTo>
                    <a:lnTo>
                      <a:pt x="6095" y="76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68" name="Google Shape;2368;p3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9179801" y="3318497"/>
                <a:ext cx="211861" cy="1324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69" name="Google Shape;2369;p35"/>
            <p:cNvSpPr/>
            <p:nvPr/>
          </p:nvSpPr>
          <p:spPr>
            <a:xfrm>
              <a:off x="3677411" y="4411217"/>
              <a:ext cx="36195" cy="53339"/>
            </a:xfrm>
            <a:custGeom>
              <a:rect b="b" l="l" r="r" t="t"/>
              <a:pathLst>
                <a:path extrusionOk="0" h="53339" w="36195">
                  <a:moveTo>
                    <a:pt x="10667" y="24384"/>
                  </a:moveTo>
                  <a:lnTo>
                    <a:pt x="9143" y="20574"/>
                  </a:lnTo>
                  <a:lnTo>
                    <a:pt x="8381" y="16764"/>
                  </a:lnTo>
                  <a:lnTo>
                    <a:pt x="7619" y="12954"/>
                  </a:lnTo>
                  <a:lnTo>
                    <a:pt x="9905" y="12954"/>
                  </a:lnTo>
                  <a:lnTo>
                    <a:pt x="15239" y="10668"/>
                  </a:lnTo>
                  <a:lnTo>
                    <a:pt x="17525" y="13716"/>
                  </a:lnTo>
                  <a:lnTo>
                    <a:pt x="20573" y="17526"/>
                  </a:lnTo>
                  <a:lnTo>
                    <a:pt x="20573" y="28194"/>
                  </a:lnTo>
                  <a:lnTo>
                    <a:pt x="19811" y="32004"/>
                  </a:lnTo>
                  <a:lnTo>
                    <a:pt x="18287" y="38862"/>
                  </a:lnTo>
                  <a:lnTo>
                    <a:pt x="14477" y="43434"/>
                  </a:lnTo>
                  <a:lnTo>
                    <a:pt x="8381" y="45720"/>
                  </a:lnTo>
                  <a:lnTo>
                    <a:pt x="6095" y="46482"/>
                  </a:lnTo>
                  <a:lnTo>
                    <a:pt x="5333" y="46482"/>
                  </a:lnTo>
                  <a:lnTo>
                    <a:pt x="3809" y="46482"/>
                  </a:lnTo>
                  <a:lnTo>
                    <a:pt x="0" y="41148"/>
                  </a:lnTo>
                  <a:lnTo>
                    <a:pt x="761" y="34290"/>
                  </a:lnTo>
                  <a:lnTo>
                    <a:pt x="1523" y="27432"/>
                  </a:lnTo>
                  <a:lnTo>
                    <a:pt x="25907" y="0"/>
                  </a:lnTo>
                  <a:lnTo>
                    <a:pt x="28955" y="5334"/>
                  </a:lnTo>
                  <a:lnTo>
                    <a:pt x="30479" y="12192"/>
                  </a:lnTo>
                  <a:lnTo>
                    <a:pt x="30587" y="20038"/>
                  </a:lnTo>
                  <a:lnTo>
                    <a:pt x="29622" y="27527"/>
                  </a:lnTo>
                  <a:lnTo>
                    <a:pt x="27372" y="34587"/>
                  </a:lnTo>
                  <a:lnTo>
                    <a:pt x="23621" y="41148"/>
                  </a:lnTo>
                  <a:lnTo>
                    <a:pt x="20573" y="46482"/>
                  </a:lnTo>
                  <a:lnTo>
                    <a:pt x="15239" y="52578"/>
                  </a:lnTo>
                  <a:lnTo>
                    <a:pt x="9143" y="53340"/>
                  </a:lnTo>
                  <a:lnTo>
                    <a:pt x="8381" y="53340"/>
                  </a:lnTo>
                  <a:lnTo>
                    <a:pt x="7619" y="53340"/>
                  </a:lnTo>
                  <a:lnTo>
                    <a:pt x="6857" y="53340"/>
                  </a:lnTo>
                  <a:lnTo>
                    <a:pt x="3809" y="46482"/>
                  </a:lnTo>
                  <a:lnTo>
                    <a:pt x="3809" y="39624"/>
                  </a:lnTo>
                  <a:lnTo>
                    <a:pt x="3809" y="32004"/>
                  </a:lnTo>
                  <a:lnTo>
                    <a:pt x="3809" y="25146"/>
                  </a:lnTo>
                  <a:lnTo>
                    <a:pt x="3047" y="13716"/>
                  </a:lnTo>
                  <a:lnTo>
                    <a:pt x="10667" y="9906"/>
                  </a:lnTo>
                  <a:lnTo>
                    <a:pt x="17525" y="6858"/>
                  </a:lnTo>
                  <a:lnTo>
                    <a:pt x="24383" y="10668"/>
                  </a:lnTo>
                  <a:lnTo>
                    <a:pt x="28955" y="15240"/>
                  </a:lnTo>
                  <a:lnTo>
                    <a:pt x="33527" y="21336"/>
                  </a:lnTo>
                  <a:lnTo>
                    <a:pt x="35813" y="30480"/>
                  </a:lnTo>
                  <a:lnTo>
                    <a:pt x="35813" y="37338"/>
                  </a:lnTo>
                  <a:lnTo>
                    <a:pt x="35813" y="43434"/>
                  </a:lnTo>
                  <a:lnTo>
                    <a:pt x="34289" y="48006"/>
                  </a:lnTo>
                  <a:lnTo>
                    <a:pt x="27431" y="49530"/>
                  </a:lnTo>
                  <a:lnTo>
                    <a:pt x="19811" y="51054"/>
                  </a:lnTo>
                  <a:lnTo>
                    <a:pt x="17525" y="46482"/>
                  </a:lnTo>
                  <a:lnTo>
                    <a:pt x="15239" y="39624"/>
                  </a:lnTo>
                  <a:lnTo>
                    <a:pt x="13715" y="34290"/>
                  </a:lnTo>
                  <a:lnTo>
                    <a:pt x="9905" y="22098"/>
                  </a:lnTo>
                  <a:lnTo>
                    <a:pt x="12191" y="16002"/>
                  </a:lnTo>
                  <a:lnTo>
                    <a:pt x="12953" y="15240"/>
                  </a:lnTo>
                  <a:lnTo>
                    <a:pt x="13715" y="14478"/>
                  </a:lnTo>
                  <a:lnTo>
                    <a:pt x="14477" y="13716"/>
                  </a:lnTo>
                  <a:lnTo>
                    <a:pt x="22859" y="14478"/>
                  </a:lnTo>
                  <a:lnTo>
                    <a:pt x="25907" y="18288"/>
                  </a:lnTo>
                  <a:lnTo>
                    <a:pt x="28955" y="26670"/>
                  </a:lnTo>
                  <a:lnTo>
                    <a:pt x="29717" y="30480"/>
                  </a:lnTo>
                  <a:lnTo>
                    <a:pt x="30479" y="31242"/>
                  </a:lnTo>
                  <a:lnTo>
                    <a:pt x="30479" y="33528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35"/>
            <p:cNvSpPr/>
            <p:nvPr/>
          </p:nvSpPr>
          <p:spPr>
            <a:xfrm>
              <a:off x="3620261" y="3331464"/>
              <a:ext cx="33020" cy="50800"/>
            </a:xfrm>
            <a:custGeom>
              <a:rect b="b" l="l" r="r" t="t"/>
              <a:pathLst>
                <a:path extrusionOk="0" h="50800" w="33020">
                  <a:moveTo>
                    <a:pt x="21336" y="15239"/>
                  </a:moveTo>
                  <a:lnTo>
                    <a:pt x="23622" y="12953"/>
                  </a:lnTo>
                  <a:lnTo>
                    <a:pt x="25908" y="10667"/>
                  </a:lnTo>
                  <a:lnTo>
                    <a:pt x="27432" y="8381"/>
                  </a:lnTo>
                  <a:lnTo>
                    <a:pt x="30480" y="14477"/>
                  </a:lnTo>
                  <a:lnTo>
                    <a:pt x="30480" y="19049"/>
                  </a:lnTo>
                  <a:lnTo>
                    <a:pt x="30480" y="25145"/>
                  </a:lnTo>
                  <a:lnTo>
                    <a:pt x="30480" y="32003"/>
                  </a:lnTo>
                  <a:lnTo>
                    <a:pt x="27432" y="37337"/>
                  </a:lnTo>
                  <a:lnTo>
                    <a:pt x="19812" y="38861"/>
                  </a:lnTo>
                  <a:lnTo>
                    <a:pt x="12954" y="41147"/>
                  </a:lnTo>
                  <a:lnTo>
                    <a:pt x="8382" y="36575"/>
                  </a:lnTo>
                  <a:lnTo>
                    <a:pt x="5334" y="30479"/>
                  </a:lnTo>
                  <a:lnTo>
                    <a:pt x="1524" y="23621"/>
                  </a:lnTo>
                  <a:lnTo>
                    <a:pt x="0" y="14477"/>
                  </a:lnTo>
                  <a:lnTo>
                    <a:pt x="1524" y="6857"/>
                  </a:lnTo>
                  <a:lnTo>
                    <a:pt x="2286" y="0"/>
                  </a:lnTo>
                  <a:lnTo>
                    <a:pt x="10668" y="1523"/>
                  </a:lnTo>
                  <a:lnTo>
                    <a:pt x="16002" y="1523"/>
                  </a:lnTo>
                  <a:lnTo>
                    <a:pt x="23622" y="3047"/>
                  </a:lnTo>
                  <a:lnTo>
                    <a:pt x="29718" y="9905"/>
                  </a:lnTo>
                  <a:lnTo>
                    <a:pt x="32004" y="17525"/>
                  </a:lnTo>
                  <a:lnTo>
                    <a:pt x="32754" y="24122"/>
                  </a:lnTo>
                  <a:lnTo>
                    <a:pt x="31718" y="30289"/>
                  </a:lnTo>
                  <a:lnTo>
                    <a:pt x="8108" y="50696"/>
                  </a:lnTo>
                  <a:lnTo>
                    <a:pt x="3048" y="46481"/>
                  </a:lnTo>
                  <a:lnTo>
                    <a:pt x="1309" y="40255"/>
                  </a:lnTo>
                  <a:lnTo>
                    <a:pt x="571" y="32670"/>
                  </a:lnTo>
                  <a:lnTo>
                    <a:pt x="690" y="24943"/>
                  </a:lnTo>
                  <a:lnTo>
                    <a:pt x="26670" y="16763"/>
                  </a:lnTo>
                  <a:lnTo>
                    <a:pt x="27432" y="19811"/>
                  </a:lnTo>
                  <a:lnTo>
                    <a:pt x="28194" y="25145"/>
                  </a:lnTo>
                  <a:lnTo>
                    <a:pt x="26670" y="28193"/>
                  </a:lnTo>
                  <a:lnTo>
                    <a:pt x="25908" y="28193"/>
                  </a:lnTo>
                  <a:lnTo>
                    <a:pt x="23622" y="25907"/>
                  </a:lnTo>
                  <a:lnTo>
                    <a:pt x="21336" y="23621"/>
                  </a:lnTo>
                  <a:lnTo>
                    <a:pt x="19812" y="19811"/>
                  </a:lnTo>
                  <a:lnTo>
                    <a:pt x="19050" y="16763"/>
                  </a:lnTo>
                  <a:lnTo>
                    <a:pt x="19050" y="14477"/>
                  </a:lnTo>
                  <a:lnTo>
                    <a:pt x="18288" y="12191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71" name="Google Shape;2371;p3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996677" y="3251441"/>
              <a:ext cx="321589" cy="28457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72" name="Google Shape;2372;p35"/>
            <p:cNvGrpSpPr/>
            <p:nvPr/>
          </p:nvGrpSpPr>
          <p:grpSpPr>
            <a:xfrm>
              <a:off x="4668761" y="3245345"/>
              <a:ext cx="219981" cy="152425"/>
              <a:chOff x="4668761" y="3245345"/>
              <a:chExt cx="219981" cy="152425"/>
            </a:xfrm>
          </p:grpSpPr>
          <p:pic>
            <p:nvPicPr>
              <p:cNvPr id="2373" name="Google Shape;2373;p3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668761" y="3249917"/>
                <a:ext cx="119659" cy="147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74" name="Google Shape;2374;p3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812017" y="3245345"/>
                <a:ext cx="76725" cy="1356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75" name="Google Shape;2375;p3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193779" y="3229343"/>
              <a:ext cx="171475" cy="1288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76" name="Google Shape;2376;p35"/>
            <p:cNvGrpSpPr/>
            <p:nvPr/>
          </p:nvGrpSpPr>
          <p:grpSpPr>
            <a:xfrm>
              <a:off x="5330190" y="3159251"/>
              <a:ext cx="254519" cy="178011"/>
              <a:chOff x="5330190" y="3159251"/>
              <a:chExt cx="254519" cy="178011"/>
            </a:xfrm>
          </p:grpSpPr>
          <p:sp>
            <p:nvSpPr>
              <p:cNvPr id="2377" name="Google Shape;2377;p35"/>
              <p:cNvSpPr/>
              <p:nvPr/>
            </p:nvSpPr>
            <p:spPr>
              <a:xfrm>
                <a:off x="5330190" y="3159251"/>
                <a:ext cx="15239" cy="16510"/>
              </a:xfrm>
              <a:custGeom>
                <a:rect b="b" l="l" r="r" t="t"/>
                <a:pathLst>
                  <a:path extrusionOk="0" h="16510" w="15239">
                    <a:moveTo>
                      <a:pt x="0" y="3810"/>
                    </a:moveTo>
                    <a:lnTo>
                      <a:pt x="0" y="12192"/>
                    </a:lnTo>
                    <a:lnTo>
                      <a:pt x="3809" y="16002"/>
                    </a:lnTo>
                    <a:lnTo>
                      <a:pt x="12191" y="16002"/>
                    </a:lnTo>
                    <a:lnTo>
                      <a:pt x="15239" y="12192"/>
                    </a:lnTo>
                    <a:lnTo>
                      <a:pt x="15239" y="7620"/>
                    </a:lnTo>
                    <a:lnTo>
                      <a:pt x="15239" y="3810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78" name="Google Shape;2378;p35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5389137" y="3195815"/>
                <a:ext cx="85083" cy="1414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79" name="Google Shape;2379;p3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5494578" y="3160001"/>
                <a:ext cx="90131" cy="1646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80" name="Google Shape;2380;p3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889485" y="3156953"/>
              <a:ext cx="158426" cy="16385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81" name="Google Shape;2381;p35"/>
            <p:cNvGrpSpPr/>
            <p:nvPr/>
          </p:nvGrpSpPr>
          <p:grpSpPr>
            <a:xfrm>
              <a:off x="6495287" y="3115056"/>
              <a:ext cx="140461" cy="142239"/>
              <a:chOff x="6495287" y="3115056"/>
              <a:chExt cx="140461" cy="142239"/>
            </a:xfrm>
          </p:grpSpPr>
          <p:sp>
            <p:nvSpPr>
              <p:cNvPr id="2382" name="Google Shape;2382;p35"/>
              <p:cNvSpPr/>
              <p:nvPr/>
            </p:nvSpPr>
            <p:spPr>
              <a:xfrm>
                <a:off x="6495287" y="3131474"/>
                <a:ext cx="55879" cy="52069"/>
              </a:xfrm>
              <a:custGeom>
                <a:rect b="b" l="l" r="r" t="t"/>
                <a:pathLst>
                  <a:path extrusionOk="0" h="52069" w="55879">
                    <a:moveTo>
                      <a:pt x="0" y="43779"/>
                    </a:moveTo>
                    <a:lnTo>
                      <a:pt x="10453" y="49065"/>
                    </a:lnTo>
                    <a:lnTo>
                      <a:pt x="19050" y="51780"/>
                    </a:lnTo>
                    <a:lnTo>
                      <a:pt x="27646" y="51065"/>
                    </a:lnTo>
                    <a:lnTo>
                      <a:pt x="54864" y="23967"/>
                    </a:lnTo>
                    <a:lnTo>
                      <a:pt x="55626" y="15585"/>
                    </a:lnTo>
                    <a:lnTo>
                      <a:pt x="51815" y="10251"/>
                    </a:lnTo>
                    <a:lnTo>
                      <a:pt x="44957" y="5679"/>
                    </a:lnTo>
                    <a:lnTo>
                      <a:pt x="39647" y="3024"/>
                    </a:lnTo>
                    <a:lnTo>
                      <a:pt x="33337" y="1012"/>
                    </a:lnTo>
                    <a:lnTo>
                      <a:pt x="26741" y="0"/>
                    </a:lnTo>
                    <a:lnTo>
                      <a:pt x="20573" y="345"/>
                    </a:lnTo>
                    <a:lnTo>
                      <a:pt x="13715" y="1869"/>
                    </a:lnTo>
                    <a:lnTo>
                      <a:pt x="14477" y="6441"/>
                    </a:lnTo>
                    <a:lnTo>
                      <a:pt x="12953" y="11775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3" name="Google Shape;2383;p35"/>
              <p:cNvSpPr/>
              <p:nvPr/>
            </p:nvSpPr>
            <p:spPr>
              <a:xfrm>
                <a:off x="6506717" y="3137916"/>
                <a:ext cx="45720" cy="119379"/>
              </a:xfrm>
              <a:custGeom>
                <a:rect b="b" l="l" r="r" t="t"/>
                <a:pathLst>
                  <a:path extrusionOk="0" h="119379" w="45720">
                    <a:moveTo>
                      <a:pt x="17525" y="0"/>
                    </a:moveTo>
                    <a:lnTo>
                      <a:pt x="6488" y="38040"/>
                    </a:lnTo>
                    <a:lnTo>
                      <a:pt x="166" y="86737"/>
                    </a:lnTo>
                    <a:lnTo>
                      <a:pt x="0" y="99060"/>
                    </a:lnTo>
                    <a:lnTo>
                      <a:pt x="0" y="109728"/>
                    </a:lnTo>
                    <a:lnTo>
                      <a:pt x="1523" y="117348"/>
                    </a:lnTo>
                    <a:lnTo>
                      <a:pt x="13715" y="118872"/>
                    </a:lnTo>
                    <a:lnTo>
                      <a:pt x="23860" y="118133"/>
                    </a:lnTo>
                    <a:lnTo>
                      <a:pt x="32003" y="113538"/>
                    </a:lnTo>
                    <a:lnTo>
                      <a:pt x="39004" y="106656"/>
                    </a:lnTo>
                    <a:lnTo>
                      <a:pt x="45719" y="99060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4" name="Google Shape;2384;p35"/>
              <p:cNvSpPr/>
              <p:nvPr/>
            </p:nvSpPr>
            <p:spPr>
              <a:xfrm>
                <a:off x="6568439" y="3115056"/>
                <a:ext cx="67309" cy="119380"/>
              </a:xfrm>
              <a:custGeom>
                <a:rect b="b" l="l" r="r" t="t"/>
                <a:pathLst>
                  <a:path extrusionOk="0" h="119380" w="67309">
                    <a:moveTo>
                      <a:pt x="49529" y="21336"/>
                    </a:moveTo>
                    <a:lnTo>
                      <a:pt x="48005" y="17526"/>
                    </a:lnTo>
                    <a:lnTo>
                      <a:pt x="43433" y="2286"/>
                    </a:lnTo>
                    <a:lnTo>
                      <a:pt x="35813" y="1524"/>
                    </a:lnTo>
                    <a:lnTo>
                      <a:pt x="13334" y="33337"/>
                    </a:lnTo>
                    <a:lnTo>
                      <a:pt x="10667" y="53340"/>
                    </a:lnTo>
                    <a:lnTo>
                      <a:pt x="10906" y="62103"/>
                    </a:lnTo>
                    <a:lnTo>
                      <a:pt x="48839" y="83641"/>
                    </a:lnTo>
                    <a:lnTo>
                      <a:pt x="56387" y="84582"/>
                    </a:lnTo>
                    <a:lnTo>
                      <a:pt x="60197" y="85344"/>
                    </a:lnTo>
                    <a:lnTo>
                      <a:pt x="63245" y="86106"/>
                    </a:lnTo>
                    <a:lnTo>
                      <a:pt x="67055" y="86868"/>
                    </a:lnTo>
                    <a:lnTo>
                      <a:pt x="65531" y="93726"/>
                    </a:lnTo>
                    <a:lnTo>
                      <a:pt x="64007" y="94488"/>
                    </a:lnTo>
                    <a:lnTo>
                      <a:pt x="57149" y="98298"/>
                    </a:lnTo>
                    <a:lnTo>
                      <a:pt x="11429" y="117348"/>
                    </a:lnTo>
                    <a:lnTo>
                      <a:pt x="1523" y="118872"/>
                    </a:lnTo>
                    <a:lnTo>
                      <a:pt x="2285" y="115062"/>
                    </a:lnTo>
                    <a:lnTo>
                      <a:pt x="0" y="108204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85" name="Google Shape;2385;p35"/>
            <p:cNvGrpSpPr/>
            <p:nvPr/>
          </p:nvGrpSpPr>
          <p:grpSpPr>
            <a:xfrm>
              <a:off x="6655308" y="3026651"/>
              <a:ext cx="535698" cy="191021"/>
              <a:chOff x="6655308" y="3026651"/>
              <a:chExt cx="535698" cy="191021"/>
            </a:xfrm>
          </p:grpSpPr>
          <p:sp>
            <p:nvSpPr>
              <p:cNvPr id="2386" name="Google Shape;2386;p35"/>
              <p:cNvSpPr/>
              <p:nvPr/>
            </p:nvSpPr>
            <p:spPr>
              <a:xfrm>
                <a:off x="6655308" y="3130296"/>
                <a:ext cx="86995" cy="73660"/>
              </a:xfrm>
              <a:custGeom>
                <a:rect b="b" l="l" r="r" t="t"/>
                <a:pathLst>
                  <a:path extrusionOk="0" h="73660" w="86995">
                    <a:moveTo>
                      <a:pt x="0" y="36575"/>
                    </a:moveTo>
                    <a:lnTo>
                      <a:pt x="42362" y="19300"/>
                    </a:lnTo>
                    <a:lnTo>
                      <a:pt x="56697" y="11608"/>
                    </a:lnTo>
                    <a:lnTo>
                      <a:pt x="64008" y="7619"/>
                    </a:lnTo>
                    <a:lnTo>
                      <a:pt x="67817" y="5333"/>
                    </a:lnTo>
                    <a:lnTo>
                      <a:pt x="72389" y="2285"/>
                    </a:lnTo>
                    <a:lnTo>
                      <a:pt x="76199" y="0"/>
                    </a:lnTo>
                    <a:lnTo>
                      <a:pt x="76961" y="0"/>
                    </a:lnTo>
                    <a:lnTo>
                      <a:pt x="77723" y="0"/>
                    </a:lnTo>
                    <a:lnTo>
                      <a:pt x="77724" y="8381"/>
                    </a:lnTo>
                    <a:lnTo>
                      <a:pt x="77724" y="16763"/>
                    </a:lnTo>
                    <a:lnTo>
                      <a:pt x="78486" y="25145"/>
                    </a:lnTo>
                    <a:lnTo>
                      <a:pt x="78950" y="32575"/>
                    </a:lnTo>
                    <a:lnTo>
                      <a:pt x="79343" y="40004"/>
                    </a:lnTo>
                    <a:lnTo>
                      <a:pt x="79879" y="47434"/>
                    </a:lnTo>
                    <a:lnTo>
                      <a:pt x="80772" y="54863"/>
                    </a:lnTo>
                    <a:lnTo>
                      <a:pt x="80772" y="57911"/>
                    </a:lnTo>
                    <a:lnTo>
                      <a:pt x="80772" y="67817"/>
                    </a:lnTo>
                    <a:lnTo>
                      <a:pt x="83820" y="70103"/>
                    </a:lnTo>
                    <a:lnTo>
                      <a:pt x="86106" y="73151"/>
                    </a:lnTo>
                    <a:lnTo>
                      <a:pt x="85344" y="70103"/>
                    </a:lnTo>
                    <a:lnTo>
                      <a:pt x="86868" y="69341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7" name="Google Shape;2387;p35"/>
              <p:cNvSpPr/>
              <p:nvPr/>
            </p:nvSpPr>
            <p:spPr>
              <a:xfrm>
                <a:off x="6675120" y="3090672"/>
                <a:ext cx="1904" cy="127000"/>
              </a:xfrm>
              <a:custGeom>
                <a:rect b="b" l="l" r="r" t="t"/>
                <a:pathLst>
                  <a:path extrusionOk="0" h="127000" w="1904">
                    <a:moveTo>
                      <a:pt x="0" y="0"/>
                    </a:moveTo>
                    <a:lnTo>
                      <a:pt x="452" y="18859"/>
                    </a:lnTo>
                    <a:lnTo>
                      <a:pt x="762" y="37719"/>
                    </a:lnTo>
                    <a:lnTo>
                      <a:pt x="1071" y="56578"/>
                    </a:lnTo>
                    <a:lnTo>
                      <a:pt x="1524" y="75438"/>
                    </a:lnTo>
                    <a:lnTo>
                      <a:pt x="1524" y="88130"/>
                    </a:lnTo>
                    <a:lnTo>
                      <a:pt x="1524" y="100965"/>
                    </a:lnTo>
                    <a:lnTo>
                      <a:pt x="1524" y="113799"/>
                    </a:lnTo>
                    <a:lnTo>
                      <a:pt x="1524" y="126492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8" name="Google Shape;2388;p35"/>
              <p:cNvSpPr/>
              <p:nvPr/>
            </p:nvSpPr>
            <p:spPr>
              <a:xfrm>
                <a:off x="6739128" y="3084576"/>
                <a:ext cx="16509" cy="15239"/>
              </a:xfrm>
              <a:custGeom>
                <a:rect b="b" l="l" r="r" t="t"/>
                <a:pathLst>
                  <a:path extrusionOk="0" h="15239" w="16509">
                    <a:moveTo>
                      <a:pt x="0" y="3810"/>
                    </a:moveTo>
                    <a:lnTo>
                      <a:pt x="0" y="12192"/>
                    </a:lnTo>
                    <a:lnTo>
                      <a:pt x="3809" y="15240"/>
                    </a:lnTo>
                    <a:lnTo>
                      <a:pt x="12191" y="15240"/>
                    </a:lnTo>
                    <a:lnTo>
                      <a:pt x="16001" y="12192"/>
                    </a:lnTo>
                    <a:lnTo>
                      <a:pt x="16001" y="7620"/>
                    </a:lnTo>
                    <a:lnTo>
                      <a:pt x="16001" y="3810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89" name="Google Shape;2389;p35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798682" y="3090659"/>
                <a:ext cx="149246" cy="1227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0" name="Google Shape;2390;p35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970763" y="3026651"/>
                <a:ext cx="220243" cy="1661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91" name="Google Shape;2391;p35"/>
            <p:cNvSpPr/>
            <p:nvPr/>
          </p:nvSpPr>
          <p:spPr>
            <a:xfrm>
              <a:off x="7591806" y="2916935"/>
              <a:ext cx="264159" cy="294639"/>
            </a:xfrm>
            <a:custGeom>
              <a:rect b="b" l="l" r="r" t="t"/>
              <a:pathLst>
                <a:path extrusionOk="0" h="294639" w="264159">
                  <a:moveTo>
                    <a:pt x="0" y="292608"/>
                  </a:moveTo>
                  <a:lnTo>
                    <a:pt x="6858" y="292846"/>
                  </a:lnTo>
                  <a:lnTo>
                    <a:pt x="13716" y="293370"/>
                  </a:lnTo>
                  <a:lnTo>
                    <a:pt x="20574" y="293893"/>
                  </a:lnTo>
                  <a:lnTo>
                    <a:pt x="27432" y="294132"/>
                  </a:lnTo>
                  <a:lnTo>
                    <a:pt x="64484" y="263652"/>
                  </a:lnTo>
                  <a:lnTo>
                    <a:pt x="79021" y="222563"/>
                  </a:lnTo>
                  <a:lnTo>
                    <a:pt x="88475" y="184011"/>
                  </a:lnTo>
                  <a:lnTo>
                    <a:pt x="95630" y="145613"/>
                  </a:lnTo>
                  <a:lnTo>
                    <a:pt x="102488" y="107370"/>
                  </a:lnTo>
                  <a:lnTo>
                    <a:pt x="105917" y="88392"/>
                  </a:lnTo>
                  <a:lnTo>
                    <a:pt x="106679" y="80010"/>
                  </a:lnTo>
                  <a:lnTo>
                    <a:pt x="108203" y="72390"/>
                  </a:lnTo>
                  <a:lnTo>
                    <a:pt x="109727" y="64770"/>
                  </a:lnTo>
                  <a:lnTo>
                    <a:pt x="112013" y="67818"/>
                  </a:lnTo>
                  <a:lnTo>
                    <a:pt x="114299" y="73152"/>
                  </a:lnTo>
                  <a:lnTo>
                    <a:pt x="115823" y="77724"/>
                  </a:lnTo>
                  <a:lnTo>
                    <a:pt x="121646" y="90297"/>
                  </a:lnTo>
                  <a:lnTo>
                    <a:pt x="127539" y="102870"/>
                  </a:lnTo>
                  <a:lnTo>
                    <a:pt x="133290" y="115443"/>
                  </a:lnTo>
                  <a:lnTo>
                    <a:pt x="138683" y="128016"/>
                  </a:lnTo>
                  <a:lnTo>
                    <a:pt x="145553" y="144589"/>
                  </a:lnTo>
                  <a:lnTo>
                    <a:pt x="152495" y="161163"/>
                  </a:lnTo>
                  <a:lnTo>
                    <a:pt x="159579" y="177736"/>
                  </a:lnTo>
                  <a:lnTo>
                    <a:pt x="166877" y="194310"/>
                  </a:lnTo>
                  <a:lnTo>
                    <a:pt x="172485" y="205168"/>
                  </a:lnTo>
                  <a:lnTo>
                    <a:pt x="178022" y="216027"/>
                  </a:lnTo>
                  <a:lnTo>
                    <a:pt x="183701" y="226885"/>
                  </a:lnTo>
                  <a:lnTo>
                    <a:pt x="189738" y="237744"/>
                  </a:lnTo>
                  <a:lnTo>
                    <a:pt x="192786" y="243078"/>
                  </a:lnTo>
                  <a:lnTo>
                    <a:pt x="195072" y="249936"/>
                  </a:lnTo>
                  <a:lnTo>
                    <a:pt x="198882" y="255270"/>
                  </a:lnTo>
                  <a:lnTo>
                    <a:pt x="199644" y="256032"/>
                  </a:lnTo>
                  <a:lnTo>
                    <a:pt x="199644" y="256794"/>
                  </a:lnTo>
                  <a:lnTo>
                    <a:pt x="200406" y="257556"/>
                  </a:lnTo>
                  <a:lnTo>
                    <a:pt x="201930" y="251460"/>
                  </a:lnTo>
                  <a:lnTo>
                    <a:pt x="202692" y="244602"/>
                  </a:lnTo>
                  <a:lnTo>
                    <a:pt x="203454" y="237744"/>
                  </a:lnTo>
                  <a:lnTo>
                    <a:pt x="206204" y="221611"/>
                  </a:lnTo>
                  <a:lnTo>
                    <a:pt x="214884" y="172212"/>
                  </a:lnTo>
                  <a:lnTo>
                    <a:pt x="226504" y="124968"/>
                  </a:lnTo>
                  <a:lnTo>
                    <a:pt x="239267" y="77724"/>
                  </a:lnTo>
                  <a:lnTo>
                    <a:pt x="250983" y="40386"/>
                  </a:lnTo>
                  <a:lnTo>
                    <a:pt x="256734" y="21788"/>
                  </a:lnTo>
                  <a:lnTo>
                    <a:pt x="262127" y="3048"/>
                  </a:lnTo>
                  <a:lnTo>
                    <a:pt x="262889" y="1524"/>
                  </a:lnTo>
                  <a:lnTo>
                    <a:pt x="262889" y="762"/>
                  </a:lnTo>
                  <a:lnTo>
                    <a:pt x="263652" y="0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92" name="Google Shape;2392;p35"/>
            <p:cNvGrpSpPr/>
            <p:nvPr/>
          </p:nvGrpSpPr>
          <p:grpSpPr>
            <a:xfrm>
              <a:off x="7921430" y="2881407"/>
              <a:ext cx="314278" cy="360044"/>
              <a:chOff x="7921430" y="2881407"/>
              <a:chExt cx="314278" cy="360044"/>
            </a:xfrm>
          </p:grpSpPr>
          <p:sp>
            <p:nvSpPr>
              <p:cNvPr id="2393" name="Google Shape;2393;p35"/>
              <p:cNvSpPr/>
              <p:nvPr/>
            </p:nvSpPr>
            <p:spPr>
              <a:xfrm>
                <a:off x="7921430" y="2881407"/>
                <a:ext cx="121920" cy="360044"/>
              </a:xfrm>
              <a:custGeom>
                <a:rect b="b" l="l" r="r" t="t"/>
                <a:pathLst>
                  <a:path extrusionOk="0" h="360044" w="121920">
                    <a:moveTo>
                      <a:pt x="105477" y="2762"/>
                    </a:moveTo>
                    <a:lnTo>
                      <a:pt x="97428" y="773"/>
                    </a:lnTo>
                    <a:lnTo>
                      <a:pt x="90808" y="0"/>
                    </a:lnTo>
                    <a:lnTo>
                      <a:pt x="84474" y="1369"/>
                    </a:lnTo>
                    <a:lnTo>
                      <a:pt x="47660" y="41052"/>
                    </a:lnTo>
                    <a:lnTo>
                      <a:pt x="27753" y="82010"/>
                    </a:lnTo>
                    <a:lnTo>
                      <a:pt x="10132" y="133826"/>
                    </a:lnTo>
                    <a:lnTo>
                      <a:pt x="1083" y="187928"/>
                    </a:lnTo>
                    <a:lnTo>
                      <a:pt x="0" y="209419"/>
                    </a:lnTo>
                    <a:lnTo>
                      <a:pt x="416" y="231266"/>
                    </a:lnTo>
                    <a:lnTo>
                      <a:pt x="7179" y="274034"/>
                    </a:lnTo>
                    <a:lnTo>
                      <a:pt x="24967" y="316253"/>
                    </a:lnTo>
                    <a:lnTo>
                      <a:pt x="54733" y="351508"/>
                    </a:lnTo>
                    <a:lnTo>
                      <a:pt x="84141" y="359854"/>
                    </a:lnTo>
                    <a:lnTo>
                      <a:pt x="94761" y="359437"/>
                    </a:lnTo>
                    <a:lnTo>
                      <a:pt x="103953" y="357092"/>
                    </a:lnTo>
                    <a:lnTo>
                      <a:pt x="114621" y="350996"/>
                    </a:lnTo>
                    <a:lnTo>
                      <a:pt x="117669" y="348710"/>
                    </a:lnTo>
                    <a:lnTo>
                      <a:pt x="121479" y="341852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94" name="Google Shape;2394;p35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8030705" y="2958833"/>
                <a:ext cx="205003" cy="2255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95" name="Google Shape;2395;p35"/>
            <p:cNvGrpSpPr/>
            <p:nvPr/>
          </p:nvGrpSpPr>
          <p:grpSpPr>
            <a:xfrm>
              <a:off x="8317217" y="2802635"/>
              <a:ext cx="303161" cy="306705"/>
              <a:chOff x="8317217" y="2802635"/>
              <a:chExt cx="303161" cy="306705"/>
            </a:xfrm>
          </p:grpSpPr>
          <p:pic>
            <p:nvPicPr>
              <p:cNvPr id="2396" name="Google Shape;2396;p35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8317217" y="2868917"/>
                <a:ext cx="163855" cy="2331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97" name="Google Shape;2397;p35"/>
              <p:cNvSpPr/>
              <p:nvPr/>
            </p:nvSpPr>
            <p:spPr>
              <a:xfrm>
                <a:off x="8532113" y="2802635"/>
                <a:ext cx="88265" cy="306705"/>
              </a:xfrm>
              <a:custGeom>
                <a:rect b="b" l="l" r="r" t="t"/>
                <a:pathLst>
                  <a:path extrusionOk="0" h="306705" w="88265">
                    <a:moveTo>
                      <a:pt x="0" y="0"/>
                    </a:moveTo>
                    <a:lnTo>
                      <a:pt x="40397" y="31075"/>
                    </a:lnTo>
                    <a:lnTo>
                      <a:pt x="63805" y="66805"/>
                    </a:lnTo>
                    <a:lnTo>
                      <a:pt x="80641" y="110025"/>
                    </a:lnTo>
                    <a:lnTo>
                      <a:pt x="87880" y="156519"/>
                    </a:lnTo>
                    <a:lnTo>
                      <a:pt x="87344" y="179260"/>
                    </a:lnTo>
                    <a:lnTo>
                      <a:pt x="76200" y="224028"/>
                    </a:lnTo>
                    <a:lnTo>
                      <a:pt x="56197" y="258698"/>
                    </a:lnTo>
                    <a:lnTo>
                      <a:pt x="30480" y="288798"/>
                    </a:lnTo>
                    <a:lnTo>
                      <a:pt x="26979" y="292608"/>
                    </a:lnTo>
                    <a:lnTo>
                      <a:pt x="19050" y="299847"/>
                    </a:lnTo>
                    <a:lnTo>
                      <a:pt x="10548" y="305943"/>
                    </a:lnTo>
                    <a:lnTo>
                      <a:pt x="5334" y="306324"/>
                    </a:lnTo>
                    <a:lnTo>
                      <a:pt x="4572" y="304038"/>
                    </a:lnTo>
                    <a:lnTo>
                      <a:pt x="4572" y="302514"/>
                    </a:lnTo>
                    <a:lnTo>
                      <a:pt x="3810" y="300228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8" name="Google Shape;2398;p35"/>
            <p:cNvGrpSpPr/>
            <p:nvPr/>
          </p:nvGrpSpPr>
          <p:grpSpPr>
            <a:xfrm>
              <a:off x="6309360" y="4196334"/>
              <a:ext cx="43782" cy="39370"/>
              <a:chOff x="6309360" y="4196334"/>
              <a:chExt cx="43782" cy="39370"/>
            </a:xfrm>
          </p:grpSpPr>
          <p:sp>
            <p:nvSpPr>
              <p:cNvPr id="2399" name="Google Shape;2399;p35"/>
              <p:cNvSpPr/>
              <p:nvPr/>
            </p:nvSpPr>
            <p:spPr>
              <a:xfrm>
                <a:off x="6309360" y="4196334"/>
                <a:ext cx="8889" cy="39370"/>
              </a:xfrm>
              <a:custGeom>
                <a:rect b="b" l="l" r="r" t="t"/>
                <a:pathLst>
                  <a:path extrusionOk="0" h="39370" w="8889">
                    <a:moveTo>
                      <a:pt x="2286" y="0"/>
                    </a:moveTo>
                    <a:lnTo>
                      <a:pt x="785" y="7739"/>
                    </a:lnTo>
                    <a:lnTo>
                      <a:pt x="0" y="14478"/>
                    </a:lnTo>
                    <a:lnTo>
                      <a:pt x="357" y="21216"/>
                    </a:lnTo>
                    <a:lnTo>
                      <a:pt x="2286" y="28956"/>
                    </a:lnTo>
                    <a:lnTo>
                      <a:pt x="3810" y="33528"/>
                    </a:lnTo>
                    <a:lnTo>
                      <a:pt x="5334" y="35052"/>
                    </a:lnTo>
                    <a:lnTo>
                      <a:pt x="8382" y="38862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35"/>
              <p:cNvSpPr/>
              <p:nvPr/>
            </p:nvSpPr>
            <p:spPr>
              <a:xfrm>
                <a:off x="6341078" y="4197858"/>
                <a:ext cx="12064" cy="33654"/>
              </a:xfrm>
              <a:custGeom>
                <a:rect b="b" l="l" r="r" t="t"/>
                <a:pathLst>
                  <a:path extrusionOk="0" h="33654" w="12064">
                    <a:moveTo>
                      <a:pt x="1047" y="0"/>
                    </a:moveTo>
                    <a:lnTo>
                      <a:pt x="559" y="7667"/>
                    </a:lnTo>
                    <a:lnTo>
                      <a:pt x="0" y="16192"/>
                    </a:lnTo>
                    <a:lnTo>
                      <a:pt x="726" y="24431"/>
                    </a:lnTo>
                    <a:lnTo>
                      <a:pt x="4095" y="31242"/>
                    </a:lnTo>
                    <a:lnTo>
                      <a:pt x="7905" y="32766"/>
                    </a:lnTo>
                    <a:lnTo>
                      <a:pt x="8667" y="33528"/>
                    </a:lnTo>
                    <a:lnTo>
                      <a:pt x="11715" y="32766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1" name="Google Shape;2401;p35"/>
            <p:cNvGrpSpPr/>
            <p:nvPr/>
          </p:nvGrpSpPr>
          <p:grpSpPr>
            <a:xfrm>
              <a:off x="6688073" y="4161281"/>
              <a:ext cx="28829" cy="41275"/>
              <a:chOff x="6688073" y="4161281"/>
              <a:chExt cx="28829" cy="41275"/>
            </a:xfrm>
          </p:grpSpPr>
          <p:sp>
            <p:nvSpPr>
              <p:cNvPr id="2402" name="Google Shape;2402;p35"/>
              <p:cNvSpPr/>
              <p:nvPr/>
            </p:nvSpPr>
            <p:spPr>
              <a:xfrm>
                <a:off x="6688073" y="4167377"/>
                <a:ext cx="8254" cy="34289"/>
              </a:xfrm>
              <a:custGeom>
                <a:rect b="b" l="l" r="r" t="t"/>
                <a:pathLst>
                  <a:path extrusionOk="0" h="34289" w="8254">
                    <a:moveTo>
                      <a:pt x="0" y="0"/>
                    </a:moveTo>
                    <a:lnTo>
                      <a:pt x="4048" y="8191"/>
                    </a:lnTo>
                    <a:lnTo>
                      <a:pt x="7239" y="15240"/>
                    </a:lnTo>
                    <a:lnTo>
                      <a:pt x="8143" y="22288"/>
                    </a:lnTo>
                    <a:lnTo>
                      <a:pt x="5334" y="30480"/>
                    </a:lnTo>
                    <a:lnTo>
                      <a:pt x="3048" y="32766"/>
                    </a:lnTo>
                    <a:lnTo>
                      <a:pt x="2286" y="33528"/>
                    </a:lnTo>
                    <a:lnTo>
                      <a:pt x="762" y="34290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3" name="Google Shape;2403;p35"/>
              <p:cNvSpPr/>
              <p:nvPr/>
            </p:nvSpPr>
            <p:spPr>
              <a:xfrm>
                <a:off x="6704837" y="4161281"/>
                <a:ext cx="12065" cy="41275"/>
              </a:xfrm>
              <a:custGeom>
                <a:rect b="b" l="l" r="r" t="t"/>
                <a:pathLst>
                  <a:path extrusionOk="0" h="41275" w="12065">
                    <a:moveTo>
                      <a:pt x="8381" y="0"/>
                    </a:moveTo>
                    <a:lnTo>
                      <a:pt x="10691" y="9894"/>
                    </a:lnTo>
                    <a:lnTo>
                      <a:pt x="12001" y="19145"/>
                    </a:lnTo>
                    <a:lnTo>
                      <a:pt x="10739" y="27967"/>
                    </a:lnTo>
                    <a:lnTo>
                      <a:pt x="5333" y="36576"/>
                    </a:lnTo>
                    <a:lnTo>
                      <a:pt x="3809" y="38100"/>
                    </a:lnTo>
                    <a:lnTo>
                      <a:pt x="1523" y="39624"/>
                    </a:lnTo>
                    <a:lnTo>
                      <a:pt x="0" y="41148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4" name="Google Shape;2404;p35"/>
            <p:cNvGrpSpPr/>
            <p:nvPr/>
          </p:nvGrpSpPr>
          <p:grpSpPr>
            <a:xfrm>
              <a:off x="4415015" y="4370819"/>
              <a:ext cx="271297" cy="201193"/>
              <a:chOff x="4415015" y="4370819"/>
              <a:chExt cx="271297" cy="201193"/>
            </a:xfrm>
          </p:grpSpPr>
          <p:pic>
            <p:nvPicPr>
              <p:cNvPr id="2405" name="Google Shape;2405;p35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4415015" y="4370819"/>
                <a:ext cx="144043" cy="2011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06" name="Google Shape;2406;p35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4584179" y="4389869"/>
                <a:ext cx="102133" cy="1768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7" name="Google Shape;2407;p35"/>
            <p:cNvGrpSpPr/>
            <p:nvPr/>
          </p:nvGrpSpPr>
          <p:grpSpPr>
            <a:xfrm>
              <a:off x="4975085" y="4418825"/>
              <a:ext cx="201098" cy="134137"/>
              <a:chOff x="4975085" y="4418825"/>
              <a:chExt cx="201098" cy="134137"/>
            </a:xfrm>
          </p:grpSpPr>
          <p:pic>
            <p:nvPicPr>
              <p:cNvPr id="2408" name="Google Shape;2408;p35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4975085" y="4418825"/>
                <a:ext cx="112039" cy="1341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09" name="Google Shape;2409;p35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5109507" y="4424254"/>
                <a:ext cx="66676" cy="121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10" name="Google Shape;2410;p35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5378945" y="4337291"/>
              <a:ext cx="281965" cy="2027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1" name="Google Shape;2411;p35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5903963" y="4371581"/>
              <a:ext cx="143281" cy="114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12" name="Google Shape;2412;p35"/>
            <p:cNvGrpSpPr/>
            <p:nvPr/>
          </p:nvGrpSpPr>
          <p:grpSpPr>
            <a:xfrm>
              <a:off x="6368414" y="4236719"/>
              <a:ext cx="275173" cy="202818"/>
              <a:chOff x="6368414" y="4236719"/>
              <a:chExt cx="275173" cy="202818"/>
            </a:xfrm>
          </p:grpSpPr>
          <p:sp>
            <p:nvSpPr>
              <p:cNvPr id="2413" name="Google Shape;2413;p35"/>
              <p:cNvSpPr/>
              <p:nvPr/>
            </p:nvSpPr>
            <p:spPr>
              <a:xfrm>
                <a:off x="6368414" y="4253483"/>
                <a:ext cx="94614" cy="186054"/>
              </a:xfrm>
              <a:custGeom>
                <a:rect b="b" l="l" r="r" t="t"/>
                <a:pathLst>
                  <a:path extrusionOk="0" h="186054" w="94614">
                    <a:moveTo>
                      <a:pt x="5714" y="0"/>
                    </a:moveTo>
                    <a:lnTo>
                      <a:pt x="1071" y="19085"/>
                    </a:lnTo>
                    <a:lnTo>
                      <a:pt x="0" y="37242"/>
                    </a:lnTo>
                    <a:lnTo>
                      <a:pt x="1214" y="55828"/>
                    </a:lnTo>
                    <a:lnTo>
                      <a:pt x="3428" y="76200"/>
                    </a:lnTo>
                    <a:lnTo>
                      <a:pt x="5584" y="95178"/>
                    </a:lnTo>
                    <a:lnTo>
                      <a:pt x="7524" y="114300"/>
                    </a:lnTo>
                    <a:lnTo>
                      <a:pt x="11048" y="152400"/>
                    </a:lnTo>
                    <a:lnTo>
                      <a:pt x="12120" y="171902"/>
                    </a:lnTo>
                    <a:lnTo>
                      <a:pt x="12572" y="178308"/>
                    </a:lnTo>
                    <a:lnTo>
                      <a:pt x="13334" y="178308"/>
                    </a:lnTo>
                    <a:lnTo>
                      <a:pt x="14942" y="165651"/>
                    </a:lnTo>
                    <a:lnTo>
                      <a:pt x="34254" y="120217"/>
                    </a:lnTo>
                    <a:lnTo>
                      <a:pt x="62864" y="108966"/>
                    </a:lnTo>
                    <a:lnTo>
                      <a:pt x="71997" y="110347"/>
                    </a:lnTo>
                    <a:lnTo>
                      <a:pt x="79914" y="114299"/>
                    </a:lnTo>
                    <a:lnTo>
                      <a:pt x="86546" y="120538"/>
                    </a:lnTo>
                    <a:lnTo>
                      <a:pt x="91820" y="128777"/>
                    </a:lnTo>
                    <a:lnTo>
                      <a:pt x="93987" y="137100"/>
                    </a:lnTo>
                    <a:lnTo>
                      <a:pt x="93725" y="145637"/>
                    </a:lnTo>
                    <a:lnTo>
                      <a:pt x="66484" y="175641"/>
                    </a:lnTo>
                    <a:lnTo>
                      <a:pt x="28289" y="185547"/>
                    </a:lnTo>
                    <a:lnTo>
                      <a:pt x="22586" y="182999"/>
                    </a:lnTo>
                    <a:lnTo>
                      <a:pt x="20954" y="176022"/>
                    </a:lnTo>
                    <a:lnTo>
                      <a:pt x="22478" y="172974"/>
                    </a:lnTo>
                    <a:lnTo>
                      <a:pt x="23240" y="170688"/>
                    </a:lnTo>
                    <a:lnTo>
                      <a:pt x="24002" y="168402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35"/>
              <p:cNvSpPr/>
              <p:nvPr/>
            </p:nvSpPr>
            <p:spPr>
              <a:xfrm>
                <a:off x="6461188" y="4343042"/>
                <a:ext cx="89534" cy="88900"/>
              </a:xfrm>
              <a:custGeom>
                <a:rect b="b" l="l" r="r" t="t"/>
                <a:pathLst>
                  <a:path extrusionOk="0" h="88900" w="89534">
                    <a:moveTo>
                      <a:pt x="61531" y="22455"/>
                    </a:moveTo>
                    <a:lnTo>
                      <a:pt x="32980" y="0"/>
                    </a:lnTo>
                    <a:lnTo>
                      <a:pt x="27051" y="2071"/>
                    </a:lnTo>
                    <a:lnTo>
                      <a:pt x="4155" y="44469"/>
                    </a:lnTo>
                    <a:lnTo>
                      <a:pt x="2095" y="55983"/>
                    </a:lnTo>
                    <a:lnTo>
                      <a:pt x="762" y="63317"/>
                    </a:lnTo>
                    <a:lnTo>
                      <a:pt x="0" y="72366"/>
                    </a:lnTo>
                    <a:lnTo>
                      <a:pt x="1238" y="80843"/>
                    </a:lnTo>
                    <a:lnTo>
                      <a:pt x="5905" y="86463"/>
                    </a:lnTo>
                    <a:lnTo>
                      <a:pt x="14537" y="88761"/>
                    </a:lnTo>
                    <a:lnTo>
                      <a:pt x="22955" y="86558"/>
                    </a:lnTo>
                    <a:lnTo>
                      <a:pt x="51149" y="56554"/>
                    </a:lnTo>
                    <a:lnTo>
                      <a:pt x="62293" y="20169"/>
                    </a:lnTo>
                    <a:lnTo>
                      <a:pt x="62293" y="13311"/>
                    </a:lnTo>
                    <a:lnTo>
                      <a:pt x="62293" y="17883"/>
                    </a:lnTo>
                    <a:lnTo>
                      <a:pt x="62293" y="18645"/>
                    </a:lnTo>
                    <a:lnTo>
                      <a:pt x="62293" y="23979"/>
                    </a:lnTo>
                    <a:lnTo>
                      <a:pt x="63091" y="34682"/>
                    </a:lnTo>
                    <a:lnTo>
                      <a:pt x="65817" y="46172"/>
                    </a:lnTo>
                    <a:lnTo>
                      <a:pt x="70973" y="56661"/>
                    </a:lnTo>
                    <a:lnTo>
                      <a:pt x="79057" y="64365"/>
                    </a:lnTo>
                    <a:lnTo>
                      <a:pt x="84391" y="65889"/>
                    </a:lnTo>
                    <a:lnTo>
                      <a:pt x="85153" y="66651"/>
                    </a:lnTo>
                    <a:lnTo>
                      <a:pt x="88963" y="65889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35"/>
              <p:cNvSpPr/>
              <p:nvPr/>
            </p:nvSpPr>
            <p:spPr>
              <a:xfrm>
                <a:off x="6560403" y="4236719"/>
                <a:ext cx="83184" cy="172085"/>
              </a:xfrm>
              <a:custGeom>
                <a:rect b="b" l="l" r="r" t="t"/>
                <a:pathLst>
                  <a:path extrusionOk="0" h="172085" w="83184">
                    <a:moveTo>
                      <a:pt x="46898" y="0"/>
                    </a:moveTo>
                    <a:lnTo>
                      <a:pt x="48494" y="13263"/>
                    </a:lnTo>
                    <a:lnTo>
                      <a:pt x="49946" y="26669"/>
                    </a:lnTo>
                    <a:lnTo>
                      <a:pt x="51399" y="40076"/>
                    </a:lnTo>
                    <a:lnTo>
                      <a:pt x="52994" y="53340"/>
                    </a:lnTo>
                    <a:lnTo>
                      <a:pt x="54935" y="69353"/>
                    </a:lnTo>
                    <a:lnTo>
                      <a:pt x="57090" y="85439"/>
                    </a:lnTo>
                    <a:lnTo>
                      <a:pt x="59102" y="101667"/>
                    </a:lnTo>
                    <a:lnTo>
                      <a:pt x="61281" y="140303"/>
                    </a:lnTo>
                    <a:lnTo>
                      <a:pt x="61376" y="163068"/>
                    </a:lnTo>
                    <a:lnTo>
                      <a:pt x="61376" y="166878"/>
                    </a:lnTo>
                    <a:lnTo>
                      <a:pt x="62138" y="167640"/>
                    </a:lnTo>
                    <a:lnTo>
                      <a:pt x="48113" y="131075"/>
                    </a:lnTo>
                    <a:lnTo>
                      <a:pt x="45374" y="116871"/>
                    </a:lnTo>
                    <a:lnTo>
                      <a:pt x="41493" y="103096"/>
                    </a:lnTo>
                    <a:lnTo>
                      <a:pt x="35468" y="90678"/>
                    </a:lnTo>
                    <a:lnTo>
                      <a:pt x="30575" y="86784"/>
                    </a:lnTo>
                    <a:lnTo>
                      <a:pt x="25467" y="87534"/>
                    </a:lnTo>
                    <a:lnTo>
                      <a:pt x="2393" y="126539"/>
                    </a:lnTo>
                    <a:lnTo>
                      <a:pt x="0" y="147613"/>
                    </a:lnTo>
                    <a:lnTo>
                      <a:pt x="1654" y="156019"/>
                    </a:lnTo>
                    <a:lnTo>
                      <a:pt x="6310" y="162996"/>
                    </a:lnTo>
                    <a:lnTo>
                      <a:pt x="14894" y="168402"/>
                    </a:lnTo>
                    <a:lnTo>
                      <a:pt x="25562" y="171164"/>
                    </a:lnTo>
                    <a:lnTo>
                      <a:pt x="37373" y="171640"/>
                    </a:lnTo>
                    <a:lnTo>
                      <a:pt x="49184" y="170116"/>
                    </a:lnTo>
                    <a:lnTo>
                      <a:pt x="59852" y="166878"/>
                    </a:lnTo>
                    <a:lnTo>
                      <a:pt x="67603" y="163020"/>
                    </a:lnTo>
                    <a:lnTo>
                      <a:pt x="73282" y="160020"/>
                    </a:lnTo>
                    <a:lnTo>
                      <a:pt x="77962" y="157019"/>
                    </a:lnTo>
                    <a:lnTo>
                      <a:pt x="82712" y="153162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16" name="Google Shape;2416;p35"/>
            <p:cNvGrpSpPr/>
            <p:nvPr/>
          </p:nvGrpSpPr>
          <p:grpSpPr>
            <a:xfrm>
              <a:off x="6887705" y="4181081"/>
              <a:ext cx="627913" cy="268744"/>
              <a:chOff x="6887705" y="4181081"/>
              <a:chExt cx="627913" cy="268744"/>
            </a:xfrm>
          </p:grpSpPr>
          <p:pic>
            <p:nvPicPr>
              <p:cNvPr id="2417" name="Google Shape;2417;p35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6887705" y="4239755"/>
                <a:ext cx="361213" cy="15623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18" name="Google Shape;2418;p35"/>
              <p:cNvSpPr/>
              <p:nvPr/>
            </p:nvSpPr>
            <p:spPr>
              <a:xfrm>
                <a:off x="7270241" y="4204715"/>
                <a:ext cx="80009" cy="245110"/>
              </a:xfrm>
              <a:custGeom>
                <a:rect b="b" l="l" r="r" t="t"/>
                <a:pathLst>
                  <a:path extrusionOk="0" h="245110" w="80009">
                    <a:moveTo>
                      <a:pt x="11429" y="0"/>
                    </a:moveTo>
                    <a:lnTo>
                      <a:pt x="11751" y="13144"/>
                    </a:lnTo>
                    <a:lnTo>
                      <a:pt x="11715" y="26288"/>
                    </a:lnTo>
                    <a:lnTo>
                      <a:pt x="11537" y="39433"/>
                    </a:lnTo>
                    <a:lnTo>
                      <a:pt x="11429" y="52577"/>
                    </a:lnTo>
                    <a:lnTo>
                      <a:pt x="11620" y="77843"/>
                    </a:lnTo>
                    <a:lnTo>
                      <a:pt x="11810" y="103250"/>
                    </a:lnTo>
                    <a:lnTo>
                      <a:pt x="11429" y="128658"/>
                    </a:lnTo>
                    <a:lnTo>
                      <a:pt x="8060" y="172331"/>
                    </a:lnTo>
                    <a:lnTo>
                      <a:pt x="1523" y="227838"/>
                    </a:lnTo>
                    <a:lnTo>
                      <a:pt x="0" y="236982"/>
                    </a:lnTo>
                    <a:lnTo>
                      <a:pt x="0" y="239268"/>
                    </a:lnTo>
                    <a:lnTo>
                      <a:pt x="0" y="244602"/>
                    </a:lnTo>
                    <a:lnTo>
                      <a:pt x="130" y="238089"/>
                    </a:lnTo>
                    <a:lnTo>
                      <a:pt x="476" y="231933"/>
                    </a:lnTo>
                    <a:lnTo>
                      <a:pt x="964" y="225635"/>
                    </a:lnTo>
                    <a:lnTo>
                      <a:pt x="1523" y="218694"/>
                    </a:lnTo>
                    <a:lnTo>
                      <a:pt x="3559" y="198691"/>
                    </a:lnTo>
                    <a:lnTo>
                      <a:pt x="5238" y="178689"/>
                    </a:lnTo>
                    <a:lnTo>
                      <a:pt x="8381" y="138684"/>
                    </a:lnTo>
                    <a:lnTo>
                      <a:pt x="14061" y="100857"/>
                    </a:lnTo>
                    <a:lnTo>
                      <a:pt x="41564" y="80379"/>
                    </a:lnTo>
                    <a:lnTo>
                      <a:pt x="49529" y="80772"/>
                    </a:lnTo>
                    <a:lnTo>
                      <a:pt x="79247" y="108203"/>
                    </a:lnTo>
                    <a:lnTo>
                      <a:pt x="79569" y="118014"/>
                    </a:lnTo>
                    <a:lnTo>
                      <a:pt x="77247" y="126111"/>
                    </a:lnTo>
                    <a:lnTo>
                      <a:pt x="47339" y="149828"/>
                    </a:lnTo>
                    <a:lnTo>
                      <a:pt x="20573" y="145542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419" name="Google Shape;2419;p35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7378135" y="4181081"/>
                <a:ext cx="137483" cy="1715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20" name="Google Shape;2420;p35"/>
            <p:cNvSpPr/>
            <p:nvPr/>
          </p:nvSpPr>
          <p:spPr>
            <a:xfrm>
              <a:off x="7584185" y="4381500"/>
              <a:ext cx="40004" cy="78104"/>
            </a:xfrm>
            <a:custGeom>
              <a:rect b="b" l="l" r="r" t="t"/>
              <a:pathLst>
                <a:path extrusionOk="0" h="78104" w="40004">
                  <a:moveTo>
                    <a:pt x="32766" y="0"/>
                  </a:moveTo>
                  <a:lnTo>
                    <a:pt x="35873" y="9024"/>
                  </a:lnTo>
                  <a:lnTo>
                    <a:pt x="38195" y="17335"/>
                  </a:lnTo>
                  <a:lnTo>
                    <a:pt x="39516" y="25931"/>
                  </a:lnTo>
                  <a:lnTo>
                    <a:pt x="39624" y="35814"/>
                  </a:lnTo>
                  <a:lnTo>
                    <a:pt x="37683" y="45993"/>
                  </a:lnTo>
                  <a:lnTo>
                    <a:pt x="33242" y="54959"/>
                  </a:lnTo>
                  <a:lnTo>
                    <a:pt x="26658" y="62924"/>
                  </a:lnTo>
                  <a:lnTo>
                    <a:pt x="18288" y="70104"/>
                  </a:lnTo>
                  <a:lnTo>
                    <a:pt x="9906" y="75438"/>
                  </a:lnTo>
                  <a:lnTo>
                    <a:pt x="6858" y="77724"/>
                  </a:lnTo>
                  <a:lnTo>
                    <a:pt x="0" y="77724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21" name="Google Shape;2421;p35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7937645" y="4194797"/>
              <a:ext cx="246246" cy="1428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22" name="Google Shape;2422;p35"/>
            <p:cNvGrpSpPr/>
            <p:nvPr/>
          </p:nvGrpSpPr>
          <p:grpSpPr>
            <a:xfrm>
              <a:off x="8436517" y="4097261"/>
              <a:ext cx="757786" cy="212646"/>
              <a:chOff x="8436517" y="4097261"/>
              <a:chExt cx="757786" cy="212646"/>
            </a:xfrm>
          </p:grpSpPr>
          <p:pic>
            <p:nvPicPr>
              <p:cNvPr id="2423" name="Google Shape;2423;p35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8436517" y="4127753"/>
                <a:ext cx="292204" cy="1821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24" name="Google Shape;2424;p35"/>
              <p:cNvSpPr/>
              <p:nvPr/>
            </p:nvSpPr>
            <p:spPr>
              <a:xfrm>
                <a:off x="8749270" y="4097261"/>
                <a:ext cx="445033" cy="189763"/>
              </a:xfrm>
              <a:prstGeom prst="rect">
                <a:avLst/>
              </a:prstGeom>
              <a:noFill/>
              <a:ln>
                <a:noFill/>
              </a:ln>
            </p:spPr>
          </p:sp>
        </p:grpSp>
        <p:sp>
          <p:nvSpPr>
            <p:cNvPr id="2425" name="Google Shape;2425;p35"/>
            <p:cNvSpPr/>
            <p:nvPr/>
          </p:nvSpPr>
          <p:spPr>
            <a:xfrm>
              <a:off x="3777234" y="5715761"/>
              <a:ext cx="29210" cy="27939"/>
            </a:xfrm>
            <a:custGeom>
              <a:rect b="b" l="l" r="r" t="t"/>
              <a:pathLst>
                <a:path extrusionOk="0" h="27939" w="29210">
                  <a:moveTo>
                    <a:pt x="6858" y="16002"/>
                  </a:moveTo>
                  <a:lnTo>
                    <a:pt x="3810" y="7620"/>
                  </a:lnTo>
                  <a:lnTo>
                    <a:pt x="0" y="6096"/>
                  </a:lnTo>
                  <a:lnTo>
                    <a:pt x="3048" y="2286"/>
                  </a:lnTo>
                  <a:lnTo>
                    <a:pt x="6096" y="1524"/>
                  </a:lnTo>
                  <a:lnTo>
                    <a:pt x="12954" y="0"/>
                  </a:lnTo>
                  <a:lnTo>
                    <a:pt x="16002" y="1524"/>
                  </a:lnTo>
                  <a:lnTo>
                    <a:pt x="20574" y="3810"/>
                  </a:lnTo>
                  <a:lnTo>
                    <a:pt x="22098" y="15240"/>
                  </a:lnTo>
                  <a:lnTo>
                    <a:pt x="20574" y="19812"/>
                  </a:lnTo>
                  <a:lnTo>
                    <a:pt x="19050" y="22860"/>
                  </a:lnTo>
                  <a:lnTo>
                    <a:pt x="12192" y="27432"/>
                  </a:lnTo>
                  <a:lnTo>
                    <a:pt x="9144" y="25146"/>
                  </a:lnTo>
                  <a:lnTo>
                    <a:pt x="4572" y="22860"/>
                  </a:lnTo>
                  <a:lnTo>
                    <a:pt x="5334" y="17526"/>
                  </a:lnTo>
                  <a:lnTo>
                    <a:pt x="5334" y="12192"/>
                  </a:lnTo>
                  <a:lnTo>
                    <a:pt x="5334" y="6096"/>
                  </a:lnTo>
                  <a:lnTo>
                    <a:pt x="10668" y="4572"/>
                  </a:lnTo>
                  <a:lnTo>
                    <a:pt x="16002" y="4572"/>
                  </a:lnTo>
                  <a:lnTo>
                    <a:pt x="19050" y="3810"/>
                  </a:lnTo>
                  <a:lnTo>
                    <a:pt x="25908" y="3810"/>
                  </a:lnTo>
                  <a:lnTo>
                    <a:pt x="28194" y="6096"/>
                  </a:lnTo>
                  <a:lnTo>
                    <a:pt x="28956" y="7620"/>
                  </a:lnTo>
                  <a:lnTo>
                    <a:pt x="28956" y="12192"/>
                  </a:lnTo>
                  <a:lnTo>
                    <a:pt x="28194" y="13716"/>
                  </a:lnTo>
                  <a:lnTo>
                    <a:pt x="26670" y="15240"/>
                  </a:lnTo>
                  <a:lnTo>
                    <a:pt x="19050" y="16002"/>
                  </a:lnTo>
                  <a:lnTo>
                    <a:pt x="18288" y="13716"/>
                  </a:lnTo>
                  <a:lnTo>
                    <a:pt x="17526" y="11430"/>
                  </a:lnTo>
                  <a:lnTo>
                    <a:pt x="16764" y="9906"/>
                  </a:lnTo>
                  <a:lnTo>
                    <a:pt x="16764" y="7620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6" name="Google Shape;2426;p35"/>
            <p:cNvGrpSpPr/>
            <p:nvPr/>
          </p:nvGrpSpPr>
          <p:grpSpPr>
            <a:xfrm>
              <a:off x="5860542" y="5512307"/>
              <a:ext cx="48260" cy="62737"/>
              <a:chOff x="5860542" y="5512307"/>
              <a:chExt cx="48260" cy="62737"/>
            </a:xfrm>
          </p:grpSpPr>
          <p:sp>
            <p:nvSpPr>
              <p:cNvPr id="2427" name="Google Shape;2427;p35"/>
              <p:cNvSpPr/>
              <p:nvPr/>
            </p:nvSpPr>
            <p:spPr>
              <a:xfrm>
                <a:off x="5860542" y="5534405"/>
                <a:ext cx="13970" cy="40639"/>
              </a:xfrm>
              <a:custGeom>
                <a:rect b="b" l="l" r="r" t="t"/>
                <a:pathLst>
                  <a:path extrusionOk="0" h="40639" w="13970">
                    <a:moveTo>
                      <a:pt x="0" y="0"/>
                    </a:moveTo>
                    <a:lnTo>
                      <a:pt x="2297" y="8441"/>
                    </a:lnTo>
                    <a:lnTo>
                      <a:pt x="4667" y="16668"/>
                    </a:lnTo>
                    <a:lnTo>
                      <a:pt x="7179" y="24753"/>
                    </a:lnTo>
                    <a:lnTo>
                      <a:pt x="9906" y="32765"/>
                    </a:lnTo>
                    <a:lnTo>
                      <a:pt x="10668" y="35813"/>
                    </a:lnTo>
                    <a:lnTo>
                      <a:pt x="12192" y="38861"/>
                    </a:lnTo>
                    <a:lnTo>
                      <a:pt x="13716" y="40385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35"/>
              <p:cNvSpPr/>
              <p:nvPr/>
            </p:nvSpPr>
            <p:spPr>
              <a:xfrm>
                <a:off x="5894832" y="5512307"/>
                <a:ext cx="13970" cy="44450"/>
              </a:xfrm>
              <a:custGeom>
                <a:rect b="b" l="l" r="r" t="t"/>
                <a:pathLst>
                  <a:path extrusionOk="0" h="44450" w="13970">
                    <a:moveTo>
                      <a:pt x="0" y="0"/>
                    </a:moveTo>
                    <a:lnTo>
                      <a:pt x="3298" y="9596"/>
                    </a:lnTo>
                    <a:lnTo>
                      <a:pt x="6381" y="19049"/>
                    </a:lnTo>
                    <a:lnTo>
                      <a:pt x="9322" y="28503"/>
                    </a:lnTo>
                    <a:lnTo>
                      <a:pt x="12192" y="38099"/>
                    </a:lnTo>
                    <a:lnTo>
                      <a:pt x="12954" y="39623"/>
                    </a:lnTo>
                    <a:lnTo>
                      <a:pt x="12954" y="41909"/>
                    </a:lnTo>
                    <a:lnTo>
                      <a:pt x="13716" y="44195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29" name="Google Shape;2429;p35"/>
            <p:cNvGrpSpPr/>
            <p:nvPr/>
          </p:nvGrpSpPr>
          <p:grpSpPr>
            <a:xfrm>
              <a:off x="4389869" y="5675363"/>
              <a:ext cx="202717" cy="144042"/>
              <a:chOff x="4389869" y="5675363"/>
              <a:chExt cx="202717" cy="144042"/>
            </a:xfrm>
          </p:grpSpPr>
          <p:sp>
            <p:nvSpPr>
              <p:cNvPr id="2430" name="Google Shape;2430;p35"/>
              <p:cNvSpPr/>
              <p:nvPr/>
            </p:nvSpPr>
            <p:spPr>
              <a:xfrm>
                <a:off x="4389869" y="5675363"/>
                <a:ext cx="101371" cy="126517"/>
              </a:xfrm>
              <a:prstGeom prst="rect">
                <a:avLst/>
              </a:prstGeom>
              <a:noFill/>
              <a:ln>
                <a:noFill/>
              </a:ln>
            </p:spPr>
          </p:sp>
          <p:pic>
            <p:nvPicPr>
              <p:cNvPr id="2431" name="Google Shape;2431;p35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4515599" y="5677434"/>
                <a:ext cx="76987" cy="1419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32" name="Google Shape;2432;p35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4785156" y="5693651"/>
              <a:ext cx="241198" cy="1315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3" name="Google Shape;2433;p35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5305197" y="5634024"/>
              <a:ext cx="319898" cy="193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4" name="Google Shape;2434;p35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6024549" y="5654706"/>
              <a:ext cx="188810" cy="121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5" name="Google Shape;2435;p35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6476189" y="5641835"/>
              <a:ext cx="190096" cy="12270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36" name="Google Shape;2436;p35"/>
            <p:cNvGrpSpPr/>
            <p:nvPr/>
          </p:nvGrpSpPr>
          <p:grpSpPr>
            <a:xfrm>
              <a:off x="6861035" y="5520689"/>
              <a:ext cx="752233" cy="297978"/>
              <a:chOff x="6861035" y="5520689"/>
              <a:chExt cx="752233" cy="297978"/>
            </a:xfrm>
          </p:grpSpPr>
          <p:pic>
            <p:nvPicPr>
              <p:cNvPr id="2437" name="Google Shape;2437;p35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6861035" y="5618213"/>
                <a:ext cx="161569" cy="1341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8" name="Google Shape;2438;p35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7043867" y="5593924"/>
                <a:ext cx="402409" cy="22474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39" name="Google Shape;2439;p35"/>
              <p:cNvSpPr/>
              <p:nvPr/>
            </p:nvSpPr>
            <p:spPr>
              <a:xfrm>
                <a:off x="7493508" y="5521451"/>
                <a:ext cx="8890" cy="26035"/>
              </a:xfrm>
              <a:custGeom>
                <a:rect b="b" l="l" r="r" t="t"/>
                <a:pathLst>
                  <a:path extrusionOk="0" h="26035" w="8890">
                    <a:moveTo>
                      <a:pt x="7620" y="0"/>
                    </a:moveTo>
                    <a:lnTo>
                      <a:pt x="7620" y="1524"/>
                    </a:lnTo>
                    <a:lnTo>
                      <a:pt x="8382" y="6858"/>
                    </a:lnTo>
                    <a:lnTo>
                      <a:pt x="7620" y="9906"/>
                    </a:lnTo>
                    <a:lnTo>
                      <a:pt x="6096" y="15240"/>
                    </a:lnTo>
                    <a:lnTo>
                      <a:pt x="2286" y="21336"/>
                    </a:lnTo>
                    <a:lnTo>
                      <a:pt x="0" y="25908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p35"/>
              <p:cNvSpPr/>
              <p:nvPr/>
            </p:nvSpPr>
            <p:spPr>
              <a:xfrm>
                <a:off x="7528560" y="5520689"/>
                <a:ext cx="10159" cy="33654"/>
              </a:xfrm>
              <a:custGeom>
                <a:rect b="b" l="l" r="r" t="t"/>
                <a:pathLst>
                  <a:path extrusionOk="0" h="33654" w="10159">
                    <a:moveTo>
                      <a:pt x="9905" y="0"/>
                    </a:moveTo>
                    <a:lnTo>
                      <a:pt x="0" y="32003"/>
                    </a:lnTo>
                    <a:lnTo>
                      <a:pt x="0" y="33527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1" name="Google Shape;2441;p35"/>
              <p:cNvSpPr/>
              <p:nvPr/>
            </p:nvSpPr>
            <p:spPr>
              <a:xfrm>
                <a:off x="7579614" y="5685281"/>
                <a:ext cx="33654" cy="29210"/>
              </a:xfrm>
              <a:custGeom>
                <a:rect b="b" l="l" r="r" t="t"/>
                <a:pathLst>
                  <a:path extrusionOk="0" h="29210" w="33654">
                    <a:moveTo>
                      <a:pt x="33527" y="0"/>
                    </a:moveTo>
                    <a:lnTo>
                      <a:pt x="26860" y="7608"/>
                    </a:lnTo>
                    <a:lnTo>
                      <a:pt x="20192" y="15144"/>
                    </a:lnTo>
                    <a:lnTo>
                      <a:pt x="12953" y="21967"/>
                    </a:lnTo>
                    <a:lnTo>
                      <a:pt x="4571" y="27432"/>
                    </a:lnTo>
                    <a:lnTo>
                      <a:pt x="3047" y="27432"/>
                    </a:lnTo>
                    <a:lnTo>
                      <a:pt x="1523" y="28194"/>
                    </a:lnTo>
                    <a:lnTo>
                      <a:pt x="0" y="28956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442" name="Google Shape;2442;p35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7875257" y="5551919"/>
              <a:ext cx="300801" cy="1531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3" name="Google Shape;2443;p35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8442947" y="5451335"/>
              <a:ext cx="333781" cy="240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4" name="Google Shape;2444;p35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8958833" y="5412485"/>
              <a:ext cx="135648" cy="134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5" name="Google Shape;2445;p35"/>
            <p:cNvSpPr/>
            <p:nvPr/>
          </p:nvSpPr>
          <p:spPr>
            <a:xfrm>
              <a:off x="6058661" y="5840658"/>
              <a:ext cx="1205229" cy="33654"/>
            </a:xfrm>
            <a:custGeom>
              <a:rect b="b" l="l" r="r" t="t"/>
              <a:pathLst>
                <a:path extrusionOk="0" h="33654" w="1205229">
                  <a:moveTo>
                    <a:pt x="0" y="31313"/>
                  </a:moveTo>
                  <a:lnTo>
                    <a:pt x="10513" y="28777"/>
                  </a:lnTo>
                  <a:lnTo>
                    <a:pt x="20669" y="27027"/>
                  </a:lnTo>
                  <a:lnTo>
                    <a:pt x="30968" y="26277"/>
                  </a:lnTo>
                  <a:lnTo>
                    <a:pt x="41910" y="26741"/>
                  </a:lnTo>
                  <a:lnTo>
                    <a:pt x="57340" y="28432"/>
                  </a:lnTo>
                  <a:lnTo>
                    <a:pt x="72771" y="29979"/>
                  </a:lnTo>
                  <a:lnTo>
                    <a:pt x="124086" y="32956"/>
                  </a:lnTo>
                  <a:lnTo>
                    <a:pt x="164711" y="33575"/>
                  </a:lnTo>
                  <a:lnTo>
                    <a:pt x="185166" y="33599"/>
                  </a:lnTo>
                  <a:lnTo>
                    <a:pt x="208478" y="33444"/>
                  </a:lnTo>
                  <a:lnTo>
                    <a:pt x="231647" y="32932"/>
                  </a:lnTo>
                  <a:lnTo>
                    <a:pt x="254817" y="31992"/>
                  </a:lnTo>
                  <a:lnTo>
                    <a:pt x="278130" y="30551"/>
                  </a:lnTo>
                  <a:lnTo>
                    <a:pt x="311396" y="27824"/>
                  </a:lnTo>
                  <a:lnTo>
                    <a:pt x="344805" y="25312"/>
                  </a:lnTo>
                  <a:lnTo>
                    <a:pt x="378213" y="22943"/>
                  </a:lnTo>
                  <a:lnTo>
                    <a:pt x="411480" y="20645"/>
                  </a:lnTo>
                  <a:lnTo>
                    <a:pt x="438352" y="18597"/>
                  </a:lnTo>
                  <a:lnTo>
                    <a:pt x="465296" y="16835"/>
                  </a:lnTo>
                  <a:lnTo>
                    <a:pt x="492382" y="15073"/>
                  </a:lnTo>
                  <a:lnTo>
                    <a:pt x="519684" y="13025"/>
                  </a:lnTo>
                  <a:lnTo>
                    <a:pt x="545532" y="11203"/>
                  </a:lnTo>
                  <a:lnTo>
                    <a:pt x="571595" y="9310"/>
                  </a:lnTo>
                  <a:lnTo>
                    <a:pt x="597800" y="7560"/>
                  </a:lnTo>
                  <a:lnTo>
                    <a:pt x="644782" y="5286"/>
                  </a:lnTo>
                  <a:lnTo>
                    <a:pt x="686764" y="4667"/>
                  </a:lnTo>
                  <a:lnTo>
                    <a:pt x="707898" y="4643"/>
                  </a:lnTo>
                  <a:lnTo>
                    <a:pt x="725614" y="4762"/>
                  </a:lnTo>
                  <a:lnTo>
                    <a:pt x="743331" y="5024"/>
                  </a:lnTo>
                  <a:lnTo>
                    <a:pt x="761047" y="5286"/>
                  </a:lnTo>
                  <a:lnTo>
                    <a:pt x="778764" y="5405"/>
                  </a:lnTo>
                  <a:lnTo>
                    <a:pt x="796599" y="5845"/>
                  </a:lnTo>
                  <a:lnTo>
                    <a:pt x="814578" y="6072"/>
                  </a:lnTo>
                  <a:lnTo>
                    <a:pt x="832556" y="6155"/>
                  </a:lnTo>
                  <a:lnTo>
                    <a:pt x="850391" y="6167"/>
                  </a:lnTo>
                  <a:lnTo>
                    <a:pt x="865262" y="6286"/>
                  </a:lnTo>
                  <a:lnTo>
                    <a:pt x="910590" y="6929"/>
                  </a:lnTo>
                  <a:lnTo>
                    <a:pt x="957929" y="7119"/>
                  </a:lnTo>
                  <a:lnTo>
                    <a:pt x="981848" y="6929"/>
                  </a:lnTo>
                  <a:lnTo>
                    <a:pt x="1024128" y="5464"/>
                  </a:lnTo>
                  <a:lnTo>
                    <a:pt x="1078992" y="2357"/>
                  </a:lnTo>
                  <a:lnTo>
                    <a:pt x="1100137" y="1571"/>
                  </a:lnTo>
                  <a:lnTo>
                    <a:pt x="1121283" y="642"/>
                  </a:lnTo>
                  <a:lnTo>
                    <a:pt x="1142428" y="0"/>
                  </a:lnTo>
                  <a:lnTo>
                    <a:pt x="1163574" y="71"/>
                  </a:lnTo>
                  <a:lnTo>
                    <a:pt x="1173861" y="190"/>
                  </a:lnTo>
                  <a:lnTo>
                    <a:pt x="1184148" y="452"/>
                  </a:lnTo>
                  <a:lnTo>
                    <a:pt x="1194435" y="714"/>
                  </a:lnTo>
                  <a:lnTo>
                    <a:pt x="1204722" y="833"/>
                  </a:lnTo>
                  <a:lnTo>
                    <a:pt x="1197864" y="1833"/>
                  </a:lnTo>
                  <a:lnTo>
                    <a:pt x="1191006" y="2547"/>
                  </a:lnTo>
                  <a:lnTo>
                    <a:pt x="1184148" y="2976"/>
                  </a:lnTo>
                  <a:lnTo>
                    <a:pt x="1177290" y="3119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35"/>
            <p:cNvSpPr/>
            <p:nvPr/>
          </p:nvSpPr>
          <p:spPr>
            <a:xfrm>
              <a:off x="4862321" y="4809744"/>
              <a:ext cx="12700" cy="5714"/>
            </a:xfrm>
            <a:custGeom>
              <a:rect b="b" l="l" r="r" t="t"/>
              <a:pathLst>
                <a:path extrusionOk="0" h="5714" w="12700">
                  <a:moveTo>
                    <a:pt x="0" y="5334"/>
                  </a:moveTo>
                  <a:lnTo>
                    <a:pt x="3810" y="3810"/>
                  </a:lnTo>
                  <a:lnTo>
                    <a:pt x="8382" y="2286"/>
                  </a:lnTo>
                  <a:lnTo>
                    <a:pt x="12191" y="0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7" name="Google Shape;2447;p35"/>
            <p:cNvGrpSpPr/>
            <p:nvPr/>
          </p:nvGrpSpPr>
          <p:grpSpPr>
            <a:xfrm>
              <a:off x="5356098" y="4806695"/>
              <a:ext cx="238252" cy="165353"/>
              <a:chOff x="5356098" y="4806695"/>
              <a:chExt cx="238252" cy="165353"/>
            </a:xfrm>
          </p:grpSpPr>
          <p:sp>
            <p:nvSpPr>
              <p:cNvPr id="2448" name="Google Shape;2448;p35"/>
              <p:cNvSpPr/>
              <p:nvPr/>
            </p:nvSpPr>
            <p:spPr>
              <a:xfrm>
                <a:off x="5356098" y="4865369"/>
                <a:ext cx="97154" cy="106679"/>
              </a:xfrm>
              <a:custGeom>
                <a:rect b="b" l="l" r="r" t="t"/>
                <a:pathLst>
                  <a:path extrusionOk="0" h="106679" w="97154">
                    <a:moveTo>
                      <a:pt x="0" y="22860"/>
                    </a:moveTo>
                    <a:lnTo>
                      <a:pt x="16764" y="70104"/>
                    </a:lnTo>
                    <a:lnTo>
                      <a:pt x="18966" y="77640"/>
                    </a:lnTo>
                    <a:lnTo>
                      <a:pt x="21240" y="85248"/>
                    </a:lnTo>
                    <a:lnTo>
                      <a:pt x="23943" y="92713"/>
                    </a:lnTo>
                    <a:lnTo>
                      <a:pt x="27432" y="99822"/>
                    </a:lnTo>
                    <a:lnTo>
                      <a:pt x="31242" y="106680"/>
                    </a:lnTo>
                    <a:lnTo>
                      <a:pt x="35814" y="100584"/>
                    </a:lnTo>
                    <a:lnTo>
                      <a:pt x="37338" y="96012"/>
                    </a:lnTo>
                    <a:lnTo>
                      <a:pt x="41267" y="87189"/>
                    </a:lnTo>
                    <a:lnTo>
                      <a:pt x="44196" y="78009"/>
                    </a:lnTo>
                    <a:lnTo>
                      <a:pt x="46553" y="68687"/>
                    </a:lnTo>
                    <a:lnTo>
                      <a:pt x="48768" y="59436"/>
                    </a:lnTo>
                    <a:lnTo>
                      <a:pt x="50292" y="52578"/>
                    </a:lnTo>
                    <a:lnTo>
                      <a:pt x="51053" y="49530"/>
                    </a:lnTo>
                    <a:lnTo>
                      <a:pt x="55626" y="45720"/>
                    </a:lnTo>
                    <a:lnTo>
                      <a:pt x="63246" y="47244"/>
                    </a:lnTo>
                    <a:lnTo>
                      <a:pt x="65532" y="54864"/>
                    </a:lnTo>
                    <a:lnTo>
                      <a:pt x="69342" y="60960"/>
                    </a:lnTo>
                    <a:lnTo>
                      <a:pt x="73152" y="67056"/>
                    </a:lnTo>
                    <a:lnTo>
                      <a:pt x="76962" y="77724"/>
                    </a:lnTo>
                    <a:lnTo>
                      <a:pt x="84582" y="80772"/>
                    </a:lnTo>
                    <a:lnTo>
                      <a:pt x="93726" y="83820"/>
                    </a:lnTo>
                    <a:lnTo>
                      <a:pt x="95250" y="73914"/>
                    </a:lnTo>
                    <a:lnTo>
                      <a:pt x="96012" y="67056"/>
                    </a:lnTo>
                    <a:lnTo>
                      <a:pt x="96583" y="57709"/>
                    </a:lnTo>
                    <a:lnTo>
                      <a:pt x="96012" y="48863"/>
                    </a:lnTo>
                    <a:lnTo>
                      <a:pt x="94297" y="40159"/>
                    </a:lnTo>
                    <a:lnTo>
                      <a:pt x="91440" y="31242"/>
                    </a:lnTo>
                    <a:lnTo>
                      <a:pt x="88820" y="25765"/>
                    </a:lnTo>
                    <a:lnTo>
                      <a:pt x="84772" y="17145"/>
                    </a:lnTo>
                    <a:lnTo>
                      <a:pt x="81581" y="8524"/>
                    </a:lnTo>
                    <a:lnTo>
                      <a:pt x="81534" y="3048"/>
                    </a:lnTo>
                    <a:lnTo>
                      <a:pt x="83058" y="762"/>
                    </a:lnTo>
                    <a:lnTo>
                      <a:pt x="83820" y="0"/>
                    </a:lnTo>
                    <a:lnTo>
                      <a:pt x="86106" y="0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35"/>
              <p:cNvSpPr/>
              <p:nvPr/>
            </p:nvSpPr>
            <p:spPr>
              <a:xfrm>
                <a:off x="5484114" y="4866131"/>
                <a:ext cx="18414" cy="75564"/>
              </a:xfrm>
              <a:custGeom>
                <a:rect b="b" l="l" r="r" t="t"/>
                <a:pathLst>
                  <a:path extrusionOk="0" h="75564" w="18414">
                    <a:moveTo>
                      <a:pt x="0" y="0"/>
                    </a:moveTo>
                    <a:lnTo>
                      <a:pt x="14478" y="38100"/>
                    </a:lnTo>
                    <a:lnTo>
                      <a:pt x="18288" y="71628"/>
                    </a:lnTo>
                    <a:lnTo>
                      <a:pt x="18288" y="72390"/>
                    </a:lnTo>
                    <a:lnTo>
                      <a:pt x="16764" y="75438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0" name="Google Shape;2450;p35"/>
              <p:cNvSpPr/>
              <p:nvPr/>
            </p:nvSpPr>
            <p:spPr>
              <a:xfrm>
                <a:off x="5455158" y="4814315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809"/>
                    </a:moveTo>
                    <a:lnTo>
                      <a:pt x="0" y="12191"/>
                    </a:lnTo>
                    <a:lnTo>
                      <a:pt x="3809" y="15239"/>
                    </a:lnTo>
                    <a:lnTo>
                      <a:pt x="12191" y="15239"/>
                    </a:lnTo>
                    <a:lnTo>
                      <a:pt x="15239" y="12191"/>
                    </a:lnTo>
                    <a:lnTo>
                      <a:pt x="15239" y="7619"/>
                    </a:lnTo>
                    <a:lnTo>
                      <a:pt x="15239" y="3809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8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1" name="Google Shape;2451;p35"/>
              <p:cNvSpPr/>
              <p:nvPr/>
            </p:nvSpPr>
            <p:spPr>
              <a:xfrm>
                <a:off x="5532120" y="4824221"/>
                <a:ext cx="20320" cy="121920"/>
              </a:xfrm>
              <a:custGeom>
                <a:rect b="b" l="l" r="r" t="t"/>
                <a:pathLst>
                  <a:path extrusionOk="0" h="121920" w="20320">
                    <a:moveTo>
                      <a:pt x="0" y="0"/>
                    </a:moveTo>
                    <a:lnTo>
                      <a:pt x="2405" y="12013"/>
                    </a:lnTo>
                    <a:lnTo>
                      <a:pt x="4953" y="24098"/>
                    </a:lnTo>
                    <a:lnTo>
                      <a:pt x="7500" y="36325"/>
                    </a:lnTo>
                    <a:lnTo>
                      <a:pt x="15335" y="80772"/>
                    </a:lnTo>
                    <a:lnTo>
                      <a:pt x="19050" y="112776"/>
                    </a:lnTo>
                    <a:lnTo>
                      <a:pt x="19812" y="118110"/>
                    </a:lnTo>
                    <a:lnTo>
                      <a:pt x="19812" y="118872"/>
                    </a:lnTo>
                    <a:lnTo>
                      <a:pt x="19812" y="121920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2" name="Google Shape;2452;p35"/>
              <p:cNvSpPr/>
              <p:nvPr/>
            </p:nvSpPr>
            <p:spPr>
              <a:xfrm>
                <a:off x="5581650" y="4806695"/>
                <a:ext cx="12700" cy="144779"/>
              </a:xfrm>
              <a:custGeom>
                <a:rect b="b" l="l" r="r" t="t"/>
                <a:pathLst>
                  <a:path extrusionOk="0" h="144779" w="12700">
                    <a:moveTo>
                      <a:pt x="0" y="0"/>
                    </a:moveTo>
                    <a:lnTo>
                      <a:pt x="1833" y="12573"/>
                    </a:lnTo>
                    <a:lnTo>
                      <a:pt x="3810" y="25146"/>
                    </a:lnTo>
                    <a:lnTo>
                      <a:pt x="5786" y="37719"/>
                    </a:lnTo>
                    <a:lnTo>
                      <a:pt x="10477" y="77057"/>
                    </a:lnTo>
                    <a:lnTo>
                      <a:pt x="12192" y="124301"/>
                    </a:lnTo>
                    <a:lnTo>
                      <a:pt x="12192" y="134504"/>
                    </a:lnTo>
                    <a:lnTo>
                      <a:pt x="12192" y="144780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453" name="Google Shape;2453;p35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5868911" y="4765535"/>
              <a:ext cx="299598" cy="167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4" name="Google Shape;2454;p35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6415265" y="4739627"/>
              <a:ext cx="177571" cy="1578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5" name="Google Shape;2455;p35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6810743" y="4690097"/>
              <a:ext cx="342925" cy="182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6" name="Google Shape;2456;p35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4903992" y="6089891"/>
              <a:ext cx="232661" cy="127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57" name="Google Shape;2457;p35"/>
            <p:cNvGrpSpPr/>
            <p:nvPr/>
          </p:nvGrpSpPr>
          <p:grpSpPr>
            <a:xfrm>
              <a:off x="5411711" y="6053315"/>
              <a:ext cx="695731" cy="162724"/>
              <a:chOff x="5411711" y="6053315"/>
              <a:chExt cx="695731" cy="162724"/>
            </a:xfrm>
          </p:grpSpPr>
          <p:pic>
            <p:nvPicPr>
              <p:cNvPr id="2458" name="Google Shape;2458;p35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5411711" y="6053315"/>
                <a:ext cx="275869" cy="1627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9" name="Google Shape;2459;p35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5708891" y="6060173"/>
                <a:ext cx="398551" cy="1440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60" name="Google Shape;2460;p35"/>
            <p:cNvGrpSpPr/>
            <p:nvPr/>
          </p:nvGrpSpPr>
          <p:grpSpPr>
            <a:xfrm>
              <a:off x="6180581" y="6060948"/>
              <a:ext cx="34289" cy="147447"/>
              <a:chOff x="6180581" y="6060948"/>
              <a:chExt cx="34289" cy="147447"/>
            </a:xfrm>
          </p:grpSpPr>
          <p:sp>
            <p:nvSpPr>
              <p:cNvPr id="2461" name="Google Shape;2461;p35"/>
              <p:cNvSpPr/>
              <p:nvPr/>
            </p:nvSpPr>
            <p:spPr>
              <a:xfrm>
                <a:off x="6180581" y="6060948"/>
                <a:ext cx="34289" cy="74929"/>
              </a:xfrm>
              <a:custGeom>
                <a:rect b="b" l="l" r="r" t="t"/>
                <a:pathLst>
                  <a:path extrusionOk="0" h="74929" w="34289">
                    <a:moveTo>
                      <a:pt x="0" y="21335"/>
                    </a:moveTo>
                    <a:lnTo>
                      <a:pt x="2285" y="10667"/>
                    </a:lnTo>
                    <a:lnTo>
                      <a:pt x="761" y="6095"/>
                    </a:lnTo>
                    <a:lnTo>
                      <a:pt x="10667" y="3047"/>
                    </a:lnTo>
                    <a:lnTo>
                      <a:pt x="13715" y="1523"/>
                    </a:lnTo>
                    <a:lnTo>
                      <a:pt x="22859" y="0"/>
                    </a:lnTo>
                    <a:lnTo>
                      <a:pt x="26669" y="2285"/>
                    </a:lnTo>
                    <a:lnTo>
                      <a:pt x="32766" y="6095"/>
                    </a:lnTo>
                    <a:lnTo>
                      <a:pt x="33528" y="15239"/>
                    </a:lnTo>
                    <a:lnTo>
                      <a:pt x="34290" y="21335"/>
                    </a:lnTo>
                    <a:lnTo>
                      <a:pt x="26670" y="64769"/>
                    </a:lnTo>
                    <a:lnTo>
                      <a:pt x="25908" y="67817"/>
                    </a:lnTo>
                    <a:lnTo>
                      <a:pt x="24384" y="74675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2" name="Google Shape;2462;p35"/>
              <p:cNvSpPr/>
              <p:nvPr/>
            </p:nvSpPr>
            <p:spPr>
              <a:xfrm>
                <a:off x="6201155" y="6191250"/>
                <a:ext cx="9525" cy="17145"/>
              </a:xfrm>
              <a:custGeom>
                <a:rect b="b" l="l" r="r" t="t"/>
                <a:pathLst>
                  <a:path extrusionOk="0" h="17145" w="9525">
                    <a:moveTo>
                      <a:pt x="0" y="16763"/>
                    </a:moveTo>
                    <a:lnTo>
                      <a:pt x="3047" y="11429"/>
                    </a:lnTo>
                    <a:lnTo>
                      <a:pt x="6095" y="6095"/>
                    </a:lnTo>
                    <a:lnTo>
                      <a:pt x="9143" y="0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463" name="Google Shape;2463;p35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7081253" y="5958065"/>
              <a:ext cx="275107" cy="2560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4" name="Google Shape;2464;p35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7524737" y="6130277"/>
              <a:ext cx="324982" cy="1519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65" name="Google Shape;2465;p35"/>
            <p:cNvGrpSpPr/>
            <p:nvPr/>
          </p:nvGrpSpPr>
          <p:grpSpPr>
            <a:xfrm>
              <a:off x="8026133" y="6108941"/>
              <a:ext cx="582954" cy="215671"/>
              <a:chOff x="8026133" y="6108941"/>
              <a:chExt cx="582954" cy="215671"/>
            </a:xfrm>
          </p:grpSpPr>
          <p:pic>
            <p:nvPicPr>
              <p:cNvPr id="2466" name="Google Shape;2466;p35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8026133" y="6133325"/>
                <a:ext cx="379501" cy="1912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67" name="Google Shape;2467;p35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8431326" y="6108941"/>
                <a:ext cx="177761" cy="1333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2" name="Google Shape;2472;p36"/>
          <p:cNvGrpSpPr/>
          <p:nvPr/>
        </p:nvGrpSpPr>
        <p:grpSpPr>
          <a:xfrm>
            <a:off x="1039004" y="453881"/>
            <a:ext cx="7610191" cy="4080914"/>
            <a:chOff x="4856975" y="2057400"/>
            <a:chExt cx="4435360" cy="3896233"/>
          </a:xfrm>
        </p:grpSpPr>
        <p:sp>
          <p:nvSpPr>
            <p:cNvPr id="2473" name="Google Shape;2473;p36"/>
            <p:cNvSpPr/>
            <p:nvPr/>
          </p:nvSpPr>
          <p:spPr>
            <a:xfrm>
              <a:off x="5356097" y="2164020"/>
              <a:ext cx="829945" cy="520700"/>
            </a:xfrm>
            <a:custGeom>
              <a:rect b="b" l="l" r="r" t="t"/>
              <a:pathLst>
                <a:path extrusionOk="0" h="520700" w="829945">
                  <a:moveTo>
                    <a:pt x="0" y="61019"/>
                  </a:moveTo>
                  <a:lnTo>
                    <a:pt x="39433" y="53518"/>
                  </a:lnTo>
                  <a:lnTo>
                    <a:pt x="87760" y="48922"/>
                  </a:lnTo>
                  <a:lnTo>
                    <a:pt x="157174" y="44160"/>
                  </a:lnTo>
                  <a:lnTo>
                    <a:pt x="192024" y="41207"/>
                  </a:lnTo>
                  <a:lnTo>
                    <a:pt x="236029" y="37099"/>
                  </a:lnTo>
                  <a:lnTo>
                    <a:pt x="280034" y="32920"/>
                  </a:lnTo>
                  <a:lnTo>
                    <a:pt x="324040" y="28884"/>
                  </a:lnTo>
                  <a:lnTo>
                    <a:pt x="368046" y="25205"/>
                  </a:lnTo>
                  <a:lnTo>
                    <a:pt x="418468" y="22014"/>
                  </a:lnTo>
                  <a:lnTo>
                    <a:pt x="469106" y="19109"/>
                  </a:lnTo>
                  <a:lnTo>
                    <a:pt x="519886" y="16204"/>
                  </a:lnTo>
                  <a:lnTo>
                    <a:pt x="570738" y="13013"/>
                  </a:lnTo>
                  <a:lnTo>
                    <a:pt x="612457" y="10608"/>
                  </a:lnTo>
                  <a:lnTo>
                    <a:pt x="654177" y="8060"/>
                  </a:lnTo>
                  <a:lnTo>
                    <a:pt x="695896" y="5512"/>
                  </a:lnTo>
                  <a:lnTo>
                    <a:pt x="737616" y="3107"/>
                  </a:lnTo>
                  <a:lnTo>
                    <a:pt x="757189" y="1690"/>
                  </a:lnTo>
                  <a:lnTo>
                    <a:pt x="777621" y="345"/>
                  </a:lnTo>
                  <a:lnTo>
                    <a:pt x="817626" y="1583"/>
                  </a:lnTo>
                  <a:lnTo>
                    <a:pt x="829818" y="18347"/>
                  </a:lnTo>
                  <a:lnTo>
                    <a:pt x="828805" y="30920"/>
                  </a:lnTo>
                  <a:lnTo>
                    <a:pt x="826293" y="43493"/>
                  </a:lnTo>
                  <a:lnTo>
                    <a:pt x="823067" y="56066"/>
                  </a:lnTo>
                  <a:lnTo>
                    <a:pt x="819912" y="68639"/>
                  </a:lnTo>
                  <a:lnTo>
                    <a:pt x="811625" y="112264"/>
                  </a:lnTo>
                  <a:lnTo>
                    <a:pt x="806196" y="157031"/>
                  </a:lnTo>
                  <a:lnTo>
                    <a:pt x="804672" y="205894"/>
                  </a:lnTo>
                  <a:lnTo>
                    <a:pt x="804695" y="230647"/>
                  </a:lnTo>
                  <a:lnTo>
                    <a:pt x="807410" y="278761"/>
                  </a:lnTo>
                  <a:lnTo>
                    <a:pt x="812506" y="325624"/>
                  </a:lnTo>
                  <a:lnTo>
                    <a:pt x="817697" y="366212"/>
                  </a:lnTo>
                  <a:lnTo>
                    <a:pt x="819912" y="383440"/>
                  </a:lnTo>
                  <a:lnTo>
                    <a:pt x="821555" y="400811"/>
                  </a:lnTo>
                  <a:lnTo>
                    <a:pt x="822197" y="418397"/>
                  </a:lnTo>
                  <a:lnTo>
                    <a:pt x="822209" y="426958"/>
                  </a:lnTo>
                  <a:lnTo>
                    <a:pt x="822293" y="435447"/>
                  </a:lnTo>
                  <a:lnTo>
                    <a:pt x="822519" y="443793"/>
                  </a:lnTo>
                  <a:lnTo>
                    <a:pt x="822960" y="451925"/>
                  </a:lnTo>
                  <a:lnTo>
                    <a:pt x="822960" y="454211"/>
                  </a:lnTo>
                  <a:lnTo>
                    <a:pt x="822960" y="454973"/>
                  </a:lnTo>
                  <a:lnTo>
                    <a:pt x="822197" y="456497"/>
                  </a:lnTo>
                  <a:lnTo>
                    <a:pt x="816863" y="457259"/>
                  </a:lnTo>
                  <a:lnTo>
                    <a:pt x="810768" y="457259"/>
                  </a:lnTo>
                  <a:lnTo>
                    <a:pt x="804672" y="458021"/>
                  </a:lnTo>
                  <a:lnTo>
                    <a:pt x="791968" y="458473"/>
                  </a:lnTo>
                  <a:lnTo>
                    <a:pt x="779049" y="458783"/>
                  </a:lnTo>
                  <a:lnTo>
                    <a:pt x="765988" y="459093"/>
                  </a:lnTo>
                  <a:lnTo>
                    <a:pt x="752856" y="459545"/>
                  </a:lnTo>
                  <a:lnTo>
                    <a:pt x="733865" y="460009"/>
                  </a:lnTo>
                  <a:lnTo>
                    <a:pt x="714660" y="460402"/>
                  </a:lnTo>
                  <a:lnTo>
                    <a:pt x="695313" y="460938"/>
                  </a:lnTo>
                  <a:lnTo>
                    <a:pt x="648473" y="463129"/>
                  </a:lnTo>
                  <a:lnTo>
                    <a:pt x="593919" y="466867"/>
                  </a:lnTo>
                  <a:lnTo>
                    <a:pt x="531042" y="473273"/>
                  </a:lnTo>
                  <a:lnTo>
                    <a:pt x="459557" y="482631"/>
                  </a:lnTo>
                  <a:lnTo>
                    <a:pt x="423672" y="487739"/>
                  </a:lnTo>
                  <a:lnTo>
                    <a:pt x="381821" y="493645"/>
                  </a:lnTo>
                  <a:lnTo>
                    <a:pt x="339756" y="499550"/>
                  </a:lnTo>
                  <a:lnTo>
                    <a:pt x="297549" y="504884"/>
                  </a:lnTo>
                  <a:lnTo>
                    <a:pt x="255270" y="509075"/>
                  </a:lnTo>
                  <a:lnTo>
                    <a:pt x="188976" y="511647"/>
                  </a:lnTo>
                  <a:lnTo>
                    <a:pt x="155829" y="511754"/>
                  </a:lnTo>
                  <a:lnTo>
                    <a:pt x="122682" y="511361"/>
                  </a:lnTo>
                  <a:lnTo>
                    <a:pt x="107608" y="511087"/>
                  </a:lnTo>
                  <a:lnTo>
                    <a:pt x="92964" y="511456"/>
                  </a:lnTo>
                  <a:lnTo>
                    <a:pt x="78319" y="512540"/>
                  </a:lnTo>
                  <a:lnTo>
                    <a:pt x="63246" y="514409"/>
                  </a:lnTo>
                  <a:lnTo>
                    <a:pt x="56257" y="516600"/>
                  </a:lnTo>
                  <a:lnTo>
                    <a:pt x="45053" y="519362"/>
                  </a:lnTo>
                  <a:lnTo>
                    <a:pt x="33992" y="520410"/>
                  </a:lnTo>
                  <a:lnTo>
                    <a:pt x="27432" y="517457"/>
                  </a:lnTo>
                  <a:lnTo>
                    <a:pt x="27432" y="514409"/>
                  </a:lnTo>
                  <a:lnTo>
                    <a:pt x="26670" y="511361"/>
                  </a:lnTo>
                  <a:lnTo>
                    <a:pt x="26670" y="508313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74" name="Google Shape;2474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84507" y="3173717"/>
              <a:ext cx="87655" cy="1105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5" name="Google Shape;2475;p36"/>
            <p:cNvSpPr/>
            <p:nvPr/>
          </p:nvSpPr>
          <p:spPr>
            <a:xfrm>
              <a:off x="5717285" y="2812542"/>
              <a:ext cx="9525" cy="276860"/>
            </a:xfrm>
            <a:custGeom>
              <a:rect b="b" l="l" r="r" t="t"/>
              <a:pathLst>
                <a:path extrusionOk="0" h="276860" w="9525">
                  <a:moveTo>
                    <a:pt x="0" y="0"/>
                  </a:moveTo>
                  <a:lnTo>
                    <a:pt x="7393" y="50684"/>
                  </a:lnTo>
                  <a:lnTo>
                    <a:pt x="9215" y="101655"/>
                  </a:lnTo>
                  <a:lnTo>
                    <a:pt x="9334" y="135636"/>
                  </a:lnTo>
                  <a:lnTo>
                    <a:pt x="8596" y="169616"/>
                  </a:lnTo>
                  <a:lnTo>
                    <a:pt x="6858" y="203454"/>
                  </a:lnTo>
                  <a:lnTo>
                    <a:pt x="5976" y="221742"/>
                  </a:lnTo>
                  <a:lnTo>
                    <a:pt x="5524" y="240030"/>
                  </a:lnTo>
                  <a:lnTo>
                    <a:pt x="5357" y="258318"/>
                  </a:lnTo>
                  <a:lnTo>
                    <a:pt x="5334" y="276606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76" name="Google Shape;2476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92711" y="3215627"/>
              <a:ext cx="70129" cy="1006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7" name="Google Shape;2477;p36"/>
            <p:cNvSpPr/>
            <p:nvPr/>
          </p:nvSpPr>
          <p:spPr>
            <a:xfrm>
              <a:off x="6517385" y="3108198"/>
              <a:ext cx="40004" cy="68580"/>
            </a:xfrm>
            <a:custGeom>
              <a:rect b="b" l="l" r="r" t="t"/>
              <a:pathLst>
                <a:path extrusionOk="0" h="68580" w="40004">
                  <a:moveTo>
                    <a:pt x="39624" y="0"/>
                  </a:moveTo>
                  <a:lnTo>
                    <a:pt x="8370" y="30432"/>
                  </a:lnTo>
                  <a:lnTo>
                    <a:pt x="0" y="63246"/>
                  </a:lnTo>
                  <a:lnTo>
                    <a:pt x="0" y="67056"/>
                  </a:lnTo>
                  <a:lnTo>
                    <a:pt x="8382" y="68580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8" name="Google Shape;2478;p36"/>
            <p:cNvGrpSpPr/>
            <p:nvPr/>
          </p:nvGrpSpPr>
          <p:grpSpPr>
            <a:xfrm>
              <a:off x="6499860" y="3105911"/>
              <a:ext cx="204990" cy="141745"/>
              <a:chOff x="6499860" y="3105911"/>
              <a:chExt cx="204990" cy="141745"/>
            </a:xfrm>
          </p:grpSpPr>
          <p:pic>
            <p:nvPicPr>
              <p:cNvPr id="2479" name="Google Shape;2479;p3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621160" y="3153905"/>
                <a:ext cx="83690" cy="937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80" name="Google Shape;2480;p36"/>
              <p:cNvSpPr/>
              <p:nvPr/>
            </p:nvSpPr>
            <p:spPr>
              <a:xfrm>
                <a:off x="6499860" y="3105911"/>
                <a:ext cx="76200" cy="63500"/>
              </a:xfrm>
              <a:custGeom>
                <a:rect b="b" l="l" r="r" t="t"/>
                <a:pathLst>
                  <a:path extrusionOk="0" h="63500" w="76200">
                    <a:moveTo>
                      <a:pt x="0" y="0"/>
                    </a:moveTo>
                    <a:lnTo>
                      <a:pt x="9024" y="7096"/>
                    </a:lnTo>
                    <a:lnTo>
                      <a:pt x="17907" y="14477"/>
                    </a:lnTo>
                    <a:lnTo>
                      <a:pt x="26789" y="21859"/>
                    </a:lnTo>
                    <a:lnTo>
                      <a:pt x="35814" y="28955"/>
                    </a:lnTo>
                    <a:lnTo>
                      <a:pt x="43362" y="34682"/>
                    </a:lnTo>
                    <a:lnTo>
                      <a:pt x="51054" y="40481"/>
                    </a:lnTo>
                    <a:lnTo>
                      <a:pt x="58745" y="46422"/>
                    </a:lnTo>
                    <a:lnTo>
                      <a:pt x="66294" y="52577"/>
                    </a:lnTo>
                    <a:lnTo>
                      <a:pt x="70104" y="55625"/>
                    </a:lnTo>
                    <a:lnTo>
                      <a:pt x="73152" y="59435"/>
                    </a:lnTo>
                    <a:lnTo>
                      <a:pt x="76200" y="63245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481" name="Google Shape;2481;p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20015" y="2796527"/>
              <a:ext cx="181381" cy="22176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82" name="Google Shape;2482;p36"/>
            <p:cNvGrpSpPr/>
            <p:nvPr/>
          </p:nvGrpSpPr>
          <p:grpSpPr>
            <a:xfrm>
              <a:off x="5381243" y="4035551"/>
              <a:ext cx="64516" cy="62738"/>
              <a:chOff x="5381243" y="4035551"/>
              <a:chExt cx="64516" cy="62738"/>
            </a:xfrm>
          </p:grpSpPr>
          <p:sp>
            <p:nvSpPr>
              <p:cNvPr id="2483" name="Google Shape;2483;p36"/>
              <p:cNvSpPr/>
              <p:nvPr/>
            </p:nvSpPr>
            <p:spPr>
              <a:xfrm>
                <a:off x="5381243" y="4035551"/>
                <a:ext cx="48895" cy="1904"/>
              </a:xfrm>
              <a:custGeom>
                <a:rect b="b" l="l" r="r" t="t"/>
                <a:pathLst>
                  <a:path extrusionOk="0" h="1904" w="48895">
                    <a:moveTo>
                      <a:pt x="0" y="0"/>
                    </a:moveTo>
                    <a:lnTo>
                      <a:pt x="9144" y="440"/>
                    </a:lnTo>
                    <a:lnTo>
                      <a:pt x="18288" y="666"/>
                    </a:lnTo>
                    <a:lnTo>
                      <a:pt x="27432" y="750"/>
                    </a:lnTo>
                    <a:lnTo>
                      <a:pt x="36576" y="761"/>
                    </a:lnTo>
                    <a:lnTo>
                      <a:pt x="43434" y="761"/>
                    </a:lnTo>
                    <a:lnTo>
                      <a:pt x="44958" y="761"/>
                    </a:lnTo>
                    <a:lnTo>
                      <a:pt x="48768" y="1523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4" name="Google Shape;2484;p36"/>
              <p:cNvSpPr/>
              <p:nvPr/>
            </p:nvSpPr>
            <p:spPr>
              <a:xfrm>
                <a:off x="5410199" y="4084319"/>
                <a:ext cx="35560" cy="13970"/>
              </a:xfrm>
              <a:custGeom>
                <a:rect b="b" l="l" r="r" t="t"/>
                <a:pathLst>
                  <a:path extrusionOk="0" h="13970" w="35560">
                    <a:moveTo>
                      <a:pt x="0" y="13715"/>
                    </a:moveTo>
                    <a:lnTo>
                      <a:pt x="10834" y="12108"/>
                    </a:lnTo>
                    <a:lnTo>
                      <a:pt x="19240" y="10001"/>
                    </a:lnTo>
                    <a:lnTo>
                      <a:pt x="26789" y="6322"/>
                    </a:lnTo>
                    <a:lnTo>
                      <a:pt x="35052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5" name="Google Shape;2485;p36"/>
            <p:cNvGrpSpPr/>
            <p:nvPr/>
          </p:nvGrpSpPr>
          <p:grpSpPr>
            <a:xfrm>
              <a:off x="5676125" y="4014203"/>
              <a:ext cx="182905" cy="323875"/>
              <a:chOff x="5676125" y="4014203"/>
              <a:chExt cx="182905" cy="323875"/>
            </a:xfrm>
          </p:grpSpPr>
          <p:pic>
            <p:nvPicPr>
              <p:cNvPr id="2486" name="Google Shape;2486;p3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676125" y="4014203"/>
                <a:ext cx="169951" cy="1897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7" name="Google Shape;2487;p3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757659" y="4241279"/>
                <a:ext cx="101371" cy="967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88" name="Google Shape;2488;p36"/>
            <p:cNvGrpSpPr/>
            <p:nvPr/>
          </p:nvGrpSpPr>
          <p:grpSpPr>
            <a:xfrm>
              <a:off x="5996927" y="3788651"/>
              <a:ext cx="236245" cy="334543"/>
              <a:chOff x="5996927" y="3788651"/>
              <a:chExt cx="236245" cy="334543"/>
            </a:xfrm>
          </p:grpSpPr>
          <p:pic>
            <p:nvPicPr>
              <p:cNvPr id="2489" name="Google Shape;2489;p3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038075" y="3788651"/>
                <a:ext cx="78511" cy="807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0" name="Google Shape;2490;p3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996927" y="3908952"/>
                <a:ext cx="236245" cy="2142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91" name="Google Shape;2491;p36"/>
            <p:cNvGrpSpPr/>
            <p:nvPr/>
          </p:nvGrpSpPr>
          <p:grpSpPr>
            <a:xfrm>
              <a:off x="6025895" y="4171949"/>
              <a:ext cx="158114" cy="107823"/>
              <a:chOff x="6025895" y="4171949"/>
              <a:chExt cx="158114" cy="107823"/>
            </a:xfrm>
          </p:grpSpPr>
          <p:sp>
            <p:nvSpPr>
              <p:cNvPr id="2492" name="Google Shape;2492;p36"/>
              <p:cNvSpPr/>
              <p:nvPr/>
            </p:nvSpPr>
            <p:spPr>
              <a:xfrm>
                <a:off x="6026848" y="4224527"/>
                <a:ext cx="21589" cy="55245"/>
              </a:xfrm>
              <a:custGeom>
                <a:rect b="b" l="l" r="r" t="t"/>
                <a:pathLst>
                  <a:path extrusionOk="0" h="55245" w="21589">
                    <a:moveTo>
                      <a:pt x="571" y="0"/>
                    </a:moveTo>
                    <a:lnTo>
                      <a:pt x="142" y="8322"/>
                    </a:lnTo>
                    <a:lnTo>
                      <a:pt x="0" y="16287"/>
                    </a:lnTo>
                    <a:lnTo>
                      <a:pt x="142" y="24110"/>
                    </a:lnTo>
                    <a:lnTo>
                      <a:pt x="12001" y="54864"/>
                    </a:lnTo>
                    <a:lnTo>
                      <a:pt x="14287" y="52577"/>
                    </a:lnTo>
                    <a:lnTo>
                      <a:pt x="18097" y="47243"/>
                    </a:lnTo>
                    <a:lnTo>
                      <a:pt x="19621" y="44957"/>
                    </a:lnTo>
                    <a:lnTo>
                      <a:pt x="21145" y="4114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3" name="Google Shape;2493;p36"/>
              <p:cNvSpPr/>
              <p:nvPr/>
            </p:nvSpPr>
            <p:spPr>
              <a:xfrm>
                <a:off x="6025895" y="4171949"/>
                <a:ext cx="15239" cy="5079"/>
              </a:xfrm>
              <a:custGeom>
                <a:rect b="b" l="l" r="r" t="t"/>
                <a:pathLst>
                  <a:path extrusionOk="0" h="5079" w="15239">
                    <a:moveTo>
                      <a:pt x="0" y="4572"/>
                    </a:moveTo>
                    <a:lnTo>
                      <a:pt x="5334" y="3048"/>
                    </a:lnTo>
                    <a:lnTo>
                      <a:pt x="9906" y="1524"/>
                    </a:lnTo>
                    <a:lnTo>
                      <a:pt x="15240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4" name="Google Shape;2494;p36"/>
              <p:cNvSpPr/>
              <p:nvPr/>
            </p:nvSpPr>
            <p:spPr>
              <a:xfrm>
                <a:off x="6080759" y="4197857"/>
                <a:ext cx="29210" cy="3175"/>
              </a:xfrm>
              <a:custGeom>
                <a:rect b="b" l="l" r="r" t="t"/>
                <a:pathLst>
                  <a:path extrusionOk="0" h="3175" w="29210">
                    <a:moveTo>
                      <a:pt x="0" y="0"/>
                    </a:moveTo>
                    <a:lnTo>
                      <a:pt x="7524" y="1440"/>
                    </a:lnTo>
                    <a:lnTo>
                      <a:pt x="14478" y="2381"/>
                    </a:lnTo>
                    <a:lnTo>
                      <a:pt x="21431" y="2893"/>
                    </a:lnTo>
                    <a:lnTo>
                      <a:pt x="28956" y="3047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5" name="Google Shape;2495;p36"/>
              <p:cNvSpPr/>
              <p:nvPr/>
            </p:nvSpPr>
            <p:spPr>
              <a:xfrm>
                <a:off x="6091427" y="4225289"/>
                <a:ext cx="43814" cy="18414"/>
              </a:xfrm>
              <a:custGeom>
                <a:rect b="b" l="l" r="r" t="t"/>
                <a:pathLst>
                  <a:path extrusionOk="0" h="18414" w="43814">
                    <a:moveTo>
                      <a:pt x="0" y="18287"/>
                    </a:moveTo>
                    <a:lnTo>
                      <a:pt x="36576" y="5333"/>
                    </a:lnTo>
                    <a:lnTo>
                      <a:pt x="38862" y="3809"/>
                    </a:lnTo>
                    <a:lnTo>
                      <a:pt x="41148" y="2285"/>
                    </a:lnTo>
                    <a:lnTo>
                      <a:pt x="43433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6" name="Google Shape;2496;p36"/>
              <p:cNvSpPr/>
              <p:nvPr/>
            </p:nvSpPr>
            <p:spPr>
              <a:xfrm>
                <a:off x="6178295" y="4181093"/>
                <a:ext cx="5714" cy="67945"/>
              </a:xfrm>
              <a:custGeom>
                <a:rect b="b" l="l" r="r" t="t"/>
                <a:pathLst>
                  <a:path extrusionOk="0" h="67945" w="5714">
                    <a:moveTo>
                      <a:pt x="0" y="0"/>
                    </a:moveTo>
                    <a:lnTo>
                      <a:pt x="500" y="12322"/>
                    </a:lnTo>
                    <a:lnTo>
                      <a:pt x="1714" y="24288"/>
                    </a:lnTo>
                    <a:lnTo>
                      <a:pt x="3214" y="36111"/>
                    </a:lnTo>
                    <a:lnTo>
                      <a:pt x="4572" y="48006"/>
                    </a:lnTo>
                    <a:lnTo>
                      <a:pt x="5334" y="54864"/>
                    </a:lnTo>
                    <a:lnTo>
                      <a:pt x="5334" y="61722"/>
                    </a:lnTo>
                    <a:lnTo>
                      <a:pt x="5334" y="6781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497" name="Google Shape;2497;p3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270485" y="3917429"/>
              <a:ext cx="134124" cy="1653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8" name="Google Shape;2498;p3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055024" y="4440923"/>
              <a:ext cx="102966" cy="2636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99" name="Google Shape;2499;p36"/>
            <p:cNvGrpSpPr/>
            <p:nvPr/>
          </p:nvGrpSpPr>
          <p:grpSpPr>
            <a:xfrm>
              <a:off x="4920983" y="3877805"/>
              <a:ext cx="325399" cy="395503"/>
              <a:chOff x="4920983" y="3877805"/>
              <a:chExt cx="325399" cy="395503"/>
            </a:xfrm>
          </p:grpSpPr>
          <p:pic>
            <p:nvPicPr>
              <p:cNvPr id="2500" name="Google Shape;2500;p36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4920983" y="3877805"/>
                <a:ext cx="127279" cy="317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01" name="Google Shape;2501;p36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5090909" y="4179557"/>
                <a:ext cx="155473" cy="937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02" name="Google Shape;2502;p3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129009" y="3262871"/>
              <a:ext cx="118135" cy="1120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3" name="Google Shape;2503;p36"/>
            <p:cNvSpPr/>
            <p:nvPr/>
          </p:nvSpPr>
          <p:spPr>
            <a:xfrm>
              <a:off x="5356097" y="2237232"/>
              <a:ext cx="34925" cy="438150"/>
            </a:xfrm>
            <a:custGeom>
              <a:rect b="b" l="l" r="r" t="t"/>
              <a:pathLst>
                <a:path extrusionOk="0" h="438150" w="34925">
                  <a:moveTo>
                    <a:pt x="0" y="0"/>
                  </a:moveTo>
                  <a:lnTo>
                    <a:pt x="1000" y="20776"/>
                  </a:lnTo>
                  <a:lnTo>
                    <a:pt x="3429" y="41052"/>
                  </a:lnTo>
                  <a:lnTo>
                    <a:pt x="6429" y="61186"/>
                  </a:lnTo>
                  <a:lnTo>
                    <a:pt x="9144" y="81534"/>
                  </a:lnTo>
                  <a:lnTo>
                    <a:pt x="13311" y="115823"/>
                  </a:lnTo>
                  <a:lnTo>
                    <a:pt x="16764" y="150113"/>
                  </a:lnTo>
                  <a:lnTo>
                    <a:pt x="19645" y="184403"/>
                  </a:lnTo>
                  <a:lnTo>
                    <a:pt x="22098" y="218694"/>
                  </a:lnTo>
                  <a:lnTo>
                    <a:pt x="24145" y="247257"/>
                  </a:lnTo>
                  <a:lnTo>
                    <a:pt x="27670" y="304097"/>
                  </a:lnTo>
                  <a:lnTo>
                    <a:pt x="30968" y="348234"/>
                  </a:lnTo>
                  <a:lnTo>
                    <a:pt x="32289" y="364236"/>
                  </a:lnTo>
                  <a:lnTo>
                    <a:pt x="33468" y="380238"/>
                  </a:lnTo>
                  <a:lnTo>
                    <a:pt x="34290" y="396240"/>
                  </a:lnTo>
                  <a:lnTo>
                    <a:pt x="34611" y="406646"/>
                  </a:lnTo>
                  <a:lnTo>
                    <a:pt x="34575" y="417195"/>
                  </a:lnTo>
                  <a:lnTo>
                    <a:pt x="34397" y="427743"/>
                  </a:lnTo>
                  <a:lnTo>
                    <a:pt x="34290" y="438150"/>
                  </a:lnTo>
                  <a:lnTo>
                    <a:pt x="33528" y="431708"/>
                  </a:lnTo>
                  <a:lnTo>
                    <a:pt x="33337" y="424338"/>
                  </a:lnTo>
                  <a:lnTo>
                    <a:pt x="33432" y="416825"/>
                  </a:lnTo>
                  <a:lnTo>
                    <a:pt x="33528" y="409956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36"/>
            <p:cNvSpPr/>
            <p:nvPr/>
          </p:nvSpPr>
          <p:spPr>
            <a:xfrm>
              <a:off x="5593449" y="2057400"/>
              <a:ext cx="325120" cy="147955"/>
            </a:xfrm>
            <a:custGeom>
              <a:rect b="b" l="l" r="r" t="t"/>
              <a:pathLst>
                <a:path extrusionOk="0" h="147955" w="325120">
                  <a:moveTo>
                    <a:pt x="6488" y="147827"/>
                  </a:moveTo>
                  <a:lnTo>
                    <a:pt x="6048" y="137529"/>
                  </a:lnTo>
                  <a:lnTo>
                    <a:pt x="5822" y="127158"/>
                  </a:lnTo>
                  <a:lnTo>
                    <a:pt x="5738" y="116645"/>
                  </a:lnTo>
                  <a:lnTo>
                    <a:pt x="5726" y="105917"/>
                  </a:lnTo>
                  <a:lnTo>
                    <a:pt x="5464" y="95047"/>
                  </a:lnTo>
                  <a:lnTo>
                    <a:pt x="1785" y="55530"/>
                  </a:lnTo>
                  <a:lnTo>
                    <a:pt x="678" y="48767"/>
                  </a:lnTo>
                  <a:lnTo>
                    <a:pt x="0" y="42005"/>
                  </a:lnTo>
                  <a:lnTo>
                    <a:pt x="392" y="35813"/>
                  </a:lnTo>
                  <a:lnTo>
                    <a:pt x="392" y="32003"/>
                  </a:lnTo>
                  <a:lnTo>
                    <a:pt x="1154" y="32765"/>
                  </a:lnTo>
                  <a:lnTo>
                    <a:pt x="47636" y="25907"/>
                  </a:lnTo>
                  <a:lnTo>
                    <a:pt x="68901" y="24753"/>
                  </a:lnTo>
                  <a:lnTo>
                    <a:pt x="90308" y="23526"/>
                  </a:lnTo>
                  <a:lnTo>
                    <a:pt x="132980" y="20573"/>
                  </a:lnTo>
                  <a:lnTo>
                    <a:pt x="182510" y="16478"/>
                  </a:lnTo>
                  <a:lnTo>
                    <a:pt x="232040" y="10667"/>
                  </a:lnTo>
                  <a:lnTo>
                    <a:pt x="249876" y="8489"/>
                  </a:lnTo>
                  <a:lnTo>
                    <a:pt x="267854" y="6381"/>
                  </a:lnTo>
                  <a:lnTo>
                    <a:pt x="285833" y="4131"/>
                  </a:lnTo>
                  <a:lnTo>
                    <a:pt x="303668" y="1523"/>
                  </a:lnTo>
                  <a:lnTo>
                    <a:pt x="310526" y="761"/>
                  </a:lnTo>
                  <a:lnTo>
                    <a:pt x="317384" y="0"/>
                  </a:lnTo>
                  <a:lnTo>
                    <a:pt x="325004" y="0"/>
                  </a:lnTo>
                  <a:lnTo>
                    <a:pt x="325004" y="8381"/>
                  </a:lnTo>
                  <a:lnTo>
                    <a:pt x="323480" y="16763"/>
                  </a:lnTo>
                  <a:lnTo>
                    <a:pt x="321956" y="25145"/>
                  </a:lnTo>
                  <a:lnTo>
                    <a:pt x="320647" y="39433"/>
                  </a:lnTo>
                  <a:lnTo>
                    <a:pt x="320051" y="53720"/>
                  </a:lnTo>
                  <a:lnTo>
                    <a:pt x="320028" y="68008"/>
                  </a:lnTo>
                  <a:lnTo>
                    <a:pt x="320432" y="82295"/>
                  </a:lnTo>
                  <a:lnTo>
                    <a:pt x="321575" y="87213"/>
                  </a:lnTo>
                  <a:lnTo>
                    <a:pt x="323290" y="95916"/>
                  </a:lnTo>
                  <a:lnTo>
                    <a:pt x="324719" y="104477"/>
                  </a:lnTo>
                  <a:lnTo>
                    <a:pt x="325004" y="108965"/>
                  </a:lnTo>
                  <a:lnTo>
                    <a:pt x="325004" y="112013"/>
                  </a:lnTo>
                  <a:lnTo>
                    <a:pt x="323480" y="112013"/>
                  </a:lnTo>
                  <a:lnTo>
                    <a:pt x="319670" y="110489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05" name="Google Shape;2505;p3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555729" y="2373617"/>
              <a:ext cx="144805" cy="188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6" name="Google Shape;2506;p36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772875" y="2285225"/>
              <a:ext cx="154735" cy="2110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7" name="Google Shape;2507;p36"/>
            <p:cNvSpPr/>
            <p:nvPr/>
          </p:nvSpPr>
          <p:spPr>
            <a:xfrm>
              <a:off x="5486412" y="2284880"/>
              <a:ext cx="212089" cy="293369"/>
            </a:xfrm>
            <a:custGeom>
              <a:rect b="b" l="l" r="r" t="t"/>
              <a:pathLst>
                <a:path extrusionOk="0" h="293369" w="212089">
                  <a:moveTo>
                    <a:pt x="119622" y="33123"/>
                  </a:moveTo>
                  <a:lnTo>
                    <a:pt x="69675" y="28217"/>
                  </a:lnTo>
                  <a:lnTo>
                    <a:pt x="36564" y="62079"/>
                  </a:lnTo>
                  <a:lnTo>
                    <a:pt x="12370" y="106370"/>
                  </a:lnTo>
                  <a:lnTo>
                    <a:pt x="750" y="155805"/>
                  </a:lnTo>
                  <a:lnTo>
                    <a:pt x="0" y="180641"/>
                  </a:lnTo>
                  <a:lnTo>
                    <a:pt x="2750" y="204763"/>
                  </a:lnTo>
                  <a:lnTo>
                    <a:pt x="21324" y="250293"/>
                  </a:lnTo>
                  <a:lnTo>
                    <a:pt x="55518" y="281630"/>
                  </a:lnTo>
                  <a:lnTo>
                    <a:pt x="100572" y="292965"/>
                  </a:lnTo>
                  <a:lnTo>
                    <a:pt x="119729" y="291655"/>
                  </a:lnTo>
                  <a:lnTo>
                    <a:pt x="167628" y="264009"/>
                  </a:lnTo>
                  <a:lnTo>
                    <a:pt x="194488" y="227433"/>
                  </a:lnTo>
                  <a:lnTo>
                    <a:pt x="208776" y="183999"/>
                  </a:lnTo>
                  <a:lnTo>
                    <a:pt x="211990" y="158067"/>
                  </a:lnTo>
                  <a:lnTo>
                    <a:pt x="211633" y="131992"/>
                  </a:lnTo>
                  <a:lnTo>
                    <a:pt x="201918" y="81129"/>
                  </a:lnTo>
                  <a:lnTo>
                    <a:pt x="184201" y="37218"/>
                  </a:lnTo>
                  <a:lnTo>
                    <a:pt x="151626" y="4167"/>
                  </a:lnTo>
                  <a:lnTo>
                    <a:pt x="133266" y="0"/>
                  </a:lnTo>
                  <a:lnTo>
                    <a:pt x="116764" y="3976"/>
                  </a:lnTo>
                  <a:lnTo>
                    <a:pt x="101691" y="13382"/>
                  </a:lnTo>
                  <a:lnTo>
                    <a:pt x="87618" y="25503"/>
                  </a:lnTo>
                  <a:lnTo>
                    <a:pt x="83046" y="29313"/>
                  </a:lnTo>
                  <a:lnTo>
                    <a:pt x="78474" y="33123"/>
                  </a:lnTo>
                  <a:lnTo>
                    <a:pt x="74664" y="37695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36"/>
            <p:cNvSpPr/>
            <p:nvPr/>
          </p:nvSpPr>
          <p:spPr>
            <a:xfrm>
              <a:off x="5280659" y="2737104"/>
              <a:ext cx="214629" cy="412750"/>
            </a:xfrm>
            <a:custGeom>
              <a:rect b="b" l="l" r="r" t="t"/>
              <a:pathLst>
                <a:path extrusionOk="0" h="412750" w="214629">
                  <a:moveTo>
                    <a:pt x="214122" y="0"/>
                  </a:moveTo>
                  <a:lnTo>
                    <a:pt x="200906" y="16323"/>
                  </a:lnTo>
                  <a:lnTo>
                    <a:pt x="190119" y="33432"/>
                  </a:lnTo>
                  <a:lnTo>
                    <a:pt x="180474" y="51542"/>
                  </a:lnTo>
                  <a:lnTo>
                    <a:pt x="170688" y="70866"/>
                  </a:lnTo>
                  <a:lnTo>
                    <a:pt x="147137" y="115776"/>
                  </a:lnTo>
                  <a:lnTo>
                    <a:pt x="123444" y="160401"/>
                  </a:lnTo>
                  <a:lnTo>
                    <a:pt x="99750" y="205025"/>
                  </a:lnTo>
                  <a:lnTo>
                    <a:pt x="76200" y="249936"/>
                  </a:lnTo>
                  <a:lnTo>
                    <a:pt x="57185" y="285773"/>
                  </a:lnTo>
                  <a:lnTo>
                    <a:pt x="38385" y="322326"/>
                  </a:lnTo>
                  <a:lnTo>
                    <a:pt x="20585" y="359449"/>
                  </a:lnTo>
                  <a:lnTo>
                    <a:pt x="4572" y="397002"/>
                  </a:lnTo>
                  <a:lnTo>
                    <a:pt x="2286" y="401574"/>
                  </a:lnTo>
                  <a:lnTo>
                    <a:pt x="762" y="406908"/>
                  </a:lnTo>
                  <a:lnTo>
                    <a:pt x="0" y="412242"/>
                  </a:lnTo>
                  <a:lnTo>
                    <a:pt x="762" y="406146"/>
                  </a:lnTo>
                  <a:lnTo>
                    <a:pt x="1524" y="400050"/>
                  </a:lnTo>
                  <a:lnTo>
                    <a:pt x="2286" y="393954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36"/>
            <p:cNvSpPr/>
            <p:nvPr/>
          </p:nvSpPr>
          <p:spPr>
            <a:xfrm>
              <a:off x="5642609" y="2082545"/>
              <a:ext cx="31750" cy="95250"/>
            </a:xfrm>
            <a:custGeom>
              <a:rect b="b" l="l" r="r" t="t"/>
              <a:pathLst>
                <a:path extrusionOk="0" h="95250" w="31750">
                  <a:moveTo>
                    <a:pt x="31241" y="0"/>
                  </a:moveTo>
                  <a:lnTo>
                    <a:pt x="22669" y="41576"/>
                  </a:lnTo>
                  <a:lnTo>
                    <a:pt x="8477" y="72866"/>
                  </a:lnTo>
                  <a:lnTo>
                    <a:pt x="4226" y="81664"/>
                  </a:lnTo>
                  <a:lnTo>
                    <a:pt x="761" y="90678"/>
                  </a:lnTo>
                  <a:lnTo>
                    <a:pt x="761" y="93726"/>
                  </a:lnTo>
                  <a:lnTo>
                    <a:pt x="0" y="93726"/>
                  </a:lnTo>
                  <a:lnTo>
                    <a:pt x="0" y="95250"/>
                  </a:lnTo>
                  <a:lnTo>
                    <a:pt x="6095" y="92964"/>
                  </a:lnTo>
                  <a:lnTo>
                    <a:pt x="6857" y="92964"/>
                  </a:lnTo>
                  <a:lnTo>
                    <a:pt x="12953" y="88392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36"/>
            <p:cNvSpPr/>
            <p:nvPr/>
          </p:nvSpPr>
          <p:spPr>
            <a:xfrm>
              <a:off x="5736716" y="2097023"/>
              <a:ext cx="19050" cy="76200"/>
            </a:xfrm>
            <a:custGeom>
              <a:rect b="b" l="l" r="r" t="t"/>
              <a:pathLst>
                <a:path extrusionOk="0" h="76200" w="19050">
                  <a:moveTo>
                    <a:pt x="18669" y="0"/>
                  </a:moveTo>
                  <a:lnTo>
                    <a:pt x="10287" y="38862"/>
                  </a:lnTo>
                  <a:lnTo>
                    <a:pt x="3048" y="56387"/>
                  </a:lnTo>
                  <a:lnTo>
                    <a:pt x="0" y="66508"/>
                  </a:lnTo>
                  <a:lnTo>
                    <a:pt x="381" y="73914"/>
                  </a:lnTo>
                  <a:lnTo>
                    <a:pt x="381" y="75438"/>
                  </a:lnTo>
                  <a:lnTo>
                    <a:pt x="1143" y="76200"/>
                  </a:lnTo>
                  <a:lnTo>
                    <a:pt x="2667" y="75438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36"/>
            <p:cNvSpPr/>
            <p:nvPr/>
          </p:nvSpPr>
          <p:spPr>
            <a:xfrm>
              <a:off x="5816346" y="2101595"/>
              <a:ext cx="13970" cy="63500"/>
            </a:xfrm>
            <a:custGeom>
              <a:rect b="b" l="l" r="r" t="t"/>
              <a:pathLst>
                <a:path extrusionOk="0" h="63500" w="13970">
                  <a:moveTo>
                    <a:pt x="13715" y="0"/>
                  </a:moveTo>
                  <a:lnTo>
                    <a:pt x="8620" y="38969"/>
                  </a:lnTo>
                  <a:lnTo>
                    <a:pt x="1523" y="60960"/>
                  </a:lnTo>
                  <a:lnTo>
                    <a:pt x="761" y="62484"/>
                  </a:lnTo>
                  <a:lnTo>
                    <a:pt x="0" y="63246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12" name="Google Shape;2512;p36"/>
            <p:cNvGrpSpPr/>
            <p:nvPr/>
          </p:nvGrpSpPr>
          <p:grpSpPr>
            <a:xfrm>
              <a:off x="4991862" y="4886705"/>
              <a:ext cx="558926" cy="187706"/>
              <a:chOff x="4991862" y="4886705"/>
              <a:chExt cx="558926" cy="187706"/>
            </a:xfrm>
          </p:grpSpPr>
          <p:sp>
            <p:nvSpPr>
              <p:cNvPr id="2513" name="Google Shape;2513;p36"/>
              <p:cNvSpPr/>
              <p:nvPr/>
            </p:nvSpPr>
            <p:spPr>
              <a:xfrm>
                <a:off x="5007864" y="4927091"/>
                <a:ext cx="3175" cy="147320"/>
              </a:xfrm>
              <a:custGeom>
                <a:rect b="b" l="l" r="r" t="t"/>
                <a:pathLst>
                  <a:path extrusionOk="0" h="147320" w="3175">
                    <a:moveTo>
                      <a:pt x="0" y="0"/>
                    </a:moveTo>
                    <a:lnTo>
                      <a:pt x="130" y="16692"/>
                    </a:lnTo>
                    <a:lnTo>
                      <a:pt x="476" y="33527"/>
                    </a:lnTo>
                    <a:lnTo>
                      <a:pt x="964" y="50363"/>
                    </a:lnTo>
                    <a:lnTo>
                      <a:pt x="1524" y="67055"/>
                    </a:lnTo>
                    <a:lnTo>
                      <a:pt x="2047" y="86058"/>
                    </a:lnTo>
                    <a:lnTo>
                      <a:pt x="2857" y="105917"/>
                    </a:lnTo>
                    <a:lnTo>
                      <a:pt x="2809" y="125777"/>
                    </a:lnTo>
                    <a:lnTo>
                      <a:pt x="762" y="144779"/>
                    </a:lnTo>
                    <a:lnTo>
                      <a:pt x="762" y="146303"/>
                    </a:lnTo>
                    <a:lnTo>
                      <a:pt x="762" y="147065"/>
                    </a:lnTo>
                    <a:lnTo>
                      <a:pt x="0" y="146303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4" name="Google Shape;2514;p36"/>
              <p:cNvSpPr/>
              <p:nvPr/>
            </p:nvSpPr>
            <p:spPr>
              <a:xfrm>
                <a:off x="4991862" y="4921948"/>
                <a:ext cx="118110" cy="116839"/>
              </a:xfrm>
              <a:custGeom>
                <a:rect b="b" l="l" r="r" t="t"/>
                <a:pathLst>
                  <a:path extrusionOk="0" h="116839" w="118110">
                    <a:moveTo>
                      <a:pt x="0" y="22669"/>
                    </a:moveTo>
                    <a:lnTo>
                      <a:pt x="10572" y="13465"/>
                    </a:lnTo>
                    <a:lnTo>
                      <a:pt x="20573" y="7905"/>
                    </a:lnTo>
                    <a:lnTo>
                      <a:pt x="31718" y="4774"/>
                    </a:lnTo>
                    <a:lnTo>
                      <a:pt x="45719" y="2857"/>
                    </a:lnTo>
                    <a:lnTo>
                      <a:pt x="56185" y="1357"/>
                    </a:lnTo>
                    <a:lnTo>
                      <a:pt x="68865" y="0"/>
                    </a:lnTo>
                    <a:lnTo>
                      <a:pt x="81403" y="71"/>
                    </a:lnTo>
                    <a:lnTo>
                      <a:pt x="91440" y="2857"/>
                    </a:lnTo>
                    <a:lnTo>
                      <a:pt x="96976" y="10608"/>
                    </a:lnTo>
                    <a:lnTo>
                      <a:pt x="96869" y="20859"/>
                    </a:lnTo>
                    <a:lnTo>
                      <a:pt x="72009" y="61245"/>
                    </a:lnTo>
                    <a:lnTo>
                      <a:pt x="48006" y="80581"/>
                    </a:lnTo>
                    <a:lnTo>
                      <a:pt x="48006" y="81343"/>
                    </a:lnTo>
                    <a:lnTo>
                      <a:pt x="46482" y="82867"/>
                    </a:lnTo>
                    <a:lnTo>
                      <a:pt x="51054" y="85915"/>
                    </a:lnTo>
                    <a:lnTo>
                      <a:pt x="57150" y="88201"/>
                    </a:lnTo>
                    <a:lnTo>
                      <a:pt x="62484" y="91249"/>
                    </a:lnTo>
                    <a:lnTo>
                      <a:pt x="69794" y="94797"/>
                    </a:lnTo>
                    <a:lnTo>
                      <a:pt x="76962" y="98488"/>
                    </a:lnTo>
                    <a:lnTo>
                      <a:pt x="84129" y="102179"/>
                    </a:lnTo>
                    <a:lnTo>
                      <a:pt x="91440" y="105727"/>
                    </a:lnTo>
                    <a:lnTo>
                      <a:pt x="98298" y="109537"/>
                    </a:lnTo>
                    <a:lnTo>
                      <a:pt x="105918" y="114871"/>
                    </a:lnTo>
                    <a:lnTo>
                      <a:pt x="112776" y="116395"/>
                    </a:lnTo>
                    <a:lnTo>
                      <a:pt x="115824" y="116395"/>
                    </a:lnTo>
                    <a:lnTo>
                      <a:pt x="116586" y="116395"/>
                    </a:lnTo>
                    <a:lnTo>
                      <a:pt x="118110" y="116395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5" name="Google Shape;2515;p36"/>
              <p:cNvSpPr/>
              <p:nvPr/>
            </p:nvSpPr>
            <p:spPr>
              <a:xfrm>
                <a:off x="5134356" y="4944617"/>
                <a:ext cx="59689" cy="98425"/>
              </a:xfrm>
              <a:custGeom>
                <a:rect b="b" l="l" r="r" t="t"/>
                <a:pathLst>
                  <a:path extrusionOk="0" h="98425" w="59689">
                    <a:moveTo>
                      <a:pt x="47244" y="55625"/>
                    </a:moveTo>
                    <a:lnTo>
                      <a:pt x="44958" y="47613"/>
                    </a:lnTo>
                    <a:lnTo>
                      <a:pt x="42672" y="39528"/>
                    </a:lnTo>
                    <a:lnTo>
                      <a:pt x="40386" y="31301"/>
                    </a:lnTo>
                    <a:lnTo>
                      <a:pt x="38100" y="22859"/>
                    </a:lnTo>
                    <a:lnTo>
                      <a:pt x="35814" y="16763"/>
                    </a:lnTo>
                    <a:lnTo>
                      <a:pt x="33528" y="9143"/>
                    </a:lnTo>
                    <a:lnTo>
                      <a:pt x="27432" y="4571"/>
                    </a:lnTo>
                    <a:lnTo>
                      <a:pt x="20574" y="0"/>
                    </a:lnTo>
                    <a:lnTo>
                      <a:pt x="16764" y="9905"/>
                    </a:lnTo>
                    <a:lnTo>
                      <a:pt x="14478" y="13715"/>
                    </a:lnTo>
                    <a:lnTo>
                      <a:pt x="2286" y="57149"/>
                    </a:lnTo>
                    <a:lnTo>
                      <a:pt x="0" y="73913"/>
                    </a:lnTo>
                    <a:lnTo>
                      <a:pt x="142" y="82867"/>
                    </a:lnTo>
                    <a:lnTo>
                      <a:pt x="2286" y="90677"/>
                    </a:lnTo>
                    <a:lnTo>
                      <a:pt x="5334" y="98297"/>
                    </a:lnTo>
                    <a:lnTo>
                      <a:pt x="16002" y="95249"/>
                    </a:lnTo>
                    <a:lnTo>
                      <a:pt x="34290" y="60197"/>
                    </a:lnTo>
                    <a:lnTo>
                      <a:pt x="35814" y="44195"/>
                    </a:lnTo>
                    <a:lnTo>
                      <a:pt x="33528" y="38861"/>
                    </a:lnTo>
                    <a:lnTo>
                      <a:pt x="32766" y="37337"/>
                    </a:lnTo>
                    <a:lnTo>
                      <a:pt x="32004" y="38099"/>
                    </a:lnTo>
                    <a:lnTo>
                      <a:pt x="31242" y="37337"/>
                    </a:lnTo>
                    <a:lnTo>
                      <a:pt x="31242" y="44957"/>
                    </a:lnTo>
                    <a:lnTo>
                      <a:pt x="34290" y="50291"/>
                    </a:lnTo>
                    <a:lnTo>
                      <a:pt x="38100" y="57911"/>
                    </a:lnTo>
                    <a:lnTo>
                      <a:pt x="42398" y="65067"/>
                    </a:lnTo>
                    <a:lnTo>
                      <a:pt x="47339" y="72294"/>
                    </a:lnTo>
                    <a:lnTo>
                      <a:pt x="52994" y="78807"/>
                    </a:lnTo>
                    <a:lnTo>
                      <a:pt x="59436" y="83819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6" name="Google Shape;2516;p36"/>
              <p:cNvSpPr/>
              <p:nvPr/>
            </p:nvSpPr>
            <p:spPr>
              <a:xfrm>
                <a:off x="5212842" y="4947665"/>
                <a:ext cx="66039" cy="80010"/>
              </a:xfrm>
              <a:custGeom>
                <a:rect b="b" l="l" r="r" t="t"/>
                <a:pathLst>
                  <a:path extrusionOk="0" h="80010" w="66039">
                    <a:moveTo>
                      <a:pt x="0" y="10668"/>
                    </a:moveTo>
                    <a:lnTo>
                      <a:pt x="5334" y="56388"/>
                    </a:lnTo>
                    <a:lnTo>
                      <a:pt x="10668" y="69342"/>
                    </a:lnTo>
                    <a:lnTo>
                      <a:pt x="12954" y="75438"/>
                    </a:lnTo>
                    <a:lnTo>
                      <a:pt x="13716" y="76200"/>
                    </a:lnTo>
                    <a:lnTo>
                      <a:pt x="13716" y="76962"/>
                    </a:lnTo>
                    <a:lnTo>
                      <a:pt x="13037" y="69651"/>
                    </a:lnTo>
                    <a:lnTo>
                      <a:pt x="12287" y="62484"/>
                    </a:lnTo>
                    <a:lnTo>
                      <a:pt x="11680" y="55316"/>
                    </a:lnTo>
                    <a:lnTo>
                      <a:pt x="11430" y="48006"/>
                    </a:lnTo>
                    <a:lnTo>
                      <a:pt x="11001" y="37969"/>
                    </a:lnTo>
                    <a:lnTo>
                      <a:pt x="29718" y="0"/>
                    </a:lnTo>
                    <a:lnTo>
                      <a:pt x="38100" y="1524"/>
                    </a:lnTo>
                    <a:lnTo>
                      <a:pt x="60876" y="33658"/>
                    </a:lnTo>
                    <a:lnTo>
                      <a:pt x="62484" y="62484"/>
                    </a:lnTo>
                    <a:lnTo>
                      <a:pt x="62484" y="67056"/>
                    </a:lnTo>
                    <a:lnTo>
                      <a:pt x="60960" y="76200"/>
                    </a:lnTo>
                    <a:lnTo>
                      <a:pt x="64008" y="80010"/>
                    </a:lnTo>
                    <a:lnTo>
                      <a:pt x="64770" y="79248"/>
                    </a:lnTo>
                    <a:lnTo>
                      <a:pt x="65532" y="7924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7" name="Google Shape;2517;p36"/>
              <p:cNvSpPr/>
              <p:nvPr/>
            </p:nvSpPr>
            <p:spPr>
              <a:xfrm>
                <a:off x="5302115" y="4886705"/>
                <a:ext cx="52070" cy="138429"/>
              </a:xfrm>
              <a:custGeom>
                <a:rect b="b" l="l" r="r" t="t"/>
                <a:pathLst>
                  <a:path extrusionOk="0" h="138429" w="52070">
                    <a:moveTo>
                      <a:pt x="31122" y="0"/>
                    </a:moveTo>
                    <a:lnTo>
                      <a:pt x="33373" y="38790"/>
                    </a:lnTo>
                    <a:lnTo>
                      <a:pt x="38838" y="78771"/>
                    </a:lnTo>
                    <a:lnTo>
                      <a:pt x="44838" y="112776"/>
                    </a:lnTo>
                    <a:lnTo>
                      <a:pt x="45600" y="119634"/>
                    </a:lnTo>
                    <a:lnTo>
                      <a:pt x="47886" y="127254"/>
                    </a:lnTo>
                    <a:lnTo>
                      <a:pt x="47124" y="119634"/>
                    </a:lnTo>
                    <a:lnTo>
                      <a:pt x="46362" y="112014"/>
                    </a:lnTo>
                    <a:lnTo>
                      <a:pt x="21324" y="80843"/>
                    </a:lnTo>
                    <a:lnTo>
                      <a:pt x="15787" y="82677"/>
                    </a:lnTo>
                    <a:lnTo>
                      <a:pt x="0" y="116205"/>
                    </a:lnTo>
                    <a:lnTo>
                      <a:pt x="642" y="124205"/>
                    </a:lnTo>
                    <a:lnTo>
                      <a:pt x="4345" y="131492"/>
                    </a:lnTo>
                    <a:lnTo>
                      <a:pt x="10263" y="135636"/>
                    </a:lnTo>
                    <a:lnTo>
                      <a:pt x="17466" y="137493"/>
                    </a:lnTo>
                    <a:lnTo>
                      <a:pt x="25026" y="137922"/>
                    </a:lnTo>
                    <a:lnTo>
                      <a:pt x="32944" y="137791"/>
                    </a:lnTo>
                    <a:lnTo>
                      <a:pt x="39219" y="136302"/>
                    </a:lnTo>
                    <a:lnTo>
                      <a:pt x="45065" y="133528"/>
                    </a:lnTo>
                    <a:lnTo>
                      <a:pt x="51696" y="129539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8" name="Google Shape;2518;p36"/>
              <p:cNvSpPr/>
              <p:nvPr/>
            </p:nvSpPr>
            <p:spPr>
              <a:xfrm>
                <a:off x="5375195" y="4962143"/>
                <a:ext cx="47625" cy="54610"/>
              </a:xfrm>
              <a:custGeom>
                <a:rect b="b" l="l" r="r" t="t"/>
                <a:pathLst>
                  <a:path extrusionOk="0" h="54610" w="47625">
                    <a:moveTo>
                      <a:pt x="9858" y="8381"/>
                    </a:moveTo>
                    <a:lnTo>
                      <a:pt x="5143" y="16394"/>
                    </a:lnTo>
                    <a:lnTo>
                      <a:pt x="1285" y="23907"/>
                    </a:lnTo>
                    <a:lnTo>
                      <a:pt x="0" y="31849"/>
                    </a:lnTo>
                    <a:lnTo>
                      <a:pt x="3000" y="41147"/>
                    </a:lnTo>
                    <a:lnTo>
                      <a:pt x="8334" y="49529"/>
                    </a:lnTo>
                    <a:lnTo>
                      <a:pt x="15954" y="52577"/>
                    </a:lnTo>
                    <a:lnTo>
                      <a:pt x="25098" y="53339"/>
                    </a:lnTo>
                    <a:lnTo>
                      <a:pt x="35766" y="54101"/>
                    </a:lnTo>
                    <a:lnTo>
                      <a:pt x="42624" y="50291"/>
                    </a:lnTo>
                    <a:lnTo>
                      <a:pt x="45672" y="40385"/>
                    </a:lnTo>
                    <a:lnTo>
                      <a:pt x="47113" y="32754"/>
                    </a:lnTo>
                    <a:lnTo>
                      <a:pt x="46910" y="25050"/>
                    </a:lnTo>
                    <a:lnTo>
                      <a:pt x="20526" y="0"/>
                    </a:lnTo>
                    <a:lnTo>
                      <a:pt x="18240" y="0"/>
                    </a:lnTo>
                    <a:lnTo>
                      <a:pt x="12906" y="1523"/>
                    </a:lnTo>
                    <a:lnTo>
                      <a:pt x="18240" y="2285"/>
                    </a:lnTo>
                    <a:lnTo>
                      <a:pt x="20526" y="2285"/>
                    </a:lnTo>
                    <a:lnTo>
                      <a:pt x="22050" y="2285"/>
                    </a:lnTo>
                    <a:lnTo>
                      <a:pt x="24336" y="2285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9" name="Google Shape;2519;p36"/>
              <p:cNvSpPr/>
              <p:nvPr/>
            </p:nvSpPr>
            <p:spPr>
              <a:xfrm>
                <a:off x="5453634" y="4934711"/>
                <a:ext cx="97154" cy="85725"/>
              </a:xfrm>
              <a:custGeom>
                <a:rect b="b" l="l" r="r" t="t"/>
                <a:pathLst>
                  <a:path extrusionOk="0" h="85725" w="97154">
                    <a:moveTo>
                      <a:pt x="0" y="26670"/>
                    </a:moveTo>
                    <a:lnTo>
                      <a:pt x="333" y="35242"/>
                    </a:lnTo>
                    <a:lnTo>
                      <a:pt x="381" y="43815"/>
                    </a:lnTo>
                    <a:lnTo>
                      <a:pt x="428" y="52387"/>
                    </a:lnTo>
                    <a:lnTo>
                      <a:pt x="762" y="60960"/>
                    </a:lnTo>
                    <a:lnTo>
                      <a:pt x="1524" y="67818"/>
                    </a:lnTo>
                    <a:lnTo>
                      <a:pt x="1524" y="76200"/>
                    </a:lnTo>
                    <a:lnTo>
                      <a:pt x="3810" y="83058"/>
                    </a:lnTo>
                    <a:lnTo>
                      <a:pt x="4572" y="84582"/>
                    </a:lnTo>
                    <a:lnTo>
                      <a:pt x="3810" y="85344"/>
                    </a:lnTo>
                    <a:lnTo>
                      <a:pt x="5334" y="85344"/>
                    </a:lnTo>
                    <a:lnTo>
                      <a:pt x="5214" y="76771"/>
                    </a:lnTo>
                    <a:lnTo>
                      <a:pt x="4953" y="68199"/>
                    </a:lnTo>
                    <a:lnTo>
                      <a:pt x="4691" y="59626"/>
                    </a:lnTo>
                    <a:lnTo>
                      <a:pt x="4572" y="51054"/>
                    </a:lnTo>
                    <a:lnTo>
                      <a:pt x="30480" y="19050"/>
                    </a:lnTo>
                    <a:lnTo>
                      <a:pt x="37338" y="20574"/>
                    </a:lnTo>
                    <a:lnTo>
                      <a:pt x="45720" y="22098"/>
                    </a:lnTo>
                    <a:lnTo>
                      <a:pt x="52577" y="29718"/>
                    </a:lnTo>
                    <a:lnTo>
                      <a:pt x="55626" y="37338"/>
                    </a:lnTo>
                    <a:lnTo>
                      <a:pt x="58674" y="43434"/>
                    </a:lnTo>
                    <a:lnTo>
                      <a:pt x="59436" y="50292"/>
                    </a:lnTo>
                    <a:lnTo>
                      <a:pt x="58674" y="56388"/>
                    </a:lnTo>
                    <a:lnTo>
                      <a:pt x="58674" y="58674"/>
                    </a:lnTo>
                    <a:lnTo>
                      <a:pt x="58674" y="59436"/>
                    </a:lnTo>
                    <a:lnTo>
                      <a:pt x="56388" y="59436"/>
                    </a:lnTo>
                    <a:lnTo>
                      <a:pt x="54864" y="55626"/>
                    </a:lnTo>
                    <a:lnTo>
                      <a:pt x="54102" y="48006"/>
                    </a:lnTo>
                    <a:lnTo>
                      <a:pt x="54102" y="41148"/>
                    </a:lnTo>
                    <a:lnTo>
                      <a:pt x="71628" y="3810"/>
                    </a:lnTo>
                    <a:lnTo>
                      <a:pt x="77724" y="0"/>
                    </a:lnTo>
                    <a:lnTo>
                      <a:pt x="83820" y="1524"/>
                    </a:lnTo>
                    <a:lnTo>
                      <a:pt x="90678" y="3048"/>
                    </a:lnTo>
                    <a:lnTo>
                      <a:pt x="92964" y="14478"/>
                    </a:lnTo>
                    <a:lnTo>
                      <a:pt x="94488" y="20574"/>
                    </a:lnTo>
                    <a:lnTo>
                      <a:pt x="96119" y="29515"/>
                    </a:lnTo>
                    <a:lnTo>
                      <a:pt x="96678" y="38957"/>
                    </a:lnTo>
                    <a:lnTo>
                      <a:pt x="96523" y="48541"/>
                    </a:lnTo>
                    <a:lnTo>
                      <a:pt x="96012" y="57912"/>
                    </a:lnTo>
                    <a:lnTo>
                      <a:pt x="96012" y="64770"/>
                    </a:lnTo>
                    <a:lnTo>
                      <a:pt x="94488" y="67056"/>
                    </a:lnTo>
                    <a:lnTo>
                      <a:pt x="92964" y="7315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0" name="Google Shape;2520;p36"/>
            <p:cNvGrpSpPr/>
            <p:nvPr/>
          </p:nvGrpSpPr>
          <p:grpSpPr>
            <a:xfrm>
              <a:off x="5699747" y="4794491"/>
              <a:ext cx="595147" cy="218266"/>
              <a:chOff x="5699747" y="4794491"/>
              <a:chExt cx="595147" cy="218266"/>
            </a:xfrm>
          </p:grpSpPr>
          <p:pic>
            <p:nvPicPr>
              <p:cNvPr id="2521" name="Google Shape;2521;p36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699747" y="4883645"/>
                <a:ext cx="259105" cy="1291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22" name="Google Shape;2522;p36"/>
              <p:cNvSpPr/>
              <p:nvPr/>
            </p:nvSpPr>
            <p:spPr>
              <a:xfrm>
                <a:off x="5926074" y="4837176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048"/>
                    </a:moveTo>
                    <a:lnTo>
                      <a:pt x="0" y="12192"/>
                    </a:lnTo>
                    <a:lnTo>
                      <a:pt x="3047" y="15240"/>
                    </a:lnTo>
                    <a:lnTo>
                      <a:pt x="11429" y="15240"/>
                    </a:lnTo>
                    <a:lnTo>
                      <a:pt x="15239" y="12192"/>
                    </a:lnTo>
                    <a:lnTo>
                      <a:pt x="15239" y="7620"/>
                    </a:lnTo>
                    <a:lnTo>
                      <a:pt x="15239" y="3048"/>
                    </a:lnTo>
                    <a:lnTo>
                      <a:pt x="11429" y="0"/>
                    </a:lnTo>
                    <a:lnTo>
                      <a:pt x="3047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523" name="Google Shape;2523;p36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5990248" y="4794491"/>
                <a:ext cx="304646" cy="1997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24" name="Google Shape;2524;p3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470915" y="4735055"/>
              <a:ext cx="107443" cy="25265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25" name="Google Shape;2525;p36"/>
            <p:cNvGrpSpPr/>
            <p:nvPr/>
          </p:nvGrpSpPr>
          <p:grpSpPr>
            <a:xfrm>
              <a:off x="6649008" y="4768583"/>
              <a:ext cx="522185" cy="159902"/>
              <a:chOff x="6649008" y="4768583"/>
              <a:chExt cx="522185" cy="159902"/>
            </a:xfrm>
          </p:grpSpPr>
          <p:pic>
            <p:nvPicPr>
              <p:cNvPr id="2526" name="Google Shape;2526;p36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6649008" y="4768583"/>
                <a:ext cx="154139" cy="1599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7" name="Google Shape;2527;p36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6826566" y="4790026"/>
                <a:ext cx="344627" cy="1228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28" name="Google Shape;2528;p36"/>
            <p:cNvGrpSpPr/>
            <p:nvPr/>
          </p:nvGrpSpPr>
          <p:grpSpPr>
            <a:xfrm>
              <a:off x="7395197" y="4697443"/>
              <a:ext cx="137185" cy="234220"/>
              <a:chOff x="7395197" y="4697443"/>
              <a:chExt cx="137185" cy="234220"/>
            </a:xfrm>
          </p:grpSpPr>
          <p:pic>
            <p:nvPicPr>
              <p:cNvPr id="2529" name="Google Shape;2529;p36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7395197" y="4697443"/>
                <a:ext cx="137185" cy="1336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30" name="Google Shape;2530;p36"/>
              <p:cNvSpPr/>
              <p:nvPr/>
            </p:nvSpPr>
            <p:spPr>
              <a:xfrm>
                <a:off x="7450836" y="4879086"/>
                <a:ext cx="69850" cy="13970"/>
              </a:xfrm>
              <a:custGeom>
                <a:rect b="b" l="l" r="r" t="t"/>
                <a:pathLst>
                  <a:path extrusionOk="0" h="13970" w="69850">
                    <a:moveTo>
                      <a:pt x="0" y="13715"/>
                    </a:moveTo>
                    <a:lnTo>
                      <a:pt x="41910" y="6095"/>
                    </a:lnTo>
                    <a:lnTo>
                      <a:pt x="48768" y="4393"/>
                    </a:lnTo>
                    <a:lnTo>
                      <a:pt x="55626" y="2762"/>
                    </a:lnTo>
                    <a:lnTo>
                      <a:pt x="62484" y="1273"/>
                    </a:lnTo>
                    <a:lnTo>
                      <a:pt x="69342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1" name="Google Shape;2531;p36"/>
              <p:cNvSpPr/>
              <p:nvPr/>
            </p:nvSpPr>
            <p:spPr>
              <a:xfrm>
                <a:off x="7509510" y="4916424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047"/>
                    </a:moveTo>
                    <a:lnTo>
                      <a:pt x="0" y="12191"/>
                    </a:lnTo>
                    <a:lnTo>
                      <a:pt x="3048" y="15239"/>
                    </a:lnTo>
                    <a:lnTo>
                      <a:pt x="11430" y="15239"/>
                    </a:lnTo>
                    <a:lnTo>
                      <a:pt x="15240" y="12191"/>
                    </a:lnTo>
                    <a:lnTo>
                      <a:pt x="15240" y="7619"/>
                    </a:lnTo>
                    <a:lnTo>
                      <a:pt x="15240" y="3047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047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532" name="Google Shape;2532;p36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7680363" y="4665713"/>
              <a:ext cx="139292" cy="1986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33" name="Google Shape;2533;p36"/>
            <p:cNvGrpSpPr/>
            <p:nvPr/>
          </p:nvGrpSpPr>
          <p:grpSpPr>
            <a:xfrm>
              <a:off x="7904225" y="4599431"/>
              <a:ext cx="525906" cy="178307"/>
              <a:chOff x="7904225" y="4599431"/>
              <a:chExt cx="525906" cy="178307"/>
            </a:xfrm>
          </p:grpSpPr>
          <p:sp>
            <p:nvSpPr>
              <p:cNvPr id="2534" name="Google Shape;2534;p36"/>
              <p:cNvSpPr/>
              <p:nvPr/>
            </p:nvSpPr>
            <p:spPr>
              <a:xfrm>
                <a:off x="7904225" y="4690109"/>
                <a:ext cx="72390" cy="87629"/>
              </a:xfrm>
              <a:custGeom>
                <a:rect b="b" l="l" r="r" t="t"/>
                <a:pathLst>
                  <a:path extrusionOk="0" h="87629" w="72390">
                    <a:moveTo>
                      <a:pt x="10668" y="26670"/>
                    </a:moveTo>
                    <a:lnTo>
                      <a:pt x="5334" y="18288"/>
                    </a:lnTo>
                    <a:lnTo>
                      <a:pt x="0" y="16764"/>
                    </a:lnTo>
                    <a:lnTo>
                      <a:pt x="4572" y="12954"/>
                    </a:lnTo>
                    <a:lnTo>
                      <a:pt x="14478" y="11430"/>
                    </a:lnTo>
                    <a:lnTo>
                      <a:pt x="20574" y="11430"/>
                    </a:lnTo>
                    <a:lnTo>
                      <a:pt x="28194" y="18288"/>
                    </a:lnTo>
                    <a:lnTo>
                      <a:pt x="43434" y="55626"/>
                    </a:lnTo>
                    <a:lnTo>
                      <a:pt x="43660" y="63722"/>
                    </a:lnTo>
                    <a:lnTo>
                      <a:pt x="43529" y="72390"/>
                    </a:lnTo>
                    <a:lnTo>
                      <a:pt x="41826" y="80486"/>
                    </a:lnTo>
                    <a:lnTo>
                      <a:pt x="37338" y="86868"/>
                    </a:lnTo>
                    <a:lnTo>
                      <a:pt x="36576" y="86868"/>
                    </a:lnTo>
                    <a:lnTo>
                      <a:pt x="35814" y="87630"/>
                    </a:lnTo>
                    <a:lnTo>
                      <a:pt x="34290" y="87630"/>
                    </a:lnTo>
                    <a:lnTo>
                      <a:pt x="31968" y="81855"/>
                    </a:lnTo>
                    <a:lnTo>
                      <a:pt x="30575" y="75723"/>
                    </a:lnTo>
                    <a:lnTo>
                      <a:pt x="29896" y="68877"/>
                    </a:lnTo>
                    <a:lnTo>
                      <a:pt x="29718" y="60960"/>
                    </a:lnTo>
                    <a:lnTo>
                      <a:pt x="31063" y="47875"/>
                    </a:lnTo>
                    <a:lnTo>
                      <a:pt x="47244" y="12192"/>
                    </a:lnTo>
                    <a:lnTo>
                      <a:pt x="65353" y="2012"/>
                    </a:lnTo>
                    <a:lnTo>
                      <a:pt x="72390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5" name="Google Shape;2535;p36"/>
              <p:cNvSpPr/>
              <p:nvPr/>
            </p:nvSpPr>
            <p:spPr>
              <a:xfrm>
                <a:off x="7985759" y="4693157"/>
                <a:ext cx="68579" cy="76200"/>
              </a:xfrm>
              <a:custGeom>
                <a:rect b="b" l="l" r="r" t="t"/>
                <a:pathLst>
                  <a:path extrusionOk="0" h="76200" w="68579">
                    <a:moveTo>
                      <a:pt x="49529" y="39624"/>
                    </a:moveTo>
                    <a:lnTo>
                      <a:pt x="46196" y="32420"/>
                    </a:lnTo>
                    <a:lnTo>
                      <a:pt x="42862" y="24860"/>
                    </a:lnTo>
                    <a:lnTo>
                      <a:pt x="39242" y="17442"/>
                    </a:lnTo>
                    <a:lnTo>
                      <a:pt x="35051" y="10668"/>
                    </a:lnTo>
                    <a:lnTo>
                      <a:pt x="32003" y="5334"/>
                    </a:lnTo>
                    <a:lnTo>
                      <a:pt x="28955" y="762"/>
                    </a:lnTo>
                    <a:lnTo>
                      <a:pt x="22859" y="0"/>
                    </a:lnTo>
                    <a:lnTo>
                      <a:pt x="13715" y="0"/>
                    </a:lnTo>
                    <a:lnTo>
                      <a:pt x="10667" y="12954"/>
                    </a:lnTo>
                    <a:lnTo>
                      <a:pt x="7619" y="19812"/>
                    </a:lnTo>
                    <a:lnTo>
                      <a:pt x="4286" y="28515"/>
                    </a:lnTo>
                    <a:lnTo>
                      <a:pt x="2095" y="37433"/>
                    </a:lnTo>
                    <a:lnTo>
                      <a:pt x="761" y="46493"/>
                    </a:lnTo>
                    <a:lnTo>
                      <a:pt x="0" y="55626"/>
                    </a:lnTo>
                    <a:lnTo>
                      <a:pt x="0" y="62484"/>
                    </a:lnTo>
                    <a:lnTo>
                      <a:pt x="761" y="71628"/>
                    </a:lnTo>
                    <a:lnTo>
                      <a:pt x="9143" y="73914"/>
                    </a:lnTo>
                    <a:lnTo>
                      <a:pt x="18287" y="76200"/>
                    </a:lnTo>
                    <a:lnTo>
                      <a:pt x="22859" y="68580"/>
                    </a:lnTo>
                    <a:lnTo>
                      <a:pt x="33527" y="33528"/>
                    </a:lnTo>
                    <a:lnTo>
                      <a:pt x="33527" y="29718"/>
                    </a:lnTo>
                    <a:lnTo>
                      <a:pt x="33527" y="28956"/>
                    </a:lnTo>
                    <a:lnTo>
                      <a:pt x="33527" y="27432"/>
                    </a:lnTo>
                    <a:lnTo>
                      <a:pt x="35813" y="35052"/>
                    </a:lnTo>
                    <a:lnTo>
                      <a:pt x="37337" y="42672"/>
                    </a:lnTo>
                    <a:lnTo>
                      <a:pt x="39623" y="49530"/>
                    </a:lnTo>
                    <a:lnTo>
                      <a:pt x="62483" y="73914"/>
                    </a:lnTo>
                    <a:lnTo>
                      <a:pt x="64769" y="74676"/>
                    </a:lnTo>
                    <a:lnTo>
                      <a:pt x="68579" y="73914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6" name="Google Shape;2536;p36"/>
              <p:cNvSpPr/>
              <p:nvPr/>
            </p:nvSpPr>
            <p:spPr>
              <a:xfrm>
                <a:off x="8077961" y="4684013"/>
                <a:ext cx="69850" cy="73660"/>
              </a:xfrm>
              <a:custGeom>
                <a:rect b="b" l="l" r="r" t="t"/>
                <a:pathLst>
                  <a:path extrusionOk="0" h="73660" w="69850">
                    <a:moveTo>
                      <a:pt x="3048" y="20574"/>
                    </a:moveTo>
                    <a:lnTo>
                      <a:pt x="1524" y="7620"/>
                    </a:lnTo>
                    <a:lnTo>
                      <a:pt x="2286" y="11430"/>
                    </a:lnTo>
                    <a:lnTo>
                      <a:pt x="0" y="6096"/>
                    </a:lnTo>
                    <a:lnTo>
                      <a:pt x="0" y="13073"/>
                    </a:lnTo>
                    <a:lnTo>
                      <a:pt x="0" y="20193"/>
                    </a:lnTo>
                    <a:lnTo>
                      <a:pt x="0" y="27312"/>
                    </a:lnTo>
                    <a:lnTo>
                      <a:pt x="0" y="34290"/>
                    </a:lnTo>
                    <a:lnTo>
                      <a:pt x="428" y="43541"/>
                    </a:lnTo>
                    <a:lnTo>
                      <a:pt x="1714" y="52863"/>
                    </a:lnTo>
                    <a:lnTo>
                      <a:pt x="3857" y="62043"/>
                    </a:lnTo>
                    <a:lnTo>
                      <a:pt x="6858" y="70866"/>
                    </a:lnTo>
                    <a:lnTo>
                      <a:pt x="7620" y="71628"/>
                    </a:lnTo>
                    <a:lnTo>
                      <a:pt x="7620" y="72390"/>
                    </a:lnTo>
                    <a:lnTo>
                      <a:pt x="8382" y="73152"/>
                    </a:lnTo>
                    <a:lnTo>
                      <a:pt x="8382" y="65532"/>
                    </a:lnTo>
                    <a:lnTo>
                      <a:pt x="7620" y="59436"/>
                    </a:lnTo>
                    <a:lnTo>
                      <a:pt x="6858" y="52578"/>
                    </a:lnTo>
                    <a:lnTo>
                      <a:pt x="5679" y="42969"/>
                    </a:lnTo>
                    <a:lnTo>
                      <a:pt x="4857" y="32861"/>
                    </a:lnTo>
                    <a:lnTo>
                      <a:pt x="5036" y="22895"/>
                    </a:lnTo>
                    <a:lnTo>
                      <a:pt x="6858" y="13716"/>
                    </a:lnTo>
                    <a:lnTo>
                      <a:pt x="9906" y="3810"/>
                    </a:lnTo>
                    <a:lnTo>
                      <a:pt x="16002" y="0"/>
                    </a:lnTo>
                    <a:lnTo>
                      <a:pt x="25908" y="762"/>
                    </a:lnTo>
                    <a:lnTo>
                      <a:pt x="54244" y="28956"/>
                    </a:lnTo>
                    <a:lnTo>
                      <a:pt x="64770" y="64770"/>
                    </a:lnTo>
                    <a:lnTo>
                      <a:pt x="63246" y="66294"/>
                    </a:lnTo>
                    <a:lnTo>
                      <a:pt x="69342" y="7086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7" name="Google Shape;2537;p36"/>
              <p:cNvSpPr/>
              <p:nvPr/>
            </p:nvSpPr>
            <p:spPr>
              <a:xfrm>
                <a:off x="8172271" y="4599431"/>
                <a:ext cx="82550" cy="135889"/>
              </a:xfrm>
              <a:custGeom>
                <a:rect b="b" l="l" r="r" t="t"/>
                <a:pathLst>
                  <a:path extrusionOk="0" h="135889" w="82550">
                    <a:moveTo>
                      <a:pt x="39040" y="0"/>
                    </a:moveTo>
                    <a:lnTo>
                      <a:pt x="40207" y="11549"/>
                    </a:lnTo>
                    <a:lnTo>
                      <a:pt x="41517" y="23240"/>
                    </a:lnTo>
                    <a:lnTo>
                      <a:pt x="43112" y="34932"/>
                    </a:lnTo>
                    <a:lnTo>
                      <a:pt x="45136" y="46482"/>
                    </a:lnTo>
                    <a:lnTo>
                      <a:pt x="47875" y="63055"/>
                    </a:lnTo>
                    <a:lnTo>
                      <a:pt x="50470" y="79629"/>
                    </a:lnTo>
                    <a:lnTo>
                      <a:pt x="53066" y="96202"/>
                    </a:lnTo>
                    <a:lnTo>
                      <a:pt x="55804" y="112776"/>
                    </a:lnTo>
                    <a:lnTo>
                      <a:pt x="56566" y="120396"/>
                    </a:lnTo>
                    <a:lnTo>
                      <a:pt x="58090" y="128016"/>
                    </a:lnTo>
                    <a:lnTo>
                      <a:pt x="59614" y="135636"/>
                    </a:lnTo>
                    <a:lnTo>
                      <a:pt x="44362" y="99691"/>
                    </a:lnTo>
                    <a:lnTo>
                      <a:pt x="13894" y="83058"/>
                    </a:lnTo>
                    <a:lnTo>
                      <a:pt x="4750" y="85344"/>
                    </a:lnTo>
                    <a:lnTo>
                      <a:pt x="1702" y="95250"/>
                    </a:lnTo>
                    <a:lnTo>
                      <a:pt x="0" y="103417"/>
                    </a:lnTo>
                    <a:lnTo>
                      <a:pt x="654" y="111442"/>
                    </a:lnTo>
                    <a:lnTo>
                      <a:pt x="32182" y="133445"/>
                    </a:lnTo>
                    <a:lnTo>
                      <a:pt x="71901" y="131159"/>
                    </a:lnTo>
                    <a:lnTo>
                      <a:pt x="77152" y="129289"/>
                    </a:lnTo>
                    <a:lnTo>
                      <a:pt x="82474" y="12649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8" name="Google Shape;2538;p36"/>
              <p:cNvSpPr/>
              <p:nvPr/>
            </p:nvSpPr>
            <p:spPr>
              <a:xfrm>
                <a:off x="8265616" y="4674869"/>
                <a:ext cx="36829" cy="48260"/>
              </a:xfrm>
              <a:custGeom>
                <a:rect b="b" l="l" r="r" t="t"/>
                <a:pathLst>
                  <a:path extrusionOk="0" h="48260" w="36829">
                    <a:moveTo>
                      <a:pt x="7417" y="32004"/>
                    </a:moveTo>
                    <a:lnTo>
                      <a:pt x="8179" y="26670"/>
                    </a:lnTo>
                    <a:lnTo>
                      <a:pt x="11227" y="13716"/>
                    </a:lnTo>
                    <a:lnTo>
                      <a:pt x="6655" y="9144"/>
                    </a:lnTo>
                    <a:lnTo>
                      <a:pt x="5893" y="8382"/>
                    </a:lnTo>
                    <a:lnTo>
                      <a:pt x="5131" y="8382"/>
                    </a:lnTo>
                    <a:lnTo>
                      <a:pt x="5131" y="7620"/>
                    </a:lnTo>
                    <a:lnTo>
                      <a:pt x="2083" y="11430"/>
                    </a:lnTo>
                    <a:lnTo>
                      <a:pt x="559" y="14478"/>
                    </a:lnTo>
                    <a:lnTo>
                      <a:pt x="559" y="19812"/>
                    </a:lnTo>
                    <a:lnTo>
                      <a:pt x="0" y="26408"/>
                    </a:lnTo>
                    <a:lnTo>
                      <a:pt x="17990" y="47815"/>
                    </a:lnTo>
                    <a:lnTo>
                      <a:pt x="24431" y="46553"/>
                    </a:lnTo>
                    <a:lnTo>
                      <a:pt x="29515" y="43434"/>
                    </a:lnTo>
                    <a:lnTo>
                      <a:pt x="33361" y="38111"/>
                    </a:lnTo>
                    <a:lnTo>
                      <a:pt x="35706" y="31718"/>
                    </a:lnTo>
                    <a:lnTo>
                      <a:pt x="36480" y="24895"/>
                    </a:lnTo>
                    <a:lnTo>
                      <a:pt x="35611" y="18288"/>
                    </a:lnTo>
                    <a:lnTo>
                      <a:pt x="34087" y="10668"/>
                    </a:lnTo>
                    <a:lnTo>
                      <a:pt x="27991" y="5334"/>
                    </a:lnTo>
                    <a:lnTo>
                      <a:pt x="22657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9" name="Google Shape;2539;p36"/>
              <p:cNvSpPr/>
              <p:nvPr/>
            </p:nvSpPr>
            <p:spPr>
              <a:xfrm>
                <a:off x="8320277" y="4651247"/>
                <a:ext cx="109854" cy="72389"/>
              </a:xfrm>
              <a:custGeom>
                <a:rect b="b" l="l" r="r" t="t"/>
                <a:pathLst>
                  <a:path extrusionOk="0" h="72389" w="109854">
                    <a:moveTo>
                      <a:pt x="0" y="28193"/>
                    </a:moveTo>
                    <a:lnTo>
                      <a:pt x="2035" y="35849"/>
                    </a:lnTo>
                    <a:lnTo>
                      <a:pt x="3714" y="43148"/>
                    </a:lnTo>
                    <a:lnTo>
                      <a:pt x="5250" y="50589"/>
                    </a:lnTo>
                    <a:lnTo>
                      <a:pt x="6858" y="58673"/>
                    </a:lnTo>
                    <a:lnTo>
                      <a:pt x="7620" y="62483"/>
                    </a:lnTo>
                    <a:lnTo>
                      <a:pt x="9144" y="67817"/>
                    </a:lnTo>
                    <a:lnTo>
                      <a:pt x="9906" y="71627"/>
                    </a:lnTo>
                    <a:lnTo>
                      <a:pt x="9906" y="72389"/>
                    </a:lnTo>
                    <a:lnTo>
                      <a:pt x="10668" y="72389"/>
                    </a:lnTo>
                    <a:lnTo>
                      <a:pt x="11430" y="64769"/>
                    </a:lnTo>
                    <a:lnTo>
                      <a:pt x="11430" y="57911"/>
                    </a:lnTo>
                    <a:lnTo>
                      <a:pt x="12192" y="50291"/>
                    </a:lnTo>
                    <a:lnTo>
                      <a:pt x="34290" y="12953"/>
                    </a:lnTo>
                    <a:lnTo>
                      <a:pt x="39624" y="15239"/>
                    </a:lnTo>
                    <a:lnTo>
                      <a:pt x="44898" y="19692"/>
                    </a:lnTo>
                    <a:lnTo>
                      <a:pt x="49244" y="26288"/>
                    </a:lnTo>
                    <a:lnTo>
                      <a:pt x="52589" y="33456"/>
                    </a:lnTo>
                    <a:lnTo>
                      <a:pt x="54864" y="39623"/>
                    </a:lnTo>
                    <a:lnTo>
                      <a:pt x="56388" y="43433"/>
                    </a:lnTo>
                    <a:lnTo>
                      <a:pt x="57912" y="48005"/>
                    </a:lnTo>
                    <a:lnTo>
                      <a:pt x="58674" y="52577"/>
                    </a:lnTo>
                    <a:lnTo>
                      <a:pt x="58674" y="45719"/>
                    </a:lnTo>
                    <a:lnTo>
                      <a:pt x="57912" y="39623"/>
                    </a:lnTo>
                    <a:lnTo>
                      <a:pt x="57912" y="32765"/>
                    </a:lnTo>
                    <a:lnTo>
                      <a:pt x="79248" y="0"/>
                    </a:lnTo>
                    <a:lnTo>
                      <a:pt x="86106" y="761"/>
                    </a:lnTo>
                    <a:lnTo>
                      <a:pt x="93726" y="1523"/>
                    </a:lnTo>
                    <a:lnTo>
                      <a:pt x="99822" y="6095"/>
                    </a:lnTo>
                    <a:lnTo>
                      <a:pt x="104394" y="12953"/>
                    </a:lnTo>
                    <a:lnTo>
                      <a:pt x="108966" y="19049"/>
                    </a:lnTo>
                    <a:lnTo>
                      <a:pt x="109728" y="23621"/>
                    </a:lnTo>
                    <a:lnTo>
                      <a:pt x="109728" y="31241"/>
                    </a:lnTo>
                    <a:lnTo>
                      <a:pt x="109728" y="38099"/>
                    </a:lnTo>
                    <a:lnTo>
                      <a:pt x="108966" y="42671"/>
                    </a:lnTo>
                    <a:lnTo>
                      <a:pt x="102870" y="44195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0" name="Google Shape;2540;p36"/>
            <p:cNvGrpSpPr/>
            <p:nvPr/>
          </p:nvGrpSpPr>
          <p:grpSpPr>
            <a:xfrm>
              <a:off x="8627363" y="4459224"/>
              <a:ext cx="664972" cy="302006"/>
              <a:chOff x="8627363" y="4459224"/>
              <a:chExt cx="664972" cy="302006"/>
            </a:xfrm>
          </p:grpSpPr>
          <p:sp>
            <p:nvSpPr>
              <p:cNvPr id="2541" name="Google Shape;2541;p36"/>
              <p:cNvSpPr/>
              <p:nvPr/>
            </p:nvSpPr>
            <p:spPr>
              <a:xfrm>
                <a:off x="8627363" y="4593645"/>
                <a:ext cx="78740" cy="111125"/>
              </a:xfrm>
              <a:custGeom>
                <a:rect b="b" l="l" r="r" t="t"/>
                <a:pathLst>
                  <a:path extrusionOk="0" h="111125" w="78740">
                    <a:moveTo>
                      <a:pt x="61722" y="12644"/>
                    </a:moveTo>
                    <a:lnTo>
                      <a:pt x="54102" y="7858"/>
                    </a:lnTo>
                    <a:lnTo>
                      <a:pt x="45339" y="2928"/>
                    </a:lnTo>
                    <a:lnTo>
                      <a:pt x="36004" y="0"/>
                    </a:lnTo>
                    <a:lnTo>
                      <a:pt x="26670" y="1214"/>
                    </a:lnTo>
                    <a:lnTo>
                      <a:pt x="20776" y="5417"/>
                    </a:lnTo>
                    <a:lnTo>
                      <a:pt x="16668" y="10834"/>
                    </a:lnTo>
                    <a:lnTo>
                      <a:pt x="14132" y="16966"/>
                    </a:lnTo>
                    <a:lnTo>
                      <a:pt x="12954" y="23312"/>
                    </a:lnTo>
                    <a:lnTo>
                      <a:pt x="13275" y="32325"/>
                    </a:lnTo>
                    <a:lnTo>
                      <a:pt x="44767" y="61602"/>
                    </a:lnTo>
                    <a:lnTo>
                      <a:pt x="54530" y="65865"/>
                    </a:lnTo>
                    <a:lnTo>
                      <a:pt x="64008" y="70556"/>
                    </a:lnTo>
                    <a:lnTo>
                      <a:pt x="70866" y="73604"/>
                    </a:lnTo>
                    <a:lnTo>
                      <a:pt x="77724" y="75890"/>
                    </a:lnTo>
                    <a:lnTo>
                      <a:pt x="78486" y="83510"/>
                    </a:lnTo>
                    <a:lnTo>
                      <a:pt x="75604" y="89868"/>
                    </a:lnTo>
                    <a:lnTo>
                      <a:pt x="68008" y="94368"/>
                    </a:lnTo>
                    <a:lnTo>
                      <a:pt x="58983" y="97440"/>
                    </a:lnTo>
                    <a:lnTo>
                      <a:pt x="51816" y="99512"/>
                    </a:lnTo>
                    <a:lnTo>
                      <a:pt x="41588" y="103191"/>
                    </a:lnTo>
                    <a:lnTo>
                      <a:pt x="26574" y="107799"/>
                    </a:lnTo>
                    <a:lnTo>
                      <a:pt x="11418" y="110549"/>
                    </a:lnTo>
                    <a:lnTo>
                      <a:pt x="762" y="108656"/>
                    </a:lnTo>
                    <a:lnTo>
                      <a:pt x="762" y="103322"/>
                    </a:lnTo>
                    <a:lnTo>
                      <a:pt x="0" y="101036"/>
                    </a:lnTo>
                    <a:lnTo>
                      <a:pt x="762" y="97988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2" name="Google Shape;2542;p36"/>
              <p:cNvSpPr/>
              <p:nvPr/>
            </p:nvSpPr>
            <p:spPr>
              <a:xfrm>
                <a:off x="8705076" y="4602480"/>
                <a:ext cx="85090" cy="97789"/>
              </a:xfrm>
              <a:custGeom>
                <a:rect b="b" l="l" r="r" t="t"/>
                <a:pathLst>
                  <a:path extrusionOk="0" h="97789" w="85090">
                    <a:moveTo>
                      <a:pt x="57923" y="32766"/>
                    </a:moveTo>
                    <a:lnTo>
                      <a:pt x="38873" y="0"/>
                    </a:lnTo>
                    <a:lnTo>
                      <a:pt x="31253" y="2286"/>
                    </a:lnTo>
                    <a:lnTo>
                      <a:pt x="9751" y="40957"/>
                    </a:lnTo>
                    <a:lnTo>
                      <a:pt x="0" y="82474"/>
                    </a:lnTo>
                    <a:lnTo>
                      <a:pt x="1535" y="91440"/>
                    </a:lnTo>
                    <a:lnTo>
                      <a:pt x="6215" y="96190"/>
                    </a:lnTo>
                    <a:lnTo>
                      <a:pt x="13251" y="97440"/>
                    </a:lnTo>
                    <a:lnTo>
                      <a:pt x="20716" y="96262"/>
                    </a:lnTo>
                    <a:lnTo>
                      <a:pt x="50303" y="60198"/>
                    </a:lnTo>
                    <a:lnTo>
                      <a:pt x="51065" y="25146"/>
                    </a:lnTo>
                    <a:lnTo>
                      <a:pt x="51065" y="24384"/>
                    </a:lnTo>
                    <a:lnTo>
                      <a:pt x="50303" y="22098"/>
                    </a:lnTo>
                    <a:lnTo>
                      <a:pt x="51065" y="30480"/>
                    </a:lnTo>
                    <a:lnTo>
                      <a:pt x="51827" y="36576"/>
                    </a:lnTo>
                    <a:lnTo>
                      <a:pt x="77735" y="66294"/>
                    </a:lnTo>
                    <a:lnTo>
                      <a:pt x="80021" y="67056"/>
                    </a:lnTo>
                    <a:lnTo>
                      <a:pt x="82307" y="67056"/>
                    </a:lnTo>
                    <a:lnTo>
                      <a:pt x="84593" y="67818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3" name="Google Shape;2543;p36"/>
              <p:cNvSpPr/>
              <p:nvPr/>
            </p:nvSpPr>
            <p:spPr>
              <a:xfrm>
                <a:off x="8814601" y="4592574"/>
                <a:ext cx="89534" cy="99060"/>
              </a:xfrm>
              <a:custGeom>
                <a:rect b="b" l="l" r="r" t="t"/>
                <a:pathLst>
                  <a:path extrusionOk="0" h="99060" w="89534">
                    <a:moveTo>
                      <a:pt x="7072" y="30479"/>
                    </a:moveTo>
                    <a:lnTo>
                      <a:pt x="3762" y="40540"/>
                    </a:lnTo>
                    <a:lnTo>
                      <a:pt x="1166" y="50387"/>
                    </a:lnTo>
                    <a:lnTo>
                      <a:pt x="0" y="60376"/>
                    </a:lnTo>
                    <a:lnTo>
                      <a:pt x="976" y="70865"/>
                    </a:lnTo>
                    <a:lnTo>
                      <a:pt x="1738" y="76199"/>
                    </a:lnTo>
                    <a:lnTo>
                      <a:pt x="4786" y="80009"/>
                    </a:lnTo>
                    <a:lnTo>
                      <a:pt x="7834" y="83819"/>
                    </a:lnTo>
                    <a:lnTo>
                      <a:pt x="7834" y="75437"/>
                    </a:lnTo>
                    <a:lnTo>
                      <a:pt x="5548" y="68579"/>
                    </a:lnTo>
                    <a:lnTo>
                      <a:pt x="4024" y="60197"/>
                    </a:lnTo>
                    <a:lnTo>
                      <a:pt x="3262" y="55625"/>
                    </a:lnTo>
                    <a:lnTo>
                      <a:pt x="214" y="39623"/>
                    </a:lnTo>
                    <a:lnTo>
                      <a:pt x="3262" y="35813"/>
                    </a:lnTo>
                    <a:lnTo>
                      <a:pt x="7072" y="30479"/>
                    </a:lnTo>
                    <a:lnTo>
                      <a:pt x="17740" y="33527"/>
                    </a:lnTo>
                    <a:lnTo>
                      <a:pt x="21550" y="35813"/>
                    </a:lnTo>
                    <a:lnTo>
                      <a:pt x="27336" y="39885"/>
                    </a:lnTo>
                    <a:lnTo>
                      <a:pt x="32980" y="44957"/>
                    </a:lnTo>
                    <a:lnTo>
                      <a:pt x="38052" y="50601"/>
                    </a:lnTo>
                    <a:lnTo>
                      <a:pt x="42124" y="56387"/>
                    </a:lnTo>
                    <a:lnTo>
                      <a:pt x="45172" y="60197"/>
                    </a:lnTo>
                    <a:lnTo>
                      <a:pt x="48220" y="66293"/>
                    </a:lnTo>
                    <a:lnTo>
                      <a:pt x="48982" y="71627"/>
                    </a:lnTo>
                    <a:lnTo>
                      <a:pt x="48982" y="72389"/>
                    </a:lnTo>
                    <a:lnTo>
                      <a:pt x="48982" y="73151"/>
                    </a:lnTo>
                    <a:lnTo>
                      <a:pt x="48220" y="73151"/>
                    </a:lnTo>
                    <a:lnTo>
                      <a:pt x="46458" y="65841"/>
                    </a:lnTo>
                    <a:lnTo>
                      <a:pt x="45553" y="58673"/>
                    </a:lnTo>
                    <a:lnTo>
                      <a:pt x="45219" y="51506"/>
                    </a:lnTo>
                    <a:lnTo>
                      <a:pt x="45172" y="44195"/>
                    </a:lnTo>
                    <a:lnTo>
                      <a:pt x="46327" y="34194"/>
                    </a:lnTo>
                    <a:lnTo>
                      <a:pt x="48696" y="24764"/>
                    </a:lnTo>
                    <a:lnTo>
                      <a:pt x="52351" y="15906"/>
                    </a:lnTo>
                    <a:lnTo>
                      <a:pt x="57364" y="7619"/>
                    </a:lnTo>
                    <a:lnTo>
                      <a:pt x="60412" y="2285"/>
                    </a:lnTo>
                    <a:lnTo>
                      <a:pt x="79462" y="40385"/>
                    </a:lnTo>
                    <a:lnTo>
                      <a:pt x="83748" y="78747"/>
                    </a:lnTo>
                    <a:lnTo>
                      <a:pt x="84796" y="91439"/>
                    </a:lnTo>
                    <a:lnTo>
                      <a:pt x="85558" y="99059"/>
                    </a:lnTo>
                    <a:lnTo>
                      <a:pt x="86320" y="94487"/>
                    </a:lnTo>
                    <a:lnTo>
                      <a:pt x="89368" y="91439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4" name="Google Shape;2544;p36"/>
              <p:cNvSpPr/>
              <p:nvPr/>
            </p:nvSpPr>
            <p:spPr>
              <a:xfrm>
                <a:off x="8931401" y="4560570"/>
                <a:ext cx="81915" cy="200660"/>
              </a:xfrm>
              <a:custGeom>
                <a:rect b="b" l="l" r="r" t="t"/>
                <a:pathLst>
                  <a:path extrusionOk="0" h="200660" w="81915">
                    <a:moveTo>
                      <a:pt x="0" y="0"/>
                    </a:moveTo>
                    <a:lnTo>
                      <a:pt x="9965" y="40505"/>
                    </a:lnTo>
                    <a:lnTo>
                      <a:pt x="16383" y="92964"/>
                    </a:lnTo>
                    <a:lnTo>
                      <a:pt x="18288" y="131064"/>
                    </a:lnTo>
                    <a:lnTo>
                      <a:pt x="18514" y="146482"/>
                    </a:lnTo>
                    <a:lnTo>
                      <a:pt x="18954" y="161829"/>
                    </a:lnTo>
                    <a:lnTo>
                      <a:pt x="19252" y="177034"/>
                    </a:lnTo>
                    <a:lnTo>
                      <a:pt x="19050" y="192024"/>
                    </a:lnTo>
                    <a:lnTo>
                      <a:pt x="17526" y="196596"/>
                    </a:lnTo>
                    <a:lnTo>
                      <a:pt x="18288" y="197358"/>
                    </a:lnTo>
                    <a:lnTo>
                      <a:pt x="16764" y="200406"/>
                    </a:lnTo>
                    <a:lnTo>
                      <a:pt x="15871" y="191940"/>
                    </a:lnTo>
                    <a:lnTo>
                      <a:pt x="15335" y="183546"/>
                    </a:lnTo>
                    <a:lnTo>
                      <a:pt x="14942" y="175009"/>
                    </a:lnTo>
                    <a:lnTo>
                      <a:pt x="14478" y="166116"/>
                    </a:lnTo>
                    <a:lnTo>
                      <a:pt x="13930" y="149292"/>
                    </a:lnTo>
                    <a:lnTo>
                      <a:pt x="13525" y="132111"/>
                    </a:lnTo>
                    <a:lnTo>
                      <a:pt x="13406" y="114788"/>
                    </a:lnTo>
                    <a:lnTo>
                      <a:pt x="13716" y="97536"/>
                    </a:lnTo>
                    <a:lnTo>
                      <a:pt x="25146" y="53340"/>
                    </a:lnTo>
                    <a:lnTo>
                      <a:pt x="46577" y="46160"/>
                    </a:lnTo>
                    <a:lnTo>
                      <a:pt x="54102" y="47243"/>
                    </a:lnTo>
                    <a:lnTo>
                      <a:pt x="81641" y="76878"/>
                    </a:lnTo>
                    <a:lnTo>
                      <a:pt x="79914" y="85058"/>
                    </a:lnTo>
                    <a:lnTo>
                      <a:pt x="50006" y="111061"/>
                    </a:lnTo>
                    <a:lnTo>
                      <a:pt x="25908" y="11125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5" name="Google Shape;2545;p36"/>
              <p:cNvSpPr/>
              <p:nvPr/>
            </p:nvSpPr>
            <p:spPr>
              <a:xfrm>
                <a:off x="9017507" y="4536948"/>
                <a:ext cx="188595" cy="123189"/>
              </a:xfrm>
              <a:custGeom>
                <a:rect b="b" l="l" r="r" t="t"/>
                <a:pathLst>
                  <a:path extrusionOk="0" h="123189" w="188595">
                    <a:moveTo>
                      <a:pt x="0" y="0"/>
                    </a:moveTo>
                    <a:lnTo>
                      <a:pt x="2286" y="11989"/>
                    </a:lnTo>
                    <a:lnTo>
                      <a:pt x="4572" y="23907"/>
                    </a:lnTo>
                    <a:lnTo>
                      <a:pt x="6858" y="35683"/>
                    </a:lnTo>
                    <a:lnTo>
                      <a:pt x="9144" y="47244"/>
                    </a:lnTo>
                    <a:lnTo>
                      <a:pt x="11037" y="59697"/>
                    </a:lnTo>
                    <a:lnTo>
                      <a:pt x="12287" y="72009"/>
                    </a:lnTo>
                    <a:lnTo>
                      <a:pt x="13108" y="84320"/>
                    </a:lnTo>
                    <a:lnTo>
                      <a:pt x="13716" y="96774"/>
                    </a:lnTo>
                    <a:lnTo>
                      <a:pt x="14787" y="105001"/>
                    </a:lnTo>
                    <a:lnTo>
                      <a:pt x="16573" y="112871"/>
                    </a:lnTo>
                    <a:lnTo>
                      <a:pt x="20359" y="119169"/>
                    </a:lnTo>
                    <a:lnTo>
                      <a:pt x="27432" y="122682"/>
                    </a:lnTo>
                    <a:lnTo>
                      <a:pt x="37980" y="122193"/>
                    </a:lnTo>
                    <a:lnTo>
                      <a:pt x="72973" y="95297"/>
                    </a:lnTo>
                    <a:lnTo>
                      <a:pt x="82296" y="57149"/>
                    </a:lnTo>
                    <a:lnTo>
                      <a:pt x="44386" y="73068"/>
                    </a:lnTo>
                    <a:lnTo>
                      <a:pt x="63246" y="108203"/>
                    </a:lnTo>
                    <a:lnTo>
                      <a:pt x="105918" y="99821"/>
                    </a:lnTo>
                    <a:lnTo>
                      <a:pt x="131064" y="66293"/>
                    </a:lnTo>
                    <a:lnTo>
                      <a:pt x="134171" y="40576"/>
                    </a:lnTo>
                    <a:lnTo>
                      <a:pt x="134112" y="32003"/>
                    </a:lnTo>
                    <a:lnTo>
                      <a:pt x="134112" y="23621"/>
                    </a:lnTo>
                    <a:lnTo>
                      <a:pt x="134112" y="24383"/>
                    </a:lnTo>
                    <a:lnTo>
                      <a:pt x="128016" y="21335"/>
                    </a:lnTo>
                    <a:lnTo>
                      <a:pt x="122682" y="27431"/>
                    </a:lnTo>
                    <a:lnTo>
                      <a:pt x="121157" y="32765"/>
                    </a:lnTo>
                    <a:lnTo>
                      <a:pt x="122682" y="41147"/>
                    </a:lnTo>
                    <a:lnTo>
                      <a:pt x="126099" y="48958"/>
                    </a:lnTo>
                    <a:lnTo>
                      <a:pt x="132873" y="54482"/>
                    </a:lnTo>
                    <a:lnTo>
                      <a:pt x="141220" y="58292"/>
                    </a:lnTo>
                    <a:lnTo>
                      <a:pt x="149352" y="60959"/>
                    </a:lnTo>
                    <a:lnTo>
                      <a:pt x="157674" y="63638"/>
                    </a:lnTo>
                    <a:lnTo>
                      <a:pt x="166211" y="66389"/>
                    </a:lnTo>
                    <a:lnTo>
                      <a:pt x="174319" y="69853"/>
                    </a:lnTo>
                    <a:lnTo>
                      <a:pt x="181356" y="74675"/>
                    </a:lnTo>
                    <a:lnTo>
                      <a:pt x="188214" y="80771"/>
                    </a:lnTo>
                    <a:lnTo>
                      <a:pt x="182880" y="87629"/>
                    </a:lnTo>
                    <a:lnTo>
                      <a:pt x="142172" y="103762"/>
                    </a:lnTo>
                    <a:lnTo>
                      <a:pt x="130302" y="104393"/>
                    </a:lnTo>
                    <a:lnTo>
                      <a:pt x="121158" y="103631"/>
                    </a:lnTo>
                    <a:lnTo>
                      <a:pt x="122682" y="95249"/>
                    </a:lnTo>
                    <a:lnTo>
                      <a:pt x="121158" y="87629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6" name="Google Shape;2546;p36"/>
              <p:cNvSpPr/>
              <p:nvPr/>
            </p:nvSpPr>
            <p:spPr>
              <a:xfrm>
                <a:off x="9169145" y="4459224"/>
                <a:ext cx="123190" cy="231139"/>
              </a:xfrm>
              <a:custGeom>
                <a:rect b="b" l="l" r="r" t="t"/>
                <a:pathLst>
                  <a:path extrusionOk="0" h="231139" w="123190">
                    <a:moveTo>
                      <a:pt x="28194" y="0"/>
                    </a:moveTo>
                    <a:lnTo>
                      <a:pt x="69342" y="22859"/>
                    </a:lnTo>
                    <a:lnTo>
                      <a:pt x="103203" y="62400"/>
                    </a:lnTo>
                    <a:lnTo>
                      <a:pt x="121920" y="108870"/>
                    </a:lnTo>
                    <a:lnTo>
                      <a:pt x="122943" y="125622"/>
                    </a:lnTo>
                    <a:lnTo>
                      <a:pt x="120396" y="141731"/>
                    </a:lnTo>
                    <a:lnTo>
                      <a:pt x="88249" y="188773"/>
                    </a:lnTo>
                    <a:lnTo>
                      <a:pt x="56792" y="213312"/>
                    </a:lnTo>
                    <a:lnTo>
                      <a:pt x="20550" y="227314"/>
                    </a:lnTo>
                    <a:lnTo>
                      <a:pt x="0" y="23088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7" name="Google Shape;2547;p36"/>
            <p:cNvGrpSpPr/>
            <p:nvPr/>
          </p:nvGrpSpPr>
          <p:grpSpPr>
            <a:xfrm>
              <a:off x="4856975" y="5633751"/>
              <a:ext cx="258552" cy="311150"/>
              <a:chOff x="4856975" y="5633751"/>
              <a:chExt cx="258552" cy="311150"/>
            </a:xfrm>
          </p:grpSpPr>
          <p:pic>
            <p:nvPicPr>
              <p:cNvPr id="2548" name="Google Shape;2548;p36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4856975" y="5691365"/>
                <a:ext cx="127279" cy="2225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49" name="Google Shape;2549;p36"/>
              <p:cNvSpPr/>
              <p:nvPr/>
            </p:nvSpPr>
            <p:spPr>
              <a:xfrm>
                <a:off x="5020913" y="5633751"/>
                <a:ext cx="94614" cy="311150"/>
              </a:xfrm>
              <a:custGeom>
                <a:rect b="b" l="l" r="r" t="t"/>
                <a:pathLst>
                  <a:path extrusionOk="0" h="311150" w="94614">
                    <a:moveTo>
                      <a:pt x="70008" y="1238"/>
                    </a:moveTo>
                    <a:lnTo>
                      <a:pt x="57340" y="511"/>
                    </a:lnTo>
                    <a:lnTo>
                      <a:pt x="44672" y="0"/>
                    </a:lnTo>
                    <a:lnTo>
                      <a:pt x="32289" y="488"/>
                    </a:lnTo>
                    <a:lnTo>
                      <a:pt x="20478" y="2762"/>
                    </a:lnTo>
                    <a:lnTo>
                      <a:pt x="12096" y="4286"/>
                    </a:lnTo>
                    <a:lnTo>
                      <a:pt x="5238" y="7334"/>
                    </a:lnTo>
                    <a:lnTo>
                      <a:pt x="2190" y="16478"/>
                    </a:lnTo>
                    <a:lnTo>
                      <a:pt x="345" y="26574"/>
                    </a:lnTo>
                    <a:lnTo>
                      <a:pt x="0" y="37814"/>
                    </a:lnTo>
                    <a:lnTo>
                      <a:pt x="369" y="49053"/>
                    </a:lnTo>
                    <a:lnTo>
                      <a:pt x="666" y="59150"/>
                    </a:lnTo>
                    <a:lnTo>
                      <a:pt x="2547" y="80855"/>
                    </a:lnTo>
                    <a:lnTo>
                      <a:pt x="5429" y="102489"/>
                    </a:lnTo>
                    <a:lnTo>
                      <a:pt x="8596" y="123979"/>
                    </a:lnTo>
                    <a:lnTo>
                      <a:pt x="11334" y="145256"/>
                    </a:lnTo>
                    <a:lnTo>
                      <a:pt x="14382" y="168806"/>
                    </a:lnTo>
                    <a:lnTo>
                      <a:pt x="16859" y="192500"/>
                    </a:lnTo>
                    <a:lnTo>
                      <a:pt x="19049" y="216193"/>
                    </a:lnTo>
                    <a:lnTo>
                      <a:pt x="21240" y="239744"/>
                    </a:lnTo>
                    <a:lnTo>
                      <a:pt x="22383" y="254031"/>
                    </a:lnTo>
                    <a:lnTo>
                      <a:pt x="23526" y="268319"/>
                    </a:lnTo>
                    <a:lnTo>
                      <a:pt x="24669" y="282606"/>
                    </a:lnTo>
                    <a:lnTo>
                      <a:pt x="25812" y="296894"/>
                    </a:lnTo>
                    <a:lnTo>
                      <a:pt x="25812" y="301466"/>
                    </a:lnTo>
                    <a:lnTo>
                      <a:pt x="25812" y="306038"/>
                    </a:lnTo>
                    <a:lnTo>
                      <a:pt x="25812" y="310610"/>
                    </a:lnTo>
                    <a:lnTo>
                      <a:pt x="40326" y="310860"/>
                    </a:lnTo>
                    <a:lnTo>
                      <a:pt x="55054" y="310896"/>
                    </a:lnTo>
                    <a:lnTo>
                      <a:pt x="69639" y="309645"/>
                    </a:lnTo>
                    <a:lnTo>
                      <a:pt x="83724" y="306038"/>
                    </a:lnTo>
                    <a:lnTo>
                      <a:pt x="87534" y="304514"/>
                    </a:lnTo>
                    <a:lnTo>
                      <a:pt x="90582" y="302990"/>
                    </a:lnTo>
                    <a:lnTo>
                      <a:pt x="94392" y="301466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50" name="Google Shape;2550;p36"/>
            <p:cNvGrpSpPr/>
            <p:nvPr/>
          </p:nvGrpSpPr>
          <p:grpSpPr>
            <a:xfrm>
              <a:off x="5177015" y="5556491"/>
              <a:ext cx="415811" cy="392442"/>
              <a:chOff x="5177015" y="5556491"/>
              <a:chExt cx="415811" cy="392442"/>
            </a:xfrm>
          </p:grpSpPr>
          <p:pic>
            <p:nvPicPr>
              <p:cNvPr id="2551" name="Google Shape;2551;p36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5177015" y="5556491"/>
                <a:ext cx="113122" cy="306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52" name="Google Shape;2552;p36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5310365" y="5823191"/>
                <a:ext cx="159283" cy="1082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53" name="Google Shape;2553;p36"/>
              <p:cNvSpPr/>
              <p:nvPr/>
            </p:nvSpPr>
            <p:spPr>
              <a:xfrm>
                <a:off x="5477256" y="5575554"/>
                <a:ext cx="115570" cy="373379"/>
              </a:xfrm>
              <a:custGeom>
                <a:rect b="b" l="l" r="r" t="t"/>
                <a:pathLst>
                  <a:path extrusionOk="0" h="373379" w="115570">
                    <a:moveTo>
                      <a:pt x="0" y="6857"/>
                    </a:moveTo>
                    <a:lnTo>
                      <a:pt x="10739" y="6834"/>
                    </a:lnTo>
                    <a:lnTo>
                      <a:pt x="21336" y="6667"/>
                    </a:lnTo>
                    <a:lnTo>
                      <a:pt x="31932" y="6215"/>
                    </a:lnTo>
                    <a:lnTo>
                      <a:pt x="42672" y="5333"/>
                    </a:lnTo>
                    <a:lnTo>
                      <a:pt x="53089" y="4643"/>
                    </a:lnTo>
                    <a:lnTo>
                      <a:pt x="63722" y="3809"/>
                    </a:lnTo>
                    <a:lnTo>
                      <a:pt x="74497" y="2976"/>
                    </a:lnTo>
                    <a:lnTo>
                      <a:pt x="85344" y="2285"/>
                    </a:lnTo>
                    <a:lnTo>
                      <a:pt x="89154" y="1523"/>
                    </a:lnTo>
                    <a:lnTo>
                      <a:pt x="100584" y="0"/>
                    </a:lnTo>
                    <a:lnTo>
                      <a:pt x="102107" y="4571"/>
                    </a:lnTo>
                    <a:lnTo>
                      <a:pt x="103572" y="14537"/>
                    </a:lnTo>
                    <a:lnTo>
                      <a:pt x="102965" y="25431"/>
                    </a:lnTo>
                    <a:lnTo>
                      <a:pt x="101357" y="36183"/>
                    </a:lnTo>
                    <a:lnTo>
                      <a:pt x="99822" y="45719"/>
                    </a:lnTo>
                    <a:lnTo>
                      <a:pt x="96464" y="73485"/>
                    </a:lnTo>
                    <a:lnTo>
                      <a:pt x="93535" y="100964"/>
                    </a:lnTo>
                    <a:lnTo>
                      <a:pt x="91463" y="128444"/>
                    </a:lnTo>
                    <a:lnTo>
                      <a:pt x="90678" y="156209"/>
                    </a:lnTo>
                    <a:lnTo>
                      <a:pt x="90797" y="180534"/>
                    </a:lnTo>
                    <a:lnTo>
                      <a:pt x="94749" y="228326"/>
                    </a:lnTo>
                    <a:lnTo>
                      <a:pt x="101405" y="271081"/>
                    </a:lnTo>
                    <a:lnTo>
                      <a:pt x="108477" y="308800"/>
                    </a:lnTo>
                    <a:lnTo>
                      <a:pt x="112014" y="327659"/>
                    </a:lnTo>
                    <a:lnTo>
                      <a:pt x="113133" y="335089"/>
                    </a:lnTo>
                    <a:lnTo>
                      <a:pt x="114109" y="342518"/>
                    </a:lnTo>
                    <a:lnTo>
                      <a:pt x="114800" y="349948"/>
                    </a:lnTo>
                    <a:lnTo>
                      <a:pt x="115062" y="357377"/>
                    </a:lnTo>
                    <a:lnTo>
                      <a:pt x="115062" y="363473"/>
                    </a:lnTo>
                    <a:lnTo>
                      <a:pt x="109728" y="364235"/>
                    </a:lnTo>
                    <a:lnTo>
                      <a:pt x="104394" y="365759"/>
                    </a:lnTo>
                    <a:lnTo>
                      <a:pt x="94880" y="368450"/>
                    </a:lnTo>
                    <a:lnTo>
                      <a:pt x="84867" y="370712"/>
                    </a:lnTo>
                    <a:lnTo>
                      <a:pt x="74711" y="372403"/>
                    </a:lnTo>
                    <a:lnTo>
                      <a:pt x="64770" y="373379"/>
                    </a:lnTo>
                    <a:lnTo>
                      <a:pt x="56388" y="373379"/>
                    </a:lnTo>
                    <a:lnTo>
                      <a:pt x="54102" y="373379"/>
                    </a:lnTo>
                    <a:lnTo>
                      <a:pt x="48768" y="373379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54" name="Google Shape;2554;p36"/>
            <p:cNvGrpSpPr/>
            <p:nvPr/>
          </p:nvGrpSpPr>
          <p:grpSpPr>
            <a:xfrm>
              <a:off x="5842254" y="5700522"/>
              <a:ext cx="89535" cy="63627"/>
              <a:chOff x="5842254" y="5700522"/>
              <a:chExt cx="89535" cy="63627"/>
            </a:xfrm>
          </p:grpSpPr>
          <p:sp>
            <p:nvSpPr>
              <p:cNvPr id="2555" name="Google Shape;2555;p36"/>
              <p:cNvSpPr/>
              <p:nvPr/>
            </p:nvSpPr>
            <p:spPr>
              <a:xfrm>
                <a:off x="5842254" y="5700522"/>
                <a:ext cx="80010" cy="11429"/>
              </a:xfrm>
              <a:custGeom>
                <a:rect b="b" l="l" r="r" t="t"/>
                <a:pathLst>
                  <a:path extrusionOk="0" h="11429" w="80010">
                    <a:moveTo>
                      <a:pt x="0" y="0"/>
                    </a:moveTo>
                    <a:lnTo>
                      <a:pt x="15787" y="142"/>
                    </a:lnTo>
                    <a:lnTo>
                      <a:pt x="32004" y="0"/>
                    </a:lnTo>
                    <a:lnTo>
                      <a:pt x="48220" y="428"/>
                    </a:lnTo>
                    <a:lnTo>
                      <a:pt x="64008" y="2285"/>
                    </a:lnTo>
                    <a:lnTo>
                      <a:pt x="70866" y="3809"/>
                    </a:lnTo>
                    <a:lnTo>
                      <a:pt x="78486" y="4571"/>
                    </a:lnTo>
                    <a:lnTo>
                      <a:pt x="80010" y="11429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6" name="Google Shape;2556;p36"/>
              <p:cNvSpPr/>
              <p:nvPr/>
            </p:nvSpPr>
            <p:spPr>
              <a:xfrm>
                <a:off x="5857494" y="5750814"/>
                <a:ext cx="74295" cy="13335"/>
              </a:xfrm>
              <a:custGeom>
                <a:rect b="b" l="l" r="r" t="t"/>
                <a:pathLst>
                  <a:path extrusionOk="0" h="13335" w="74295">
                    <a:moveTo>
                      <a:pt x="0" y="12954"/>
                    </a:moveTo>
                    <a:lnTo>
                      <a:pt x="51053" y="7620"/>
                    </a:lnTo>
                    <a:lnTo>
                      <a:pt x="63246" y="4572"/>
                    </a:lnTo>
                    <a:lnTo>
                      <a:pt x="67056" y="3810"/>
                    </a:lnTo>
                    <a:lnTo>
                      <a:pt x="73914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557" name="Google Shape;2557;p36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6041790" y="5626380"/>
              <a:ext cx="91179" cy="1648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8" name="Google Shape;2558;p36"/>
            <p:cNvSpPr/>
            <p:nvPr/>
          </p:nvSpPr>
          <p:spPr>
            <a:xfrm>
              <a:off x="6070091" y="5869304"/>
              <a:ext cx="36829" cy="46989"/>
            </a:xfrm>
            <a:custGeom>
              <a:rect b="b" l="l" r="r" t="t"/>
              <a:pathLst>
                <a:path extrusionOk="0" h="46989" w="36829">
                  <a:moveTo>
                    <a:pt x="14477" y="20192"/>
                  </a:moveTo>
                  <a:lnTo>
                    <a:pt x="36671" y="309"/>
                  </a:lnTo>
                  <a:lnTo>
                    <a:pt x="36575" y="0"/>
                  </a:lnTo>
                  <a:lnTo>
                    <a:pt x="29051" y="7119"/>
                  </a:lnTo>
                  <a:lnTo>
                    <a:pt x="28955" y="9524"/>
                  </a:lnTo>
                  <a:lnTo>
                    <a:pt x="29717" y="13334"/>
                  </a:lnTo>
                  <a:lnTo>
                    <a:pt x="31241" y="20954"/>
                  </a:lnTo>
                  <a:lnTo>
                    <a:pt x="28955" y="24764"/>
                  </a:lnTo>
                  <a:lnTo>
                    <a:pt x="25907" y="30098"/>
                  </a:lnTo>
                  <a:lnTo>
                    <a:pt x="18287" y="33908"/>
                  </a:lnTo>
                  <a:lnTo>
                    <a:pt x="12953" y="34670"/>
                  </a:lnTo>
                  <a:lnTo>
                    <a:pt x="8381" y="35432"/>
                  </a:lnTo>
                  <a:lnTo>
                    <a:pt x="3047" y="35432"/>
                  </a:lnTo>
                  <a:lnTo>
                    <a:pt x="1523" y="30098"/>
                  </a:lnTo>
                  <a:lnTo>
                    <a:pt x="0" y="24002"/>
                  </a:lnTo>
                  <a:lnTo>
                    <a:pt x="2285" y="19430"/>
                  </a:lnTo>
                  <a:lnTo>
                    <a:pt x="6857" y="15620"/>
                  </a:lnTo>
                  <a:lnTo>
                    <a:pt x="12191" y="12572"/>
                  </a:lnTo>
                  <a:lnTo>
                    <a:pt x="19811" y="12572"/>
                  </a:lnTo>
                  <a:lnTo>
                    <a:pt x="25145" y="13334"/>
                  </a:lnTo>
                  <a:lnTo>
                    <a:pt x="32003" y="14096"/>
                  </a:lnTo>
                  <a:lnTo>
                    <a:pt x="35051" y="19430"/>
                  </a:lnTo>
                  <a:lnTo>
                    <a:pt x="35813" y="25526"/>
                  </a:lnTo>
                  <a:lnTo>
                    <a:pt x="36575" y="33146"/>
                  </a:lnTo>
                  <a:lnTo>
                    <a:pt x="35051" y="38480"/>
                  </a:lnTo>
                  <a:lnTo>
                    <a:pt x="29717" y="43052"/>
                  </a:lnTo>
                  <a:lnTo>
                    <a:pt x="25907" y="46862"/>
                  </a:lnTo>
                  <a:lnTo>
                    <a:pt x="22097" y="46862"/>
                  </a:lnTo>
                  <a:lnTo>
                    <a:pt x="17525" y="46862"/>
                  </a:lnTo>
                  <a:lnTo>
                    <a:pt x="16763" y="40766"/>
                  </a:lnTo>
                  <a:lnTo>
                    <a:pt x="16763" y="34670"/>
                  </a:lnTo>
                  <a:lnTo>
                    <a:pt x="16763" y="29336"/>
                  </a:lnTo>
                  <a:lnTo>
                    <a:pt x="16763" y="25526"/>
                  </a:lnTo>
                  <a:lnTo>
                    <a:pt x="16763" y="24002"/>
                  </a:lnTo>
                  <a:lnTo>
                    <a:pt x="16763" y="21716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36"/>
            <p:cNvSpPr/>
            <p:nvPr/>
          </p:nvSpPr>
          <p:spPr>
            <a:xfrm>
              <a:off x="6672833" y="5550408"/>
              <a:ext cx="101600" cy="403225"/>
            </a:xfrm>
            <a:custGeom>
              <a:rect b="b" l="l" r="r" t="t"/>
              <a:pathLst>
                <a:path extrusionOk="0" h="403225" w="101600">
                  <a:moveTo>
                    <a:pt x="46481" y="0"/>
                  </a:moveTo>
                  <a:lnTo>
                    <a:pt x="23121" y="42433"/>
                  </a:lnTo>
                  <a:lnTo>
                    <a:pt x="9751" y="100048"/>
                  </a:lnTo>
                  <a:lnTo>
                    <a:pt x="4286" y="140874"/>
                  </a:lnTo>
                  <a:lnTo>
                    <a:pt x="1250" y="182129"/>
                  </a:lnTo>
                  <a:lnTo>
                    <a:pt x="0" y="224027"/>
                  </a:lnTo>
                  <a:lnTo>
                    <a:pt x="380" y="253805"/>
                  </a:lnTo>
                  <a:lnTo>
                    <a:pt x="8572" y="311360"/>
                  </a:lnTo>
                  <a:lnTo>
                    <a:pt x="24562" y="355151"/>
                  </a:lnTo>
                  <a:lnTo>
                    <a:pt x="56387" y="393191"/>
                  </a:lnTo>
                  <a:lnTo>
                    <a:pt x="95249" y="403097"/>
                  </a:lnTo>
                  <a:lnTo>
                    <a:pt x="97535" y="402335"/>
                  </a:lnTo>
                  <a:lnTo>
                    <a:pt x="99821" y="401573"/>
                  </a:lnTo>
                  <a:lnTo>
                    <a:pt x="101345" y="401573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60" name="Google Shape;2560;p36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6955523" y="5565635"/>
              <a:ext cx="359213" cy="227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1" name="Google Shape;2561;p36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7574267" y="5526011"/>
              <a:ext cx="116611" cy="168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2" name="Google Shape;2562;p36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7916119" y="5484863"/>
              <a:ext cx="164903" cy="17402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63" name="Google Shape;2563;p36"/>
            <p:cNvGrpSpPr/>
            <p:nvPr/>
          </p:nvGrpSpPr>
          <p:grpSpPr>
            <a:xfrm>
              <a:off x="8359888" y="5368289"/>
              <a:ext cx="323862" cy="459739"/>
              <a:chOff x="8359888" y="5368289"/>
              <a:chExt cx="323862" cy="459739"/>
            </a:xfrm>
          </p:grpSpPr>
          <p:pic>
            <p:nvPicPr>
              <p:cNvPr id="2564" name="Google Shape;2564;p36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8359888" y="5487149"/>
                <a:ext cx="138709" cy="20424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65" name="Google Shape;2565;p36"/>
              <p:cNvSpPr/>
              <p:nvPr/>
            </p:nvSpPr>
            <p:spPr>
              <a:xfrm>
                <a:off x="8538971" y="5368289"/>
                <a:ext cx="144779" cy="459739"/>
              </a:xfrm>
              <a:custGeom>
                <a:rect b="b" l="l" r="r" t="t"/>
                <a:pathLst>
                  <a:path extrusionOk="0" h="459739" w="144779">
                    <a:moveTo>
                      <a:pt x="0" y="0"/>
                    </a:moveTo>
                    <a:lnTo>
                      <a:pt x="46398" y="15751"/>
                    </a:lnTo>
                    <a:lnTo>
                      <a:pt x="77819" y="41909"/>
                    </a:lnTo>
                    <a:lnTo>
                      <a:pt x="106394" y="77247"/>
                    </a:lnTo>
                    <a:lnTo>
                      <a:pt x="127182" y="116836"/>
                    </a:lnTo>
                    <a:lnTo>
                      <a:pt x="140184" y="159246"/>
                    </a:lnTo>
                    <a:lnTo>
                      <a:pt x="144518" y="204454"/>
                    </a:lnTo>
                    <a:lnTo>
                      <a:pt x="143637" y="228028"/>
                    </a:lnTo>
                    <a:lnTo>
                      <a:pt x="134874" y="274319"/>
                    </a:lnTo>
                    <a:lnTo>
                      <a:pt x="114871" y="327088"/>
                    </a:lnTo>
                    <a:lnTo>
                      <a:pt x="91440" y="378713"/>
                    </a:lnTo>
                    <a:lnTo>
                      <a:pt x="84034" y="395180"/>
                    </a:lnTo>
                    <a:lnTo>
                      <a:pt x="63246" y="445007"/>
                    </a:lnTo>
                    <a:lnTo>
                      <a:pt x="60960" y="454913"/>
                    </a:lnTo>
                    <a:lnTo>
                      <a:pt x="59436" y="459485"/>
                    </a:lnTo>
                    <a:lnTo>
                      <a:pt x="58674" y="459485"/>
                    </a:lnTo>
                    <a:lnTo>
                      <a:pt x="54864" y="454913"/>
                    </a:lnTo>
                    <a:lnTo>
                      <a:pt x="52578" y="449579"/>
                    </a:lnTo>
                    <a:lnTo>
                      <a:pt x="49530" y="442721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0" name="Google Shape;2570;p37"/>
          <p:cNvGrpSpPr/>
          <p:nvPr/>
        </p:nvGrpSpPr>
        <p:grpSpPr>
          <a:xfrm>
            <a:off x="1316283" y="1298384"/>
            <a:ext cx="7610635" cy="2937472"/>
            <a:chOff x="4385297" y="1957959"/>
            <a:chExt cx="5434227" cy="2906661"/>
          </a:xfrm>
        </p:grpSpPr>
        <p:grpSp>
          <p:nvGrpSpPr>
            <p:cNvPr id="2571" name="Google Shape;2571;p37"/>
            <p:cNvGrpSpPr/>
            <p:nvPr/>
          </p:nvGrpSpPr>
          <p:grpSpPr>
            <a:xfrm>
              <a:off x="4385297" y="2193774"/>
              <a:ext cx="343802" cy="450850"/>
              <a:chOff x="4385297" y="2193774"/>
              <a:chExt cx="343802" cy="450850"/>
            </a:xfrm>
          </p:grpSpPr>
          <p:pic>
            <p:nvPicPr>
              <p:cNvPr id="2572" name="Google Shape;2572;p3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85297" y="2291321"/>
                <a:ext cx="163093" cy="2385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73" name="Google Shape;2573;p37"/>
              <p:cNvSpPr/>
              <p:nvPr/>
            </p:nvSpPr>
            <p:spPr>
              <a:xfrm>
                <a:off x="4573524" y="2193774"/>
                <a:ext cx="155575" cy="450850"/>
              </a:xfrm>
              <a:custGeom>
                <a:rect b="b" l="l" r="r" t="t"/>
                <a:pathLst>
                  <a:path extrusionOk="0" h="450850" w="155575">
                    <a:moveTo>
                      <a:pt x="86105" y="23"/>
                    </a:moveTo>
                    <a:lnTo>
                      <a:pt x="77200" y="0"/>
                    </a:lnTo>
                    <a:lnTo>
                      <a:pt x="72008" y="976"/>
                    </a:lnTo>
                    <a:lnTo>
                      <a:pt x="68532" y="4524"/>
                    </a:lnTo>
                    <a:lnTo>
                      <a:pt x="64769" y="12215"/>
                    </a:lnTo>
                    <a:lnTo>
                      <a:pt x="62483" y="16787"/>
                    </a:lnTo>
                    <a:lnTo>
                      <a:pt x="60197" y="22883"/>
                    </a:lnTo>
                    <a:lnTo>
                      <a:pt x="59435" y="28217"/>
                    </a:lnTo>
                    <a:lnTo>
                      <a:pt x="59435" y="28979"/>
                    </a:lnTo>
                    <a:lnTo>
                      <a:pt x="59435" y="29741"/>
                    </a:lnTo>
                    <a:lnTo>
                      <a:pt x="59435" y="30503"/>
                    </a:lnTo>
                    <a:lnTo>
                      <a:pt x="55625" y="29741"/>
                    </a:lnTo>
                    <a:lnTo>
                      <a:pt x="53339" y="28217"/>
                    </a:lnTo>
                    <a:lnTo>
                      <a:pt x="49529" y="25931"/>
                    </a:lnTo>
                    <a:lnTo>
                      <a:pt x="41909" y="21359"/>
                    </a:lnTo>
                    <a:lnTo>
                      <a:pt x="34289" y="19073"/>
                    </a:lnTo>
                    <a:lnTo>
                      <a:pt x="26669" y="16025"/>
                    </a:lnTo>
                    <a:lnTo>
                      <a:pt x="19049" y="13739"/>
                    </a:lnTo>
                    <a:lnTo>
                      <a:pt x="12953" y="12977"/>
                    </a:lnTo>
                    <a:lnTo>
                      <a:pt x="5333" y="12215"/>
                    </a:lnTo>
                    <a:lnTo>
                      <a:pt x="2285" y="12215"/>
                    </a:lnTo>
                    <a:lnTo>
                      <a:pt x="761" y="12215"/>
                    </a:lnTo>
                    <a:lnTo>
                      <a:pt x="0" y="18311"/>
                    </a:lnTo>
                    <a:lnTo>
                      <a:pt x="0" y="22121"/>
                    </a:lnTo>
                    <a:lnTo>
                      <a:pt x="2285" y="28217"/>
                    </a:lnTo>
                    <a:lnTo>
                      <a:pt x="8108" y="44112"/>
                    </a:lnTo>
                    <a:lnTo>
                      <a:pt x="25145" y="92225"/>
                    </a:lnTo>
                    <a:lnTo>
                      <a:pt x="40576" y="145375"/>
                    </a:lnTo>
                    <a:lnTo>
                      <a:pt x="52577" y="199667"/>
                    </a:lnTo>
                    <a:lnTo>
                      <a:pt x="61245" y="255770"/>
                    </a:lnTo>
                    <a:lnTo>
                      <a:pt x="67055" y="312443"/>
                    </a:lnTo>
                    <a:lnTo>
                      <a:pt x="70008" y="355877"/>
                    </a:lnTo>
                    <a:lnTo>
                      <a:pt x="72389" y="399311"/>
                    </a:lnTo>
                    <a:lnTo>
                      <a:pt x="73342" y="420362"/>
                    </a:lnTo>
                    <a:lnTo>
                      <a:pt x="74104" y="431137"/>
                    </a:lnTo>
                    <a:lnTo>
                      <a:pt x="75437" y="441983"/>
                    </a:lnTo>
                    <a:lnTo>
                      <a:pt x="75437" y="444269"/>
                    </a:lnTo>
                    <a:lnTo>
                      <a:pt x="75437" y="448079"/>
                    </a:lnTo>
                    <a:lnTo>
                      <a:pt x="77723" y="448841"/>
                    </a:lnTo>
                    <a:lnTo>
                      <a:pt x="82295" y="450365"/>
                    </a:lnTo>
                    <a:lnTo>
                      <a:pt x="89153" y="448079"/>
                    </a:lnTo>
                    <a:lnTo>
                      <a:pt x="92963" y="447317"/>
                    </a:lnTo>
                    <a:lnTo>
                      <a:pt x="101417" y="445758"/>
                    </a:lnTo>
                    <a:lnTo>
                      <a:pt x="109727" y="444555"/>
                    </a:lnTo>
                    <a:lnTo>
                      <a:pt x="118038" y="443781"/>
                    </a:lnTo>
                    <a:lnTo>
                      <a:pt x="126491" y="443507"/>
                    </a:lnTo>
                    <a:lnTo>
                      <a:pt x="133480" y="443067"/>
                    </a:lnTo>
                    <a:lnTo>
                      <a:pt x="140684" y="442841"/>
                    </a:lnTo>
                    <a:lnTo>
                      <a:pt x="148030" y="442757"/>
                    </a:lnTo>
                    <a:lnTo>
                      <a:pt x="155447" y="442745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74" name="Google Shape;2574;p37"/>
            <p:cNvGrpSpPr/>
            <p:nvPr/>
          </p:nvGrpSpPr>
          <p:grpSpPr>
            <a:xfrm>
              <a:off x="4795253" y="2128242"/>
              <a:ext cx="502679" cy="493394"/>
              <a:chOff x="4795253" y="2128242"/>
              <a:chExt cx="502679" cy="493394"/>
            </a:xfrm>
          </p:grpSpPr>
          <p:pic>
            <p:nvPicPr>
              <p:cNvPr id="2575" name="Google Shape;2575;p3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795253" y="2185403"/>
                <a:ext cx="128803" cy="310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76" name="Google Shape;2576;p3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959083" y="2455913"/>
                <a:ext cx="180619" cy="11356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77" name="Google Shape;2577;p37"/>
              <p:cNvSpPr/>
              <p:nvPr/>
            </p:nvSpPr>
            <p:spPr>
              <a:xfrm>
                <a:off x="5144262" y="2128242"/>
                <a:ext cx="153670" cy="493394"/>
              </a:xfrm>
              <a:custGeom>
                <a:rect b="b" l="l" r="r" t="t"/>
                <a:pathLst>
                  <a:path extrusionOk="0" h="493394" w="153670">
                    <a:moveTo>
                      <a:pt x="0" y="47267"/>
                    </a:moveTo>
                    <a:lnTo>
                      <a:pt x="34718" y="22300"/>
                    </a:lnTo>
                    <a:lnTo>
                      <a:pt x="76390" y="6119"/>
                    </a:lnTo>
                    <a:lnTo>
                      <a:pt x="114883" y="0"/>
                    </a:lnTo>
                    <a:lnTo>
                      <a:pt x="124110" y="785"/>
                    </a:lnTo>
                    <a:lnTo>
                      <a:pt x="132052" y="4429"/>
                    </a:lnTo>
                    <a:lnTo>
                      <a:pt x="137922" y="12215"/>
                    </a:lnTo>
                    <a:lnTo>
                      <a:pt x="143494" y="30444"/>
                    </a:lnTo>
                    <a:lnTo>
                      <a:pt x="145351" y="50030"/>
                    </a:lnTo>
                    <a:lnTo>
                      <a:pt x="145208" y="69758"/>
                    </a:lnTo>
                    <a:lnTo>
                      <a:pt x="144780" y="88415"/>
                    </a:lnTo>
                    <a:lnTo>
                      <a:pt x="144660" y="119407"/>
                    </a:lnTo>
                    <a:lnTo>
                      <a:pt x="144399" y="150614"/>
                    </a:lnTo>
                    <a:lnTo>
                      <a:pt x="144137" y="181963"/>
                    </a:lnTo>
                    <a:lnTo>
                      <a:pt x="144018" y="213383"/>
                    </a:lnTo>
                    <a:lnTo>
                      <a:pt x="144184" y="241958"/>
                    </a:lnTo>
                    <a:lnTo>
                      <a:pt x="144780" y="270533"/>
                    </a:lnTo>
                    <a:lnTo>
                      <a:pt x="145946" y="299108"/>
                    </a:lnTo>
                    <a:lnTo>
                      <a:pt x="147828" y="327683"/>
                    </a:lnTo>
                    <a:lnTo>
                      <a:pt x="149947" y="351008"/>
                    </a:lnTo>
                    <a:lnTo>
                      <a:pt x="151638" y="374261"/>
                    </a:lnTo>
                    <a:lnTo>
                      <a:pt x="152757" y="397656"/>
                    </a:lnTo>
                    <a:lnTo>
                      <a:pt x="153162" y="421409"/>
                    </a:lnTo>
                    <a:lnTo>
                      <a:pt x="153388" y="434780"/>
                    </a:lnTo>
                    <a:lnTo>
                      <a:pt x="153257" y="448365"/>
                    </a:lnTo>
                    <a:lnTo>
                      <a:pt x="135636" y="486846"/>
                    </a:lnTo>
                    <a:lnTo>
                      <a:pt x="99250" y="493037"/>
                    </a:lnTo>
                    <a:lnTo>
                      <a:pt x="88987" y="492371"/>
                    </a:lnTo>
                    <a:lnTo>
                      <a:pt x="80010" y="489989"/>
                    </a:lnTo>
                    <a:lnTo>
                      <a:pt x="72497" y="484453"/>
                    </a:lnTo>
                    <a:lnTo>
                      <a:pt x="70199" y="476559"/>
                    </a:lnTo>
                    <a:lnTo>
                      <a:pt x="70901" y="467379"/>
                    </a:lnTo>
                    <a:lnTo>
                      <a:pt x="72390" y="457985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78" name="Google Shape;2578;p37"/>
            <p:cNvGrpSpPr/>
            <p:nvPr/>
          </p:nvGrpSpPr>
          <p:grpSpPr>
            <a:xfrm>
              <a:off x="5447537" y="2373629"/>
              <a:ext cx="84709" cy="60832"/>
              <a:chOff x="5447537" y="2373629"/>
              <a:chExt cx="84709" cy="60832"/>
            </a:xfrm>
          </p:grpSpPr>
          <p:sp>
            <p:nvSpPr>
              <p:cNvPr id="2579" name="Google Shape;2579;p37"/>
              <p:cNvSpPr/>
              <p:nvPr/>
            </p:nvSpPr>
            <p:spPr>
              <a:xfrm>
                <a:off x="5447537" y="2373629"/>
                <a:ext cx="74929" cy="11430"/>
              </a:xfrm>
              <a:custGeom>
                <a:rect b="b" l="l" r="r" t="t"/>
                <a:pathLst>
                  <a:path extrusionOk="0" h="11430" w="74929">
                    <a:moveTo>
                      <a:pt x="0" y="11429"/>
                    </a:moveTo>
                    <a:lnTo>
                      <a:pt x="12001" y="10013"/>
                    </a:lnTo>
                    <a:lnTo>
                      <a:pt x="24003" y="8096"/>
                    </a:lnTo>
                    <a:lnTo>
                      <a:pt x="36004" y="5750"/>
                    </a:lnTo>
                    <a:lnTo>
                      <a:pt x="48006" y="3047"/>
                    </a:lnTo>
                    <a:lnTo>
                      <a:pt x="54744" y="1928"/>
                    </a:lnTo>
                    <a:lnTo>
                      <a:pt x="61341" y="952"/>
                    </a:lnTo>
                    <a:lnTo>
                      <a:pt x="67937" y="261"/>
                    </a:lnTo>
                    <a:lnTo>
                      <a:pt x="74676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0" name="Google Shape;2580;p37"/>
              <p:cNvSpPr/>
              <p:nvPr/>
            </p:nvSpPr>
            <p:spPr>
              <a:xfrm>
                <a:off x="5468111" y="2430017"/>
                <a:ext cx="64135" cy="4444"/>
              </a:xfrm>
              <a:custGeom>
                <a:rect b="b" l="l" r="r" t="t"/>
                <a:pathLst>
                  <a:path extrusionOk="0" h="4444" w="64135">
                    <a:moveTo>
                      <a:pt x="0" y="3048"/>
                    </a:moveTo>
                    <a:lnTo>
                      <a:pt x="11882" y="3583"/>
                    </a:lnTo>
                    <a:lnTo>
                      <a:pt x="23622" y="3905"/>
                    </a:lnTo>
                    <a:lnTo>
                      <a:pt x="35361" y="3798"/>
                    </a:lnTo>
                    <a:lnTo>
                      <a:pt x="47244" y="3048"/>
                    </a:lnTo>
                    <a:lnTo>
                      <a:pt x="55626" y="2286"/>
                    </a:lnTo>
                    <a:lnTo>
                      <a:pt x="58674" y="2286"/>
                    </a:lnTo>
                    <a:lnTo>
                      <a:pt x="64008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581" name="Google Shape;2581;p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83439" y="2175497"/>
              <a:ext cx="177571" cy="228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82" name="Google Shape;2582;p37"/>
            <p:cNvGrpSpPr/>
            <p:nvPr/>
          </p:nvGrpSpPr>
          <p:grpSpPr>
            <a:xfrm>
              <a:off x="6579298" y="2051304"/>
              <a:ext cx="215074" cy="451485"/>
              <a:chOff x="6579298" y="2051304"/>
              <a:chExt cx="215074" cy="451485"/>
            </a:xfrm>
          </p:grpSpPr>
          <p:sp>
            <p:nvSpPr>
              <p:cNvPr id="2583" name="Google Shape;2583;p37"/>
              <p:cNvSpPr/>
              <p:nvPr/>
            </p:nvSpPr>
            <p:spPr>
              <a:xfrm>
                <a:off x="6579298" y="2051304"/>
                <a:ext cx="108584" cy="451485"/>
              </a:xfrm>
              <a:custGeom>
                <a:rect b="b" l="l" r="r" t="t"/>
                <a:pathLst>
                  <a:path extrusionOk="0" h="451485" w="108584">
                    <a:moveTo>
                      <a:pt x="108013" y="7620"/>
                    </a:moveTo>
                    <a:lnTo>
                      <a:pt x="96357" y="3643"/>
                    </a:lnTo>
                    <a:lnTo>
                      <a:pt x="85629" y="1524"/>
                    </a:lnTo>
                    <a:lnTo>
                      <a:pt x="74473" y="547"/>
                    </a:lnTo>
                    <a:lnTo>
                      <a:pt x="61531" y="0"/>
                    </a:lnTo>
                    <a:lnTo>
                      <a:pt x="50672" y="59"/>
                    </a:lnTo>
                    <a:lnTo>
                      <a:pt x="8953" y="6858"/>
                    </a:lnTo>
                    <a:lnTo>
                      <a:pt x="0" y="52292"/>
                    </a:lnTo>
                    <a:lnTo>
                      <a:pt x="285" y="68163"/>
                    </a:lnTo>
                    <a:lnTo>
                      <a:pt x="571" y="83820"/>
                    </a:lnTo>
                    <a:lnTo>
                      <a:pt x="988" y="112847"/>
                    </a:lnTo>
                    <a:lnTo>
                      <a:pt x="4107" y="170616"/>
                    </a:lnTo>
                    <a:lnTo>
                      <a:pt x="9536" y="227195"/>
                    </a:lnTo>
                    <a:lnTo>
                      <a:pt x="15561" y="282582"/>
                    </a:lnTo>
                    <a:lnTo>
                      <a:pt x="21466" y="330708"/>
                    </a:lnTo>
                    <a:lnTo>
                      <a:pt x="23717" y="351282"/>
                    </a:lnTo>
                    <a:lnTo>
                      <a:pt x="25824" y="371856"/>
                    </a:lnTo>
                    <a:lnTo>
                      <a:pt x="28003" y="392430"/>
                    </a:lnTo>
                    <a:lnTo>
                      <a:pt x="28908" y="404431"/>
                    </a:lnTo>
                    <a:lnTo>
                      <a:pt x="29527" y="416433"/>
                    </a:lnTo>
                    <a:lnTo>
                      <a:pt x="30146" y="428434"/>
                    </a:lnTo>
                    <a:lnTo>
                      <a:pt x="31051" y="440436"/>
                    </a:lnTo>
                    <a:lnTo>
                      <a:pt x="31813" y="443484"/>
                    </a:lnTo>
                    <a:lnTo>
                      <a:pt x="32575" y="447294"/>
                    </a:lnTo>
                    <a:lnTo>
                      <a:pt x="32575" y="451104"/>
                    </a:lnTo>
                    <a:lnTo>
                      <a:pt x="50399" y="451342"/>
                    </a:lnTo>
                    <a:lnTo>
                      <a:pt x="68294" y="451294"/>
                    </a:lnTo>
                    <a:lnTo>
                      <a:pt x="86046" y="449818"/>
                    </a:lnTo>
                    <a:lnTo>
                      <a:pt x="103441" y="44577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584" name="Google Shape;2584;p3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687775" y="2362711"/>
                <a:ext cx="89465" cy="9094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85" name="Google Shape;2585;p37"/>
              <p:cNvSpPr/>
              <p:nvPr/>
            </p:nvSpPr>
            <p:spPr>
              <a:xfrm>
                <a:off x="6708647" y="2273046"/>
                <a:ext cx="85725" cy="10794"/>
              </a:xfrm>
              <a:custGeom>
                <a:rect b="b" l="l" r="r" t="t"/>
                <a:pathLst>
                  <a:path extrusionOk="0" h="10794" w="85725">
                    <a:moveTo>
                      <a:pt x="0" y="10667"/>
                    </a:moveTo>
                    <a:lnTo>
                      <a:pt x="15287" y="9572"/>
                    </a:lnTo>
                    <a:lnTo>
                      <a:pt x="29718" y="7619"/>
                    </a:lnTo>
                    <a:lnTo>
                      <a:pt x="44148" y="5095"/>
                    </a:lnTo>
                    <a:lnTo>
                      <a:pt x="59436" y="2285"/>
                    </a:lnTo>
                    <a:lnTo>
                      <a:pt x="65734" y="1285"/>
                    </a:lnTo>
                    <a:lnTo>
                      <a:pt x="72104" y="571"/>
                    </a:lnTo>
                    <a:lnTo>
                      <a:pt x="78616" y="142"/>
                    </a:lnTo>
                    <a:lnTo>
                      <a:pt x="85344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6" name="Google Shape;2586;p37"/>
              <p:cNvSpPr/>
              <p:nvPr/>
            </p:nvSpPr>
            <p:spPr>
              <a:xfrm>
                <a:off x="6752843" y="2141220"/>
                <a:ext cx="5715" cy="90169"/>
              </a:xfrm>
              <a:custGeom>
                <a:rect b="b" l="l" r="r" t="t"/>
                <a:pathLst>
                  <a:path extrusionOk="0" h="90169" w="5715">
                    <a:moveTo>
                      <a:pt x="0" y="762"/>
                    </a:moveTo>
                    <a:lnTo>
                      <a:pt x="5334" y="1524"/>
                    </a:lnTo>
                    <a:lnTo>
                      <a:pt x="3810" y="0"/>
                    </a:lnTo>
                    <a:lnTo>
                      <a:pt x="3810" y="6858"/>
                    </a:lnTo>
                    <a:lnTo>
                      <a:pt x="3452" y="15418"/>
                    </a:lnTo>
                    <a:lnTo>
                      <a:pt x="2667" y="23907"/>
                    </a:lnTo>
                    <a:lnTo>
                      <a:pt x="1881" y="32254"/>
                    </a:lnTo>
                    <a:lnTo>
                      <a:pt x="1524" y="40386"/>
                    </a:lnTo>
                    <a:lnTo>
                      <a:pt x="1333" y="50780"/>
                    </a:lnTo>
                    <a:lnTo>
                      <a:pt x="1143" y="61245"/>
                    </a:lnTo>
                    <a:lnTo>
                      <a:pt x="1524" y="71568"/>
                    </a:lnTo>
                    <a:lnTo>
                      <a:pt x="3048" y="81534"/>
                    </a:lnTo>
                    <a:lnTo>
                      <a:pt x="4572" y="86106"/>
                    </a:lnTo>
                    <a:lnTo>
                      <a:pt x="5334" y="86868"/>
                    </a:lnTo>
                    <a:lnTo>
                      <a:pt x="5334" y="89916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87" name="Google Shape;2587;p37"/>
            <p:cNvSpPr/>
            <p:nvPr/>
          </p:nvSpPr>
          <p:spPr>
            <a:xfrm>
              <a:off x="6874764" y="2080260"/>
              <a:ext cx="306704" cy="220980"/>
            </a:xfrm>
            <a:custGeom>
              <a:rect b="b" l="l" r="r" t="t"/>
              <a:pathLst>
                <a:path extrusionOk="0" h="220980" w="306704">
                  <a:moveTo>
                    <a:pt x="256794" y="0"/>
                  </a:moveTo>
                  <a:lnTo>
                    <a:pt x="204394" y="2571"/>
                  </a:lnTo>
                  <a:lnTo>
                    <a:pt x="153638" y="10382"/>
                  </a:lnTo>
                  <a:lnTo>
                    <a:pt x="121158" y="19050"/>
                  </a:lnTo>
                  <a:lnTo>
                    <a:pt x="114585" y="20847"/>
                  </a:lnTo>
                  <a:lnTo>
                    <a:pt x="108013" y="23145"/>
                  </a:lnTo>
                  <a:lnTo>
                    <a:pt x="102298" y="26443"/>
                  </a:lnTo>
                  <a:lnTo>
                    <a:pt x="98298" y="31242"/>
                  </a:lnTo>
                  <a:lnTo>
                    <a:pt x="104358" y="35671"/>
                  </a:lnTo>
                  <a:lnTo>
                    <a:pt x="112490" y="38100"/>
                  </a:lnTo>
                  <a:lnTo>
                    <a:pt x="121336" y="39385"/>
                  </a:lnTo>
                  <a:lnTo>
                    <a:pt x="129540" y="40386"/>
                  </a:lnTo>
                  <a:lnTo>
                    <a:pt x="148399" y="43314"/>
                  </a:lnTo>
                  <a:lnTo>
                    <a:pt x="167259" y="45529"/>
                  </a:lnTo>
                  <a:lnTo>
                    <a:pt x="186118" y="47458"/>
                  </a:lnTo>
                  <a:lnTo>
                    <a:pt x="204978" y="49530"/>
                  </a:lnTo>
                  <a:lnTo>
                    <a:pt x="219956" y="51708"/>
                  </a:lnTo>
                  <a:lnTo>
                    <a:pt x="235077" y="53816"/>
                  </a:lnTo>
                  <a:lnTo>
                    <a:pt x="250197" y="56066"/>
                  </a:lnTo>
                  <a:lnTo>
                    <a:pt x="265176" y="58674"/>
                  </a:lnTo>
                  <a:lnTo>
                    <a:pt x="271272" y="60198"/>
                  </a:lnTo>
                  <a:lnTo>
                    <a:pt x="275844" y="60960"/>
                  </a:lnTo>
                  <a:lnTo>
                    <a:pt x="280416" y="64008"/>
                  </a:lnTo>
                  <a:lnTo>
                    <a:pt x="276129" y="70758"/>
                  </a:lnTo>
                  <a:lnTo>
                    <a:pt x="268986" y="76295"/>
                  </a:lnTo>
                  <a:lnTo>
                    <a:pt x="260699" y="80831"/>
                  </a:lnTo>
                  <a:lnTo>
                    <a:pt x="252984" y="84582"/>
                  </a:lnTo>
                  <a:lnTo>
                    <a:pt x="219456" y="102096"/>
                  </a:lnTo>
                  <a:lnTo>
                    <a:pt x="185356" y="118395"/>
                  </a:lnTo>
                  <a:lnTo>
                    <a:pt x="150971" y="133981"/>
                  </a:lnTo>
                  <a:lnTo>
                    <a:pt x="116586" y="149352"/>
                  </a:lnTo>
                  <a:lnTo>
                    <a:pt x="88725" y="161936"/>
                  </a:lnTo>
                  <a:lnTo>
                    <a:pt x="60007" y="175164"/>
                  </a:lnTo>
                  <a:lnTo>
                    <a:pt x="32146" y="189964"/>
                  </a:lnTo>
                  <a:lnTo>
                    <a:pt x="6858" y="207264"/>
                  </a:lnTo>
                  <a:lnTo>
                    <a:pt x="2286" y="211836"/>
                  </a:lnTo>
                  <a:lnTo>
                    <a:pt x="0" y="212598"/>
                  </a:lnTo>
                  <a:lnTo>
                    <a:pt x="762" y="217170"/>
                  </a:lnTo>
                  <a:lnTo>
                    <a:pt x="14632" y="220003"/>
                  </a:lnTo>
                  <a:lnTo>
                    <a:pt x="29432" y="220980"/>
                  </a:lnTo>
                  <a:lnTo>
                    <a:pt x="44374" y="220813"/>
                  </a:lnTo>
                  <a:lnTo>
                    <a:pt x="98107" y="218372"/>
                  </a:lnTo>
                  <a:lnTo>
                    <a:pt x="137541" y="214598"/>
                  </a:lnTo>
                  <a:lnTo>
                    <a:pt x="176974" y="209823"/>
                  </a:lnTo>
                  <a:lnTo>
                    <a:pt x="216408" y="204978"/>
                  </a:lnTo>
                  <a:lnTo>
                    <a:pt x="237553" y="202596"/>
                  </a:lnTo>
                  <a:lnTo>
                    <a:pt x="258699" y="200215"/>
                  </a:lnTo>
                  <a:lnTo>
                    <a:pt x="279844" y="198120"/>
                  </a:lnTo>
                  <a:lnTo>
                    <a:pt x="300990" y="196596"/>
                  </a:lnTo>
                  <a:lnTo>
                    <a:pt x="306324" y="196596"/>
                  </a:lnTo>
                  <a:lnTo>
                    <a:pt x="299466" y="196596"/>
                  </a:lnTo>
                  <a:lnTo>
                    <a:pt x="294132" y="196596"/>
                  </a:lnTo>
                  <a:lnTo>
                    <a:pt x="286821" y="197298"/>
                  </a:lnTo>
                  <a:lnTo>
                    <a:pt x="279654" y="198215"/>
                  </a:lnTo>
                  <a:lnTo>
                    <a:pt x="272486" y="199274"/>
                  </a:lnTo>
                  <a:lnTo>
                    <a:pt x="265176" y="200406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8" name="Google Shape;2588;p37"/>
            <p:cNvGrpSpPr/>
            <p:nvPr/>
          </p:nvGrpSpPr>
          <p:grpSpPr>
            <a:xfrm>
              <a:off x="6913625" y="2380488"/>
              <a:ext cx="192278" cy="131063"/>
              <a:chOff x="6913625" y="2380488"/>
              <a:chExt cx="192278" cy="131063"/>
            </a:xfrm>
          </p:grpSpPr>
          <p:sp>
            <p:nvSpPr>
              <p:cNvPr id="2589" name="Google Shape;2589;p37"/>
              <p:cNvSpPr/>
              <p:nvPr/>
            </p:nvSpPr>
            <p:spPr>
              <a:xfrm>
                <a:off x="6916102" y="2427732"/>
                <a:ext cx="37465" cy="83819"/>
              </a:xfrm>
              <a:custGeom>
                <a:rect b="b" l="l" r="r" t="t"/>
                <a:pathLst>
                  <a:path extrusionOk="0" h="83819" w="37465">
                    <a:moveTo>
                      <a:pt x="6667" y="0"/>
                    </a:moveTo>
                    <a:lnTo>
                      <a:pt x="4667" y="9358"/>
                    </a:lnTo>
                    <a:lnTo>
                      <a:pt x="3238" y="18288"/>
                    </a:lnTo>
                    <a:lnTo>
                      <a:pt x="2381" y="27217"/>
                    </a:lnTo>
                    <a:lnTo>
                      <a:pt x="2095" y="36576"/>
                    </a:lnTo>
                    <a:lnTo>
                      <a:pt x="1047" y="46136"/>
                    </a:lnTo>
                    <a:lnTo>
                      <a:pt x="0" y="58197"/>
                    </a:lnTo>
                    <a:lnTo>
                      <a:pt x="380" y="70115"/>
                    </a:lnTo>
                    <a:lnTo>
                      <a:pt x="3619" y="79248"/>
                    </a:lnTo>
                    <a:lnTo>
                      <a:pt x="6667" y="83820"/>
                    </a:lnTo>
                    <a:lnTo>
                      <a:pt x="15811" y="83058"/>
                    </a:lnTo>
                    <a:lnTo>
                      <a:pt x="20383" y="80772"/>
                    </a:lnTo>
                    <a:lnTo>
                      <a:pt x="28003" y="76200"/>
                    </a:lnTo>
                    <a:lnTo>
                      <a:pt x="32575" y="68580"/>
                    </a:lnTo>
                    <a:lnTo>
                      <a:pt x="37147" y="6172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0" name="Google Shape;2590;p37"/>
              <p:cNvSpPr/>
              <p:nvPr/>
            </p:nvSpPr>
            <p:spPr>
              <a:xfrm>
                <a:off x="6913625" y="2380488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048"/>
                    </a:moveTo>
                    <a:lnTo>
                      <a:pt x="0" y="11430"/>
                    </a:lnTo>
                    <a:lnTo>
                      <a:pt x="3048" y="15240"/>
                    </a:lnTo>
                    <a:lnTo>
                      <a:pt x="11430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1" name="Google Shape;2591;p37"/>
              <p:cNvSpPr/>
              <p:nvPr/>
            </p:nvSpPr>
            <p:spPr>
              <a:xfrm>
                <a:off x="6989063" y="2417826"/>
                <a:ext cx="44450" cy="5080"/>
              </a:xfrm>
              <a:custGeom>
                <a:rect b="b" l="l" r="r" t="t"/>
                <a:pathLst>
                  <a:path extrusionOk="0" h="5080" w="44450">
                    <a:moveTo>
                      <a:pt x="0" y="0"/>
                    </a:moveTo>
                    <a:lnTo>
                      <a:pt x="8322" y="881"/>
                    </a:lnTo>
                    <a:lnTo>
                      <a:pt x="16287" y="1333"/>
                    </a:lnTo>
                    <a:lnTo>
                      <a:pt x="24110" y="1500"/>
                    </a:lnTo>
                    <a:lnTo>
                      <a:pt x="32004" y="1523"/>
                    </a:lnTo>
                    <a:lnTo>
                      <a:pt x="38100" y="1523"/>
                    </a:lnTo>
                    <a:lnTo>
                      <a:pt x="39624" y="1523"/>
                    </a:lnTo>
                    <a:lnTo>
                      <a:pt x="44196" y="4571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2" name="Google Shape;2592;p37"/>
              <p:cNvSpPr/>
              <p:nvPr/>
            </p:nvSpPr>
            <p:spPr>
              <a:xfrm>
                <a:off x="7002017" y="2462784"/>
                <a:ext cx="48895" cy="15239"/>
              </a:xfrm>
              <a:custGeom>
                <a:rect b="b" l="l" r="r" t="t"/>
                <a:pathLst>
                  <a:path extrusionOk="0" h="15239" w="48895">
                    <a:moveTo>
                      <a:pt x="0" y="15239"/>
                    </a:moveTo>
                    <a:lnTo>
                      <a:pt x="11049" y="12906"/>
                    </a:lnTo>
                    <a:lnTo>
                      <a:pt x="21526" y="10286"/>
                    </a:lnTo>
                    <a:lnTo>
                      <a:pt x="31718" y="7096"/>
                    </a:lnTo>
                    <a:lnTo>
                      <a:pt x="41910" y="3047"/>
                    </a:lnTo>
                    <a:lnTo>
                      <a:pt x="44196" y="2285"/>
                    </a:lnTo>
                    <a:lnTo>
                      <a:pt x="46482" y="761"/>
                    </a:lnTo>
                    <a:lnTo>
                      <a:pt x="48768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3" name="Google Shape;2593;p37"/>
              <p:cNvSpPr/>
              <p:nvPr/>
            </p:nvSpPr>
            <p:spPr>
              <a:xfrm>
                <a:off x="7101458" y="2414016"/>
                <a:ext cx="4445" cy="82550"/>
              </a:xfrm>
              <a:custGeom>
                <a:rect b="b" l="l" r="r" t="t"/>
                <a:pathLst>
                  <a:path extrusionOk="0" h="82550" w="4445">
                    <a:moveTo>
                      <a:pt x="1143" y="0"/>
                    </a:moveTo>
                    <a:lnTo>
                      <a:pt x="285" y="9001"/>
                    </a:lnTo>
                    <a:lnTo>
                      <a:pt x="0" y="17145"/>
                    </a:lnTo>
                    <a:lnTo>
                      <a:pt x="285" y="25288"/>
                    </a:lnTo>
                    <a:lnTo>
                      <a:pt x="1143" y="34290"/>
                    </a:lnTo>
                    <a:lnTo>
                      <a:pt x="2464" y="44029"/>
                    </a:lnTo>
                    <a:lnTo>
                      <a:pt x="3714" y="54483"/>
                    </a:lnTo>
                    <a:lnTo>
                      <a:pt x="4250" y="64936"/>
                    </a:lnTo>
                    <a:lnTo>
                      <a:pt x="3429" y="74676"/>
                    </a:lnTo>
                    <a:lnTo>
                      <a:pt x="2667" y="76962"/>
                    </a:lnTo>
                    <a:lnTo>
                      <a:pt x="1905" y="79248"/>
                    </a:lnTo>
                    <a:lnTo>
                      <a:pt x="1143" y="82296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594" name="Google Shape;2594;p3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949903" y="1968019"/>
              <a:ext cx="74225" cy="787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95" name="Google Shape;2595;p37"/>
            <p:cNvGrpSpPr/>
            <p:nvPr/>
          </p:nvGrpSpPr>
          <p:grpSpPr>
            <a:xfrm>
              <a:off x="7290803" y="1957959"/>
              <a:ext cx="325766" cy="510539"/>
              <a:chOff x="7290803" y="1957959"/>
              <a:chExt cx="325766" cy="510539"/>
            </a:xfrm>
          </p:grpSpPr>
          <p:pic>
            <p:nvPicPr>
              <p:cNvPr id="2596" name="Google Shape;2596;p3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7290803" y="2098821"/>
                <a:ext cx="93751" cy="1087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97" name="Google Shape;2597;p37"/>
              <p:cNvSpPr/>
              <p:nvPr/>
            </p:nvSpPr>
            <p:spPr>
              <a:xfrm>
                <a:off x="7412735" y="2192274"/>
                <a:ext cx="32384" cy="73660"/>
              </a:xfrm>
              <a:custGeom>
                <a:rect b="b" l="l" r="r" t="t"/>
                <a:pathLst>
                  <a:path extrusionOk="0" h="73660" w="32384">
                    <a:moveTo>
                      <a:pt x="3809" y="0"/>
                    </a:moveTo>
                    <a:lnTo>
                      <a:pt x="2369" y="8786"/>
                    </a:lnTo>
                    <a:lnTo>
                      <a:pt x="1428" y="17145"/>
                    </a:lnTo>
                    <a:lnTo>
                      <a:pt x="916" y="25503"/>
                    </a:lnTo>
                    <a:lnTo>
                      <a:pt x="761" y="34290"/>
                    </a:lnTo>
                    <a:lnTo>
                      <a:pt x="452" y="42076"/>
                    </a:lnTo>
                    <a:lnTo>
                      <a:pt x="0" y="50292"/>
                    </a:lnTo>
                    <a:lnTo>
                      <a:pt x="119" y="58507"/>
                    </a:lnTo>
                    <a:lnTo>
                      <a:pt x="1523" y="66294"/>
                    </a:lnTo>
                    <a:lnTo>
                      <a:pt x="3809" y="71628"/>
                    </a:lnTo>
                    <a:lnTo>
                      <a:pt x="9905" y="73152"/>
                    </a:lnTo>
                    <a:lnTo>
                      <a:pt x="16001" y="72390"/>
                    </a:lnTo>
                    <a:lnTo>
                      <a:pt x="24383" y="70104"/>
                    </a:lnTo>
                    <a:lnTo>
                      <a:pt x="27431" y="63246"/>
                    </a:lnTo>
                    <a:lnTo>
                      <a:pt x="32003" y="5715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8" name="Google Shape;2598;p37"/>
              <p:cNvSpPr/>
              <p:nvPr/>
            </p:nvSpPr>
            <p:spPr>
              <a:xfrm>
                <a:off x="7422641" y="2135123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048"/>
                    </a:moveTo>
                    <a:lnTo>
                      <a:pt x="0" y="11430"/>
                    </a:lnTo>
                    <a:lnTo>
                      <a:pt x="3048" y="15240"/>
                    </a:lnTo>
                    <a:lnTo>
                      <a:pt x="12192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2192" y="0"/>
                    </a:lnTo>
                    <a:lnTo>
                      <a:pt x="3048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9" name="Google Shape;2599;p37"/>
              <p:cNvSpPr/>
              <p:nvPr/>
            </p:nvSpPr>
            <p:spPr>
              <a:xfrm>
                <a:off x="7450835" y="1957959"/>
                <a:ext cx="165734" cy="510539"/>
              </a:xfrm>
              <a:custGeom>
                <a:rect b="b" l="l" r="r" t="t"/>
                <a:pathLst>
                  <a:path extrusionOk="0" h="510539" w="165734">
                    <a:moveTo>
                      <a:pt x="32003" y="23240"/>
                    </a:moveTo>
                    <a:lnTo>
                      <a:pt x="78295" y="5988"/>
                    </a:lnTo>
                    <a:lnTo>
                      <a:pt x="126682" y="0"/>
                    </a:lnTo>
                    <a:lnTo>
                      <a:pt x="143160" y="642"/>
                    </a:lnTo>
                    <a:lnTo>
                      <a:pt x="165103" y="37111"/>
                    </a:lnTo>
                    <a:lnTo>
                      <a:pt x="165353" y="47624"/>
                    </a:lnTo>
                    <a:lnTo>
                      <a:pt x="164961" y="68068"/>
                    </a:lnTo>
                    <a:lnTo>
                      <a:pt x="163925" y="88296"/>
                    </a:lnTo>
                    <a:lnTo>
                      <a:pt x="162460" y="108382"/>
                    </a:lnTo>
                    <a:lnTo>
                      <a:pt x="160781" y="128396"/>
                    </a:lnTo>
                    <a:lnTo>
                      <a:pt x="158615" y="161413"/>
                    </a:lnTo>
                    <a:lnTo>
                      <a:pt x="156590" y="194214"/>
                    </a:lnTo>
                    <a:lnTo>
                      <a:pt x="154566" y="226873"/>
                    </a:lnTo>
                    <a:lnTo>
                      <a:pt x="152399" y="259460"/>
                    </a:lnTo>
                    <a:lnTo>
                      <a:pt x="150697" y="287583"/>
                    </a:lnTo>
                    <a:lnTo>
                      <a:pt x="147577" y="344114"/>
                    </a:lnTo>
                    <a:lnTo>
                      <a:pt x="145541" y="393965"/>
                    </a:lnTo>
                    <a:lnTo>
                      <a:pt x="145351" y="415766"/>
                    </a:lnTo>
                    <a:lnTo>
                      <a:pt x="145446" y="437709"/>
                    </a:lnTo>
                    <a:lnTo>
                      <a:pt x="145541" y="459866"/>
                    </a:lnTo>
                    <a:lnTo>
                      <a:pt x="145553" y="470284"/>
                    </a:lnTo>
                    <a:lnTo>
                      <a:pt x="145637" y="480917"/>
                    </a:lnTo>
                    <a:lnTo>
                      <a:pt x="145863" y="491692"/>
                    </a:lnTo>
                    <a:lnTo>
                      <a:pt x="146303" y="502538"/>
                    </a:lnTo>
                    <a:lnTo>
                      <a:pt x="146303" y="504824"/>
                    </a:lnTo>
                    <a:lnTo>
                      <a:pt x="147065" y="507872"/>
                    </a:lnTo>
                    <a:lnTo>
                      <a:pt x="147065" y="510158"/>
                    </a:lnTo>
                    <a:lnTo>
                      <a:pt x="142493" y="506348"/>
                    </a:lnTo>
                    <a:lnTo>
                      <a:pt x="137159" y="503300"/>
                    </a:lnTo>
                    <a:lnTo>
                      <a:pt x="98607" y="496835"/>
                    </a:lnTo>
                    <a:lnTo>
                      <a:pt x="87629" y="496442"/>
                    </a:lnTo>
                    <a:lnTo>
                      <a:pt x="70032" y="496573"/>
                    </a:lnTo>
                    <a:lnTo>
                      <a:pt x="52577" y="496919"/>
                    </a:lnTo>
                    <a:lnTo>
                      <a:pt x="35123" y="497407"/>
                    </a:lnTo>
                    <a:lnTo>
                      <a:pt x="17525" y="497966"/>
                    </a:lnTo>
                    <a:lnTo>
                      <a:pt x="11429" y="497966"/>
                    </a:lnTo>
                    <a:lnTo>
                      <a:pt x="6095" y="497966"/>
                    </a:lnTo>
                    <a:lnTo>
                      <a:pt x="0" y="49644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00" name="Google Shape;2600;p37"/>
            <p:cNvSpPr/>
            <p:nvPr/>
          </p:nvSpPr>
          <p:spPr>
            <a:xfrm>
              <a:off x="5907023" y="3296411"/>
              <a:ext cx="67310" cy="1270"/>
            </a:xfrm>
            <a:custGeom>
              <a:rect b="b" l="l" r="r" t="t"/>
              <a:pathLst>
                <a:path extrusionOk="0" h="1270" w="67310">
                  <a:moveTo>
                    <a:pt x="0" y="762"/>
                  </a:moveTo>
                  <a:lnTo>
                    <a:pt x="14978" y="750"/>
                  </a:lnTo>
                  <a:lnTo>
                    <a:pt x="30098" y="666"/>
                  </a:lnTo>
                  <a:lnTo>
                    <a:pt x="45219" y="440"/>
                  </a:lnTo>
                  <a:lnTo>
                    <a:pt x="60198" y="0"/>
                  </a:lnTo>
                  <a:lnTo>
                    <a:pt x="64008" y="0"/>
                  </a:lnTo>
                  <a:lnTo>
                    <a:pt x="64769" y="0"/>
                  </a:lnTo>
                  <a:lnTo>
                    <a:pt x="67056" y="0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37"/>
            <p:cNvSpPr/>
            <p:nvPr/>
          </p:nvSpPr>
          <p:spPr>
            <a:xfrm>
              <a:off x="5908547" y="3357371"/>
              <a:ext cx="62864" cy="11429"/>
            </a:xfrm>
            <a:custGeom>
              <a:rect b="b" l="l" r="r" t="t"/>
              <a:pathLst>
                <a:path extrusionOk="0" h="11429" w="62864">
                  <a:moveTo>
                    <a:pt x="5334" y="0"/>
                  </a:moveTo>
                  <a:lnTo>
                    <a:pt x="3810" y="3810"/>
                  </a:lnTo>
                  <a:lnTo>
                    <a:pt x="2286" y="7620"/>
                  </a:lnTo>
                  <a:lnTo>
                    <a:pt x="0" y="11430"/>
                  </a:lnTo>
                  <a:lnTo>
                    <a:pt x="38100" y="6095"/>
                  </a:lnTo>
                  <a:lnTo>
                    <a:pt x="46482" y="3809"/>
                  </a:lnTo>
                  <a:lnTo>
                    <a:pt x="54102" y="2285"/>
                  </a:lnTo>
                  <a:lnTo>
                    <a:pt x="62484" y="1523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02" name="Google Shape;2602;p37"/>
            <p:cNvGrpSpPr/>
            <p:nvPr/>
          </p:nvGrpSpPr>
          <p:grpSpPr>
            <a:xfrm>
              <a:off x="6332219" y="3310128"/>
              <a:ext cx="128270" cy="150114"/>
              <a:chOff x="6332219" y="3310128"/>
              <a:chExt cx="128270" cy="150114"/>
            </a:xfrm>
          </p:grpSpPr>
          <p:sp>
            <p:nvSpPr>
              <p:cNvPr id="2603" name="Google Shape;2603;p37"/>
              <p:cNvSpPr/>
              <p:nvPr/>
            </p:nvSpPr>
            <p:spPr>
              <a:xfrm>
                <a:off x="6372605" y="3310128"/>
                <a:ext cx="9525" cy="70485"/>
              </a:xfrm>
              <a:custGeom>
                <a:rect b="b" l="l" r="r" t="t"/>
                <a:pathLst>
                  <a:path extrusionOk="0" h="70485" w="9525">
                    <a:moveTo>
                      <a:pt x="0" y="0"/>
                    </a:moveTo>
                    <a:lnTo>
                      <a:pt x="1143" y="10167"/>
                    </a:lnTo>
                    <a:lnTo>
                      <a:pt x="2286" y="20193"/>
                    </a:lnTo>
                    <a:lnTo>
                      <a:pt x="3429" y="30218"/>
                    </a:lnTo>
                    <a:lnTo>
                      <a:pt x="4572" y="40386"/>
                    </a:lnTo>
                    <a:lnTo>
                      <a:pt x="5393" y="46672"/>
                    </a:lnTo>
                    <a:lnTo>
                      <a:pt x="6572" y="52959"/>
                    </a:lnTo>
                    <a:lnTo>
                      <a:pt x="7893" y="59245"/>
                    </a:lnTo>
                    <a:lnTo>
                      <a:pt x="9144" y="65532"/>
                    </a:lnTo>
                    <a:lnTo>
                      <a:pt x="9144" y="67818"/>
                    </a:lnTo>
                    <a:lnTo>
                      <a:pt x="9144" y="68580"/>
                    </a:lnTo>
                    <a:lnTo>
                      <a:pt x="9144" y="70104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4" name="Google Shape;2604;p37"/>
              <p:cNvSpPr/>
              <p:nvPr/>
            </p:nvSpPr>
            <p:spPr>
              <a:xfrm>
                <a:off x="6332219" y="3437382"/>
                <a:ext cx="128270" cy="22860"/>
              </a:xfrm>
              <a:custGeom>
                <a:rect b="b" l="l" r="r" t="t"/>
                <a:pathLst>
                  <a:path extrusionOk="0" h="22860" w="128270">
                    <a:moveTo>
                      <a:pt x="0" y="22860"/>
                    </a:moveTo>
                    <a:lnTo>
                      <a:pt x="46184" y="19109"/>
                    </a:lnTo>
                    <a:lnTo>
                      <a:pt x="89535" y="7715"/>
                    </a:lnTo>
                    <a:lnTo>
                      <a:pt x="103512" y="3988"/>
                    </a:lnTo>
                    <a:lnTo>
                      <a:pt x="117348" y="762"/>
                    </a:lnTo>
                    <a:lnTo>
                      <a:pt x="123444" y="0"/>
                    </a:lnTo>
                    <a:lnTo>
                      <a:pt x="124968" y="0"/>
                    </a:lnTo>
                    <a:lnTo>
                      <a:pt x="128016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605" name="Google Shape;2605;p3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61925" y="3528952"/>
              <a:ext cx="103657" cy="98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6" name="Google Shape;2606;p3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659105" y="3201149"/>
              <a:ext cx="249961" cy="2115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07" name="Google Shape;2607;p37"/>
            <p:cNvGrpSpPr/>
            <p:nvPr/>
          </p:nvGrpSpPr>
          <p:grpSpPr>
            <a:xfrm>
              <a:off x="6683121" y="3472434"/>
              <a:ext cx="183388" cy="123189"/>
              <a:chOff x="6683121" y="3472434"/>
              <a:chExt cx="183388" cy="123189"/>
            </a:xfrm>
          </p:grpSpPr>
          <p:sp>
            <p:nvSpPr>
              <p:cNvPr id="2608" name="Google Shape;2608;p37"/>
              <p:cNvSpPr/>
              <p:nvPr/>
            </p:nvSpPr>
            <p:spPr>
              <a:xfrm>
                <a:off x="6683121" y="3529584"/>
                <a:ext cx="40004" cy="66039"/>
              </a:xfrm>
              <a:custGeom>
                <a:rect b="b" l="l" r="r" t="t"/>
                <a:pathLst>
                  <a:path extrusionOk="0" h="66039" w="40004">
                    <a:moveTo>
                      <a:pt x="4952" y="0"/>
                    </a:moveTo>
                    <a:lnTo>
                      <a:pt x="2631" y="8322"/>
                    </a:lnTo>
                    <a:lnTo>
                      <a:pt x="1238" y="15716"/>
                    </a:lnTo>
                    <a:lnTo>
                      <a:pt x="559" y="23252"/>
                    </a:lnTo>
                    <a:lnTo>
                      <a:pt x="380" y="32004"/>
                    </a:lnTo>
                    <a:lnTo>
                      <a:pt x="190" y="38409"/>
                    </a:lnTo>
                    <a:lnTo>
                      <a:pt x="8762" y="65532"/>
                    </a:lnTo>
                    <a:lnTo>
                      <a:pt x="14858" y="64769"/>
                    </a:lnTo>
                    <a:lnTo>
                      <a:pt x="22050" y="62757"/>
                    </a:lnTo>
                    <a:lnTo>
                      <a:pt x="27812" y="58388"/>
                    </a:lnTo>
                    <a:lnTo>
                      <a:pt x="32432" y="52447"/>
                    </a:lnTo>
                    <a:lnTo>
                      <a:pt x="36194" y="45719"/>
                    </a:lnTo>
                    <a:lnTo>
                      <a:pt x="37718" y="43433"/>
                    </a:lnTo>
                    <a:lnTo>
                      <a:pt x="38480" y="40386"/>
                    </a:lnTo>
                    <a:lnTo>
                      <a:pt x="40004" y="38099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9" name="Google Shape;2609;p37"/>
              <p:cNvSpPr/>
              <p:nvPr/>
            </p:nvSpPr>
            <p:spPr>
              <a:xfrm>
                <a:off x="6690360" y="3472434"/>
                <a:ext cx="26034" cy="13335"/>
              </a:xfrm>
              <a:custGeom>
                <a:rect b="b" l="l" r="r" t="t"/>
                <a:pathLst>
                  <a:path extrusionOk="0" h="13335" w="26034">
                    <a:moveTo>
                      <a:pt x="0" y="12953"/>
                    </a:moveTo>
                    <a:lnTo>
                      <a:pt x="6941" y="8572"/>
                    </a:lnTo>
                    <a:lnTo>
                      <a:pt x="12668" y="5333"/>
                    </a:lnTo>
                    <a:lnTo>
                      <a:pt x="18538" y="2666"/>
                    </a:lnTo>
                    <a:lnTo>
                      <a:pt x="25908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0" name="Google Shape;2610;p37"/>
              <p:cNvSpPr/>
              <p:nvPr/>
            </p:nvSpPr>
            <p:spPr>
              <a:xfrm>
                <a:off x="6755892" y="3512820"/>
                <a:ext cx="35559" cy="1904"/>
              </a:xfrm>
              <a:custGeom>
                <a:rect b="b" l="l" r="r" t="t"/>
                <a:pathLst>
                  <a:path extrusionOk="0" h="1904" w="35559">
                    <a:moveTo>
                      <a:pt x="0" y="0"/>
                    </a:moveTo>
                    <a:lnTo>
                      <a:pt x="8691" y="345"/>
                    </a:lnTo>
                    <a:lnTo>
                      <a:pt x="17526" y="476"/>
                    </a:lnTo>
                    <a:lnTo>
                      <a:pt x="26360" y="750"/>
                    </a:lnTo>
                    <a:lnTo>
                      <a:pt x="35052" y="1523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1" name="Google Shape;2611;p37"/>
              <p:cNvSpPr/>
              <p:nvPr/>
            </p:nvSpPr>
            <p:spPr>
              <a:xfrm>
                <a:off x="6771894" y="3540252"/>
                <a:ext cx="45720" cy="15239"/>
              </a:xfrm>
              <a:custGeom>
                <a:rect b="b" l="l" r="r" t="t"/>
                <a:pathLst>
                  <a:path extrusionOk="0" h="15239" w="45720">
                    <a:moveTo>
                      <a:pt x="0" y="15239"/>
                    </a:moveTo>
                    <a:lnTo>
                      <a:pt x="38100" y="3809"/>
                    </a:lnTo>
                    <a:lnTo>
                      <a:pt x="41148" y="2285"/>
                    </a:lnTo>
                    <a:lnTo>
                      <a:pt x="43434" y="1523"/>
                    </a:lnTo>
                    <a:lnTo>
                      <a:pt x="45720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2" name="Google Shape;2612;p37"/>
              <p:cNvSpPr/>
              <p:nvPr/>
            </p:nvSpPr>
            <p:spPr>
              <a:xfrm>
                <a:off x="6863334" y="3496056"/>
                <a:ext cx="3175" cy="67310"/>
              </a:xfrm>
              <a:custGeom>
                <a:rect b="b" l="l" r="r" t="t"/>
                <a:pathLst>
                  <a:path extrusionOk="0" h="67310" w="3175">
                    <a:moveTo>
                      <a:pt x="2285" y="0"/>
                    </a:moveTo>
                    <a:lnTo>
                      <a:pt x="1285" y="8572"/>
                    </a:lnTo>
                    <a:lnTo>
                      <a:pt x="571" y="17145"/>
                    </a:lnTo>
                    <a:lnTo>
                      <a:pt x="142" y="25717"/>
                    </a:lnTo>
                    <a:lnTo>
                      <a:pt x="0" y="34290"/>
                    </a:lnTo>
                    <a:lnTo>
                      <a:pt x="690" y="42731"/>
                    </a:lnTo>
                    <a:lnTo>
                      <a:pt x="1523" y="50958"/>
                    </a:lnTo>
                    <a:lnTo>
                      <a:pt x="2357" y="59043"/>
                    </a:lnTo>
                    <a:lnTo>
                      <a:pt x="3047" y="6705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613" name="Google Shape;2613;p3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728447" y="3078764"/>
              <a:ext cx="70129" cy="8583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14" name="Google Shape;2614;p37"/>
            <p:cNvGrpSpPr/>
            <p:nvPr/>
          </p:nvGrpSpPr>
          <p:grpSpPr>
            <a:xfrm>
              <a:off x="6992861" y="3079241"/>
              <a:ext cx="449085" cy="292621"/>
              <a:chOff x="6992861" y="3079241"/>
              <a:chExt cx="449085" cy="292621"/>
            </a:xfrm>
          </p:grpSpPr>
          <p:pic>
            <p:nvPicPr>
              <p:cNvPr id="2615" name="Google Shape;2615;p37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992861" y="3183623"/>
                <a:ext cx="98323" cy="1493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16" name="Google Shape;2616;p37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116115" y="3145523"/>
                <a:ext cx="236435" cy="226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17" name="Google Shape;2617;p37"/>
              <p:cNvSpPr/>
              <p:nvPr/>
            </p:nvSpPr>
            <p:spPr>
              <a:xfrm>
                <a:off x="7321296" y="3079241"/>
                <a:ext cx="120650" cy="281939"/>
              </a:xfrm>
              <a:custGeom>
                <a:rect b="b" l="l" r="r" t="t"/>
                <a:pathLst>
                  <a:path extrusionOk="0" h="281939" w="120650">
                    <a:moveTo>
                      <a:pt x="0" y="28194"/>
                    </a:moveTo>
                    <a:lnTo>
                      <a:pt x="34397" y="11691"/>
                    </a:lnTo>
                    <a:lnTo>
                      <a:pt x="77354" y="1619"/>
                    </a:lnTo>
                    <a:lnTo>
                      <a:pt x="87630" y="762"/>
                    </a:lnTo>
                    <a:lnTo>
                      <a:pt x="95250" y="0"/>
                    </a:lnTo>
                    <a:lnTo>
                      <a:pt x="99822" y="0"/>
                    </a:lnTo>
                    <a:lnTo>
                      <a:pt x="101346" y="8382"/>
                    </a:lnTo>
                    <a:lnTo>
                      <a:pt x="103322" y="21074"/>
                    </a:lnTo>
                    <a:lnTo>
                      <a:pt x="104013" y="33909"/>
                    </a:lnTo>
                    <a:lnTo>
                      <a:pt x="104132" y="46743"/>
                    </a:lnTo>
                    <a:lnTo>
                      <a:pt x="104394" y="59436"/>
                    </a:lnTo>
                    <a:lnTo>
                      <a:pt x="105632" y="101727"/>
                    </a:lnTo>
                    <a:lnTo>
                      <a:pt x="107442" y="144018"/>
                    </a:lnTo>
                    <a:lnTo>
                      <a:pt x="113549" y="200275"/>
                    </a:lnTo>
                    <a:lnTo>
                      <a:pt x="119443" y="243744"/>
                    </a:lnTo>
                    <a:lnTo>
                      <a:pt x="120110" y="257806"/>
                    </a:lnTo>
                    <a:lnTo>
                      <a:pt x="87665" y="279796"/>
                    </a:lnTo>
                    <a:lnTo>
                      <a:pt x="55876" y="281928"/>
                    </a:lnTo>
                    <a:lnTo>
                      <a:pt x="49530" y="28194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8" name="Google Shape;2618;p37"/>
              <p:cNvSpPr/>
              <p:nvPr/>
            </p:nvSpPr>
            <p:spPr>
              <a:xfrm>
                <a:off x="7344156" y="3209543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810"/>
                    </a:moveTo>
                    <a:lnTo>
                      <a:pt x="0" y="12192"/>
                    </a:lnTo>
                    <a:lnTo>
                      <a:pt x="3048" y="15240"/>
                    </a:lnTo>
                    <a:lnTo>
                      <a:pt x="11430" y="15240"/>
                    </a:lnTo>
                    <a:lnTo>
                      <a:pt x="15240" y="12192"/>
                    </a:lnTo>
                    <a:lnTo>
                      <a:pt x="15240" y="7620"/>
                    </a:lnTo>
                    <a:lnTo>
                      <a:pt x="15240" y="3810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9" name="Google Shape;2619;p37"/>
            <p:cNvGrpSpPr/>
            <p:nvPr/>
          </p:nvGrpSpPr>
          <p:grpSpPr>
            <a:xfrm>
              <a:off x="8319955" y="2864023"/>
              <a:ext cx="1499569" cy="668621"/>
              <a:chOff x="8319955" y="2864023"/>
              <a:chExt cx="1499569" cy="668621"/>
            </a:xfrm>
          </p:grpSpPr>
          <p:pic>
            <p:nvPicPr>
              <p:cNvPr id="2620" name="Google Shape;2620;p3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9405353" y="2864023"/>
                <a:ext cx="171475" cy="1748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21" name="Google Shape;2621;p37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8319955" y="2880728"/>
                <a:ext cx="1499569" cy="6519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22" name="Google Shape;2622;p37"/>
            <p:cNvGrpSpPr/>
            <p:nvPr/>
          </p:nvGrpSpPr>
          <p:grpSpPr>
            <a:xfrm>
              <a:off x="6045707" y="4028693"/>
              <a:ext cx="66293" cy="59690"/>
              <a:chOff x="6045707" y="4028693"/>
              <a:chExt cx="66293" cy="59690"/>
            </a:xfrm>
          </p:grpSpPr>
          <p:sp>
            <p:nvSpPr>
              <p:cNvPr id="2623" name="Google Shape;2623;p37"/>
              <p:cNvSpPr/>
              <p:nvPr/>
            </p:nvSpPr>
            <p:spPr>
              <a:xfrm>
                <a:off x="6045707" y="4028693"/>
                <a:ext cx="33020" cy="6350"/>
              </a:xfrm>
              <a:custGeom>
                <a:rect b="b" l="l" r="r" t="t"/>
                <a:pathLst>
                  <a:path extrusionOk="0" h="6350" w="33020">
                    <a:moveTo>
                      <a:pt x="0" y="6096"/>
                    </a:moveTo>
                    <a:lnTo>
                      <a:pt x="30480" y="762"/>
                    </a:lnTo>
                    <a:lnTo>
                      <a:pt x="32004" y="762"/>
                    </a:lnTo>
                    <a:lnTo>
                      <a:pt x="32766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4" name="Google Shape;2624;p37"/>
              <p:cNvSpPr/>
              <p:nvPr/>
            </p:nvSpPr>
            <p:spPr>
              <a:xfrm>
                <a:off x="6058661" y="4078223"/>
                <a:ext cx="53339" cy="10160"/>
              </a:xfrm>
              <a:custGeom>
                <a:rect b="b" l="l" r="r" t="t"/>
                <a:pathLst>
                  <a:path extrusionOk="0" h="10160" w="53339">
                    <a:moveTo>
                      <a:pt x="0" y="7620"/>
                    </a:moveTo>
                    <a:lnTo>
                      <a:pt x="12394" y="9501"/>
                    </a:lnTo>
                    <a:lnTo>
                      <a:pt x="23145" y="10096"/>
                    </a:lnTo>
                    <a:lnTo>
                      <a:pt x="33754" y="8691"/>
                    </a:lnTo>
                    <a:lnTo>
                      <a:pt x="45720" y="4572"/>
                    </a:lnTo>
                    <a:lnTo>
                      <a:pt x="48006" y="3048"/>
                    </a:lnTo>
                    <a:lnTo>
                      <a:pt x="50292" y="1524"/>
                    </a:lnTo>
                    <a:lnTo>
                      <a:pt x="53340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25" name="Google Shape;2625;p37"/>
            <p:cNvGrpSpPr/>
            <p:nvPr/>
          </p:nvGrpSpPr>
          <p:grpSpPr>
            <a:xfrm>
              <a:off x="6364986" y="4023360"/>
              <a:ext cx="124460" cy="153289"/>
              <a:chOff x="6364986" y="4023360"/>
              <a:chExt cx="124460" cy="153289"/>
            </a:xfrm>
          </p:grpSpPr>
          <p:sp>
            <p:nvSpPr>
              <p:cNvPr id="2626" name="Google Shape;2626;p37"/>
              <p:cNvSpPr/>
              <p:nvPr/>
            </p:nvSpPr>
            <p:spPr>
              <a:xfrm>
                <a:off x="6425946" y="4023360"/>
                <a:ext cx="13335" cy="104139"/>
              </a:xfrm>
              <a:custGeom>
                <a:rect b="b" l="l" r="r" t="t"/>
                <a:pathLst>
                  <a:path extrusionOk="0" h="104139" w="13335">
                    <a:moveTo>
                      <a:pt x="0" y="0"/>
                    </a:moveTo>
                    <a:lnTo>
                      <a:pt x="9906" y="45720"/>
                    </a:lnTo>
                    <a:lnTo>
                      <a:pt x="12954" y="87630"/>
                    </a:lnTo>
                    <a:lnTo>
                      <a:pt x="12954" y="96012"/>
                    </a:lnTo>
                    <a:lnTo>
                      <a:pt x="12954" y="98298"/>
                    </a:lnTo>
                    <a:lnTo>
                      <a:pt x="12954" y="10363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7" name="Google Shape;2627;p37"/>
              <p:cNvSpPr/>
              <p:nvPr/>
            </p:nvSpPr>
            <p:spPr>
              <a:xfrm>
                <a:off x="6364986" y="4165854"/>
                <a:ext cx="124460" cy="10795"/>
              </a:xfrm>
              <a:custGeom>
                <a:rect b="b" l="l" r="r" t="t"/>
                <a:pathLst>
                  <a:path extrusionOk="0" h="10795" w="124460">
                    <a:moveTo>
                      <a:pt x="0" y="10667"/>
                    </a:moveTo>
                    <a:lnTo>
                      <a:pt x="50792" y="7560"/>
                    </a:lnTo>
                    <a:lnTo>
                      <a:pt x="80391" y="3643"/>
                    </a:lnTo>
                    <a:lnTo>
                      <a:pt x="92964" y="2095"/>
                    </a:lnTo>
                    <a:lnTo>
                      <a:pt x="105537" y="833"/>
                    </a:lnTo>
                    <a:lnTo>
                      <a:pt x="118110" y="0"/>
                    </a:lnTo>
                    <a:lnTo>
                      <a:pt x="120396" y="0"/>
                    </a:lnTo>
                    <a:lnTo>
                      <a:pt x="121920" y="0"/>
                    </a:lnTo>
                    <a:lnTo>
                      <a:pt x="124205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628" name="Google Shape;2628;p3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412217" y="4242803"/>
              <a:ext cx="112039" cy="91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9" name="Google Shape;2629;p3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903302" y="3978389"/>
              <a:ext cx="106348" cy="184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0" name="Google Shape;2630;p37"/>
            <p:cNvSpPr/>
            <p:nvPr/>
          </p:nvSpPr>
          <p:spPr>
            <a:xfrm>
              <a:off x="6621018" y="3968496"/>
              <a:ext cx="192404" cy="176529"/>
            </a:xfrm>
            <a:custGeom>
              <a:rect b="b" l="l" r="r" t="t"/>
              <a:pathLst>
                <a:path extrusionOk="0" h="176529" w="192404">
                  <a:moveTo>
                    <a:pt x="166116" y="0"/>
                  </a:moveTo>
                  <a:lnTo>
                    <a:pt x="118872" y="6096"/>
                  </a:lnTo>
                  <a:lnTo>
                    <a:pt x="72390" y="25146"/>
                  </a:lnTo>
                  <a:lnTo>
                    <a:pt x="70866" y="25908"/>
                  </a:lnTo>
                  <a:lnTo>
                    <a:pt x="58674" y="33528"/>
                  </a:lnTo>
                  <a:lnTo>
                    <a:pt x="62484" y="38100"/>
                  </a:lnTo>
                  <a:lnTo>
                    <a:pt x="68996" y="42767"/>
                  </a:lnTo>
                  <a:lnTo>
                    <a:pt x="78009" y="45720"/>
                  </a:lnTo>
                  <a:lnTo>
                    <a:pt x="87451" y="47529"/>
                  </a:lnTo>
                  <a:lnTo>
                    <a:pt x="95250" y="48768"/>
                  </a:lnTo>
                  <a:lnTo>
                    <a:pt x="108513" y="50946"/>
                  </a:lnTo>
                  <a:lnTo>
                    <a:pt x="121920" y="53054"/>
                  </a:lnTo>
                  <a:lnTo>
                    <a:pt x="135326" y="55304"/>
                  </a:lnTo>
                  <a:lnTo>
                    <a:pt x="148590" y="57912"/>
                  </a:lnTo>
                  <a:lnTo>
                    <a:pt x="155305" y="59114"/>
                  </a:lnTo>
                  <a:lnTo>
                    <a:pt x="161734" y="60674"/>
                  </a:lnTo>
                  <a:lnTo>
                    <a:pt x="167878" y="62948"/>
                  </a:lnTo>
                  <a:lnTo>
                    <a:pt x="173736" y="66294"/>
                  </a:lnTo>
                  <a:lnTo>
                    <a:pt x="170449" y="73949"/>
                  </a:lnTo>
                  <a:lnTo>
                    <a:pt x="128444" y="101786"/>
                  </a:lnTo>
                  <a:lnTo>
                    <a:pt x="87296" y="124956"/>
                  </a:lnTo>
                  <a:lnTo>
                    <a:pt x="51446" y="143970"/>
                  </a:lnTo>
                  <a:lnTo>
                    <a:pt x="36671" y="151828"/>
                  </a:lnTo>
                  <a:lnTo>
                    <a:pt x="22038" y="159972"/>
                  </a:lnTo>
                  <a:lnTo>
                    <a:pt x="7620" y="168402"/>
                  </a:lnTo>
                  <a:lnTo>
                    <a:pt x="0" y="172974"/>
                  </a:lnTo>
                  <a:lnTo>
                    <a:pt x="3810" y="170688"/>
                  </a:lnTo>
                  <a:lnTo>
                    <a:pt x="1524" y="174498"/>
                  </a:lnTo>
                  <a:lnTo>
                    <a:pt x="13525" y="175379"/>
                  </a:lnTo>
                  <a:lnTo>
                    <a:pt x="25527" y="175831"/>
                  </a:lnTo>
                  <a:lnTo>
                    <a:pt x="37528" y="175998"/>
                  </a:lnTo>
                  <a:lnTo>
                    <a:pt x="49530" y="176022"/>
                  </a:lnTo>
                  <a:lnTo>
                    <a:pt x="70104" y="175510"/>
                  </a:lnTo>
                  <a:lnTo>
                    <a:pt x="90678" y="174212"/>
                  </a:lnTo>
                  <a:lnTo>
                    <a:pt x="111252" y="172485"/>
                  </a:lnTo>
                  <a:lnTo>
                    <a:pt x="131826" y="170688"/>
                  </a:lnTo>
                  <a:lnTo>
                    <a:pt x="145101" y="169556"/>
                  </a:lnTo>
                  <a:lnTo>
                    <a:pt x="158591" y="168497"/>
                  </a:lnTo>
                  <a:lnTo>
                    <a:pt x="172223" y="167580"/>
                  </a:lnTo>
                  <a:lnTo>
                    <a:pt x="185928" y="166878"/>
                  </a:lnTo>
                  <a:lnTo>
                    <a:pt x="192024" y="166687"/>
                  </a:lnTo>
                  <a:lnTo>
                    <a:pt x="189547" y="167068"/>
                  </a:lnTo>
                  <a:lnTo>
                    <a:pt x="183356" y="167735"/>
                  </a:lnTo>
                  <a:lnTo>
                    <a:pt x="178308" y="168402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31" name="Google Shape;2631;p37"/>
            <p:cNvGrpSpPr/>
            <p:nvPr/>
          </p:nvGrpSpPr>
          <p:grpSpPr>
            <a:xfrm>
              <a:off x="6641972" y="4196334"/>
              <a:ext cx="174892" cy="104520"/>
              <a:chOff x="6641972" y="4196334"/>
              <a:chExt cx="174892" cy="104520"/>
            </a:xfrm>
          </p:grpSpPr>
          <p:sp>
            <p:nvSpPr>
              <p:cNvPr id="2632" name="Google Shape;2632;p37"/>
              <p:cNvSpPr/>
              <p:nvPr/>
            </p:nvSpPr>
            <p:spPr>
              <a:xfrm>
                <a:off x="6641972" y="4244340"/>
                <a:ext cx="26670" cy="56514"/>
              </a:xfrm>
              <a:custGeom>
                <a:rect b="b" l="l" r="r" t="t"/>
                <a:pathLst>
                  <a:path extrusionOk="0" h="56514" w="26670">
                    <a:moveTo>
                      <a:pt x="1143" y="0"/>
                    </a:moveTo>
                    <a:lnTo>
                      <a:pt x="500" y="10394"/>
                    </a:lnTo>
                    <a:lnTo>
                      <a:pt x="0" y="20859"/>
                    </a:lnTo>
                    <a:lnTo>
                      <a:pt x="71" y="31182"/>
                    </a:lnTo>
                    <a:lnTo>
                      <a:pt x="1143" y="41148"/>
                    </a:lnTo>
                    <a:lnTo>
                      <a:pt x="1905" y="45720"/>
                    </a:lnTo>
                    <a:lnTo>
                      <a:pt x="3429" y="52577"/>
                    </a:lnTo>
                    <a:lnTo>
                      <a:pt x="8001" y="54102"/>
                    </a:lnTo>
                    <a:lnTo>
                      <a:pt x="14097" y="56388"/>
                    </a:lnTo>
                    <a:lnTo>
                      <a:pt x="19431" y="53340"/>
                    </a:lnTo>
                    <a:lnTo>
                      <a:pt x="23241" y="48767"/>
                    </a:lnTo>
                    <a:lnTo>
                      <a:pt x="24003" y="46481"/>
                    </a:lnTo>
                    <a:lnTo>
                      <a:pt x="25527" y="44195"/>
                    </a:lnTo>
                    <a:lnTo>
                      <a:pt x="26289" y="42671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3" name="Google Shape;2633;p37"/>
              <p:cNvSpPr/>
              <p:nvPr/>
            </p:nvSpPr>
            <p:spPr>
              <a:xfrm>
                <a:off x="6643877" y="4196334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048"/>
                    </a:moveTo>
                    <a:lnTo>
                      <a:pt x="0" y="12192"/>
                    </a:lnTo>
                    <a:lnTo>
                      <a:pt x="3810" y="15240"/>
                    </a:lnTo>
                    <a:lnTo>
                      <a:pt x="12192" y="15240"/>
                    </a:lnTo>
                    <a:lnTo>
                      <a:pt x="15240" y="12192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634" name="Google Shape;2634;p37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702539" y="4206227"/>
                <a:ext cx="114325" cy="853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635" name="Google Shape;2635;p37"/>
            <p:cNvSpPr/>
            <p:nvPr/>
          </p:nvSpPr>
          <p:spPr>
            <a:xfrm>
              <a:off x="6676287" y="3916679"/>
              <a:ext cx="46354" cy="51435"/>
            </a:xfrm>
            <a:custGeom>
              <a:rect b="b" l="l" r="r" t="t"/>
              <a:pathLst>
                <a:path extrusionOk="0" h="51435" w="46354">
                  <a:moveTo>
                    <a:pt x="1119" y="3810"/>
                  </a:moveTo>
                  <a:lnTo>
                    <a:pt x="1131" y="12954"/>
                  </a:lnTo>
                  <a:lnTo>
                    <a:pt x="1214" y="22098"/>
                  </a:lnTo>
                  <a:lnTo>
                    <a:pt x="1440" y="31242"/>
                  </a:lnTo>
                  <a:lnTo>
                    <a:pt x="1881" y="40386"/>
                  </a:lnTo>
                  <a:lnTo>
                    <a:pt x="1881" y="43434"/>
                  </a:lnTo>
                  <a:lnTo>
                    <a:pt x="1881" y="46482"/>
                  </a:lnTo>
                  <a:lnTo>
                    <a:pt x="1881" y="48768"/>
                  </a:lnTo>
                  <a:lnTo>
                    <a:pt x="357" y="42672"/>
                  </a:lnTo>
                  <a:lnTo>
                    <a:pt x="357" y="37338"/>
                  </a:lnTo>
                  <a:lnTo>
                    <a:pt x="357" y="31242"/>
                  </a:lnTo>
                  <a:lnTo>
                    <a:pt x="0" y="24848"/>
                  </a:lnTo>
                  <a:lnTo>
                    <a:pt x="357" y="18383"/>
                  </a:lnTo>
                  <a:lnTo>
                    <a:pt x="1857" y="12061"/>
                  </a:lnTo>
                  <a:lnTo>
                    <a:pt x="4929" y="6096"/>
                  </a:lnTo>
                  <a:lnTo>
                    <a:pt x="7977" y="1524"/>
                  </a:lnTo>
                  <a:lnTo>
                    <a:pt x="17121" y="0"/>
                  </a:lnTo>
                  <a:lnTo>
                    <a:pt x="22455" y="2286"/>
                  </a:lnTo>
                  <a:lnTo>
                    <a:pt x="30075" y="4572"/>
                  </a:lnTo>
                  <a:lnTo>
                    <a:pt x="34647" y="15240"/>
                  </a:lnTo>
                  <a:lnTo>
                    <a:pt x="36933" y="22098"/>
                  </a:lnTo>
                  <a:lnTo>
                    <a:pt x="37564" y="28872"/>
                  </a:lnTo>
                  <a:lnTo>
                    <a:pt x="37980" y="37433"/>
                  </a:lnTo>
                  <a:lnTo>
                    <a:pt x="39397" y="45565"/>
                  </a:lnTo>
                  <a:lnTo>
                    <a:pt x="43029" y="51054"/>
                  </a:lnTo>
                  <a:lnTo>
                    <a:pt x="43791" y="51054"/>
                  </a:lnTo>
                  <a:lnTo>
                    <a:pt x="45315" y="51054"/>
                  </a:lnTo>
                  <a:lnTo>
                    <a:pt x="46077" y="51054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36" name="Google Shape;2636;p3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764261" y="4634471"/>
              <a:ext cx="134137" cy="2301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37" name="Google Shape;2637;p37"/>
            <p:cNvGrpSpPr/>
            <p:nvPr/>
          </p:nvGrpSpPr>
          <p:grpSpPr>
            <a:xfrm>
              <a:off x="6291072" y="4644389"/>
              <a:ext cx="87629" cy="59055"/>
              <a:chOff x="6291072" y="4644389"/>
              <a:chExt cx="87629" cy="59055"/>
            </a:xfrm>
          </p:grpSpPr>
          <p:sp>
            <p:nvSpPr>
              <p:cNvPr id="2638" name="Google Shape;2638;p37"/>
              <p:cNvSpPr/>
              <p:nvPr/>
            </p:nvSpPr>
            <p:spPr>
              <a:xfrm>
                <a:off x="6291072" y="4644389"/>
                <a:ext cx="58420" cy="10795"/>
              </a:xfrm>
              <a:custGeom>
                <a:rect b="b" l="l" r="r" t="t"/>
                <a:pathLst>
                  <a:path extrusionOk="0" h="10795" w="58420">
                    <a:moveTo>
                      <a:pt x="0" y="0"/>
                    </a:moveTo>
                    <a:lnTo>
                      <a:pt x="11584" y="5845"/>
                    </a:lnTo>
                    <a:lnTo>
                      <a:pt x="20669" y="9048"/>
                    </a:lnTo>
                    <a:lnTo>
                      <a:pt x="29896" y="10394"/>
                    </a:lnTo>
                    <a:lnTo>
                      <a:pt x="41910" y="10667"/>
                    </a:lnTo>
                    <a:lnTo>
                      <a:pt x="48006" y="10667"/>
                    </a:lnTo>
                    <a:lnTo>
                      <a:pt x="52577" y="9905"/>
                    </a:lnTo>
                    <a:lnTo>
                      <a:pt x="57912" y="8381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9" name="Google Shape;2639;p37"/>
              <p:cNvSpPr/>
              <p:nvPr/>
            </p:nvSpPr>
            <p:spPr>
              <a:xfrm>
                <a:off x="6310122" y="4690109"/>
                <a:ext cx="68579" cy="13335"/>
              </a:xfrm>
              <a:custGeom>
                <a:rect b="b" l="l" r="r" t="t"/>
                <a:pathLst>
                  <a:path extrusionOk="0" h="13335" w="68579">
                    <a:moveTo>
                      <a:pt x="0" y="9906"/>
                    </a:moveTo>
                    <a:lnTo>
                      <a:pt x="14799" y="12418"/>
                    </a:lnTo>
                    <a:lnTo>
                      <a:pt x="28098" y="12858"/>
                    </a:lnTo>
                    <a:lnTo>
                      <a:pt x="41255" y="10870"/>
                    </a:lnTo>
                    <a:lnTo>
                      <a:pt x="55626" y="6096"/>
                    </a:lnTo>
                    <a:lnTo>
                      <a:pt x="60198" y="4572"/>
                    </a:lnTo>
                    <a:lnTo>
                      <a:pt x="64008" y="2286"/>
                    </a:lnTo>
                    <a:lnTo>
                      <a:pt x="68580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4" name="Google Shape;2644;p38"/>
          <p:cNvGrpSpPr/>
          <p:nvPr/>
        </p:nvGrpSpPr>
        <p:grpSpPr>
          <a:xfrm>
            <a:off x="428536" y="605141"/>
            <a:ext cx="7883215" cy="3479492"/>
            <a:chOff x="2485644" y="2425852"/>
            <a:chExt cx="6656996" cy="3750665"/>
          </a:xfrm>
        </p:grpSpPr>
        <p:sp>
          <p:nvSpPr>
            <p:cNvPr id="2645" name="Google Shape;2645;p38"/>
            <p:cNvSpPr/>
            <p:nvPr/>
          </p:nvSpPr>
          <p:spPr>
            <a:xfrm>
              <a:off x="4523994" y="2763773"/>
              <a:ext cx="1256029" cy="116839"/>
            </a:xfrm>
            <a:custGeom>
              <a:rect b="b" l="l" r="r" t="t"/>
              <a:pathLst>
                <a:path extrusionOk="0" h="116839" w="1256029">
                  <a:moveTo>
                    <a:pt x="0" y="116586"/>
                  </a:moveTo>
                  <a:lnTo>
                    <a:pt x="38278" y="116550"/>
                  </a:lnTo>
                  <a:lnTo>
                    <a:pt x="76485" y="116300"/>
                  </a:lnTo>
                  <a:lnTo>
                    <a:pt x="152400" y="114300"/>
                  </a:lnTo>
                  <a:lnTo>
                    <a:pt x="194000" y="111621"/>
                  </a:lnTo>
                  <a:lnTo>
                    <a:pt x="235458" y="108299"/>
                  </a:lnTo>
                  <a:lnTo>
                    <a:pt x="276915" y="104548"/>
                  </a:lnTo>
                  <a:lnTo>
                    <a:pt x="318516" y="100584"/>
                  </a:lnTo>
                  <a:lnTo>
                    <a:pt x="367795" y="95321"/>
                  </a:lnTo>
                  <a:lnTo>
                    <a:pt x="417290" y="89916"/>
                  </a:lnTo>
                  <a:lnTo>
                    <a:pt x="466927" y="84510"/>
                  </a:lnTo>
                  <a:lnTo>
                    <a:pt x="516636" y="79247"/>
                  </a:lnTo>
                  <a:lnTo>
                    <a:pt x="566475" y="73985"/>
                  </a:lnTo>
                  <a:lnTo>
                    <a:pt x="616458" y="68579"/>
                  </a:lnTo>
                  <a:lnTo>
                    <a:pt x="666440" y="63174"/>
                  </a:lnTo>
                  <a:lnTo>
                    <a:pt x="716280" y="57911"/>
                  </a:lnTo>
                  <a:lnTo>
                    <a:pt x="761920" y="52815"/>
                  </a:lnTo>
                  <a:lnTo>
                    <a:pt x="807451" y="47682"/>
                  </a:lnTo>
                  <a:lnTo>
                    <a:pt x="852946" y="42659"/>
                  </a:lnTo>
                  <a:lnTo>
                    <a:pt x="898477" y="37892"/>
                  </a:lnTo>
                  <a:lnTo>
                    <a:pt x="944118" y="33527"/>
                  </a:lnTo>
                  <a:lnTo>
                    <a:pt x="992695" y="28384"/>
                  </a:lnTo>
                  <a:lnTo>
                    <a:pt x="1041273" y="23240"/>
                  </a:lnTo>
                  <a:lnTo>
                    <a:pt x="1089850" y="18097"/>
                  </a:lnTo>
                  <a:lnTo>
                    <a:pt x="1138428" y="12953"/>
                  </a:lnTo>
                  <a:lnTo>
                    <a:pt x="1163002" y="10548"/>
                  </a:lnTo>
                  <a:lnTo>
                    <a:pt x="1187577" y="8000"/>
                  </a:lnTo>
                  <a:lnTo>
                    <a:pt x="1212151" y="5453"/>
                  </a:lnTo>
                  <a:lnTo>
                    <a:pt x="1236726" y="3047"/>
                  </a:lnTo>
                  <a:lnTo>
                    <a:pt x="1246632" y="1523"/>
                  </a:lnTo>
                  <a:lnTo>
                    <a:pt x="1249680" y="1523"/>
                  </a:lnTo>
                  <a:lnTo>
                    <a:pt x="1255776" y="761"/>
                  </a:lnTo>
                  <a:lnTo>
                    <a:pt x="1247394" y="0"/>
                  </a:lnTo>
                  <a:lnTo>
                    <a:pt x="1245108" y="2285"/>
                  </a:lnTo>
                  <a:lnTo>
                    <a:pt x="1236726" y="3047"/>
                  </a:lnTo>
                  <a:lnTo>
                    <a:pt x="1231392" y="3047"/>
                  </a:lnTo>
                  <a:lnTo>
                    <a:pt x="1226820" y="3047"/>
                  </a:lnTo>
                  <a:lnTo>
                    <a:pt x="1221486" y="3047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38"/>
            <p:cNvSpPr/>
            <p:nvPr/>
          </p:nvSpPr>
          <p:spPr>
            <a:xfrm>
              <a:off x="5380482" y="4078985"/>
              <a:ext cx="41275" cy="773429"/>
            </a:xfrm>
            <a:custGeom>
              <a:rect b="b" l="l" r="r" t="t"/>
              <a:pathLst>
                <a:path extrusionOk="0" h="773429" w="41275">
                  <a:moveTo>
                    <a:pt x="0" y="0"/>
                  </a:moveTo>
                  <a:lnTo>
                    <a:pt x="250" y="13716"/>
                  </a:lnTo>
                  <a:lnTo>
                    <a:pt x="857" y="27432"/>
                  </a:lnTo>
                  <a:lnTo>
                    <a:pt x="1607" y="41148"/>
                  </a:lnTo>
                  <a:lnTo>
                    <a:pt x="2286" y="54864"/>
                  </a:lnTo>
                  <a:lnTo>
                    <a:pt x="4119" y="81272"/>
                  </a:lnTo>
                  <a:lnTo>
                    <a:pt x="6096" y="107823"/>
                  </a:lnTo>
                  <a:lnTo>
                    <a:pt x="8072" y="134373"/>
                  </a:lnTo>
                  <a:lnTo>
                    <a:pt x="9906" y="160782"/>
                  </a:lnTo>
                  <a:lnTo>
                    <a:pt x="14287" y="232029"/>
                  </a:lnTo>
                  <a:lnTo>
                    <a:pt x="17526" y="303276"/>
                  </a:lnTo>
                  <a:lnTo>
                    <a:pt x="18704" y="347269"/>
                  </a:lnTo>
                  <a:lnTo>
                    <a:pt x="18954" y="391191"/>
                  </a:lnTo>
                  <a:lnTo>
                    <a:pt x="18490" y="434971"/>
                  </a:lnTo>
                  <a:lnTo>
                    <a:pt x="17526" y="478536"/>
                  </a:lnTo>
                  <a:lnTo>
                    <a:pt x="16978" y="508706"/>
                  </a:lnTo>
                  <a:lnTo>
                    <a:pt x="16573" y="538734"/>
                  </a:lnTo>
                  <a:lnTo>
                    <a:pt x="16454" y="568761"/>
                  </a:lnTo>
                  <a:lnTo>
                    <a:pt x="16764" y="598932"/>
                  </a:lnTo>
                  <a:lnTo>
                    <a:pt x="19526" y="648462"/>
                  </a:lnTo>
                  <a:lnTo>
                    <a:pt x="25146" y="697992"/>
                  </a:lnTo>
                  <a:lnTo>
                    <a:pt x="32539" y="742997"/>
                  </a:lnTo>
                  <a:lnTo>
                    <a:pt x="38862" y="768096"/>
                  </a:lnTo>
                  <a:lnTo>
                    <a:pt x="40386" y="773430"/>
                  </a:lnTo>
                  <a:lnTo>
                    <a:pt x="41148" y="770382"/>
                  </a:lnTo>
                  <a:lnTo>
                    <a:pt x="40386" y="771144"/>
                  </a:lnTo>
                  <a:lnTo>
                    <a:pt x="38862" y="768096"/>
                  </a:lnTo>
                  <a:lnTo>
                    <a:pt x="32004" y="758952"/>
                  </a:lnTo>
                  <a:lnTo>
                    <a:pt x="28956" y="755142"/>
                  </a:lnTo>
                  <a:lnTo>
                    <a:pt x="25146" y="747522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38"/>
            <p:cNvSpPr/>
            <p:nvPr/>
          </p:nvSpPr>
          <p:spPr>
            <a:xfrm>
              <a:off x="6183629" y="4869179"/>
              <a:ext cx="2931159" cy="67945"/>
            </a:xfrm>
            <a:custGeom>
              <a:rect b="b" l="l" r="r" t="t"/>
              <a:pathLst>
                <a:path extrusionOk="0" h="67945" w="2931159">
                  <a:moveTo>
                    <a:pt x="0" y="67056"/>
                  </a:moveTo>
                  <a:lnTo>
                    <a:pt x="12001" y="67175"/>
                  </a:lnTo>
                  <a:lnTo>
                    <a:pt x="24003" y="67437"/>
                  </a:lnTo>
                  <a:lnTo>
                    <a:pt x="36004" y="67698"/>
                  </a:lnTo>
                  <a:lnTo>
                    <a:pt x="48006" y="67818"/>
                  </a:lnTo>
                  <a:lnTo>
                    <a:pt x="67877" y="67317"/>
                  </a:lnTo>
                  <a:lnTo>
                    <a:pt x="87534" y="66103"/>
                  </a:lnTo>
                  <a:lnTo>
                    <a:pt x="107049" y="64603"/>
                  </a:lnTo>
                  <a:lnTo>
                    <a:pt x="126492" y="63246"/>
                  </a:lnTo>
                  <a:lnTo>
                    <a:pt x="161341" y="61995"/>
                  </a:lnTo>
                  <a:lnTo>
                    <a:pt x="196119" y="60674"/>
                  </a:lnTo>
                  <a:lnTo>
                    <a:pt x="230755" y="59495"/>
                  </a:lnTo>
                  <a:lnTo>
                    <a:pt x="265176" y="58674"/>
                  </a:lnTo>
                  <a:lnTo>
                    <a:pt x="296037" y="57912"/>
                  </a:lnTo>
                  <a:lnTo>
                    <a:pt x="326898" y="57721"/>
                  </a:lnTo>
                  <a:lnTo>
                    <a:pt x="357759" y="57816"/>
                  </a:lnTo>
                  <a:lnTo>
                    <a:pt x="388620" y="57912"/>
                  </a:lnTo>
                  <a:lnTo>
                    <a:pt x="438375" y="58052"/>
                  </a:lnTo>
                  <a:lnTo>
                    <a:pt x="488021" y="58302"/>
                  </a:lnTo>
                  <a:lnTo>
                    <a:pt x="537630" y="58405"/>
                  </a:lnTo>
                  <a:lnTo>
                    <a:pt x="587276" y="58107"/>
                  </a:lnTo>
                  <a:lnTo>
                    <a:pt x="637032" y="57150"/>
                  </a:lnTo>
                  <a:lnTo>
                    <a:pt x="678632" y="55887"/>
                  </a:lnTo>
                  <a:lnTo>
                    <a:pt x="720090" y="54483"/>
                  </a:lnTo>
                  <a:lnTo>
                    <a:pt x="761547" y="53078"/>
                  </a:lnTo>
                  <a:lnTo>
                    <a:pt x="803148" y="51816"/>
                  </a:lnTo>
                  <a:lnTo>
                    <a:pt x="847605" y="50684"/>
                  </a:lnTo>
                  <a:lnTo>
                    <a:pt x="891921" y="49625"/>
                  </a:lnTo>
                  <a:lnTo>
                    <a:pt x="936236" y="48708"/>
                  </a:lnTo>
                  <a:lnTo>
                    <a:pt x="980694" y="48006"/>
                  </a:lnTo>
                  <a:lnTo>
                    <a:pt x="1025842" y="47541"/>
                  </a:lnTo>
                  <a:lnTo>
                    <a:pt x="1070991" y="47148"/>
                  </a:lnTo>
                  <a:lnTo>
                    <a:pt x="1116139" y="46612"/>
                  </a:lnTo>
                  <a:lnTo>
                    <a:pt x="1161288" y="45720"/>
                  </a:lnTo>
                  <a:lnTo>
                    <a:pt x="1208734" y="44005"/>
                  </a:lnTo>
                  <a:lnTo>
                    <a:pt x="1256252" y="42291"/>
                  </a:lnTo>
                  <a:lnTo>
                    <a:pt x="1303912" y="40576"/>
                  </a:lnTo>
                  <a:lnTo>
                    <a:pt x="1351788" y="38862"/>
                  </a:lnTo>
                  <a:lnTo>
                    <a:pt x="1402080" y="36909"/>
                  </a:lnTo>
                  <a:lnTo>
                    <a:pt x="1452372" y="34671"/>
                  </a:lnTo>
                  <a:lnTo>
                    <a:pt x="1502664" y="32432"/>
                  </a:lnTo>
                  <a:lnTo>
                    <a:pt x="1552956" y="30480"/>
                  </a:lnTo>
                  <a:lnTo>
                    <a:pt x="1603700" y="28205"/>
                  </a:lnTo>
                  <a:lnTo>
                    <a:pt x="1654302" y="26003"/>
                  </a:lnTo>
                  <a:lnTo>
                    <a:pt x="1704903" y="23943"/>
                  </a:lnTo>
                  <a:lnTo>
                    <a:pt x="1755648" y="22098"/>
                  </a:lnTo>
                  <a:lnTo>
                    <a:pt x="1803784" y="21085"/>
                  </a:lnTo>
                  <a:lnTo>
                    <a:pt x="1852136" y="20288"/>
                  </a:lnTo>
                  <a:lnTo>
                    <a:pt x="1900630" y="19633"/>
                  </a:lnTo>
                  <a:lnTo>
                    <a:pt x="1949195" y="19050"/>
                  </a:lnTo>
                  <a:lnTo>
                    <a:pt x="1995368" y="19038"/>
                  </a:lnTo>
                  <a:lnTo>
                    <a:pt x="2041397" y="18954"/>
                  </a:lnTo>
                  <a:lnTo>
                    <a:pt x="2087427" y="18728"/>
                  </a:lnTo>
                  <a:lnTo>
                    <a:pt x="2133600" y="18288"/>
                  </a:lnTo>
                  <a:lnTo>
                    <a:pt x="2179760" y="17156"/>
                  </a:lnTo>
                  <a:lnTo>
                    <a:pt x="2225706" y="16097"/>
                  </a:lnTo>
                  <a:lnTo>
                    <a:pt x="2271510" y="15180"/>
                  </a:lnTo>
                  <a:lnTo>
                    <a:pt x="2317242" y="14478"/>
                  </a:lnTo>
                  <a:lnTo>
                    <a:pt x="2370963" y="13358"/>
                  </a:lnTo>
                  <a:lnTo>
                    <a:pt x="2424684" y="12382"/>
                  </a:lnTo>
                  <a:lnTo>
                    <a:pt x="2478404" y="11691"/>
                  </a:lnTo>
                  <a:lnTo>
                    <a:pt x="2532126" y="11430"/>
                  </a:lnTo>
                  <a:lnTo>
                    <a:pt x="2569285" y="11287"/>
                  </a:lnTo>
                  <a:lnTo>
                    <a:pt x="2606516" y="10858"/>
                  </a:lnTo>
                  <a:lnTo>
                    <a:pt x="2643889" y="10144"/>
                  </a:lnTo>
                  <a:lnTo>
                    <a:pt x="2681478" y="9144"/>
                  </a:lnTo>
                  <a:lnTo>
                    <a:pt x="2714505" y="8215"/>
                  </a:lnTo>
                  <a:lnTo>
                    <a:pt x="2747391" y="6858"/>
                  </a:lnTo>
                  <a:lnTo>
                    <a:pt x="2780276" y="5500"/>
                  </a:lnTo>
                  <a:lnTo>
                    <a:pt x="2813304" y="4572"/>
                  </a:lnTo>
                  <a:lnTo>
                    <a:pt x="2837295" y="3702"/>
                  </a:lnTo>
                  <a:lnTo>
                    <a:pt x="2861214" y="3333"/>
                  </a:lnTo>
                  <a:lnTo>
                    <a:pt x="2884991" y="3393"/>
                  </a:lnTo>
                  <a:lnTo>
                    <a:pt x="2908554" y="3810"/>
                  </a:lnTo>
                  <a:lnTo>
                    <a:pt x="2916174" y="3810"/>
                  </a:lnTo>
                  <a:lnTo>
                    <a:pt x="2923032" y="3810"/>
                  </a:lnTo>
                  <a:lnTo>
                    <a:pt x="2930652" y="3810"/>
                  </a:lnTo>
                  <a:lnTo>
                    <a:pt x="2916757" y="4286"/>
                  </a:lnTo>
                  <a:lnTo>
                    <a:pt x="2904077" y="3619"/>
                  </a:lnTo>
                  <a:lnTo>
                    <a:pt x="2891539" y="2095"/>
                  </a:lnTo>
                  <a:lnTo>
                    <a:pt x="2878074" y="0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38"/>
            <p:cNvSpPr/>
            <p:nvPr/>
          </p:nvSpPr>
          <p:spPr>
            <a:xfrm>
              <a:off x="7201661" y="5596128"/>
              <a:ext cx="767079" cy="96520"/>
            </a:xfrm>
            <a:custGeom>
              <a:rect b="b" l="l" r="r" t="t"/>
              <a:pathLst>
                <a:path extrusionOk="0" h="96520" w="767079">
                  <a:moveTo>
                    <a:pt x="0" y="96012"/>
                  </a:moveTo>
                  <a:lnTo>
                    <a:pt x="18859" y="91487"/>
                  </a:lnTo>
                  <a:lnTo>
                    <a:pt x="37719" y="87820"/>
                  </a:lnTo>
                  <a:lnTo>
                    <a:pt x="56578" y="84439"/>
                  </a:lnTo>
                  <a:lnTo>
                    <a:pt x="75438" y="80772"/>
                  </a:lnTo>
                  <a:lnTo>
                    <a:pt x="126396" y="72580"/>
                  </a:lnTo>
                  <a:lnTo>
                    <a:pt x="176784" y="65532"/>
                  </a:lnTo>
                  <a:lnTo>
                    <a:pt x="233362" y="58412"/>
                  </a:lnTo>
                  <a:lnTo>
                    <a:pt x="289941" y="52577"/>
                  </a:lnTo>
                  <a:lnTo>
                    <a:pt x="346519" y="47315"/>
                  </a:lnTo>
                  <a:lnTo>
                    <a:pt x="403098" y="41909"/>
                  </a:lnTo>
                  <a:lnTo>
                    <a:pt x="427684" y="39254"/>
                  </a:lnTo>
                  <a:lnTo>
                    <a:pt x="452342" y="36099"/>
                  </a:lnTo>
                  <a:lnTo>
                    <a:pt x="477142" y="32801"/>
                  </a:lnTo>
                  <a:lnTo>
                    <a:pt x="502158" y="29717"/>
                  </a:lnTo>
                  <a:lnTo>
                    <a:pt x="547318" y="24062"/>
                  </a:lnTo>
                  <a:lnTo>
                    <a:pt x="592550" y="18764"/>
                  </a:lnTo>
                  <a:lnTo>
                    <a:pt x="637924" y="14180"/>
                  </a:lnTo>
                  <a:lnTo>
                    <a:pt x="683514" y="10667"/>
                  </a:lnTo>
                  <a:lnTo>
                    <a:pt x="697789" y="9977"/>
                  </a:lnTo>
                  <a:lnTo>
                    <a:pt x="711993" y="9143"/>
                  </a:lnTo>
                  <a:lnTo>
                    <a:pt x="726055" y="8310"/>
                  </a:lnTo>
                  <a:lnTo>
                    <a:pt x="739902" y="7619"/>
                  </a:lnTo>
                  <a:lnTo>
                    <a:pt x="748284" y="6857"/>
                  </a:lnTo>
                  <a:lnTo>
                    <a:pt x="756666" y="6857"/>
                  </a:lnTo>
                  <a:lnTo>
                    <a:pt x="765048" y="6095"/>
                  </a:lnTo>
                  <a:lnTo>
                    <a:pt x="765810" y="5333"/>
                  </a:lnTo>
                  <a:lnTo>
                    <a:pt x="766572" y="5333"/>
                  </a:lnTo>
                  <a:lnTo>
                    <a:pt x="759833" y="4179"/>
                  </a:lnTo>
                  <a:lnTo>
                    <a:pt x="753236" y="2952"/>
                  </a:lnTo>
                  <a:lnTo>
                    <a:pt x="746640" y="1583"/>
                  </a:lnTo>
                  <a:lnTo>
                    <a:pt x="739902" y="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49" name="Google Shape;2649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51260" y="2425852"/>
              <a:ext cx="374472" cy="2725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50" name="Google Shape;2650;p38"/>
            <p:cNvGrpSpPr/>
            <p:nvPr/>
          </p:nvGrpSpPr>
          <p:grpSpPr>
            <a:xfrm>
              <a:off x="4986527" y="2438234"/>
              <a:ext cx="697395" cy="204381"/>
              <a:chOff x="4986527" y="2438234"/>
              <a:chExt cx="697395" cy="204381"/>
            </a:xfrm>
          </p:grpSpPr>
          <p:sp>
            <p:nvSpPr>
              <p:cNvPr id="2651" name="Google Shape;2651;p38"/>
              <p:cNvSpPr/>
              <p:nvPr/>
            </p:nvSpPr>
            <p:spPr>
              <a:xfrm>
                <a:off x="4986527" y="2516885"/>
                <a:ext cx="1904" cy="125730"/>
              </a:xfrm>
              <a:custGeom>
                <a:rect b="b" l="l" r="r" t="t"/>
                <a:pathLst>
                  <a:path extrusionOk="0" h="125730" w="1904">
                    <a:moveTo>
                      <a:pt x="1524" y="0"/>
                    </a:moveTo>
                    <a:lnTo>
                      <a:pt x="1083" y="16692"/>
                    </a:lnTo>
                    <a:lnTo>
                      <a:pt x="857" y="33527"/>
                    </a:lnTo>
                    <a:lnTo>
                      <a:pt x="773" y="50363"/>
                    </a:lnTo>
                    <a:lnTo>
                      <a:pt x="762" y="67056"/>
                    </a:lnTo>
                    <a:lnTo>
                      <a:pt x="750" y="80772"/>
                    </a:lnTo>
                    <a:lnTo>
                      <a:pt x="666" y="94487"/>
                    </a:lnTo>
                    <a:lnTo>
                      <a:pt x="440" y="108203"/>
                    </a:lnTo>
                    <a:lnTo>
                      <a:pt x="0" y="121920"/>
                    </a:lnTo>
                    <a:lnTo>
                      <a:pt x="0" y="123444"/>
                    </a:lnTo>
                    <a:lnTo>
                      <a:pt x="0" y="124205"/>
                    </a:lnTo>
                    <a:lnTo>
                      <a:pt x="0" y="12573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652" name="Google Shape;2652;p3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041226" y="2459570"/>
                <a:ext cx="344754" cy="1786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53" name="Google Shape;2653;p3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419178" y="2438234"/>
                <a:ext cx="264744" cy="1824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54" name="Google Shape;2654;p38"/>
            <p:cNvGrpSpPr/>
            <p:nvPr/>
          </p:nvGrpSpPr>
          <p:grpSpPr>
            <a:xfrm>
              <a:off x="2485644" y="3262121"/>
              <a:ext cx="269493" cy="492759"/>
              <a:chOff x="2485644" y="3262121"/>
              <a:chExt cx="269493" cy="492759"/>
            </a:xfrm>
          </p:grpSpPr>
          <p:sp>
            <p:nvSpPr>
              <p:cNvPr id="2655" name="Google Shape;2655;p38"/>
              <p:cNvSpPr/>
              <p:nvPr/>
            </p:nvSpPr>
            <p:spPr>
              <a:xfrm>
                <a:off x="2500884" y="3406901"/>
                <a:ext cx="20319" cy="224154"/>
              </a:xfrm>
              <a:custGeom>
                <a:rect b="b" l="l" r="r" t="t"/>
                <a:pathLst>
                  <a:path extrusionOk="0" h="224154" w="20319">
                    <a:moveTo>
                      <a:pt x="0" y="0"/>
                    </a:moveTo>
                    <a:lnTo>
                      <a:pt x="2631" y="19431"/>
                    </a:lnTo>
                    <a:lnTo>
                      <a:pt x="5619" y="38862"/>
                    </a:lnTo>
                    <a:lnTo>
                      <a:pt x="8465" y="58293"/>
                    </a:lnTo>
                    <a:lnTo>
                      <a:pt x="12442" y="99452"/>
                    </a:lnTo>
                    <a:lnTo>
                      <a:pt x="13989" y="143196"/>
                    </a:lnTo>
                    <a:lnTo>
                      <a:pt x="14478" y="165354"/>
                    </a:lnTo>
                    <a:lnTo>
                      <a:pt x="14085" y="177641"/>
                    </a:lnTo>
                    <a:lnTo>
                      <a:pt x="13620" y="191643"/>
                    </a:lnTo>
                    <a:lnTo>
                      <a:pt x="14156" y="205644"/>
                    </a:lnTo>
                    <a:lnTo>
                      <a:pt x="16764" y="217932"/>
                    </a:lnTo>
                    <a:lnTo>
                      <a:pt x="19812" y="224028"/>
                    </a:lnTo>
                    <a:lnTo>
                      <a:pt x="19050" y="215646"/>
                    </a:lnTo>
                    <a:lnTo>
                      <a:pt x="19050" y="214122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6" name="Google Shape;2656;p38"/>
              <p:cNvSpPr/>
              <p:nvPr/>
            </p:nvSpPr>
            <p:spPr>
              <a:xfrm>
                <a:off x="2513838" y="3454145"/>
                <a:ext cx="71755" cy="82550"/>
              </a:xfrm>
              <a:custGeom>
                <a:rect b="b" l="l" r="r" t="t"/>
                <a:pathLst>
                  <a:path extrusionOk="0" h="82550" w="71755">
                    <a:moveTo>
                      <a:pt x="0" y="16763"/>
                    </a:moveTo>
                    <a:lnTo>
                      <a:pt x="8143" y="8143"/>
                    </a:lnTo>
                    <a:lnTo>
                      <a:pt x="14858" y="3238"/>
                    </a:lnTo>
                    <a:lnTo>
                      <a:pt x="22717" y="904"/>
                    </a:lnTo>
                    <a:lnTo>
                      <a:pt x="34290" y="0"/>
                    </a:lnTo>
                    <a:lnTo>
                      <a:pt x="42898" y="142"/>
                    </a:lnTo>
                    <a:lnTo>
                      <a:pt x="71187" y="29289"/>
                    </a:lnTo>
                    <a:lnTo>
                      <a:pt x="70104" y="35813"/>
                    </a:lnTo>
                    <a:lnTo>
                      <a:pt x="41910" y="67817"/>
                    </a:lnTo>
                    <a:lnTo>
                      <a:pt x="3810" y="82295"/>
                    </a:lnTo>
                    <a:lnTo>
                      <a:pt x="3048" y="79247"/>
                    </a:lnTo>
                    <a:lnTo>
                      <a:pt x="0" y="74675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7" name="Google Shape;2657;p38"/>
              <p:cNvSpPr/>
              <p:nvPr/>
            </p:nvSpPr>
            <p:spPr>
              <a:xfrm>
                <a:off x="2485644" y="3262121"/>
                <a:ext cx="71119" cy="113664"/>
              </a:xfrm>
              <a:custGeom>
                <a:rect b="b" l="l" r="r" t="t"/>
                <a:pathLst>
                  <a:path extrusionOk="0" h="113664" w="71119">
                    <a:moveTo>
                      <a:pt x="0" y="75437"/>
                    </a:moveTo>
                    <a:lnTo>
                      <a:pt x="16763" y="35813"/>
                    </a:lnTo>
                    <a:lnTo>
                      <a:pt x="21657" y="28825"/>
                    </a:lnTo>
                    <a:lnTo>
                      <a:pt x="26193" y="21621"/>
                    </a:lnTo>
                    <a:lnTo>
                      <a:pt x="30587" y="14275"/>
                    </a:lnTo>
                    <a:lnTo>
                      <a:pt x="35051" y="6857"/>
                    </a:lnTo>
                    <a:lnTo>
                      <a:pt x="36575" y="4571"/>
                    </a:lnTo>
                    <a:lnTo>
                      <a:pt x="38099" y="2285"/>
                    </a:lnTo>
                    <a:lnTo>
                      <a:pt x="39623" y="0"/>
                    </a:lnTo>
                    <a:lnTo>
                      <a:pt x="41659" y="7548"/>
                    </a:lnTo>
                    <a:lnTo>
                      <a:pt x="43338" y="15239"/>
                    </a:lnTo>
                    <a:lnTo>
                      <a:pt x="44874" y="22931"/>
                    </a:lnTo>
                    <a:lnTo>
                      <a:pt x="46481" y="30479"/>
                    </a:lnTo>
                    <a:lnTo>
                      <a:pt x="50280" y="42481"/>
                    </a:lnTo>
                    <a:lnTo>
                      <a:pt x="54578" y="54482"/>
                    </a:lnTo>
                    <a:lnTo>
                      <a:pt x="59019" y="66484"/>
                    </a:lnTo>
                    <a:lnTo>
                      <a:pt x="63246" y="78485"/>
                    </a:lnTo>
                    <a:lnTo>
                      <a:pt x="66258" y="87284"/>
                    </a:lnTo>
                    <a:lnTo>
                      <a:pt x="68484" y="95726"/>
                    </a:lnTo>
                    <a:lnTo>
                      <a:pt x="69996" y="104310"/>
                    </a:lnTo>
                    <a:lnTo>
                      <a:pt x="70866" y="113537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8" name="Google Shape;2658;p38"/>
              <p:cNvSpPr/>
              <p:nvPr/>
            </p:nvSpPr>
            <p:spPr>
              <a:xfrm>
                <a:off x="2574798" y="3637787"/>
                <a:ext cx="3810" cy="111760"/>
              </a:xfrm>
              <a:custGeom>
                <a:rect b="b" l="l" r="r" t="t"/>
                <a:pathLst>
                  <a:path extrusionOk="0" h="111760" w="3810">
                    <a:moveTo>
                      <a:pt x="0" y="0"/>
                    </a:moveTo>
                    <a:lnTo>
                      <a:pt x="881" y="11310"/>
                    </a:lnTo>
                    <a:lnTo>
                      <a:pt x="1333" y="22478"/>
                    </a:lnTo>
                    <a:lnTo>
                      <a:pt x="1500" y="33647"/>
                    </a:lnTo>
                    <a:lnTo>
                      <a:pt x="1524" y="44958"/>
                    </a:lnTo>
                    <a:lnTo>
                      <a:pt x="2250" y="60888"/>
                    </a:lnTo>
                    <a:lnTo>
                      <a:pt x="3333" y="79248"/>
                    </a:lnTo>
                    <a:lnTo>
                      <a:pt x="3131" y="97035"/>
                    </a:lnTo>
                    <a:lnTo>
                      <a:pt x="0" y="111252"/>
                    </a:lnTo>
                    <a:lnTo>
                      <a:pt x="0" y="110489"/>
                    </a:lnTo>
                    <a:lnTo>
                      <a:pt x="0" y="109728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9" name="Google Shape;2659;p38"/>
              <p:cNvSpPr/>
              <p:nvPr/>
            </p:nvSpPr>
            <p:spPr>
              <a:xfrm>
                <a:off x="2580894" y="3628643"/>
                <a:ext cx="71755" cy="113664"/>
              </a:xfrm>
              <a:custGeom>
                <a:rect b="b" l="l" r="r" t="t"/>
                <a:pathLst>
                  <a:path extrusionOk="0" h="113664" w="71755">
                    <a:moveTo>
                      <a:pt x="0" y="5334"/>
                    </a:moveTo>
                    <a:lnTo>
                      <a:pt x="19050" y="40386"/>
                    </a:lnTo>
                    <a:lnTo>
                      <a:pt x="25908" y="45720"/>
                    </a:lnTo>
                    <a:lnTo>
                      <a:pt x="34290" y="45720"/>
                    </a:lnTo>
                    <a:lnTo>
                      <a:pt x="43434" y="46482"/>
                    </a:lnTo>
                    <a:lnTo>
                      <a:pt x="45720" y="39624"/>
                    </a:lnTo>
                    <a:lnTo>
                      <a:pt x="48768" y="32004"/>
                    </a:lnTo>
                    <a:lnTo>
                      <a:pt x="51589" y="25348"/>
                    </a:lnTo>
                    <a:lnTo>
                      <a:pt x="54197" y="18192"/>
                    </a:lnTo>
                    <a:lnTo>
                      <a:pt x="58674" y="0"/>
                    </a:lnTo>
                    <a:lnTo>
                      <a:pt x="58828" y="13275"/>
                    </a:lnTo>
                    <a:lnTo>
                      <a:pt x="61722" y="54102"/>
                    </a:lnTo>
                    <a:lnTo>
                      <a:pt x="64389" y="76200"/>
                    </a:lnTo>
                    <a:lnTo>
                      <a:pt x="65793" y="87320"/>
                    </a:lnTo>
                    <a:lnTo>
                      <a:pt x="67056" y="98298"/>
                    </a:lnTo>
                    <a:lnTo>
                      <a:pt x="67818" y="102108"/>
                    </a:lnTo>
                    <a:lnTo>
                      <a:pt x="67818" y="112014"/>
                    </a:lnTo>
                    <a:lnTo>
                      <a:pt x="70866" y="113538"/>
                    </a:lnTo>
                    <a:lnTo>
                      <a:pt x="70866" y="112776"/>
                    </a:lnTo>
                    <a:lnTo>
                      <a:pt x="71628" y="112014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0" name="Google Shape;2660;p38"/>
              <p:cNvSpPr/>
              <p:nvPr/>
            </p:nvSpPr>
            <p:spPr>
              <a:xfrm>
                <a:off x="2677668" y="3654551"/>
                <a:ext cx="77469" cy="100329"/>
              </a:xfrm>
              <a:custGeom>
                <a:rect b="b" l="l" r="r" t="t"/>
                <a:pathLst>
                  <a:path extrusionOk="0" h="100329" w="77469">
                    <a:moveTo>
                      <a:pt x="0" y="0"/>
                    </a:moveTo>
                    <a:lnTo>
                      <a:pt x="7620" y="41910"/>
                    </a:lnTo>
                    <a:lnTo>
                      <a:pt x="10668" y="83820"/>
                    </a:lnTo>
                    <a:lnTo>
                      <a:pt x="11430" y="89154"/>
                    </a:lnTo>
                    <a:lnTo>
                      <a:pt x="11430" y="94488"/>
                    </a:lnTo>
                    <a:lnTo>
                      <a:pt x="11430" y="99822"/>
                    </a:lnTo>
                    <a:lnTo>
                      <a:pt x="57626" y="86391"/>
                    </a:lnTo>
                    <a:lnTo>
                      <a:pt x="67329" y="81522"/>
                    </a:lnTo>
                    <a:lnTo>
                      <a:pt x="76962" y="75437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1" name="Google Shape;2661;p38"/>
            <p:cNvGrpSpPr/>
            <p:nvPr/>
          </p:nvGrpSpPr>
          <p:grpSpPr>
            <a:xfrm>
              <a:off x="2854451" y="3488435"/>
              <a:ext cx="77851" cy="65659"/>
              <a:chOff x="2854451" y="3488435"/>
              <a:chExt cx="77851" cy="65659"/>
            </a:xfrm>
          </p:grpSpPr>
          <p:sp>
            <p:nvSpPr>
              <p:cNvPr id="2662" name="Google Shape;2662;p38"/>
              <p:cNvSpPr/>
              <p:nvPr/>
            </p:nvSpPr>
            <p:spPr>
              <a:xfrm>
                <a:off x="2854451" y="3488435"/>
                <a:ext cx="41275" cy="0"/>
              </a:xfrm>
              <a:custGeom>
                <a:rect b="b" l="l" r="r" t="t"/>
                <a:pathLst>
                  <a:path extrusionOk="0" h="120000" w="41275">
                    <a:moveTo>
                      <a:pt x="0" y="0"/>
                    </a:moveTo>
                    <a:lnTo>
                      <a:pt x="7881" y="0"/>
                    </a:lnTo>
                    <a:lnTo>
                      <a:pt x="15621" y="0"/>
                    </a:lnTo>
                    <a:lnTo>
                      <a:pt x="23360" y="0"/>
                    </a:lnTo>
                    <a:lnTo>
                      <a:pt x="31242" y="0"/>
                    </a:lnTo>
                    <a:lnTo>
                      <a:pt x="34290" y="0"/>
                    </a:lnTo>
                    <a:lnTo>
                      <a:pt x="38100" y="0"/>
                    </a:lnTo>
                    <a:lnTo>
                      <a:pt x="41148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3" name="Google Shape;2663;p38"/>
              <p:cNvSpPr/>
              <p:nvPr/>
            </p:nvSpPr>
            <p:spPr>
              <a:xfrm>
                <a:off x="2868167" y="3547109"/>
                <a:ext cx="64135" cy="6985"/>
              </a:xfrm>
              <a:custGeom>
                <a:rect b="b" l="l" r="r" t="t"/>
                <a:pathLst>
                  <a:path extrusionOk="0" h="6985" w="64135">
                    <a:moveTo>
                      <a:pt x="0" y="6858"/>
                    </a:moveTo>
                    <a:lnTo>
                      <a:pt x="10036" y="6596"/>
                    </a:lnTo>
                    <a:lnTo>
                      <a:pt x="19716" y="5905"/>
                    </a:lnTo>
                    <a:lnTo>
                      <a:pt x="29253" y="4929"/>
                    </a:lnTo>
                    <a:lnTo>
                      <a:pt x="38862" y="3810"/>
                    </a:lnTo>
                    <a:lnTo>
                      <a:pt x="45148" y="3214"/>
                    </a:lnTo>
                    <a:lnTo>
                      <a:pt x="51435" y="2476"/>
                    </a:lnTo>
                    <a:lnTo>
                      <a:pt x="57721" y="1452"/>
                    </a:lnTo>
                    <a:lnTo>
                      <a:pt x="64008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664" name="Google Shape;2664;p3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20224" y="3380828"/>
              <a:ext cx="171018" cy="232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5" name="Google Shape;2665;p3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97472" y="3681056"/>
              <a:ext cx="125012" cy="1344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6" name="Google Shape;2666;p3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813644" y="3331298"/>
              <a:ext cx="192354" cy="1870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7" name="Google Shape;2667;p38"/>
            <p:cNvSpPr/>
            <p:nvPr/>
          </p:nvSpPr>
          <p:spPr>
            <a:xfrm>
              <a:off x="3536441" y="3304794"/>
              <a:ext cx="210820" cy="238125"/>
            </a:xfrm>
            <a:custGeom>
              <a:rect b="b" l="l" r="r" t="t"/>
              <a:pathLst>
                <a:path extrusionOk="0" h="238125" w="210820">
                  <a:moveTo>
                    <a:pt x="210312" y="0"/>
                  </a:moveTo>
                  <a:lnTo>
                    <a:pt x="195012" y="2678"/>
                  </a:lnTo>
                  <a:lnTo>
                    <a:pt x="179927" y="6000"/>
                  </a:lnTo>
                  <a:lnTo>
                    <a:pt x="164984" y="9751"/>
                  </a:lnTo>
                  <a:lnTo>
                    <a:pt x="150114" y="13716"/>
                  </a:lnTo>
                  <a:lnTo>
                    <a:pt x="125539" y="20252"/>
                  </a:lnTo>
                  <a:lnTo>
                    <a:pt x="100965" y="27146"/>
                  </a:lnTo>
                  <a:lnTo>
                    <a:pt x="76390" y="34182"/>
                  </a:lnTo>
                  <a:lnTo>
                    <a:pt x="51816" y="41148"/>
                  </a:lnTo>
                  <a:lnTo>
                    <a:pt x="45720" y="42672"/>
                  </a:lnTo>
                  <a:lnTo>
                    <a:pt x="39624" y="44196"/>
                  </a:lnTo>
                  <a:lnTo>
                    <a:pt x="33528" y="46482"/>
                  </a:lnTo>
                  <a:lnTo>
                    <a:pt x="39278" y="47291"/>
                  </a:lnTo>
                  <a:lnTo>
                    <a:pt x="45815" y="48387"/>
                  </a:lnTo>
                  <a:lnTo>
                    <a:pt x="52494" y="49482"/>
                  </a:lnTo>
                  <a:lnTo>
                    <a:pt x="58674" y="50292"/>
                  </a:lnTo>
                  <a:lnTo>
                    <a:pt x="73521" y="52601"/>
                  </a:lnTo>
                  <a:lnTo>
                    <a:pt x="88296" y="55054"/>
                  </a:lnTo>
                  <a:lnTo>
                    <a:pt x="102929" y="57792"/>
                  </a:lnTo>
                  <a:lnTo>
                    <a:pt x="117348" y="60960"/>
                  </a:lnTo>
                  <a:lnTo>
                    <a:pt x="129206" y="63543"/>
                  </a:lnTo>
                  <a:lnTo>
                    <a:pt x="171450" y="80010"/>
                  </a:lnTo>
                  <a:lnTo>
                    <a:pt x="177546" y="92964"/>
                  </a:lnTo>
                  <a:lnTo>
                    <a:pt x="174498" y="104286"/>
                  </a:lnTo>
                  <a:lnTo>
                    <a:pt x="147066" y="131826"/>
                  </a:lnTo>
                  <a:lnTo>
                    <a:pt x="88106" y="176688"/>
                  </a:lnTo>
                  <a:lnTo>
                    <a:pt x="25146" y="216408"/>
                  </a:lnTo>
                  <a:lnTo>
                    <a:pt x="18966" y="220313"/>
                  </a:lnTo>
                  <a:lnTo>
                    <a:pt x="12287" y="224218"/>
                  </a:lnTo>
                  <a:lnTo>
                    <a:pt x="5750" y="228409"/>
                  </a:lnTo>
                  <a:lnTo>
                    <a:pt x="0" y="233172"/>
                  </a:lnTo>
                  <a:lnTo>
                    <a:pt x="0" y="233934"/>
                  </a:lnTo>
                  <a:lnTo>
                    <a:pt x="0" y="234696"/>
                  </a:lnTo>
                  <a:lnTo>
                    <a:pt x="10048" y="236350"/>
                  </a:lnTo>
                  <a:lnTo>
                    <a:pt x="19812" y="237077"/>
                  </a:lnTo>
                  <a:lnTo>
                    <a:pt x="29575" y="237374"/>
                  </a:lnTo>
                  <a:lnTo>
                    <a:pt x="39624" y="237744"/>
                  </a:lnTo>
                  <a:lnTo>
                    <a:pt x="79533" y="236886"/>
                  </a:lnTo>
                  <a:lnTo>
                    <a:pt x="118872" y="233172"/>
                  </a:lnTo>
                  <a:lnTo>
                    <a:pt x="138755" y="230921"/>
                  </a:lnTo>
                  <a:lnTo>
                    <a:pt x="158496" y="228885"/>
                  </a:lnTo>
                  <a:lnTo>
                    <a:pt x="178236" y="227278"/>
                  </a:lnTo>
                  <a:lnTo>
                    <a:pt x="198120" y="226314"/>
                  </a:lnTo>
                  <a:lnTo>
                    <a:pt x="208026" y="225552"/>
                  </a:lnTo>
                  <a:lnTo>
                    <a:pt x="198882" y="227076"/>
                  </a:lnTo>
                  <a:lnTo>
                    <a:pt x="195834" y="227838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38"/>
            <p:cNvSpPr/>
            <p:nvPr/>
          </p:nvSpPr>
          <p:spPr>
            <a:xfrm>
              <a:off x="3564254" y="3691128"/>
              <a:ext cx="39370" cy="64135"/>
            </a:xfrm>
            <a:custGeom>
              <a:rect b="b" l="l" r="r" t="t"/>
              <a:pathLst>
                <a:path extrusionOk="0" h="64135" w="39370">
                  <a:moveTo>
                    <a:pt x="1142" y="0"/>
                  </a:moveTo>
                  <a:lnTo>
                    <a:pt x="642" y="12930"/>
                  </a:lnTo>
                  <a:lnTo>
                    <a:pt x="0" y="26860"/>
                  </a:lnTo>
                  <a:lnTo>
                    <a:pt x="500" y="40505"/>
                  </a:lnTo>
                  <a:lnTo>
                    <a:pt x="3428" y="52577"/>
                  </a:lnTo>
                  <a:lnTo>
                    <a:pt x="6476" y="60960"/>
                  </a:lnTo>
                  <a:lnTo>
                    <a:pt x="14096" y="64008"/>
                  </a:lnTo>
                  <a:lnTo>
                    <a:pt x="22478" y="62484"/>
                  </a:lnTo>
                  <a:lnTo>
                    <a:pt x="32384" y="61721"/>
                  </a:lnTo>
                  <a:lnTo>
                    <a:pt x="33908" y="56387"/>
                  </a:lnTo>
                  <a:lnTo>
                    <a:pt x="39242" y="48006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69" name="Google Shape;2669;p38"/>
            <p:cNvGrpSpPr/>
            <p:nvPr/>
          </p:nvGrpSpPr>
          <p:grpSpPr>
            <a:xfrm>
              <a:off x="3550920" y="3611879"/>
              <a:ext cx="179070" cy="122301"/>
              <a:chOff x="3550920" y="3611879"/>
              <a:chExt cx="179070" cy="122301"/>
            </a:xfrm>
          </p:grpSpPr>
          <p:sp>
            <p:nvSpPr>
              <p:cNvPr id="2670" name="Google Shape;2670;p38"/>
              <p:cNvSpPr/>
              <p:nvPr/>
            </p:nvSpPr>
            <p:spPr>
              <a:xfrm>
                <a:off x="3550920" y="3611879"/>
                <a:ext cx="19050" cy="2539"/>
              </a:xfrm>
              <a:custGeom>
                <a:rect b="b" l="l" r="r" t="t"/>
                <a:pathLst>
                  <a:path extrusionOk="0" h="2539" w="19050">
                    <a:moveTo>
                      <a:pt x="0" y="0"/>
                    </a:moveTo>
                    <a:lnTo>
                      <a:pt x="10668" y="761"/>
                    </a:lnTo>
                    <a:lnTo>
                      <a:pt x="12954" y="1523"/>
                    </a:lnTo>
                    <a:lnTo>
                      <a:pt x="19050" y="2285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1" name="Google Shape;2671;p38"/>
              <p:cNvSpPr/>
              <p:nvPr/>
            </p:nvSpPr>
            <p:spPr>
              <a:xfrm>
                <a:off x="3618738" y="3675887"/>
                <a:ext cx="34289" cy="3175"/>
              </a:xfrm>
              <a:custGeom>
                <a:rect b="b" l="l" r="r" t="t"/>
                <a:pathLst>
                  <a:path extrusionOk="0" h="3175" w="34289">
                    <a:moveTo>
                      <a:pt x="0" y="3048"/>
                    </a:moveTo>
                    <a:lnTo>
                      <a:pt x="30480" y="0"/>
                    </a:lnTo>
                    <a:lnTo>
                      <a:pt x="32004" y="0"/>
                    </a:lnTo>
                    <a:lnTo>
                      <a:pt x="34290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2" name="Google Shape;2672;p38"/>
              <p:cNvSpPr/>
              <p:nvPr/>
            </p:nvSpPr>
            <p:spPr>
              <a:xfrm>
                <a:off x="3654552" y="3703319"/>
                <a:ext cx="36829" cy="7620"/>
              </a:xfrm>
              <a:custGeom>
                <a:rect b="b" l="l" r="r" t="t"/>
                <a:pathLst>
                  <a:path extrusionOk="0" h="7620" w="36829">
                    <a:moveTo>
                      <a:pt x="0" y="6858"/>
                    </a:moveTo>
                    <a:lnTo>
                      <a:pt x="8322" y="7334"/>
                    </a:lnTo>
                    <a:lnTo>
                      <a:pt x="16287" y="7239"/>
                    </a:lnTo>
                    <a:lnTo>
                      <a:pt x="24110" y="6000"/>
                    </a:lnTo>
                    <a:lnTo>
                      <a:pt x="32004" y="3048"/>
                    </a:lnTo>
                    <a:lnTo>
                      <a:pt x="33528" y="2286"/>
                    </a:lnTo>
                    <a:lnTo>
                      <a:pt x="35052" y="762"/>
                    </a:lnTo>
                    <a:lnTo>
                      <a:pt x="36576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3" name="Google Shape;2673;p38"/>
              <p:cNvSpPr/>
              <p:nvPr/>
            </p:nvSpPr>
            <p:spPr>
              <a:xfrm>
                <a:off x="3729990" y="3644645"/>
                <a:ext cx="0" cy="89535"/>
              </a:xfrm>
              <a:custGeom>
                <a:rect b="b" l="l" r="r" t="t"/>
                <a:pathLst>
                  <a:path extrusionOk="0" h="89535" w="120000">
                    <a:moveTo>
                      <a:pt x="0" y="0"/>
                    </a:moveTo>
                    <a:lnTo>
                      <a:pt x="0" y="22288"/>
                    </a:lnTo>
                    <a:lnTo>
                      <a:pt x="0" y="44577"/>
                    </a:lnTo>
                    <a:lnTo>
                      <a:pt x="0" y="66865"/>
                    </a:lnTo>
                    <a:lnTo>
                      <a:pt x="0" y="89154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674" name="Google Shape;2674;p3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609428" y="3150704"/>
              <a:ext cx="67386" cy="100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5" name="Google Shape;2675;p38"/>
            <p:cNvSpPr/>
            <p:nvPr/>
          </p:nvSpPr>
          <p:spPr>
            <a:xfrm>
              <a:off x="4423409" y="3316985"/>
              <a:ext cx="21589" cy="21589"/>
            </a:xfrm>
            <a:custGeom>
              <a:rect b="b" l="l" r="r" t="t"/>
              <a:pathLst>
                <a:path extrusionOk="0" h="21589" w="21589">
                  <a:moveTo>
                    <a:pt x="0" y="4571"/>
                  </a:moveTo>
                  <a:lnTo>
                    <a:pt x="0" y="16763"/>
                  </a:lnTo>
                  <a:lnTo>
                    <a:pt x="4572" y="21335"/>
                  </a:lnTo>
                  <a:lnTo>
                    <a:pt x="16764" y="21335"/>
                  </a:lnTo>
                  <a:lnTo>
                    <a:pt x="21336" y="16763"/>
                  </a:lnTo>
                  <a:lnTo>
                    <a:pt x="21336" y="10667"/>
                  </a:lnTo>
                  <a:lnTo>
                    <a:pt x="21336" y="4571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76" name="Google Shape;2676;p3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420958" y="3465410"/>
              <a:ext cx="81828" cy="104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7" name="Google Shape;2677;p3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798404" y="4392002"/>
              <a:ext cx="142824" cy="2716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8" name="Google Shape;2678;p38"/>
            <p:cNvGrpSpPr/>
            <p:nvPr/>
          </p:nvGrpSpPr>
          <p:grpSpPr>
            <a:xfrm>
              <a:off x="4063364" y="4218432"/>
              <a:ext cx="447421" cy="517143"/>
              <a:chOff x="4063364" y="4218432"/>
              <a:chExt cx="447421" cy="517143"/>
            </a:xfrm>
          </p:grpSpPr>
          <p:sp>
            <p:nvSpPr>
              <p:cNvPr id="2679" name="Google Shape;2679;p38"/>
              <p:cNvSpPr/>
              <p:nvPr/>
            </p:nvSpPr>
            <p:spPr>
              <a:xfrm>
                <a:off x="4063364" y="4292346"/>
                <a:ext cx="107950" cy="443229"/>
              </a:xfrm>
              <a:custGeom>
                <a:rect b="b" l="l" r="r" t="t"/>
                <a:pathLst>
                  <a:path extrusionOk="0" h="443229" w="107950">
                    <a:moveTo>
                      <a:pt x="79628" y="3810"/>
                    </a:moveTo>
                    <a:lnTo>
                      <a:pt x="71175" y="3905"/>
                    </a:lnTo>
                    <a:lnTo>
                      <a:pt x="62864" y="4000"/>
                    </a:lnTo>
                    <a:lnTo>
                      <a:pt x="54554" y="3810"/>
                    </a:lnTo>
                    <a:lnTo>
                      <a:pt x="20192" y="1524"/>
                    </a:lnTo>
                    <a:lnTo>
                      <a:pt x="13334" y="1524"/>
                    </a:lnTo>
                    <a:lnTo>
                      <a:pt x="8000" y="0"/>
                    </a:lnTo>
                    <a:lnTo>
                      <a:pt x="4190" y="6858"/>
                    </a:lnTo>
                    <a:lnTo>
                      <a:pt x="1023" y="14216"/>
                    </a:lnTo>
                    <a:lnTo>
                      <a:pt x="0" y="22288"/>
                    </a:lnTo>
                    <a:lnTo>
                      <a:pt x="119" y="30646"/>
                    </a:lnTo>
                    <a:lnTo>
                      <a:pt x="380" y="38862"/>
                    </a:lnTo>
                    <a:lnTo>
                      <a:pt x="773" y="56007"/>
                    </a:lnTo>
                    <a:lnTo>
                      <a:pt x="1809" y="73152"/>
                    </a:lnTo>
                    <a:lnTo>
                      <a:pt x="3274" y="90297"/>
                    </a:lnTo>
                    <a:lnTo>
                      <a:pt x="4952" y="107442"/>
                    </a:lnTo>
                    <a:lnTo>
                      <a:pt x="8679" y="137279"/>
                    </a:lnTo>
                    <a:lnTo>
                      <a:pt x="11906" y="167259"/>
                    </a:lnTo>
                    <a:lnTo>
                      <a:pt x="17144" y="227076"/>
                    </a:lnTo>
                    <a:lnTo>
                      <a:pt x="19907" y="286893"/>
                    </a:lnTo>
                    <a:lnTo>
                      <a:pt x="20954" y="346710"/>
                    </a:lnTo>
                    <a:lnTo>
                      <a:pt x="21538" y="363152"/>
                    </a:lnTo>
                    <a:lnTo>
                      <a:pt x="22193" y="379380"/>
                    </a:lnTo>
                    <a:lnTo>
                      <a:pt x="22990" y="395466"/>
                    </a:lnTo>
                    <a:lnTo>
                      <a:pt x="24002" y="411480"/>
                    </a:lnTo>
                    <a:lnTo>
                      <a:pt x="24002" y="414528"/>
                    </a:lnTo>
                    <a:lnTo>
                      <a:pt x="23240" y="428244"/>
                    </a:lnTo>
                    <a:lnTo>
                      <a:pt x="26288" y="431292"/>
                    </a:lnTo>
                    <a:lnTo>
                      <a:pt x="27050" y="432816"/>
                    </a:lnTo>
                    <a:lnTo>
                      <a:pt x="33908" y="434340"/>
                    </a:lnTo>
                    <a:lnTo>
                      <a:pt x="35432" y="434340"/>
                    </a:lnTo>
                    <a:lnTo>
                      <a:pt x="45267" y="436495"/>
                    </a:lnTo>
                    <a:lnTo>
                      <a:pt x="83498" y="442722"/>
                    </a:lnTo>
                    <a:lnTo>
                      <a:pt x="91725" y="442912"/>
                    </a:lnTo>
                    <a:lnTo>
                      <a:pt x="99810" y="442817"/>
                    </a:lnTo>
                    <a:lnTo>
                      <a:pt x="107822" y="44272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680" name="Google Shape;2680;p3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200490" y="4401908"/>
                <a:ext cx="130191" cy="1923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81" name="Google Shape;2681;p3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4215980" y="4258652"/>
                <a:ext cx="91008" cy="910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82" name="Google Shape;2682;p38"/>
              <p:cNvSpPr/>
              <p:nvPr/>
            </p:nvSpPr>
            <p:spPr>
              <a:xfrm>
                <a:off x="4360925" y="4218432"/>
                <a:ext cx="149860" cy="418464"/>
              </a:xfrm>
              <a:custGeom>
                <a:rect b="b" l="l" r="r" t="t"/>
                <a:pathLst>
                  <a:path extrusionOk="0" h="418464" w="149860">
                    <a:moveTo>
                      <a:pt x="0" y="24384"/>
                    </a:moveTo>
                    <a:lnTo>
                      <a:pt x="45327" y="8846"/>
                    </a:lnTo>
                    <a:lnTo>
                      <a:pt x="83569" y="392"/>
                    </a:lnTo>
                    <a:lnTo>
                      <a:pt x="101346" y="0"/>
                    </a:lnTo>
                    <a:lnTo>
                      <a:pt x="102107" y="11430"/>
                    </a:lnTo>
                    <a:lnTo>
                      <a:pt x="102870" y="19812"/>
                    </a:lnTo>
                    <a:lnTo>
                      <a:pt x="103953" y="36504"/>
                    </a:lnTo>
                    <a:lnTo>
                      <a:pt x="104108" y="53340"/>
                    </a:lnTo>
                    <a:lnTo>
                      <a:pt x="103834" y="70175"/>
                    </a:lnTo>
                    <a:lnTo>
                      <a:pt x="103632" y="86868"/>
                    </a:lnTo>
                    <a:lnTo>
                      <a:pt x="103489" y="117729"/>
                    </a:lnTo>
                    <a:lnTo>
                      <a:pt x="103632" y="148590"/>
                    </a:lnTo>
                    <a:lnTo>
                      <a:pt x="104917" y="179451"/>
                    </a:lnTo>
                    <a:lnTo>
                      <a:pt x="111716" y="233731"/>
                    </a:lnTo>
                    <a:lnTo>
                      <a:pt x="121598" y="280285"/>
                    </a:lnTo>
                    <a:lnTo>
                      <a:pt x="131135" y="318706"/>
                    </a:lnTo>
                    <a:lnTo>
                      <a:pt x="134874" y="334137"/>
                    </a:lnTo>
                    <a:lnTo>
                      <a:pt x="138612" y="349567"/>
                    </a:lnTo>
                    <a:lnTo>
                      <a:pt x="142494" y="364998"/>
                    </a:lnTo>
                    <a:lnTo>
                      <a:pt x="144089" y="371617"/>
                    </a:lnTo>
                    <a:lnTo>
                      <a:pt x="145542" y="377952"/>
                    </a:lnTo>
                    <a:lnTo>
                      <a:pt x="146994" y="384286"/>
                    </a:lnTo>
                    <a:lnTo>
                      <a:pt x="148590" y="390906"/>
                    </a:lnTo>
                    <a:lnTo>
                      <a:pt x="148590" y="392430"/>
                    </a:lnTo>
                    <a:lnTo>
                      <a:pt x="148590" y="393192"/>
                    </a:lnTo>
                    <a:lnTo>
                      <a:pt x="149352" y="394716"/>
                    </a:lnTo>
                    <a:lnTo>
                      <a:pt x="143256" y="395478"/>
                    </a:lnTo>
                    <a:lnTo>
                      <a:pt x="138684" y="396240"/>
                    </a:lnTo>
                    <a:lnTo>
                      <a:pt x="133350" y="397002"/>
                    </a:lnTo>
                    <a:lnTo>
                      <a:pt x="89154" y="409194"/>
                    </a:lnTo>
                    <a:lnTo>
                      <a:pt x="79902" y="412444"/>
                    </a:lnTo>
                    <a:lnTo>
                      <a:pt x="71151" y="415194"/>
                    </a:lnTo>
                    <a:lnTo>
                      <a:pt x="62257" y="417230"/>
                    </a:lnTo>
                    <a:lnTo>
                      <a:pt x="52578" y="41833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83" name="Google Shape;2683;p38"/>
            <p:cNvSpPr/>
            <p:nvPr/>
          </p:nvSpPr>
          <p:spPr>
            <a:xfrm>
              <a:off x="4743450" y="4437721"/>
              <a:ext cx="71754" cy="8254"/>
            </a:xfrm>
            <a:custGeom>
              <a:rect b="b" l="l" r="r" t="t"/>
              <a:pathLst>
                <a:path extrusionOk="0" h="8254" w="71754">
                  <a:moveTo>
                    <a:pt x="0" y="7786"/>
                  </a:moveTo>
                  <a:lnTo>
                    <a:pt x="41148" y="3214"/>
                  </a:lnTo>
                  <a:lnTo>
                    <a:pt x="48351" y="1666"/>
                  </a:lnTo>
                  <a:lnTo>
                    <a:pt x="55340" y="547"/>
                  </a:lnTo>
                  <a:lnTo>
                    <a:pt x="62472" y="0"/>
                  </a:lnTo>
                  <a:lnTo>
                    <a:pt x="70104" y="166"/>
                  </a:lnTo>
                  <a:lnTo>
                    <a:pt x="70866" y="166"/>
                  </a:lnTo>
                  <a:lnTo>
                    <a:pt x="71628" y="166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38"/>
            <p:cNvSpPr/>
            <p:nvPr/>
          </p:nvSpPr>
          <p:spPr>
            <a:xfrm>
              <a:off x="4767071" y="4515611"/>
              <a:ext cx="67310" cy="13335"/>
            </a:xfrm>
            <a:custGeom>
              <a:rect b="b" l="l" r="r" t="t"/>
              <a:pathLst>
                <a:path extrusionOk="0" h="13335" w="67310">
                  <a:moveTo>
                    <a:pt x="0" y="10667"/>
                  </a:moveTo>
                  <a:lnTo>
                    <a:pt x="10596" y="12168"/>
                  </a:lnTo>
                  <a:lnTo>
                    <a:pt x="20193" y="12953"/>
                  </a:lnTo>
                  <a:lnTo>
                    <a:pt x="29789" y="12596"/>
                  </a:lnTo>
                  <a:lnTo>
                    <a:pt x="40386" y="10667"/>
                  </a:lnTo>
                  <a:lnTo>
                    <a:pt x="47232" y="8465"/>
                  </a:lnTo>
                  <a:lnTo>
                    <a:pt x="54006" y="6191"/>
                  </a:lnTo>
                  <a:lnTo>
                    <a:pt x="60638" y="3488"/>
                  </a:lnTo>
                  <a:lnTo>
                    <a:pt x="67056" y="0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85" name="Google Shape;2685;p3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993125" y="4372952"/>
              <a:ext cx="112439" cy="2263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86" name="Google Shape;2686;p38"/>
            <p:cNvGrpSpPr/>
            <p:nvPr/>
          </p:nvGrpSpPr>
          <p:grpSpPr>
            <a:xfrm>
              <a:off x="6061709" y="3331464"/>
              <a:ext cx="74040" cy="61722"/>
              <a:chOff x="6061709" y="3331464"/>
              <a:chExt cx="74040" cy="61722"/>
            </a:xfrm>
          </p:grpSpPr>
          <p:sp>
            <p:nvSpPr>
              <p:cNvPr id="2687" name="Google Shape;2687;p38"/>
              <p:cNvSpPr/>
              <p:nvPr/>
            </p:nvSpPr>
            <p:spPr>
              <a:xfrm>
                <a:off x="6061709" y="3331464"/>
                <a:ext cx="45085" cy="2539"/>
              </a:xfrm>
              <a:custGeom>
                <a:rect b="b" l="l" r="r" t="t"/>
                <a:pathLst>
                  <a:path extrusionOk="0" h="2539" w="45085">
                    <a:moveTo>
                      <a:pt x="0" y="762"/>
                    </a:moveTo>
                    <a:lnTo>
                      <a:pt x="9584" y="642"/>
                    </a:lnTo>
                    <a:lnTo>
                      <a:pt x="18954" y="381"/>
                    </a:lnTo>
                    <a:lnTo>
                      <a:pt x="28182" y="119"/>
                    </a:lnTo>
                    <a:lnTo>
                      <a:pt x="37338" y="0"/>
                    </a:lnTo>
                    <a:lnTo>
                      <a:pt x="43434" y="0"/>
                    </a:lnTo>
                    <a:lnTo>
                      <a:pt x="42672" y="762"/>
                    </a:lnTo>
                    <a:lnTo>
                      <a:pt x="44958" y="2286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8" name="Google Shape;2688;p38"/>
              <p:cNvSpPr/>
              <p:nvPr/>
            </p:nvSpPr>
            <p:spPr>
              <a:xfrm>
                <a:off x="6083045" y="3393186"/>
                <a:ext cx="52704" cy="0"/>
              </a:xfrm>
              <a:custGeom>
                <a:rect b="b" l="l" r="r" t="t"/>
                <a:pathLst>
                  <a:path extrusionOk="0" h="120000" w="52704">
                    <a:moveTo>
                      <a:pt x="0" y="0"/>
                    </a:moveTo>
                    <a:lnTo>
                      <a:pt x="13144" y="0"/>
                    </a:lnTo>
                    <a:lnTo>
                      <a:pt x="26288" y="0"/>
                    </a:lnTo>
                    <a:lnTo>
                      <a:pt x="39433" y="0"/>
                    </a:lnTo>
                    <a:lnTo>
                      <a:pt x="52577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9" name="Google Shape;2689;p38"/>
            <p:cNvGrpSpPr/>
            <p:nvPr/>
          </p:nvGrpSpPr>
          <p:grpSpPr>
            <a:xfrm>
              <a:off x="5567769" y="3191090"/>
              <a:ext cx="139776" cy="296926"/>
              <a:chOff x="5567769" y="3191090"/>
              <a:chExt cx="139776" cy="296926"/>
            </a:xfrm>
          </p:grpSpPr>
          <p:pic>
            <p:nvPicPr>
              <p:cNvPr id="2690" name="Google Shape;2690;p38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5567769" y="3305390"/>
                <a:ext cx="139776" cy="1826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1" name="Google Shape;2691;p38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5586819" y="3191090"/>
                <a:ext cx="90246" cy="925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92" name="Google Shape;2692;p3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756554" y="3469982"/>
              <a:ext cx="164350" cy="1115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3" name="Google Shape;2693;p38"/>
            <p:cNvSpPr/>
            <p:nvPr/>
          </p:nvSpPr>
          <p:spPr>
            <a:xfrm>
              <a:off x="5708141" y="3738371"/>
              <a:ext cx="207010" cy="13335"/>
            </a:xfrm>
            <a:custGeom>
              <a:rect b="b" l="l" r="r" t="t"/>
              <a:pathLst>
                <a:path extrusionOk="0" h="13335" w="207010">
                  <a:moveTo>
                    <a:pt x="0" y="12953"/>
                  </a:moveTo>
                  <a:lnTo>
                    <a:pt x="45339" y="8572"/>
                  </a:lnTo>
                  <a:lnTo>
                    <a:pt x="90678" y="5333"/>
                  </a:lnTo>
                  <a:lnTo>
                    <a:pt x="109537" y="4190"/>
                  </a:lnTo>
                  <a:lnTo>
                    <a:pt x="128397" y="3047"/>
                  </a:lnTo>
                  <a:lnTo>
                    <a:pt x="147256" y="1904"/>
                  </a:lnTo>
                  <a:lnTo>
                    <a:pt x="166116" y="761"/>
                  </a:lnTo>
                  <a:lnTo>
                    <a:pt x="174676" y="642"/>
                  </a:lnTo>
                  <a:lnTo>
                    <a:pt x="183165" y="380"/>
                  </a:lnTo>
                  <a:lnTo>
                    <a:pt x="191512" y="119"/>
                  </a:lnTo>
                  <a:lnTo>
                    <a:pt x="199644" y="0"/>
                  </a:lnTo>
                  <a:lnTo>
                    <a:pt x="206502" y="0"/>
                  </a:lnTo>
                  <a:lnTo>
                    <a:pt x="201168" y="0"/>
                  </a:lnTo>
                  <a:lnTo>
                    <a:pt x="204215" y="2285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94" name="Google Shape;2694;p38"/>
            <p:cNvGrpSpPr/>
            <p:nvPr/>
          </p:nvGrpSpPr>
          <p:grpSpPr>
            <a:xfrm>
              <a:off x="6476238" y="3284982"/>
              <a:ext cx="118109" cy="155829"/>
              <a:chOff x="6476238" y="3284982"/>
              <a:chExt cx="118109" cy="155829"/>
            </a:xfrm>
          </p:grpSpPr>
          <p:sp>
            <p:nvSpPr>
              <p:cNvPr id="2695" name="Google Shape;2695;p38"/>
              <p:cNvSpPr/>
              <p:nvPr/>
            </p:nvSpPr>
            <p:spPr>
              <a:xfrm>
                <a:off x="6515993" y="3284982"/>
                <a:ext cx="4445" cy="120014"/>
              </a:xfrm>
              <a:custGeom>
                <a:rect b="b" l="l" r="r" t="t"/>
                <a:pathLst>
                  <a:path extrusionOk="0" h="120014" w="4445">
                    <a:moveTo>
                      <a:pt x="1393" y="0"/>
                    </a:moveTo>
                    <a:lnTo>
                      <a:pt x="738" y="12120"/>
                    </a:lnTo>
                    <a:lnTo>
                      <a:pt x="154" y="24384"/>
                    </a:lnTo>
                    <a:lnTo>
                      <a:pt x="0" y="36647"/>
                    </a:lnTo>
                    <a:lnTo>
                      <a:pt x="631" y="48768"/>
                    </a:lnTo>
                    <a:lnTo>
                      <a:pt x="1309" y="60888"/>
                    </a:lnTo>
                    <a:lnTo>
                      <a:pt x="2059" y="73152"/>
                    </a:lnTo>
                    <a:lnTo>
                      <a:pt x="2666" y="85415"/>
                    </a:lnTo>
                    <a:lnTo>
                      <a:pt x="2917" y="97536"/>
                    </a:lnTo>
                    <a:lnTo>
                      <a:pt x="3679" y="105155"/>
                    </a:lnTo>
                    <a:lnTo>
                      <a:pt x="3679" y="112014"/>
                    </a:lnTo>
                    <a:lnTo>
                      <a:pt x="4441" y="119634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p38"/>
              <p:cNvSpPr/>
              <p:nvPr/>
            </p:nvSpPr>
            <p:spPr>
              <a:xfrm>
                <a:off x="6476238" y="3431286"/>
                <a:ext cx="118109" cy="9525"/>
              </a:xfrm>
              <a:custGeom>
                <a:rect b="b" l="l" r="r" t="t"/>
                <a:pathLst>
                  <a:path extrusionOk="0" h="9525" w="118109">
                    <a:moveTo>
                      <a:pt x="0" y="5334"/>
                    </a:moveTo>
                    <a:lnTo>
                      <a:pt x="14739" y="7834"/>
                    </a:lnTo>
                    <a:lnTo>
                      <a:pt x="29337" y="9334"/>
                    </a:lnTo>
                    <a:lnTo>
                      <a:pt x="43934" y="9405"/>
                    </a:lnTo>
                    <a:lnTo>
                      <a:pt x="58674" y="7620"/>
                    </a:lnTo>
                    <a:lnTo>
                      <a:pt x="71139" y="5250"/>
                    </a:lnTo>
                    <a:lnTo>
                      <a:pt x="83534" y="2952"/>
                    </a:lnTo>
                    <a:lnTo>
                      <a:pt x="96071" y="1083"/>
                    </a:lnTo>
                    <a:lnTo>
                      <a:pt x="108966" y="0"/>
                    </a:lnTo>
                    <a:lnTo>
                      <a:pt x="114300" y="0"/>
                    </a:lnTo>
                    <a:lnTo>
                      <a:pt x="115062" y="0"/>
                    </a:lnTo>
                    <a:lnTo>
                      <a:pt x="118110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697" name="Google Shape;2697;p3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483312" y="3561422"/>
              <a:ext cx="101295" cy="110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8" name="Google Shape;2698;p3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7126058" y="3237572"/>
              <a:ext cx="173901" cy="1999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99" name="Google Shape;2699;p38"/>
            <p:cNvGrpSpPr/>
            <p:nvPr/>
          </p:nvGrpSpPr>
          <p:grpSpPr>
            <a:xfrm>
              <a:off x="7612215" y="2964941"/>
              <a:ext cx="314997" cy="314109"/>
              <a:chOff x="7612215" y="2964941"/>
              <a:chExt cx="314997" cy="314109"/>
            </a:xfrm>
          </p:grpSpPr>
          <p:sp>
            <p:nvSpPr>
              <p:cNvPr id="2700" name="Google Shape;2700;p38"/>
              <p:cNvSpPr/>
              <p:nvPr/>
            </p:nvSpPr>
            <p:spPr>
              <a:xfrm>
                <a:off x="7672578" y="2964941"/>
                <a:ext cx="254634" cy="228600"/>
              </a:xfrm>
              <a:custGeom>
                <a:rect b="b" l="l" r="r" t="t"/>
                <a:pathLst>
                  <a:path extrusionOk="0" h="228600" w="254634">
                    <a:moveTo>
                      <a:pt x="254507" y="0"/>
                    </a:moveTo>
                    <a:lnTo>
                      <a:pt x="249376" y="7310"/>
                    </a:lnTo>
                    <a:lnTo>
                      <a:pt x="244316" y="14478"/>
                    </a:lnTo>
                    <a:lnTo>
                      <a:pt x="239398" y="21645"/>
                    </a:lnTo>
                    <a:lnTo>
                      <a:pt x="234695" y="28956"/>
                    </a:lnTo>
                    <a:lnTo>
                      <a:pt x="229540" y="37516"/>
                    </a:lnTo>
                    <a:lnTo>
                      <a:pt x="224313" y="46005"/>
                    </a:lnTo>
                    <a:lnTo>
                      <a:pt x="193357" y="88201"/>
                    </a:lnTo>
                    <a:lnTo>
                      <a:pt x="156471" y="129825"/>
                    </a:lnTo>
                    <a:lnTo>
                      <a:pt x="122705" y="160782"/>
                    </a:lnTo>
                    <a:lnTo>
                      <a:pt x="83248" y="190690"/>
                    </a:lnTo>
                    <a:lnTo>
                      <a:pt x="46100" y="212407"/>
                    </a:lnTo>
                    <a:lnTo>
                      <a:pt x="9905" y="224028"/>
                    </a:lnTo>
                    <a:lnTo>
                      <a:pt x="7619" y="224790"/>
                    </a:lnTo>
                    <a:lnTo>
                      <a:pt x="3047" y="228600"/>
                    </a:lnTo>
                    <a:lnTo>
                      <a:pt x="2285" y="226314"/>
                    </a:lnTo>
                    <a:lnTo>
                      <a:pt x="0" y="222504"/>
                    </a:lnTo>
                    <a:lnTo>
                      <a:pt x="3047" y="214884"/>
                    </a:lnTo>
                    <a:lnTo>
                      <a:pt x="3809" y="211074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01" name="Google Shape;2701;p38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7612215" y="3094316"/>
                <a:ext cx="129108" cy="1847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02" name="Google Shape;2702;p3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896518" y="3015104"/>
              <a:ext cx="83376" cy="101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3" name="Google Shape;2703;p38"/>
            <p:cNvSpPr/>
            <p:nvPr/>
          </p:nvSpPr>
          <p:spPr>
            <a:xfrm>
              <a:off x="6834378" y="3192017"/>
              <a:ext cx="245109" cy="243204"/>
            </a:xfrm>
            <a:custGeom>
              <a:rect b="b" l="l" r="r" t="t"/>
              <a:pathLst>
                <a:path extrusionOk="0" h="243204" w="245109">
                  <a:moveTo>
                    <a:pt x="244601" y="0"/>
                  </a:moveTo>
                  <a:lnTo>
                    <a:pt x="201739" y="10501"/>
                  </a:lnTo>
                  <a:lnTo>
                    <a:pt x="160841" y="22740"/>
                  </a:lnTo>
                  <a:lnTo>
                    <a:pt x="108477" y="40409"/>
                  </a:lnTo>
                  <a:lnTo>
                    <a:pt x="82295" y="49530"/>
                  </a:lnTo>
                  <a:lnTo>
                    <a:pt x="74318" y="52304"/>
                  </a:lnTo>
                  <a:lnTo>
                    <a:pt x="65912" y="55149"/>
                  </a:lnTo>
                  <a:lnTo>
                    <a:pt x="58078" y="58423"/>
                  </a:lnTo>
                  <a:lnTo>
                    <a:pt x="51815" y="62484"/>
                  </a:lnTo>
                  <a:lnTo>
                    <a:pt x="51815" y="63246"/>
                  </a:lnTo>
                  <a:lnTo>
                    <a:pt x="51815" y="64008"/>
                  </a:lnTo>
                  <a:lnTo>
                    <a:pt x="51815" y="64770"/>
                  </a:lnTo>
                  <a:lnTo>
                    <a:pt x="63257" y="68818"/>
                  </a:lnTo>
                  <a:lnTo>
                    <a:pt x="118871" y="80260"/>
                  </a:lnTo>
                  <a:lnTo>
                    <a:pt x="160019" y="86284"/>
                  </a:lnTo>
                  <a:lnTo>
                    <a:pt x="195060" y="90547"/>
                  </a:lnTo>
                  <a:lnTo>
                    <a:pt x="209454" y="92297"/>
                  </a:lnTo>
                  <a:lnTo>
                    <a:pt x="223135" y="95904"/>
                  </a:lnTo>
                  <a:lnTo>
                    <a:pt x="235457" y="102870"/>
                  </a:lnTo>
                  <a:lnTo>
                    <a:pt x="230885" y="111752"/>
                  </a:lnTo>
                  <a:lnTo>
                    <a:pt x="222884" y="118491"/>
                  </a:lnTo>
                  <a:lnTo>
                    <a:pt x="213169" y="124086"/>
                  </a:lnTo>
                  <a:lnTo>
                    <a:pt x="203453" y="129539"/>
                  </a:lnTo>
                  <a:lnTo>
                    <a:pt x="178165" y="144256"/>
                  </a:lnTo>
                  <a:lnTo>
                    <a:pt x="126730" y="172831"/>
                  </a:lnTo>
                  <a:lnTo>
                    <a:pt x="78747" y="197869"/>
                  </a:lnTo>
                  <a:lnTo>
                    <a:pt x="34790" y="219372"/>
                  </a:lnTo>
                  <a:lnTo>
                    <a:pt x="12953" y="230124"/>
                  </a:lnTo>
                  <a:lnTo>
                    <a:pt x="5333" y="233934"/>
                  </a:lnTo>
                  <a:lnTo>
                    <a:pt x="3809" y="236220"/>
                  </a:lnTo>
                  <a:lnTo>
                    <a:pt x="0" y="240030"/>
                  </a:lnTo>
                  <a:lnTo>
                    <a:pt x="12703" y="241684"/>
                  </a:lnTo>
                  <a:lnTo>
                    <a:pt x="25622" y="242411"/>
                  </a:lnTo>
                  <a:lnTo>
                    <a:pt x="38683" y="242708"/>
                  </a:lnTo>
                  <a:lnTo>
                    <a:pt x="51815" y="243078"/>
                  </a:lnTo>
                  <a:lnTo>
                    <a:pt x="99440" y="241173"/>
                  </a:lnTo>
                  <a:lnTo>
                    <a:pt x="147065" y="236982"/>
                  </a:lnTo>
                  <a:lnTo>
                    <a:pt x="160091" y="235660"/>
                  </a:lnTo>
                  <a:lnTo>
                    <a:pt x="172973" y="234981"/>
                  </a:lnTo>
                  <a:lnTo>
                    <a:pt x="185856" y="234731"/>
                  </a:lnTo>
                  <a:lnTo>
                    <a:pt x="198881" y="234696"/>
                  </a:lnTo>
                  <a:lnTo>
                    <a:pt x="204394" y="234743"/>
                  </a:lnTo>
                  <a:lnTo>
                    <a:pt x="203549" y="235077"/>
                  </a:lnTo>
                  <a:lnTo>
                    <a:pt x="201132" y="235981"/>
                  </a:lnTo>
                  <a:lnTo>
                    <a:pt x="201929" y="237744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38"/>
            <p:cNvSpPr/>
            <p:nvPr/>
          </p:nvSpPr>
          <p:spPr>
            <a:xfrm>
              <a:off x="6871620" y="3563873"/>
              <a:ext cx="36195" cy="52704"/>
            </a:xfrm>
            <a:custGeom>
              <a:rect b="b" l="l" r="r" t="t"/>
              <a:pathLst>
                <a:path extrusionOk="0" h="52704" w="36195">
                  <a:moveTo>
                    <a:pt x="1619" y="0"/>
                  </a:moveTo>
                  <a:lnTo>
                    <a:pt x="773" y="10417"/>
                  </a:lnTo>
                  <a:lnTo>
                    <a:pt x="0" y="21621"/>
                  </a:lnTo>
                  <a:lnTo>
                    <a:pt x="226" y="32682"/>
                  </a:lnTo>
                  <a:lnTo>
                    <a:pt x="2381" y="42672"/>
                  </a:lnTo>
                  <a:lnTo>
                    <a:pt x="4667" y="50292"/>
                  </a:lnTo>
                  <a:lnTo>
                    <a:pt x="7715" y="52577"/>
                  </a:lnTo>
                  <a:lnTo>
                    <a:pt x="15335" y="52577"/>
                  </a:lnTo>
                  <a:lnTo>
                    <a:pt x="22621" y="51339"/>
                  </a:lnTo>
                  <a:lnTo>
                    <a:pt x="27908" y="47243"/>
                  </a:lnTo>
                  <a:lnTo>
                    <a:pt x="32051" y="41433"/>
                  </a:lnTo>
                  <a:lnTo>
                    <a:pt x="35909" y="35051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5" name="Google Shape;2705;p38"/>
            <p:cNvGrpSpPr/>
            <p:nvPr/>
          </p:nvGrpSpPr>
          <p:grpSpPr>
            <a:xfrm>
              <a:off x="6944106" y="3525012"/>
              <a:ext cx="115315" cy="86360"/>
              <a:chOff x="6944106" y="3525012"/>
              <a:chExt cx="115315" cy="86360"/>
            </a:xfrm>
          </p:grpSpPr>
          <p:sp>
            <p:nvSpPr>
              <p:cNvPr id="2706" name="Google Shape;2706;p38"/>
              <p:cNvSpPr/>
              <p:nvPr/>
            </p:nvSpPr>
            <p:spPr>
              <a:xfrm>
                <a:off x="7049262" y="3525012"/>
                <a:ext cx="10159" cy="86360"/>
              </a:xfrm>
              <a:custGeom>
                <a:rect b="b" l="l" r="r" t="t"/>
                <a:pathLst>
                  <a:path extrusionOk="0" h="86360" w="10159">
                    <a:moveTo>
                      <a:pt x="0" y="0"/>
                    </a:moveTo>
                    <a:lnTo>
                      <a:pt x="726" y="13025"/>
                    </a:lnTo>
                    <a:lnTo>
                      <a:pt x="1809" y="25908"/>
                    </a:lnTo>
                    <a:lnTo>
                      <a:pt x="3321" y="38790"/>
                    </a:lnTo>
                    <a:lnTo>
                      <a:pt x="5334" y="51816"/>
                    </a:lnTo>
                    <a:lnTo>
                      <a:pt x="6584" y="60388"/>
                    </a:lnTo>
                    <a:lnTo>
                      <a:pt x="7905" y="68961"/>
                    </a:lnTo>
                    <a:lnTo>
                      <a:pt x="9084" y="77533"/>
                    </a:lnTo>
                    <a:lnTo>
                      <a:pt x="9906" y="86106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7" name="Google Shape;2707;p38"/>
              <p:cNvSpPr/>
              <p:nvPr/>
            </p:nvSpPr>
            <p:spPr>
              <a:xfrm>
                <a:off x="6954774" y="3579876"/>
                <a:ext cx="45720" cy="15239"/>
              </a:xfrm>
              <a:custGeom>
                <a:rect b="b" l="l" r="r" t="t"/>
                <a:pathLst>
                  <a:path extrusionOk="0" h="15239" w="45720">
                    <a:moveTo>
                      <a:pt x="0" y="15239"/>
                    </a:moveTo>
                    <a:lnTo>
                      <a:pt x="38862" y="3809"/>
                    </a:lnTo>
                    <a:lnTo>
                      <a:pt x="41148" y="2285"/>
                    </a:lnTo>
                    <a:lnTo>
                      <a:pt x="43434" y="1523"/>
                    </a:lnTo>
                    <a:lnTo>
                      <a:pt x="45720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8" name="Google Shape;2708;p38"/>
              <p:cNvSpPr/>
              <p:nvPr/>
            </p:nvSpPr>
            <p:spPr>
              <a:xfrm>
                <a:off x="6944106" y="3546348"/>
                <a:ext cx="29209" cy="1904"/>
              </a:xfrm>
              <a:custGeom>
                <a:rect b="b" l="l" r="r" t="t"/>
                <a:pathLst>
                  <a:path extrusionOk="0" h="1904" w="29209">
                    <a:moveTo>
                      <a:pt x="0" y="0"/>
                    </a:moveTo>
                    <a:lnTo>
                      <a:pt x="7310" y="881"/>
                    </a:lnTo>
                    <a:lnTo>
                      <a:pt x="14477" y="1333"/>
                    </a:lnTo>
                    <a:lnTo>
                      <a:pt x="21645" y="1500"/>
                    </a:lnTo>
                    <a:lnTo>
                      <a:pt x="28956" y="1523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09" name="Google Shape;2709;p38"/>
            <p:cNvSpPr/>
            <p:nvPr/>
          </p:nvSpPr>
          <p:spPr>
            <a:xfrm>
              <a:off x="6851142" y="3494532"/>
              <a:ext cx="22225" cy="21589"/>
            </a:xfrm>
            <a:custGeom>
              <a:rect b="b" l="l" r="r" t="t"/>
              <a:pathLst>
                <a:path extrusionOk="0" h="21589" w="22225">
                  <a:moveTo>
                    <a:pt x="0" y="4571"/>
                  </a:moveTo>
                  <a:lnTo>
                    <a:pt x="0" y="16763"/>
                  </a:lnTo>
                  <a:lnTo>
                    <a:pt x="4572" y="21335"/>
                  </a:lnTo>
                  <a:lnTo>
                    <a:pt x="16764" y="21335"/>
                  </a:lnTo>
                  <a:lnTo>
                    <a:pt x="22098" y="16763"/>
                  </a:lnTo>
                  <a:lnTo>
                    <a:pt x="22098" y="10667"/>
                  </a:lnTo>
                  <a:lnTo>
                    <a:pt x="22098" y="4571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10" name="Google Shape;2710;p38"/>
            <p:cNvGrpSpPr/>
            <p:nvPr/>
          </p:nvGrpSpPr>
          <p:grpSpPr>
            <a:xfrm>
              <a:off x="6195918" y="4215955"/>
              <a:ext cx="286669" cy="393064"/>
              <a:chOff x="6195918" y="4215955"/>
              <a:chExt cx="286669" cy="393064"/>
            </a:xfrm>
          </p:grpSpPr>
          <p:pic>
            <p:nvPicPr>
              <p:cNvPr id="2711" name="Google Shape;2711;p38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6195918" y="4315040"/>
                <a:ext cx="139514" cy="2274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12" name="Google Shape;2712;p38"/>
              <p:cNvSpPr/>
              <p:nvPr/>
            </p:nvSpPr>
            <p:spPr>
              <a:xfrm>
                <a:off x="6380987" y="4215955"/>
                <a:ext cx="101600" cy="393064"/>
              </a:xfrm>
              <a:custGeom>
                <a:rect b="b" l="l" r="r" t="t"/>
                <a:pathLst>
                  <a:path extrusionOk="0" h="393064" w="101600">
                    <a:moveTo>
                      <a:pt x="83058" y="190"/>
                    </a:moveTo>
                    <a:lnTo>
                      <a:pt x="74937" y="95"/>
                    </a:lnTo>
                    <a:lnTo>
                      <a:pt x="66675" y="0"/>
                    </a:lnTo>
                    <a:lnTo>
                      <a:pt x="58412" y="190"/>
                    </a:lnTo>
                    <a:lnTo>
                      <a:pt x="12954" y="10858"/>
                    </a:lnTo>
                    <a:lnTo>
                      <a:pt x="83" y="58638"/>
                    </a:lnTo>
                    <a:lnTo>
                      <a:pt x="0" y="70294"/>
                    </a:lnTo>
                    <a:lnTo>
                      <a:pt x="321" y="91189"/>
                    </a:lnTo>
                    <a:lnTo>
                      <a:pt x="3536" y="132123"/>
                    </a:lnTo>
                    <a:lnTo>
                      <a:pt x="13073" y="185046"/>
                    </a:lnTo>
                    <a:lnTo>
                      <a:pt x="27217" y="249674"/>
                    </a:lnTo>
                    <a:lnTo>
                      <a:pt x="34290" y="282130"/>
                    </a:lnTo>
                    <a:lnTo>
                      <a:pt x="38314" y="301680"/>
                    </a:lnTo>
                    <a:lnTo>
                      <a:pt x="42481" y="321373"/>
                    </a:lnTo>
                    <a:lnTo>
                      <a:pt x="46934" y="341066"/>
                    </a:lnTo>
                    <a:lnTo>
                      <a:pt x="51816" y="360616"/>
                    </a:lnTo>
                    <a:lnTo>
                      <a:pt x="53530" y="368045"/>
                    </a:lnTo>
                    <a:lnTo>
                      <a:pt x="55245" y="375475"/>
                    </a:lnTo>
                    <a:lnTo>
                      <a:pt x="56959" y="382904"/>
                    </a:lnTo>
                    <a:lnTo>
                      <a:pt x="58674" y="390334"/>
                    </a:lnTo>
                    <a:lnTo>
                      <a:pt x="59436" y="391096"/>
                    </a:lnTo>
                    <a:lnTo>
                      <a:pt x="59436" y="391858"/>
                    </a:lnTo>
                    <a:lnTo>
                      <a:pt x="59436" y="392620"/>
                    </a:lnTo>
                    <a:lnTo>
                      <a:pt x="65532" y="391096"/>
                    </a:lnTo>
                    <a:lnTo>
                      <a:pt x="67818" y="388048"/>
                    </a:lnTo>
                    <a:lnTo>
                      <a:pt x="73152" y="383476"/>
                    </a:lnTo>
                    <a:lnTo>
                      <a:pt x="80129" y="377189"/>
                    </a:lnTo>
                    <a:lnTo>
                      <a:pt x="87249" y="370903"/>
                    </a:lnTo>
                    <a:lnTo>
                      <a:pt x="94368" y="364616"/>
                    </a:lnTo>
                    <a:lnTo>
                      <a:pt x="101346" y="35833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13" name="Google Shape;2713;p38"/>
            <p:cNvGrpSpPr/>
            <p:nvPr/>
          </p:nvGrpSpPr>
          <p:grpSpPr>
            <a:xfrm>
              <a:off x="6572084" y="4107691"/>
              <a:ext cx="486067" cy="494029"/>
              <a:chOff x="6572084" y="4107691"/>
              <a:chExt cx="486067" cy="494029"/>
            </a:xfrm>
          </p:grpSpPr>
          <p:pic>
            <p:nvPicPr>
              <p:cNvPr id="2714" name="Google Shape;2714;p38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6572084" y="4155782"/>
                <a:ext cx="126822" cy="3218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15" name="Google Shape;2715;p38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6742010" y="4418672"/>
                <a:ext cx="167970" cy="1306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16" name="Google Shape;2716;p38"/>
              <p:cNvSpPr/>
              <p:nvPr/>
            </p:nvSpPr>
            <p:spPr>
              <a:xfrm>
                <a:off x="6923531" y="4107691"/>
                <a:ext cx="134620" cy="494029"/>
              </a:xfrm>
              <a:custGeom>
                <a:rect b="b" l="l" r="r" t="t"/>
                <a:pathLst>
                  <a:path extrusionOk="0" h="494029" w="134620">
                    <a:moveTo>
                      <a:pt x="0" y="16252"/>
                    </a:moveTo>
                    <a:lnTo>
                      <a:pt x="10727" y="13394"/>
                    </a:lnTo>
                    <a:lnTo>
                      <a:pt x="21240" y="10537"/>
                    </a:lnTo>
                    <a:lnTo>
                      <a:pt x="31611" y="7679"/>
                    </a:lnTo>
                    <a:lnTo>
                      <a:pt x="41910" y="4822"/>
                    </a:lnTo>
                    <a:lnTo>
                      <a:pt x="50625" y="2833"/>
                    </a:lnTo>
                    <a:lnTo>
                      <a:pt x="60198" y="916"/>
                    </a:lnTo>
                    <a:lnTo>
                      <a:pt x="69770" y="0"/>
                    </a:lnTo>
                    <a:lnTo>
                      <a:pt x="78486" y="1012"/>
                    </a:lnTo>
                    <a:lnTo>
                      <a:pt x="95250" y="36826"/>
                    </a:lnTo>
                    <a:lnTo>
                      <a:pt x="100214" y="83367"/>
                    </a:lnTo>
                    <a:lnTo>
                      <a:pt x="103536" y="130266"/>
                    </a:lnTo>
                    <a:lnTo>
                      <a:pt x="106715" y="177307"/>
                    </a:lnTo>
                    <a:lnTo>
                      <a:pt x="111252" y="224278"/>
                    </a:lnTo>
                    <a:lnTo>
                      <a:pt x="119157" y="284190"/>
                    </a:lnTo>
                    <a:lnTo>
                      <a:pt x="126492" y="344674"/>
                    </a:lnTo>
                    <a:lnTo>
                      <a:pt x="130778" y="388584"/>
                    </a:lnTo>
                    <a:lnTo>
                      <a:pt x="133350" y="433066"/>
                    </a:lnTo>
                    <a:lnTo>
                      <a:pt x="134040" y="443364"/>
                    </a:lnTo>
                    <a:lnTo>
                      <a:pt x="123003" y="482095"/>
                    </a:lnTo>
                    <a:lnTo>
                      <a:pt x="95250" y="491740"/>
                    </a:lnTo>
                    <a:lnTo>
                      <a:pt x="88844" y="493097"/>
                    </a:lnTo>
                    <a:lnTo>
                      <a:pt x="81153" y="494026"/>
                    </a:lnTo>
                    <a:lnTo>
                      <a:pt x="74033" y="493240"/>
                    </a:lnTo>
                    <a:lnTo>
                      <a:pt x="69342" y="489454"/>
                    </a:lnTo>
                    <a:lnTo>
                      <a:pt x="68580" y="486406"/>
                    </a:lnTo>
                    <a:lnTo>
                      <a:pt x="68580" y="484120"/>
                    </a:lnTo>
                    <a:lnTo>
                      <a:pt x="67818" y="481834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17" name="Google Shape;2717;p38"/>
            <p:cNvGrpSpPr/>
            <p:nvPr/>
          </p:nvGrpSpPr>
          <p:grpSpPr>
            <a:xfrm>
              <a:off x="7223760" y="4319301"/>
              <a:ext cx="86487" cy="71723"/>
              <a:chOff x="7223760" y="4319301"/>
              <a:chExt cx="86487" cy="71723"/>
            </a:xfrm>
          </p:grpSpPr>
          <p:sp>
            <p:nvSpPr>
              <p:cNvPr id="2718" name="Google Shape;2718;p38"/>
              <p:cNvSpPr/>
              <p:nvPr/>
            </p:nvSpPr>
            <p:spPr>
              <a:xfrm>
                <a:off x="7223760" y="4319301"/>
                <a:ext cx="46990" cy="2539"/>
              </a:xfrm>
              <a:custGeom>
                <a:rect b="b" l="l" r="r" t="t"/>
                <a:pathLst>
                  <a:path extrusionOk="0" h="2539" w="46990">
                    <a:moveTo>
                      <a:pt x="0" y="476"/>
                    </a:moveTo>
                    <a:lnTo>
                      <a:pt x="10965" y="273"/>
                    </a:lnTo>
                    <a:lnTo>
                      <a:pt x="22002" y="0"/>
                    </a:lnTo>
                    <a:lnTo>
                      <a:pt x="32896" y="154"/>
                    </a:lnTo>
                    <a:lnTo>
                      <a:pt x="43434" y="1238"/>
                    </a:lnTo>
                    <a:lnTo>
                      <a:pt x="44196" y="2000"/>
                    </a:lnTo>
                    <a:lnTo>
                      <a:pt x="45720" y="2000"/>
                    </a:lnTo>
                    <a:lnTo>
                      <a:pt x="46482" y="200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9" name="Google Shape;2719;p38"/>
              <p:cNvSpPr/>
              <p:nvPr/>
            </p:nvSpPr>
            <p:spPr>
              <a:xfrm>
                <a:off x="7247382" y="4385310"/>
                <a:ext cx="62865" cy="5714"/>
              </a:xfrm>
              <a:custGeom>
                <a:rect b="b" l="l" r="r" t="t"/>
                <a:pathLst>
                  <a:path extrusionOk="0" h="5714" w="62865">
                    <a:moveTo>
                      <a:pt x="0" y="0"/>
                    </a:moveTo>
                    <a:lnTo>
                      <a:pt x="11429" y="1678"/>
                    </a:lnTo>
                    <a:lnTo>
                      <a:pt x="22859" y="3143"/>
                    </a:lnTo>
                    <a:lnTo>
                      <a:pt x="34290" y="4179"/>
                    </a:lnTo>
                    <a:lnTo>
                      <a:pt x="45720" y="4571"/>
                    </a:lnTo>
                    <a:lnTo>
                      <a:pt x="51816" y="5333"/>
                    </a:lnTo>
                    <a:lnTo>
                      <a:pt x="57150" y="4571"/>
                    </a:lnTo>
                    <a:lnTo>
                      <a:pt x="62484" y="4571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720" name="Google Shape;2720;p38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7574115" y="4212170"/>
              <a:ext cx="138252" cy="1893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1" name="Google Shape;2721;p38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7612405" y="4480871"/>
              <a:ext cx="116725" cy="1084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22" name="Google Shape;2722;p38"/>
            <p:cNvGrpSpPr/>
            <p:nvPr/>
          </p:nvGrpSpPr>
          <p:grpSpPr>
            <a:xfrm>
              <a:off x="7375232" y="4069044"/>
              <a:ext cx="212319" cy="653414"/>
              <a:chOff x="7375232" y="4069044"/>
              <a:chExt cx="212319" cy="653414"/>
            </a:xfrm>
          </p:grpSpPr>
          <p:pic>
            <p:nvPicPr>
              <p:cNvPr id="2723" name="Google Shape;2723;p38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7375232" y="4231982"/>
                <a:ext cx="107010" cy="1771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24" name="Google Shape;2724;p38"/>
              <p:cNvSpPr/>
              <p:nvPr/>
            </p:nvSpPr>
            <p:spPr>
              <a:xfrm>
                <a:off x="7473886" y="4069044"/>
                <a:ext cx="113665" cy="653414"/>
              </a:xfrm>
              <a:custGeom>
                <a:rect b="b" l="l" r="r" t="t"/>
                <a:pathLst>
                  <a:path extrusionOk="0" h="653414" w="113665">
                    <a:moveTo>
                      <a:pt x="85153" y="4607"/>
                    </a:moveTo>
                    <a:lnTo>
                      <a:pt x="72009" y="2405"/>
                    </a:lnTo>
                    <a:lnTo>
                      <a:pt x="58864" y="702"/>
                    </a:lnTo>
                    <a:lnTo>
                      <a:pt x="45720" y="0"/>
                    </a:lnTo>
                    <a:lnTo>
                      <a:pt x="32575" y="797"/>
                    </a:lnTo>
                    <a:lnTo>
                      <a:pt x="619" y="40552"/>
                    </a:lnTo>
                    <a:lnTo>
                      <a:pt x="0" y="59566"/>
                    </a:lnTo>
                    <a:lnTo>
                      <a:pt x="1381" y="78724"/>
                    </a:lnTo>
                    <a:lnTo>
                      <a:pt x="3619" y="96809"/>
                    </a:lnTo>
                    <a:lnTo>
                      <a:pt x="9794" y="143377"/>
                    </a:lnTo>
                    <a:lnTo>
                      <a:pt x="16811" y="189907"/>
                    </a:lnTo>
                    <a:lnTo>
                      <a:pt x="23864" y="236548"/>
                    </a:lnTo>
                    <a:lnTo>
                      <a:pt x="30149" y="283444"/>
                    </a:lnTo>
                    <a:lnTo>
                      <a:pt x="34861" y="330743"/>
                    </a:lnTo>
                    <a:lnTo>
                      <a:pt x="37635" y="376356"/>
                    </a:lnTo>
                    <a:lnTo>
                      <a:pt x="39338" y="421897"/>
                    </a:lnTo>
                    <a:lnTo>
                      <a:pt x="40326" y="467582"/>
                    </a:lnTo>
                    <a:lnTo>
                      <a:pt x="40957" y="513623"/>
                    </a:lnTo>
                    <a:lnTo>
                      <a:pt x="41529" y="538888"/>
                    </a:lnTo>
                    <a:lnTo>
                      <a:pt x="42100" y="564296"/>
                    </a:lnTo>
                    <a:lnTo>
                      <a:pt x="42672" y="589704"/>
                    </a:lnTo>
                    <a:lnTo>
                      <a:pt x="43243" y="614969"/>
                    </a:lnTo>
                    <a:lnTo>
                      <a:pt x="52387" y="653069"/>
                    </a:lnTo>
                    <a:lnTo>
                      <a:pt x="63817" y="648497"/>
                    </a:lnTo>
                    <a:lnTo>
                      <a:pt x="66865" y="646973"/>
                    </a:lnTo>
                    <a:lnTo>
                      <a:pt x="74295" y="643806"/>
                    </a:lnTo>
                    <a:lnTo>
                      <a:pt x="81724" y="641068"/>
                    </a:lnTo>
                    <a:lnTo>
                      <a:pt x="89154" y="638615"/>
                    </a:lnTo>
                    <a:lnTo>
                      <a:pt x="96583" y="636305"/>
                    </a:lnTo>
                    <a:lnTo>
                      <a:pt x="104965" y="633257"/>
                    </a:lnTo>
                    <a:lnTo>
                      <a:pt x="108013" y="631733"/>
                    </a:lnTo>
                    <a:lnTo>
                      <a:pt x="113347" y="630209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725" name="Google Shape;2725;p38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7875104" y="4122802"/>
              <a:ext cx="215976" cy="21266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26" name="Google Shape;2726;p38"/>
            <p:cNvGrpSpPr/>
            <p:nvPr/>
          </p:nvGrpSpPr>
          <p:grpSpPr>
            <a:xfrm>
              <a:off x="7948256" y="4385309"/>
              <a:ext cx="64338" cy="146469"/>
              <a:chOff x="7948256" y="4385309"/>
              <a:chExt cx="64338" cy="146469"/>
            </a:xfrm>
          </p:grpSpPr>
          <p:pic>
            <p:nvPicPr>
              <p:cNvPr id="2727" name="Google Shape;2727;p38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7948256" y="4440770"/>
                <a:ext cx="64338" cy="910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28" name="Google Shape;2728;p38"/>
              <p:cNvSpPr/>
              <p:nvPr/>
            </p:nvSpPr>
            <p:spPr>
              <a:xfrm>
                <a:off x="7948421" y="4385309"/>
                <a:ext cx="21590" cy="21589"/>
              </a:xfrm>
              <a:custGeom>
                <a:rect b="b" l="l" r="r" t="t"/>
                <a:pathLst>
                  <a:path extrusionOk="0" h="21589" w="21590">
                    <a:moveTo>
                      <a:pt x="0" y="4571"/>
                    </a:moveTo>
                    <a:lnTo>
                      <a:pt x="0" y="16763"/>
                    </a:lnTo>
                    <a:lnTo>
                      <a:pt x="4571" y="21335"/>
                    </a:lnTo>
                    <a:lnTo>
                      <a:pt x="16763" y="21335"/>
                    </a:lnTo>
                    <a:lnTo>
                      <a:pt x="21335" y="16763"/>
                    </a:lnTo>
                    <a:lnTo>
                      <a:pt x="21335" y="10667"/>
                    </a:lnTo>
                    <a:lnTo>
                      <a:pt x="21335" y="4571"/>
                    </a:lnTo>
                    <a:lnTo>
                      <a:pt x="16763" y="0"/>
                    </a:lnTo>
                    <a:lnTo>
                      <a:pt x="4571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29" name="Google Shape;2729;p38"/>
            <p:cNvGrpSpPr/>
            <p:nvPr/>
          </p:nvGrpSpPr>
          <p:grpSpPr>
            <a:xfrm>
              <a:off x="8132660" y="4002023"/>
              <a:ext cx="309791" cy="474345"/>
              <a:chOff x="8132660" y="4002023"/>
              <a:chExt cx="309791" cy="474345"/>
            </a:xfrm>
          </p:grpSpPr>
          <p:pic>
            <p:nvPicPr>
              <p:cNvPr id="2730" name="Google Shape;2730;p38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8132660" y="4142066"/>
                <a:ext cx="166648" cy="1854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31" name="Google Shape;2731;p38"/>
              <p:cNvSpPr/>
              <p:nvPr/>
            </p:nvSpPr>
            <p:spPr>
              <a:xfrm>
                <a:off x="8310372" y="4002023"/>
                <a:ext cx="132079" cy="474345"/>
              </a:xfrm>
              <a:custGeom>
                <a:rect b="b" l="l" r="r" t="t"/>
                <a:pathLst>
                  <a:path extrusionOk="0" h="474345" w="132079">
                    <a:moveTo>
                      <a:pt x="0" y="25146"/>
                    </a:moveTo>
                    <a:lnTo>
                      <a:pt x="34932" y="9608"/>
                    </a:lnTo>
                    <a:lnTo>
                      <a:pt x="75057" y="1333"/>
                    </a:lnTo>
                    <a:lnTo>
                      <a:pt x="102870" y="0"/>
                    </a:lnTo>
                    <a:lnTo>
                      <a:pt x="113573" y="1678"/>
                    </a:lnTo>
                    <a:lnTo>
                      <a:pt x="131683" y="44148"/>
                    </a:lnTo>
                    <a:lnTo>
                      <a:pt x="131826" y="64008"/>
                    </a:lnTo>
                    <a:lnTo>
                      <a:pt x="130825" y="83867"/>
                    </a:lnTo>
                    <a:lnTo>
                      <a:pt x="129540" y="102870"/>
                    </a:lnTo>
                    <a:lnTo>
                      <a:pt x="126599" y="132028"/>
                    </a:lnTo>
                    <a:lnTo>
                      <a:pt x="123729" y="161258"/>
                    </a:lnTo>
                    <a:lnTo>
                      <a:pt x="121288" y="190630"/>
                    </a:lnTo>
                    <a:lnTo>
                      <a:pt x="119634" y="220218"/>
                    </a:lnTo>
                    <a:lnTo>
                      <a:pt x="119098" y="247661"/>
                    </a:lnTo>
                    <a:lnTo>
                      <a:pt x="119348" y="275177"/>
                    </a:lnTo>
                    <a:lnTo>
                      <a:pt x="119741" y="302835"/>
                    </a:lnTo>
                    <a:lnTo>
                      <a:pt x="119634" y="330708"/>
                    </a:lnTo>
                    <a:lnTo>
                      <a:pt x="118395" y="372713"/>
                    </a:lnTo>
                    <a:lnTo>
                      <a:pt x="114300" y="415290"/>
                    </a:lnTo>
                    <a:lnTo>
                      <a:pt x="94488" y="460248"/>
                    </a:lnTo>
                    <a:lnTo>
                      <a:pt x="51054" y="473964"/>
                    </a:lnTo>
                    <a:lnTo>
                      <a:pt x="39981" y="474011"/>
                    </a:lnTo>
                    <a:lnTo>
                      <a:pt x="33337" y="472059"/>
                    </a:lnTo>
                    <a:lnTo>
                      <a:pt x="29837" y="466677"/>
                    </a:lnTo>
                    <a:lnTo>
                      <a:pt x="28194" y="456438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732" name="Google Shape;2732;p38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8642439" y="4149317"/>
              <a:ext cx="126060" cy="83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3" name="Google Shape;2733;p38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8989910" y="4055198"/>
              <a:ext cx="152730" cy="24721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34" name="Google Shape;2734;p38"/>
            <p:cNvGrpSpPr/>
            <p:nvPr/>
          </p:nvGrpSpPr>
          <p:grpSpPr>
            <a:xfrm>
              <a:off x="3580638" y="5476303"/>
              <a:ext cx="402843" cy="230504"/>
              <a:chOff x="3580638" y="5476303"/>
              <a:chExt cx="402843" cy="230504"/>
            </a:xfrm>
          </p:grpSpPr>
          <p:sp>
            <p:nvSpPr>
              <p:cNvPr id="2735" name="Google Shape;2735;p38"/>
              <p:cNvSpPr/>
              <p:nvPr/>
            </p:nvSpPr>
            <p:spPr>
              <a:xfrm>
                <a:off x="3608546" y="5492495"/>
                <a:ext cx="19050" cy="193039"/>
              </a:xfrm>
              <a:custGeom>
                <a:rect b="b" l="l" r="r" t="t"/>
                <a:pathLst>
                  <a:path extrusionOk="0" h="193039" w="19050">
                    <a:moveTo>
                      <a:pt x="1047" y="0"/>
                    </a:moveTo>
                    <a:lnTo>
                      <a:pt x="0" y="14966"/>
                    </a:lnTo>
                    <a:lnTo>
                      <a:pt x="95" y="29432"/>
                    </a:lnTo>
                    <a:lnTo>
                      <a:pt x="1047" y="44041"/>
                    </a:lnTo>
                    <a:lnTo>
                      <a:pt x="2571" y="59436"/>
                    </a:lnTo>
                    <a:lnTo>
                      <a:pt x="5298" y="79438"/>
                    </a:lnTo>
                    <a:lnTo>
                      <a:pt x="7810" y="99441"/>
                    </a:lnTo>
                    <a:lnTo>
                      <a:pt x="10179" y="119443"/>
                    </a:lnTo>
                    <a:lnTo>
                      <a:pt x="12477" y="139446"/>
                    </a:lnTo>
                    <a:lnTo>
                      <a:pt x="13537" y="152495"/>
                    </a:lnTo>
                    <a:lnTo>
                      <a:pt x="14668" y="166116"/>
                    </a:lnTo>
                    <a:lnTo>
                      <a:pt x="16228" y="179736"/>
                    </a:lnTo>
                    <a:lnTo>
                      <a:pt x="18573" y="192786"/>
                    </a:lnTo>
                    <a:lnTo>
                      <a:pt x="18573" y="192024"/>
                    </a:lnTo>
                    <a:lnTo>
                      <a:pt x="18573" y="190500"/>
                    </a:lnTo>
                    <a:lnTo>
                      <a:pt x="18573" y="18973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6" name="Google Shape;2736;p38"/>
              <p:cNvSpPr/>
              <p:nvPr/>
            </p:nvSpPr>
            <p:spPr>
              <a:xfrm>
                <a:off x="3580638" y="5476303"/>
                <a:ext cx="151764" cy="230504"/>
              </a:xfrm>
              <a:custGeom>
                <a:rect b="b" l="l" r="r" t="t"/>
                <a:pathLst>
                  <a:path extrusionOk="0" h="230504" w="151764">
                    <a:moveTo>
                      <a:pt x="0" y="2476"/>
                    </a:moveTo>
                    <a:lnTo>
                      <a:pt x="16894" y="809"/>
                    </a:lnTo>
                    <a:lnTo>
                      <a:pt x="33432" y="0"/>
                    </a:lnTo>
                    <a:lnTo>
                      <a:pt x="49827" y="1190"/>
                    </a:lnTo>
                    <a:lnTo>
                      <a:pt x="101155" y="25431"/>
                    </a:lnTo>
                    <a:lnTo>
                      <a:pt x="128016" y="55054"/>
                    </a:lnTo>
                    <a:lnTo>
                      <a:pt x="148113" y="98488"/>
                    </a:lnTo>
                    <a:lnTo>
                      <a:pt x="151483" y="122562"/>
                    </a:lnTo>
                    <a:lnTo>
                      <a:pt x="149352" y="146494"/>
                    </a:lnTo>
                    <a:lnTo>
                      <a:pt x="122562" y="194179"/>
                    </a:lnTo>
                    <a:lnTo>
                      <a:pt x="90487" y="223170"/>
                    </a:lnTo>
                    <a:lnTo>
                      <a:pt x="67056" y="230314"/>
                    </a:lnTo>
                    <a:lnTo>
                      <a:pt x="59840" y="228445"/>
                    </a:lnTo>
                    <a:lnTo>
                      <a:pt x="60198" y="199072"/>
                    </a:lnTo>
                    <a:lnTo>
                      <a:pt x="60960" y="19526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7" name="Google Shape;2737;p38"/>
              <p:cNvSpPr/>
              <p:nvPr/>
            </p:nvSpPr>
            <p:spPr>
              <a:xfrm>
                <a:off x="3769614" y="5562599"/>
                <a:ext cx="68579" cy="108585"/>
              </a:xfrm>
              <a:custGeom>
                <a:rect b="b" l="l" r="r" t="t"/>
                <a:pathLst>
                  <a:path extrusionOk="0" h="108585" w="68579">
                    <a:moveTo>
                      <a:pt x="0" y="0"/>
                    </a:moveTo>
                    <a:lnTo>
                      <a:pt x="654" y="11846"/>
                    </a:lnTo>
                    <a:lnTo>
                      <a:pt x="2381" y="22764"/>
                    </a:lnTo>
                    <a:lnTo>
                      <a:pt x="4822" y="33539"/>
                    </a:lnTo>
                    <a:lnTo>
                      <a:pt x="7620" y="44958"/>
                    </a:lnTo>
                    <a:lnTo>
                      <a:pt x="9953" y="56935"/>
                    </a:lnTo>
                    <a:lnTo>
                      <a:pt x="12573" y="68770"/>
                    </a:lnTo>
                    <a:lnTo>
                      <a:pt x="15763" y="80319"/>
                    </a:lnTo>
                    <a:lnTo>
                      <a:pt x="19812" y="91440"/>
                    </a:lnTo>
                    <a:lnTo>
                      <a:pt x="22860" y="101346"/>
                    </a:lnTo>
                    <a:lnTo>
                      <a:pt x="28194" y="107442"/>
                    </a:lnTo>
                    <a:lnTo>
                      <a:pt x="38862" y="108204"/>
                    </a:lnTo>
                    <a:lnTo>
                      <a:pt x="47172" y="106358"/>
                    </a:lnTo>
                    <a:lnTo>
                      <a:pt x="67056" y="77724"/>
                    </a:lnTo>
                    <a:lnTo>
                      <a:pt x="68580" y="7391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8" name="Google Shape;2738;p38"/>
              <p:cNvSpPr/>
              <p:nvPr/>
            </p:nvSpPr>
            <p:spPr>
              <a:xfrm>
                <a:off x="3759779" y="5519927"/>
                <a:ext cx="56514" cy="76835"/>
              </a:xfrm>
              <a:custGeom>
                <a:rect b="b" l="l" r="r" t="t"/>
                <a:pathLst>
                  <a:path extrusionOk="0" h="76835" w="56514">
                    <a:moveTo>
                      <a:pt x="8310" y="73151"/>
                    </a:moveTo>
                    <a:lnTo>
                      <a:pt x="19561" y="76128"/>
                    </a:lnTo>
                    <a:lnTo>
                      <a:pt x="27455" y="76390"/>
                    </a:lnTo>
                    <a:lnTo>
                      <a:pt x="34349" y="72937"/>
                    </a:lnTo>
                    <a:lnTo>
                      <a:pt x="56316" y="32003"/>
                    </a:lnTo>
                    <a:lnTo>
                      <a:pt x="54602" y="23360"/>
                    </a:lnTo>
                    <a:lnTo>
                      <a:pt x="20312" y="1333"/>
                    </a:lnTo>
                    <a:lnTo>
                      <a:pt x="11310" y="0"/>
                    </a:lnTo>
                    <a:lnTo>
                      <a:pt x="3738" y="1523"/>
                    </a:lnTo>
                    <a:lnTo>
                      <a:pt x="0" y="6024"/>
                    </a:lnTo>
                    <a:lnTo>
                      <a:pt x="119" y="11810"/>
                    </a:lnTo>
                    <a:lnTo>
                      <a:pt x="2238" y="17597"/>
                    </a:lnTo>
                    <a:lnTo>
                      <a:pt x="4500" y="22097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9" name="Google Shape;2739;p38"/>
              <p:cNvSpPr/>
              <p:nvPr/>
            </p:nvSpPr>
            <p:spPr>
              <a:xfrm>
                <a:off x="3852969" y="5478779"/>
                <a:ext cx="49529" cy="159385"/>
              </a:xfrm>
              <a:custGeom>
                <a:rect b="b" l="l" r="r" t="t"/>
                <a:pathLst>
                  <a:path extrusionOk="0" h="159385" w="49529">
                    <a:moveTo>
                      <a:pt x="34754" y="159257"/>
                    </a:moveTo>
                    <a:lnTo>
                      <a:pt x="28932" y="147708"/>
                    </a:lnTo>
                    <a:lnTo>
                      <a:pt x="24753" y="136588"/>
                    </a:lnTo>
                    <a:lnTo>
                      <a:pt x="21574" y="125182"/>
                    </a:lnTo>
                    <a:lnTo>
                      <a:pt x="18752" y="112775"/>
                    </a:lnTo>
                    <a:lnTo>
                      <a:pt x="14573" y="95630"/>
                    </a:lnTo>
                    <a:lnTo>
                      <a:pt x="11037" y="78485"/>
                    </a:lnTo>
                    <a:lnTo>
                      <a:pt x="7929" y="61340"/>
                    </a:lnTo>
                    <a:lnTo>
                      <a:pt x="5036" y="44195"/>
                    </a:lnTo>
                    <a:lnTo>
                      <a:pt x="3357" y="37087"/>
                    </a:lnTo>
                    <a:lnTo>
                      <a:pt x="1321" y="29051"/>
                    </a:lnTo>
                    <a:lnTo>
                      <a:pt x="0" y="21157"/>
                    </a:lnTo>
                    <a:lnTo>
                      <a:pt x="464" y="14477"/>
                    </a:lnTo>
                    <a:lnTo>
                      <a:pt x="1226" y="11429"/>
                    </a:lnTo>
                    <a:lnTo>
                      <a:pt x="9608" y="9143"/>
                    </a:lnTo>
                    <a:lnTo>
                      <a:pt x="11894" y="8381"/>
                    </a:lnTo>
                    <a:lnTo>
                      <a:pt x="18752" y="6357"/>
                    </a:lnTo>
                    <a:lnTo>
                      <a:pt x="25610" y="4762"/>
                    </a:lnTo>
                    <a:lnTo>
                      <a:pt x="32468" y="3452"/>
                    </a:lnTo>
                    <a:lnTo>
                      <a:pt x="39326" y="2285"/>
                    </a:lnTo>
                    <a:lnTo>
                      <a:pt x="44660" y="761"/>
                    </a:lnTo>
                    <a:lnTo>
                      <a:pt x="46184" y="761"/>
                    </a:lnTo>
                    <a:lnTo>
                      <a:pt x="49232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0" name="Google Shape;2740;p38"/>
              <p:cNvSpPr/>
              <p:nvPr/>
            </p:nvSpPr>
            <p:spPr>
              <a:xfrm>
                <a:off x="3857244" y="5569457"/>
                <a:ext cx="67945" cy="17145"/>
              </a:xfrm>
              <a:custGeom>
                <a:rect b="b" l="l" r="r" t="t"/>
                <a:pathLst>
                  <a:path extrusionOk="0" h="17145" w="67945">
                    <a:moveTo>
                      <a:pt x="0" y="16001"/>
                    </a:moveTo>
                    <a:lnTo>
                      <a:pt x="10596" y="16680"/>
                    </a:lnTo>
                    <a:lnTo>
                      <a:pt x="20193" y="16287"/>
                    </a:lnTo>
                    <a:lnTo>
                      <a:pt x="29789" y="14608"/>
                    </a:lnTo>
                    <a:lnTo>
                      <a:pt x="40386" y="11429"/>
                    </a:lnTo>
                    <a:lnTo>
                      <a:pt x="47565" y="9001"/>
                    </a:lnTo>
                    <a:lnTo>
                      <a:pt x="54387" y="6286"/>
                    </a:lnTo>
                    <a:lnTo>
                      <a:pt x="61067" y="3286"/>
                    </a:lnTo>
                    <a:lnTo>
                      <a:pt x="67818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1" name="Google Shape;2741;p38"/>
              <p:cNvSpPr/>
              <p:nvPr/>
            </p:nvSpPr>
            <p:spPr>
              <a:xfrm>
                <a:off x="3978402" y="5556503"/>
                <a:ext cx="5079" cy="106045"/>
              </a:xfrm>
              <a:custGeom>
                <a:rect b="b" l="l" r="r" t="t"/>
                <a:pathLst>
                  <a:path extrusionOk="0" h="106045" w="5079">
                    <a:moveTo>
                      <a:pt x="0" y="0"/>
                    </a:moveTo>
                    <a:lnTo>
                      <a:pt x="3048" y="50292"/>
                    </a:lnTo>
                    <a:lnTo>
                      <a:pt x="3178" y="61841"/>
                    </a:lnTo>
                    <a:lnTo>
                      <a:pt x="3524" y="73533"/>
                    </a:lnTo>
                    <a:lnTo>
                      <a:pt x="4012" y="85224"/>
                    </a:lnTo>
                    <a:lnTo>
                      <a:pt x="4572" y="96774"/>
                    </a:lnTo>
                    <a:lnTo>
                      <a:pt x="4572" y="102107"/>
                    </a:lnTo>
                    <a:lnTo>
                      <a:pt x="4572" y="102870"/>
                    </a:lnTo>
                    <a:lnTo>
                      <a:pt x="4572" y="10591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2" name="Google Shape;2742;p38"/>
              <p:cNvSpPr/>
              <p:nvPr/>
            </p:nvSpPr>
            <p:spPr>
              <a:xfrm>
                <a:off x="3945636" y="5483351"/>
                <a:ext cx="22225" cy="21589"/>
              </a:xfrm>
              <a:custGeom>
                <a:rect b="b" l="l" r="r" t="t"/>
                <a:pathLst>
                  <a:path extrusionOk="0" h="21589" w="22225">
                    <a:moveTo>
                      <a:pt x="0" y="4572"/>
                    </a:moveTo>
                    <a:lnTo>
                      <a:pt x="0" y="16764"/>
                    </a:lnTo>
                    <a:lnTo>
                      <a:pt x="4572" y="21336"/>
                    </a:lnTo>
                    <a:lnTo>
                      <a:pt x="16764" y="21336"/>
                    </a:lnTo>
                    <a:lnTo>
                      <a:pt x="22098" y="16764"/>
                    </a:lnTo>
                    <a:lnTo>
                      <a:pt x="22098" y="10668"/>
                    </a:lnTo>
                    <a:lnTo>
                      <a:pt x="22098" y="4572"/>
                    </a:lnTo>
                    <a:lnTo>
                      <a:pt x="16764" y="0"/>
                    </a:lnTo>
                    <a:lnTo>
                      <a:pt x="4572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43" name="Google Shape;2743;p38"/>
            <p:cNvGrpSpPr/>
            <p:nvPr/>
          </p:nvGrpSpPr>
          <p:grpSpPr>
            <a:xfrm>
              <a:off x="4069460" y="5555741"/>
              <a:ext cx="111125" cy="98425"/>
              <a:chOff x="4069460" y="5555741"/>
              <a:chExt cx="111125" cy="98425"/>
            </a:xfrm>
          </p:grpSpPr>
          <p:sp>
            <p:nvSpPr>
              <p:cNvPr id="2744" name="Google Shape;2744;p38"/>
              <p:cNvSpPr/>
              <p:nvPr/>
            </p:nvSpPr>
            <p:spPr>
              <a:xfrm>
                <a:off x="4069460" y="5556503"/>
                <a:ext cx="69214" cy="92710"/>
              </a:xfrm>
              <a:custGeom>
                <a:rect b="b" l="l" r="r" t="t"/>
                <a:pathLst>
                  <a:path extrusionOk="0" h="92710" w="69214">
                    <a:moveTo>
                      <a:pt x="380" y="17525"/>
                    </a:moveTo>
                    <a:lnTo>
                      <a:pt x="190" y="29194"/>
                    </a:lnTo>
                    <a:lnTo>
                      <a:pt x="0" y="41147"/>
                    </a:lnTo>
                    <a:lnTo>
                      <a:pt x="380" y="53101"/>
                    </a:lnTo>
                    <a:lnTo>
                      <a:pt x="1904" y="64769"/>
                    </a:lnTo>
                    <a:lnTo>
                      <a:pt x="2666" y="69341"/>
                    </a:lnTo>
                    <a:lnTo>
                      <a:pt x="4952" y="73913"/>
                    </a:lnTo>
                    <a:lnTo>
                      <a:pt x="5714" y="77723"/>
                    </a:lnTo>
                    <a:lnTo>
                      <a:pt x="4952" y="70865"/>
                    </a:lnTo>
                    <a:lnTo>
                      <a:pt x="3428" y="64769"/>
                    </a:lnTo>
                    <a:lnTo>
                      <a:pt x="2666" y="57911"/>
                    </a:lnTo>
                    <a:lnTo>
                      <a:pt x="1523" y="46827"/>
                    </a:lnTo>
                    <a:lnTo>
                      <a:pt x="952" y="35528"/>
                    </a:lnTo>
                    <a:lnTo>
                      <a:pt x="1809" y="24372"/>
                    </a:lnTo>
                    <a:lnTo>
                      <a:pt x="31622" y="0"/>
                    </a:lnTo>
                    <a:lnTo>
                      <a:pt x="39993" y="2012"/>
                    </a:lnTo>
                    <a:lnTo>
                      <a:pt x="67532" y="37909"/>
                    </a:lnTo>
                    <a:lnTo>
                      <a:pt x="68960" y="57911"/>
                    </a:lnTo>
                    <a:lnTo>
                      <a:pt x="69187" y="66460"/>
                    </a:lnTo>
                    <a:lnTo>
                      <a:pt x="68484" y="74866"/>
                    </a:lnTo>
                    <a:lnTo>
                      <a:pt x="66496" y="82986"/>
                    </a:lnTo>
                    <a:lnTo>
                      <a:pt x="62864" y="90677"/>
                    </a:lnTo>
                    <a:lnTo>
                      <a:pt x="62102" y="90677"/>
                    </a:lnTo>
                    <a:lnTo>
                      <a:pt x="62102" y="91439"/>
                    </a:lnTo>
                    <a:lnTo>
                      <a:pt x="61340" y="92201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5" name="Google Shape;2745;p38"/>
              <p:cNvSpPr/>
              <p:nvPr/>
            </p:nvSpPr>
            <p:spPr>
              <a:xfrm>
                <a:off x="4170425" y="5555741"/>
                <a:ext cx="10160" cy="98425"/>
              </a:xfrm>
              <a:custGeom>
                <a:rect b="b" l="l" r="r" t="t"/>
                <a:pathLst>
                  <a:path extrusionOk="0" h="98425" w="10160">
                    <a:moveTo>
                      <a:pt x="0" y="0"/>
                    </a:moveTo>
                    <a:lnTo>
                      <a:pt x="3333" y="10501"/>
                    </a:lnTo>
                    <a:lnTo>
                      <a:pt x="5524" y="20574"/>
                    </a:lnTo>
                    <a:lnTo>
                      <a:pt x="6858" y="30646"/>
                    </a:lnTo>
                    <a:lnTo>
                      <a:pt x="7620" y="41148"/>
                    </a:lnTo>
                    <a:lnTo>
                      <a:pt x="8810" y="54316"/>
                    </a:lnTo>
                    <a:lnTo>
                      <a:pt x="9715" y="68199"/>
                    </a:lnTo>
                    <a:lnTo>
                      <a:pt x="9763" y="82081"/>
                    </a:lnTo>
                    <a:lnTo>
                      <a:pt x="8382" y="95250"/>
                    </a:lnTo>
                    <a:lnTo>
                      <a:pt x="8382" y="96774"/>
                    </a:lnTo>
                    <a:lnTo>
                      <a:pt x="7620" y="97536"/>
                    </a:lnTo>
                    <a:lnTo>
                      <a:pt x="7620" y="9829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46" name="Google Shape;2746;p38"/>
            <p:cNvSpPr/>
            <p:nvPr/>
          </p:nvSpPr>
          <p:spPr>
            <a:xfrm>
              <a:off x="4138421" y="5453634"/>
              <a:ext cx="21589" cy="21589"/>
            </a:xfrm>
            <a:custGeom>
              <a:rect b="b" l="l" r="r" t="t"/>
              <a:pathLst>
                <a:path extrusionOk="0" h="21589" w="21589">
                  <a:moveTo>
                    <a:pt x="0" y="4571"/>
                  </a:moveTo>
                  <a:lnTo>
                    <a:pt x="0" y="16763"/>
                  </a:lnTo>
                  <a:lnTo>
                    <a:pt x="4572" y="21335"/>
                  </a:lnTo>
                  <a:lnTo>
                    <a:pt x="16764" y="21335"/>
                  </a:lnTo>
                  <a:lnTo>
                    <a:pt x="21336" y="16763"/>
                  </a:lnTo>
                  <a:lnTo>
                    <a:pt x="21336" y="10667"/>
                  </a:lnTo>
                  <a:lnTo>
                    <a:pt x="21336" y="4571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47" name="Google Shape;2747;p38"/>
            <p:cNvGrpSpPr/>
            <p:nvPr/>
          </p:nvGrpSpPr>
          <p:grpSpPr>
            <a:xfrm>
              <a:off x="3798570" y="5471921"/>
              <a:ext cx="906907" cy="328168"/>
              <a:chOff x="3798570" y="5471921"/>
              <a:chExt cx="906907" cy="328168"/>
            </a:xfrm>
          </p:grpSpPr>
          <p:sp>
            <p:nvSpPr>
              <p:cNvPr id="2748" name="Google Shape;2748;p38"/>
              <p:cNvSpPr/>
              <p:nvPr/>
            </p:nvSpPr>
            <p:spPr>
              <a:xfrm>
                <a:off x="4247388" y="5491733"/>
                <a:ext cx="3810" cy="143510"/>
              </a:xfrm>
              <a:custGeom>
                <a:rect b="b" l="l" r="r" t="t"/>
                <a:pathLst>
                  <a:path extrusionOk="0" h="143510" w="3810">
                    <a:moveTo>
                      <a:pt x="3048" y="0"/>
                    </a:moveTo>
                    <a:lnTo>
                      <a:pt x="3357" y="33254"/>
                    </a:lnTo>
                    <a:lnTo>
                      <a:pt x="3810" y="66579"/>
                    </a:lnTo>
                    <a:lnTo>
                      <a:pt x="3690" y="99762"/>
                    </a:lnTo>
                    <a:lnTo>
                      <a:pt x="2286" y="132587"/>
                    </a:lnTo>
                    <a:lnTo>
                      <a:pt x="2286" y="138683"/>
                    </a:lnTo>
                    <a:lnTo>
                      <a:pt x="2286" y="140207"/>
                    </a:lnTo>
                    <a:lnTo>
                      <a:pt x="0" y="143255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9" name="Google Shape;2749;p38"/>
              <p:cNvSpPr/>
              <p:nvPr/>
            </p:nvSpPr>
            <p:spPr>
              <a:xfrm>
                <a:off x="4216146" y="5542787"/>
                <a:ext cx="111760" cy="81279"/>
              </a:xfrm>
              <a:custGeom>
                <a:rect b="b" l="l" r="r" t="t"/>
                <a:pathLst>
                  <a:path extrusionOk="0" h="81279" w="111760">
                    <a:moveTo>
                      <a:pt x="0" y="29718"/>
                    </a:moveTo>
                    <a:lnTo>
                      <a:pt x="39112" y="22217"/>
                    </a:lnTo>
                    <a:lnTo>
                      <a:pt x="74866" y="8572"/>
                    </a:lnTo>
                    <a:lnTo>
                      <a:pt x="86439" y="4238"/>
                    </a:lnTo>
                    <a:lnTo>
                      <a:pt x="98298" y="762"/>
                    </a:lnTo>
                    <a:lnTo>
                      <a:pt x="102870" y="0"/>
                    </a:lnTo>
                    <a:lnTo>
                      <a:pt x="105155" y="762"/>
                    </a:lnTo>
                    <a:lnTo>
                      <a:pt x="109728" y="762"/>
                    </a:lnTo>
                    <a:lnTo>
                      <a:pt x="110489" y="8382"/>
                    </a:lnTo>
                    <a:lnTo>
                      <a:pt x="111252" y="16002"/>
                    </a:lnTo>
                    <a:lnTo>
                      <a:pt x="111252" y="23622"/>
                    </a:lnTo>
                    <a:lnTo>
                      <a:pt x="111001" y="32313"/>
                    </a:lnTo>
                    <a:lnTo>
                      <a:pt x="110394" y="41148"/>
                    </a:lnTo>
                    <a:lnTo>
                      <a:pt x="109644" y="49982"/>
                    </a:lnTo>
                    <a:lnTo>
                      <a:pt x="108966" y="58674"/>
                    </a:lnTo>
                    <a:lnTo>
                      <a:pt x="108204" y="66294"/>
                    </a:lnTo>
                    <a:lnTo>
                      <a:pt x="108204" y="73152"/>
                    </a:lnTo>
                    <a:lnTo>
                      <a:pt x="106680" y="8077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0" name="Google Shape;2750;p38"/>
              <p:cNvSpPr/>
              <p:nvPr/>
            </p:nvSpPr>
            <p:spPr>
              <a:xfrm>
                <a:off x="4281678" y="5471921"/>
                <a:ext cx="22225" cy="21589"/>
              </a:xfrm>
              <a:custGeom>
                <a:rect b="b" l="l" r="r" t="t"/>
                <a:pathLst>
                  <a:path extrusionOk="0" h="21589" w="22225">
                    <a:moveTo>
                      <a:pt x="0" y="4572"/>
                    </a:moveTo>
                    <a:lnTo>
                      <a:pt x="0" y="16764"/>
                    </a:lnTo>
                    <a:lnTo>
                      <a:pt x="5334" y="21336"/>
                    </a:lnTo>
                    <a:lnTo>
                      <a:pt x="16764" y="21336"/>
                    </a:lnTo>
                    <a:lnTo>
                      <a:pt x="22098" y="16764"/>
                    </a:lnTo>
                    <a:lnTo>
                      <a:pt x="22098" y="10668"/>
                    </a:lnTo>
                    <a:lnTo>
                      <a:pt x="22098" y="4572"/>
                    </a:lnTo>
                    <a:lnTo>
                      <a:pt x="16764" y="0"/>
                    </a:lnTo>
                    <a:lnTo>
                      <a:pt x="5334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51" name="Google Shape;2751;p38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4362094" y="5502141"/>
                <a:ext cx="190734" cy="1589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52" name="Google Shape;2752;p38"/>
              <p:cNvSpPr/>
              <p:nvPr/>
            </p:nvSpPr>
            <p:spPr>
              <a:xfrm>
                <a:off x="3798570" y="5707379"/>
                <a:ext cx="839470" cy="92710"/>
              </a:xfrm>
              <a:custGeom>
                <a:rect b="b" l="l" r="r" t="t"/>
                <a:pathLst>
                  <a:path extrusionOk="0" h="92710" w="839470">
                    <a:moveTo>
                      <a:pt x="0" y="92201"/>
                    </a:moveTo>
                    <a:lnTo>
                      <a:pt x="49911" y="90677"/>
                    </a:lnTo>
                    <a:lnTo>
                      <a:pt x="99822" y="86867"/>
                    </a:lnTo>
                    <a:lnTo>
                      <a:pt x="143839" y="82772"/>
                    </a:lnTo>
                    <a:lnTo>
                      <a:pt x="187928" y="78676"/>
                    </a:lnTo>
                    <a:lnTo>
                      <a:pt x="232159" y="74866"/>
                    </a:lnTo>
                    <a:lnTo>
                      <a:pt x="276606" y="71627"/>
                    </a:lnTo>
                    <a:lnTo>
                      <a:pt x="331847" y="68287"/>
                    </a:lnTo>
                    <a:lnTo>
                      <a:pt x="386980" y="65385"/>
                    </a:lnTo>
                    <a:lnTo>
                      <a:pt x="442075" y="62630"/>
                    </a:lnTo>
                    <a:lnTo>
                      <a:pt x="497208" y="59728"/>
                    </a:lnTo>
                    <a:lnTo>
                      <a:pt x="552450" y="56387"/>
                    </a:lnTo>
                    <a:lnTo>
                      <a:pt x="599193" y="52839"/>
                    </a:lnTo>
                    <a:lnTo>
                      <a:pt x="645795" y="48005"/>
                    </a:lnTo>
                    <a:lnTo>
                      <a:pt x="692396" y="42029"/>
                    </a:lnTo>
                    <a:lnTo>
                      <a:pt x="739140" y="35051"/>
                    </a:lnTo>
                    <a:lnTo>
                      <a:pt x="784764" y="25812"/>
                    </a:lnTo>
                    <a:lnTo>
                      <a:pt x="829818" y="13715"/>
                    </a:lnTo>
                    <a:lnTo>
                      <a:pt x="835913" y="12191"/>
                    </a:lnTo>
                    <a:lnTo>
                      <a:pt x="836676" y="12191"/>
                    </a:lnTo>
                    <a:lnTo>
                      <a:pt x="838962" y="9905"/>
                    </a:lnTo>
                    <a:lnTo>
                      <a:pt x="836676" y="7619"/>
                    </a:lnTo>
                    <a:lnTo>
                      <a:pt x="831341" y="2285"/>
                    </a:lnTo>
                    <a:lnTo>
                      <a:pt x="828294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3" name="Google Shape;2753;p38"/>
              <p:cNvSpPr/>
              <p:nvPr/>
            </p:nvSpPr>
            <p:spPr>
              <a:xfrm>
                <a:off x="4657344" y="5551931"/>
                <a:ext cx="11429" cy="13970"/>
              </a:xfrm>
              <a:custGeom>
                <a:rect b="b" l="l" r="r" t="t"/>
                <a:pathLst>
                  <a:path extrusionOk="0" h="13970" w="11429">
                    <a:moveTo>
                      <a:pt x="11429" y="0"/>
                    </a:moveTo>
                    <a:lnTo>
                      <a:pt x="7619" y="4572"/>
                    </a:lnTo>
                    <a:lnTo>
                      <a:pt x="3809" y="9144"/>
                    </a:lnTo>
                    <a:lnTo>
                      <a:pt x="0" y="1371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4" name="Google Shape;2754;p38"/>
              <p:cNvSpPr/>
              <p:nvPr/>
            </p:nvSpPr>
            <p:spPr>
              <a:xfrm>
                <a:off x="4683252" y="5698997"/>
                <a:ext cx="22225" cy="21589"/>
              </a:xfrm>
              <a:custGeom>
                <a:rect b="b" l="l" r="r" t="t"/>
                <a:pathLst>
                  <a:path extrusionOk="0" h="21589" w="22225">
                    <a:moveTo>
                      <a:pt x="0" y="4572"/>
                    </a:moveTo>
                    <a:lnTo>
                      <a:pt x="0" y="16764"/>
                    </a:lnTo>
                    <a:lnTo>
                      <a:pt x="5334" y="21336"/>
                    </a:lnTo>
                    <a:lnTo>
                      <a:pt x="16764" y="21336"/>
                    </a:lnTo>
                    <a:lnTo>
                      <a:pt x="22098" y="16764"/>
                    </a:lnTo>
                    <a:lnTo>
                      <a:pt x="22098" y="10668"/>
                    </a:lnTo>
                    <a:lnTo>
                      <a:pt x="22098" y="4572"/>
                    </a:lnTo>
                    <a:lnTo>
                      <a:pt x="16764" y="0"/>
                    </a:lnTo>
                    <a:lnTo>
                      <a:pt x="5334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755" name="Google Shape;2755;p38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5027510" y="5541860"/>
              <a:ext cx="148158" cy="146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6" name="Google Shape;2756;p38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5224106" y="5513404"/>
              <a:ext cx="85674" cy="159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7" name="Google Shape;2757;p38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5621061" y="5479376"/>
              <a:ext cx="264029" cy="212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8" name="Google Shape;2758;p38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6153723" y="5333834"/>
              <a:ext cx="123036" cy="334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9" name="Google Shape;2759;p38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6558499" y="5458802"/>
              <a:ext cx="176983" cy="157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0" name="Google Shape;2760;p38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6993470" y="5371172"/>
              <a:ext cx="66624" cy="666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61" name="Google Shape;2761;p38"/>
            <p:cNvGrpSpPr/>
            <p:nvPr/>
          </p:nvGrpSpPr>
          <p:grpSpPr>
            <a:xfrm>
              <a:off x="7135965" y="5298185"/>
              <a:ext cx="965238" cy="289153"/>
              <a:chOff x="7135965" y="5298185"/>
              <a:chExt cx="965238" cy="289153"/>
            </a:xfrm>
          </p:grpSpPr>
          <p:pic>
            <p:nvPicPr>
              <p:cNvPr id="2762" name="Google Shape;2762;p38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7135965" y="5435180"/>
                <a:ext cx="90246" cy="15215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63" name="Google Shape;2763;p38"/>
              <p:cNvSpPr/>
              <p:nvPr/>
            </p:nvSpPr>
            <p:spPr>
              <a:xfrm>
                <a:off x="7258050" y="5478779"/>
                <a:ext cx="2540" cy="86995"/>
              </a:xfrm>
              <a:custGeom>
                <a:rect b="b" l="l" r="r" t="t"/>
                <a:pathLst>
                  <a:path extrusionOk="0" h="86995" w="2540">
                    <a:moveTo>
                      <a:pt x="0" y="0"/>
                    </a:moveTo>
                    <a:lnTo>
                      <a:pt x="11" y="13846"/>
                    </a:lnTo>
                    <a:lnTo>
                      <a:pt x="95" y="27908"/>
                    </a:lnTo>
                    <a:lnTo>
                      <a:pt x="321" y="42112"/>
                    </a:lnTo>
                    <a:lnTo>
                      <a:pt x="762" y="56388"/>
                    </a:lnTo>
                    <a:lnTo>
                      <a:pt x="785" y="64258"/>
                    </a:lnTo>
                    <a:lnTo>
                      <a:pt x="952" y="71913"/>
                    </a:lnTo>
                    <a:lnTo>
                      <a:pt x="1404" y="79426"/>
                    </a:lnTo>
                    <a:lnTo>
                      <a:pt x="2286" y="86868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4" name="Google Shape;2764;p38"/>
              <p:cNvSpPr/>
              <p:nvPr/>
            </p:nvSpPr>
            <p:spPr>
              <a:xfrm>
                <a:off x="7266432" y="5441441"/>
                <a:ext cx="67945" cy="120014"/>
              </a:xfrm>
              <a:custGeom>
                <a:rect b="b" l="l" r="r" t="t"/>
                <a:pathLst>
                  <a:path extrusionOk="0" h="120014" w="67945">
                    <a:moveTo>
                      <a:pt x="0" y="41909"/>
                    </a:moveTo>
                    <a:lnTo>
                      <a:pt x="30480" y="79247"/>
                    </a:lnTo>
                    <a:lnTo>
                      <a:pt x="37897" y="86808"/>
                    </a:lnTo>
                    <a:lnTo>
                      <a:pt x="45243" y="94583"/>
                    </a:lnTo>
                    <a:lnTo>
                      <a:pt x="52447" y="102500"/>
                    </a:lnTo>
                    <a:lnTo>
                      <a:pt x="59436" y="110489"/>
                    </a:lnTo>
                    <a:lnTo>
                      <a:pt x="62484" y="113537"/>
                    </a:lnTo>
                    <a:lnTo>
                      <a:pt x="64770" y="116585"/>
                    </a:lnTo>
                    <a:lnTo>
                      <a:pt x="67818" y="119633"/>
                    </a:lnTo>
                    <a:lnTo>
                      <a:pt x="67818" y="111251"/>
                    </a:lnTo>
                    <a:lnTo>
                      <a:pt x="67056" y="105155"/>
                    </a:lnTo>
                    <a:lnTo>
                      <a:pt x="65532" y="96773"/>
                    </a:lnTo>
                    <a:lnTo>
                      <a:pt x="62829" y="84522"/>
                    </a:lnTo>
                    <a:lnTo>
                      <a:pt x="60483" y="71913"/>
                    </a:lnTo>
                    <a:lnTo>
                      <a:pt x="55721" y="26669"/>
                    </a:lnTo>
                    <a:lnTo>
                      <a:pt x="55328" y="16692"/>
                    </a:lnTo>
                    <a:lnTo>
                      <a:pt x="54863" y="6857"/>
                    </a:lnTo>
                    <a:lnTo>
                      <a:pt x="54863" y="4571"/>
                    </a:lnTo>
                    <a:lnTo>
                      <a:pt x="54863" y="2285"/>
                    </a:lnTo>
                    <a:lnTo>
                      <a:pt x="54863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5" name="Google Shape;2765;p38"/>
              <p:cNvSpPr/>
              <p:nvPr/>
            </p:nvSpPr>
            <p:spPr>
              <a:xfrm>
                <a:off x="7394448" y="5459729"/>
                <a:ext cx="1904" cy="85725"/>
              </a:xfrm>
              <a:custGeom>
                <a:rect b="b" l="l" r="r" t="t"/>
                <a:pathLst>
                  <a:path extrusionOk="0" h="85725" w="1904">
                    <a:moveTo>
                      <a:pt x="0" y="0"/>
                    </a:moveTo>
                    <a:lnTo>
                      <a:pt x="238" y="17014"/>
                    </a:lnTo>
                    <a:lnTo>
                      <a:pt x="762" y="33813"/>
                    </a:lnTo>
                    <a:lnTo>
                      <a:pt x="1285" y="50470"/>
                    </a:lnTo>
                    <a:lnTo>
                      <a:pt x="1524" y="67056"/>
                    </a:lnTo>
                    <a:lnTo>
                      <a:pt x="1524" y="73152"/>
                    </a:lnTo>
                    <a:lnTo>
                      <a:pt x="1524" y="79248"/>
                    </a:lnTo>
                    <a:lnTo>
                      <a:pt x="1524" y="85344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6" name="Google Shape;2766;p38"/>
              <p:cNvSpPr/>
              <p:nvPr/>
            </p:nvSpPr>
            <p:spPr>
              <a:xfrm>
                <a:off x="7381494" y="5439155"/>
                <a:ext cx="85090" cy="128270"/>
              </a:xfrm>
              <a:custGeom>
                <a:rect b="b" l="l" r="r" t="t"/>
                <a:pathLst>
                  <a:path extrusionOk="0" h="128270" w="85090">
                    <a:moveTo>
                      <a:pt x="0" y="14477"/>
                    </a:moveTo>
                    <a:lnTo>
                      <a:pt x="9036" y="6107"/>
                    </a:lnTo>
                    <a:lnTo>
                      <a:pt x="16287" y="1809"/>
                    </a:lnTo>
                    <a:lnTo>
                      <a:pt x="24538" y="226"/>
                    </a:lnTo>
                    <a:lnTo>
                      <a:pt x="36576" y="0"/>
                    </a:lnTo>
                    <a:lnTo>
                      <a:pt x="45636" y="535"/>
                    </a:lnTo>
                    <a:lnTo>
                      <a:pt x="54197" y="2571"/>
                    </a:lnTo>
                    <a:lnTo>
                      <a:pt x="61757" y="6750"/>
                    </a:lnTo>
                    <a:lnTo>
                      <a:pt x="67818" y="13715"/>
                    </a:lnTo>
                    <a:lnTo>
                      <a:pt x="70615" y="22526"/>
                    </a:lnTo>
                    <a:lnTo>
                      <a:pt x="69627" y="32194"/>
                    </a:lnTo>
                    <a:lnTo>
                      <a:pt x="46196" y="67151"/>
                    </a:lnTo>
                    <a:lnTo>
                      <a:pt x="25146" y="85343"/>
                    </a:lnTo>
                    <a:lnTo>
                      <a:pt x="24384" y="85343"/>
                    </a:lnTo>
                    <a:lnTo>
                      <a:pt x="22860" y="86867"/>
                    </a:lnTo>
                    <a:lnTo>
                      <a:pt x="29718" y="83057"/>
                    </a:lnTo>
                    <a:lnTo>
                      <a:pt x="37338" y="78485"/>
                    </a:lnTo>
                    <a:lnTo>
                      <a:pt x="44958" y="75437"/>
                    </a:lnTo>
                    <a:lnTo>
                      <a:pt x="51625" y="72782"/>
                    </a:lnTo>
                    <a:lnTo>
                      <a:pt x="58864" y="70770"/>
                    </a:lnTo>
                    <a:lnTo>
                      <a:pt x="66389" y="69758"/>
                    </a:lnTo>
                    <a:lnTo>
                      <a:pt x="73914" y="70103"/>
                    </a:lnTo>
                    <a:lnTo>
                      <a:pt x="83058" y="70865"/>
                    </a:lnTo>
                    <a:lnTo>
                      <a:pt x="84582" y="82295"/>
                    </a:lnTo>
                    <a:lnTo>
                      <a:pt x="83058" y="89915"/>
                    </a:lnTo>
                    <a:lnTo>
                      <a:pt x="55626" y="118871"/>
                    </a:lnTo>
                    <a:lnTo>
                      <a:pt x="23622" y="128015"/>
                    </a:lnTo>
                    <a:lnTo>
                      <a:pt x="22098" y="128015"/>
                    </a:lnTo>
                    <a:lnTo>
                      <a:pt x="19812" y="128015"/>
                    </a:lnTo>
                    <a:lnTo>
                      <a:pt x="18288" y="128015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7" name="Google Shape;2767;p38"/>
              <p:cNvSpPr/>
              <p:nvPr/>
            </p:nvSpPr>
            <p:spPr>
              <a:xfrm>
                <a:off x="7523226" y="5452871"/>
                <a:ext cx="4445" cy="79375"/>
              </a:xfrm>
              <a:custGeom>
                <a:rect b="b" l="l" r="r" t="t"/>
                <a:pathLst>
                  <a:path extrusionOk="0" h="79375" w="4445">
                    <a:moveTo>
                      <a:pt x="0" y="0"/>
                    </a:moveTo>
                    <a:lnTo>
                      <a:pt x="369" y="8905"/>
                    </a:lnTo>
                    <a:lnTo>
                      <a:pt x="1238" y="17526"/>
                    </a:lnTo>
                    <a:lnTo>
                      <a:pt x="2250" y="26146"/>
                    </a:lnTo>
                    <a:lnTo>
                      <a:pt x="3048" y="35052"/>
                    </a:lnTo>
                    <a:lnTo>
                      <a:pt x="4131" y="46029"/>
                    </a:lnTo>
                    <a:lnTo>
                      <a:pt x="4286" y="57150"/>
                    </a:lnTo>
                    <a:lnTo>
                      <a:pt x="4012" y="68270"/>
                    </a:lnTo>
                    <a:lnTo>
                      <a:pt x="3810" y="79248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68" name="Google Shape;2768;p38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7572591" y="5384888"/>
                <a:ext cx="452565" cy="17482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69" name="Google Shape;2769;p38"/>
              <p:cNvSpPr/>
              <p:nvPr/>
            </p:nvSpPr>
            <p:spPr>
              <a:xfrm>
                <a:off x="8065770" y="5298185"/>
                <a:ext cx="11429" cy="45085"/>
              </a:xfrm>
              <a:custGeom>
                <a:rect b="b" l="l" r="r" t="t"/>
                <a:pathLst>
                  <a:path extrusionOk="0" h="45085" w="11429">
                    <a:moveTo>
                      <a:pt x="11429" y="0"/>
                    </a:moveTo>
                    <a:lnTo>
                      <a:pt x="9453" y="8655"/>
                    </a:lnTo>
                    <a:lnTo>
                      <a:pt x="7048" y="16668"/>
                    </a:lnTo>
                    <a:lnTo>
                      <a:pt x="4357" y="24538"/>
                    </a:lnTo>
                    <a:lnTo>
                      <a:pt x="1523" y="32766"/>
                    </a:lnTo>
                    <a:lnTo>
                      <a:pt x="761" y="37338"/>
                    </a:lnTo>
                    <a:lnTo>
                      <a:pt x="0" y="40386"/>
                    </a:lnTo>
                    <a:lnTo>
                      <a:pt x="0" y="44958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0" name="Google Shape;2770;p38"/>
              <p:cNvSpPr/>
              <p:nvPr/>
            </p:nvSpPr>
            <p:spPr>
              <a:xfrm>
                <a:off x="8091678" y="5301233"/>
                <a:ext cx="9525" cy="47625"/>
              </a:xfrm>
              <a:custGeom>
                <a:rect b="b" l="l" r="r" t="t"/>
                <a:pathLst>
                  <a:path extrusionOk="0" h="47625" w="9525">
                    <a:moveTo>
                      <a:pt x="9144" y="0"/>
                    </a:moveTo>
                    <a:lnTo>
                      <a:pt x="2286" y="41148"/>
                    </a:lnTo>
                    <a:lnTo>
                      <a:pt x="1524" y="42672"/>
                    </a:lnTo>
                    <a:lnTo>
                      <a:pt x="762" y="44958"/>
                    </a:lnTo>
                    <a:lnTo>
                      <a:pt x="0" y="47244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1" name="Google Shape;2771;p38"/>
            <p:cNvGrpSpPr/>
            <p:nvPr/>
          </p:nvGrpSpPr>
          <p:grpSpPr>
            <a:xfrm>
              <a:off x="6336626" y="5843015"/>
              <a:ext cx="444792" cy="333502"/>
              <a:chOff x="6336626" y="5843015"/>
              <a:chExt cx="444792" cy="333502"/>
            </a:xfrm>
          </p:grpSpPr>
          <p:pic>
            <p:nvPicPr>
              <p:cNvPr id="2772" name="Google Shape;2772;p38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6336626" y="5946482"/>
                <a:ext cx="142062" cy="2106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3" name="Google Shape;2773;p38"/>
              <p:cNvSpPr/>
              <p:nvPr/>
            </p:nvSpPr>
            <p:spPr>
              <a:xfrm>
                <a:off x="6501764" y="5889497"/>
                <a:ext cx="80645" cy="287020"/>
              </a:xfrm>
              <a:custGeom>
                <a:rect b="b" l="l" r="r" t="t"/>
                <a:pathLst>
                  <a:path extrusionOk="0" h="287020" w="80645">
                    <a:moveTo>
                      <a:pt x="49911" y="11430"/>
                    </a:moveTo>
                    <a:lnTo>
                      <a:pt x="42505" y="6988"/>
                    </a:lnTo>
                    <a:lnTo>
                      <a:pt x="36385" y="3905"/>
                    </a:lnTo>
                    <a:lnTo>
                      <a:pt x="29979" y="2107"/>
                    </a:lnTo>
                    <a:lnTo>
                      <a:pt x="21717" y="1524"/>
                    </a:lnTo>
                    <a:lnTo>
                      <a:pt x="14859" y="1524"/>
                    </a:lnTo>
                    <a:lnTo>
                      <a:pt x="8001" y="0"/>
                    </a:lnTo>
                    <a:lnTo>
                      <a:pt x="3429" y="6858"/>
                    </a:lnTo>
                    <a:lnTo>
                      <a:pt x="714" y="13668"/>
                    </a:lnTo>
                    <a:lnTo>
                      <a:pt x="0" y="21907"/>
                    </a:lnTo>
                    <a:lnTo>
                      <a:pt x="428" y="30432"/>
                    </a:lnTo>
                    <a:lnTo>
                      <a:pt x="1143" y="38100"/>
                    </a:lnTo>
                    <a:lnTo>
                      <a:pt x="2297" y="53637"/>
                    </a:lnTo>
                    <a:lnTo>
                      <a:pt x="5238" y="69246"/>
                    </a:lnTo>
                    <a:lnTo>
                      <a:pt x="9179" y="84712"/>
                    </a:lnTo>
                    <a:lnTo>
                      <a:pt x="13335" y="99822"/>
                    </a:lnTo>
                    <a:lnTo>
                      <a:pt x="17883" y="118562"/>
                    </a:lnTo>
                    <a:lnTo>
                      <a:pt x="26408" y="155757"/>
                    </a:lnTo>
                    <a:lnTo>
                      <a:pt x="36195" y="208502"/>
                    </a:lnTo>
                    <a:lnTo>
                      <a:pt x="40445" y="253495"/>
                    </a:lnTo>
                    <a:lnTo>
                      <a:pt x="40767" y="285750"/>
                    </a:lnTo>
                    <a:lnTo>
                      <a:pt x="47625" y="285750"/>
                    </a:lnTo>
                    <a:lnTo>
                      <a:pt x="53721" y="286512"/>
                    </a:lnTo>
                    <a:lnTo>
                      <a:pt x="60579" y="284226"/>
                    </a:lnTo>
                    <a:lnTo>
                      <a:pt x="68961" y="281178"/>
                    </a:lnTo>
                    <a:lnTo>
                      <a:pt x="73533" y="276606"/>
                    </a:lnTo>
                    <a:lnTo>
                      <a:pt x="80391" y="271272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74" name="Google Shape;2774;p38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6582895" y="5853518"/>
                <a:ext cx="119059" cy="2449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5" name="Google Shape;2775;p38"/>
              <p:cNvSpPr/>
              <p:nvPr/>
            </p:nvSpPr>
            <p:spPr>
              <a:xfrm>
                <a:off x="6695693" y="5843015"/>
                <a:ext cx="85725" cy="309879"/>
              </a:xfrm>
              <a:custGeom>
                <a:rect b="b" l="l" r="r" t="t"/>
                <a:pathLst>
                  <a:path extrusionOk="0" h="309879" w="85725">
                    <a:moveTo>
                      <a:pt x="0" y="13715"/>
                    </a:moveTo>
                    <a:lnTo>
                      <a:pt x="9727" y="9013"/>
                    </a:lnTo>
                    <a:lnTo>
                      <a:pt x="18954" y="5238"/>
                    </a:lnTo>
                    <a:lnTo>
                      <a:pt x="28610" y="2464"/>
                    </a:lnTo>
                    <a:lnTo>
                      <a:pt x="39624" y="761"/>
                    </a:lnTo>
                    <a:lnTo>
                      <a:pt x="49530" y="761"/>
                    </a:lnTo>
                    <a:lnTo>
                      <a:pt x="55626" y="0"/>
                    </a:lnTo>
                    <a:lnTo>
                      <a:pt x="60198" y="10667"/>
                    </a:lnTo>
                    <a:lnTo>
                      <a:pt x="64246" y="23074"/>
                    </a:lnTo>
                    <a:lnTo>
                      <a:pt x="65722" y="36766"/>
                    </a:lnTo>
                    <a:lnTo>
                      <a:pt x="65770" y="50744"/>
                    </a:lnTo>
                    <a:lnTo>
                      <a:pt x="65532" y="64007"/>
                    </a:lnTo>
                    <a:lnTo>
                      <a:pt x="65603" y="99321"/>
                    </a:lnTo>
                    <a:lnTo>
                      <a:pt x="67460" y="169664"/>
                    </a:lnTo>
                    <a:lnTo>
                      <a:pt x="72997" y="225432"/>
                    </a:lnTo>
                    <a:lnTo>
                      <a:pt x="80498" y="266057"/>
                    </a:lnTo>
                    <a:lnTo>
                      <a:pt x="83820" y="286511"/>
                    </a:lnTo>
                    <a:lnTo>
                      <a:pt x="85344" y="294131"/>
                    </a:lnTo>
                    <a:lnTo>
                      <a:pt x="84582" y="296417"/>
                    </a:lnTo>
                    <a:lnTo>
                      <a:pt x="77724" y="300227"/>
                    </a:lnTo>
                    <a:lnTo>
                      <a:pt x="37338" y="309371"/>
                    </a:lnTo>
                    <a:lnTo>
                      <a:pt x="31242" y="309371"/>
                    </a:lnTo>
                    <a:lnTo>
                      <a:pt x="24384" y="308609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6" name="Google Shape;2776;p38"/>
            <p:cNvGrpSpPr/>
            <p:nvPr/>
          </p:nvGrpSpPr>
          <p:grpSpPr>
            <a:xfrm>
              <a:off x="6909053" y="5966459"/>
              <a:ext cx="77469" cy="74041"/>
              <a:chOff x="6909053" y="5966459"/>
              <a:chExt cx="77469" cy="74041"/>
            </a:xfrm>
          </p:grpSpPr>
          <p:sp>
            <p:nvSpPr>
              <p:cNvPr id="2777" name="Google Shape;2777;p38"/>
              <p:cNvSpPr/>
              <p:nvPr/>
            </p:nvSpPr>
            <p:spPr>
              <a:xfrm>
                <a:off x="6909053" y="5966459"/>
                <a:ext cx="67945" cy="10160"/>
              </a:xfrm>
              <a:custGeom>
                <a:rect b="b" l="l" r="r" t="t"/>
                <a:pathLst>
                  <a:path extrusionOk="0" h="10160" w="67945">
                    <a:moveTo>
                      <a:pt x="0" y="9906"/>
                    </a:moveTo>
                    <a:lnTo>
                      <a:pt x="41148" y="3048"/>
                    </a:lnTo>
                    <a:lnTo>
                      <a:pt x="47886" y="2464"/>
                    </a:lnTo>
                    <a:lnTo>
                      <a:pt x="54483" y="1809"/>
                    </a:lnTo>
                    <a:lnTo>
                      <a:pt x="61079" y="1012"/>
                    </a:lnTo>
                    <a:lnTo>
                      <a:pt x="67818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8" name="Google Shape;2778;p38"/>
              <p:cNvSpPr/>
              <p:nvPr/>
            </p:nvSpPr>
            <p:spPr>
              <a:xfrm>
                <a:off x="6924293" y="6033515"/>
                <a:ext cx="62229" cy="6985"/>
              </a:xfrm>
              <a:custGeom>
                <a:rect b="b" l="l" r="r" t="t"/>
                <a:pathLst>
                  <a:path extrusionOk="0" h="6985" w="62229">
                    <a:moveTo>
                      <a:pt x="0" y="3047"/>
                    </a:moveTo>
                    <a:lnTo>
                      <a:pt x="11310" y="5012"/>
                    </a:lnTo>
                    <a:lnTo>
                      <a:pt x="22478" y="6191"/>
                    </a:lnTo>
                    <a:lnTo>
                      <a:pt x="33647" y="6369"/>
                    </a:lnTo>
                    <a:lnTo>
                      <a:pt x="44958" y="5333"/>
                    </a:lnTo>
                    <a:lnTo>
                      <a:pt x="53340" y="3809"/>
                    </a:lnTo>
                    <a:lnTo>
                      <a:pt x="56388" y="3047"/>
                    </a:lnTo>
                    <a:lnTo>
                      <a:pt x="61722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779" name="Google Shape;2779;p38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7137596" y="5887808"/>
              <a:ext cx="136621" cy="2154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80" name="Google Shape;2780;p38"/>
            <p:cNvGrpSpPr/>
            <p:nvPr/>
          </p:nvGrpSpPr>
          <p:grpSpPr>
            <a:xfrm>
              <a:off x="8412480" y="5325617"/>
              <a:ext cx="150908" cy="169291"/>
              <a:chOff x="8412480" y="5325617"/>
              <a:chExt cx="150908" cy="169291"/>
            </a:xfrm>
          </p:grpSpPr>
          <p:sp>
            <p:nvSpPr>
              <p:cNvPr id="2781" name="Google Shape;2781;p38"/>
              <p:cNvSpPr/>
              <p:nvPr/>
            </p:nvSpPr>
            <p:spPr>
              <a:xfrm>
                <a:off x="8444484" y="5426963"/>
                <a:ext cx="3809" cy="67945"/>
              </a:xfrm>
              <a:custGeom>
                <a:rect b="b" l="l" r="r" t="t"/>
                <a:pathLst>
                  <a:path extrusionOk="0" h="67945" w="3809">
                    <a:moveTo>
                      <a:pt x="3809" y="0"/>
                    </a:moveTo>
                    <a:lnTo>
                      <a:pt x="2571" y="12703"/>
                    </a:lnTo>
                    <a:lnTo>
                      <a:pt x="1333" y="25622"/>
                    </a:lnTo>
                    <a:lnTo>
                      <a:pt x="380" y="38683"/>
                    </a:lnTo>
                    <a:lnTo>
                      <a:pt x="0" y="51816"/>
                    </a:lnTo>
                    <a:lnTo>
                      <a:pt x="0" y="57150"/>
                    </a:lnTo>
                    <a:lnTo>
                      <a:pt x="0" y="62484"/>
                    </a:lnTo>
                    <a:lnTo>
                      <a:pt x="0" y="67818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2" name="Google Shape;2782;p38"/>
              <p:cNvSpPr/>
              <p:nvPr/>
            </p:nvSpPr>
            <p:spPr>
              <a:xfrm>
                <a:off x="8412480" y="5355335"/>
                <a:ext cx="22225" cy="21589"/>
              </a:xfrm>
              <a:custGeom>
                <a:rect b="b" l="l" r="r" t="t"/>
                <a:pathLst>
                  <a:path extrusionOk="0" h="21589" w="22225">
                    <a:moveTo>
                      <a:pt x="0" y="4572"/>
                    </a:moveTo>
                    <a:lnTo>
                      <a:pt x="0" y="16764"/>
                    </a:lnTo>
                    <a:lnTo>
                      <a:pt x="5334" y="21336"/>
                    </a:lnTo>
                    <a:lnTo>
                      <a:pt x="16764" y="21336"/>
                    </a:lnTo>
                    <a:lnTo>
                      <a:pt x="22098" y="16764"/>
                    </a:lnTo>
                    <a:lnTo>
                      <a:pt x="22098" y="10668"/>
                    </a:lnTo>
                    <a:lnTo>
                      <a:pt x="22098" y="4572"/>
                    </a:lnTo>
                    <a:lnTo>
                      <a:pt x="16764" y="0"/>
                    </a:lnTo>
                    <a:lnTo>
                      <a:pt x="5334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3" name="Google Shape;2783;p38"/>
              <p:cNvSpPr/>
              <p:nvPr/>
            </p:nvSpPr>
            <p:spPr>
              <a:xfrm>
                <a:off x="8497348" y="5325617"/>
                <a:ext cx="66040" cy="167639"/>
              </a:xfrm>
              <a:custGeom>
                <a:rect b="b" l="l" r="r" t="t"/>
                <a:pathLst>
                  <a:path extrusionOk="0" h="167639" w="66040">
                    <a:moveTo>
                      <a:pt x="25622" y="167639"/>
                    </a:moveTo>
                    <a:lnTo>
                      <a:pt x="12549" y="129492"/>
                    </a:lnTo>
                    <a:lnTo>
                      <a:pt x="3905" y="84867"/>
                    </a:lnTo>
                    <a:lnTo>
                      <a:pt x="202" y="44529"/>
                    </a:lnTo>
                    <a:lnTo>
                      <a:pt x="0" y="34861"/>
                    </a:lnTo>
                    <a:lnTo>
                      <a:pt x="797" y="25479"/>
                    </a:lnTo>
                    <a:lnTo>
                      <a:pt x="3524" y="17525"/>
                    </a:lnTo>
                    <a:lnTo>
                      <a:pt x="7334" y="10667"/>
                    </a:lnTo>
                    <a:lnTo>
                      <a:pt x="16478" y="6095"/>
                    </a:lnTo>
                    <a:lnTo>
                      <a:pt x="23336" y="4571"/>
                    </a:lnTo>
                    <a:lnTo>
                      <a:pt x="30765" y="2250"/>
                    </a:lnTo>
                    <a:lnTo>
                      <a:pt x="38195" y="857"/>
                    </a:lnTo>
                    <a:lnTo>
                      <a:pt x="45624" y="178"/>
                    </a:lnTo>
                    <a:lnTo>
                      <a:pt x="53054" y="0"/>
                    </a:lnTo>
                    <a:lnTo>
                      <a:pt x="57626" y="0"/>
                    </a:lnTo>
                    <a:lnTo>
                      <a:pt x="61436" y="0"/>
                    </a:lnTo>
                    <a:lnTo>
                      <a:pt x="66008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4" name="Google Shape;2784;p38"/>
              <p:cNvSpPr/>
              <p:nvPr/>
            </p:nvSpPr>
            <p:spPr>
              <a:xfrm>
                <a:off x="8494776" y="5400293"/>
                <a:ext cx="55879" cy="7620"/>
              </a:xfrm>
              <a:custGeom>
                <a:rect b="b" l="l" r="r" t="t"/>
                <a:pathLst>
                  <a:path extrusionOk="0" h="7620" w="55879">
                    <a:moveTo>
                      <a:pt x="0" y="5333"/>
                    </a:moveTo>
                    <a:lnTo>
                      <a:pt x="15763" y="7393"/>
                    </a:lnTo>
                    <a:lnTo>
                      <a:pt x="28956" y="7524"/>
                    </a:lnTo>
                    <a:lnTo>
                      <a:pt x="41576" y="5226"/>
                    </a:lnTo>
                    <a:lnTo>
                      <a:pt x="55626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88" name="Shape 2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9" name="Google Shape;2789;p39"/>
          <p:cNvGrpSpPr/>
          <p:nvPr/>
        </p:nvGrpSpPr>
        <p:grpSpPr>
          <a:xfrm>
            <a:off x="639287" y="666919"/>
            <a:ext cx="8403022" cy="3415483"/>
            <a:chOff x="3943350" y="2551175"/>
            <a:chExt cx="5705474" cy="3243266"/>
          </a:xfrm>
        </p:grpSpPr>
        <p:sp>
          <p:nvSpPr>
            <p:cNvPr id="2790" name="Google Shape;2790;p39"/>
            <p:cNvSpPr/>
            <p:nvPr/>
          </p:nvSpPr>
          <p:spPr>
            <a:xfrm>
              <a:off x="8679180" y="4748784"/>
              <a:ext cx="741045" cy="38100"/>
            </a:xfrm>
            <a:custGeom>
              <a:rect b="b" l="l" r="r" t="t"/>
              <a:pathLst>
                <a:path extrusionOk="0" h="38100" w="741045">
                  <a:moveTo>
                    <a:pt x="0" y="38100"/>
                  </a:moveTo>
                  <a:lnTo>
                    <a:pt x="42672" y="34004"/>
                  </a:lnTo>
                  <a:lnTo>
                    <a:pt x="85344" y="32766"/>
                  </a:lnTo>
                  <a:lnTo>
                    <a:pt x="124789" y="31944"/>
                  </a:lnTo>
                  <a:lnTo>
                    <a:pt x="164306" y="30765"/>
                  </a:lnTo>
                  <a:lnTo>
                    <a:pt x="203965" y="29444"/>
                  </a:lnTo>
                  <a:lnTo>
                    <a:pt x="243840" y="28194"/>
                  </a:lnTo>
                  <a:lnTo>
                    <a:pt x="294715" y="26110"/>
                  </a:lnTo>
                  <a:lnTo>
                    <a:pt x="345662" y="23526"/>
                  </a:lnTo>
                  <a:lnTo>
                    <a:pt x="396751" y="20800"/>
                  </a:lnTo>
                  <a:lnTo>
                    <a:pt x="448056" y="18288"/>
                  </a:lnTo>
                  <a:lnTo>
                    <a:pt x="494799" y="16573"/>
                  </a:lnTo>
                  <a:lnTo>
                    <a:pt x="541401" y="14859"/>
                  </a:lnTo>
                  <a:lnTo>
                    <a:pt x="588002" y="13144"/>
                  </a:lnTo>
                  <a:lnTo>
                    <a:pt x="634746" y="11430"/>
                  </a:lnTo>
                  <a:lnTo>
                    <a:pt x="658618" y="10275"/>
                  </a:lnTo>
                  <a:lnTo>
                    <a:pt x="682275" y="9048"/>
                  </a:lnTo>
                  <a:lnTo>
                    <a:pt x="705790" y="7679"/>
                  </a:lnTo>
                  <a:lnTo>
                    <a:pt x="729234" y="6096"/>
                  </a:lnTo>
                  <a:lnTo>
                    <a:pt x="734568" y="6096"/>
                  </a:lnTo>
                  <a:lnTo>
                    <a:pt x="735330" y="5334"/>
                  </a:lnTo>
                  <a:lnTo>
                    <a:pt x="740664" y="5334"/>
                  </a:lnTo>
                  <a:lnTo>
                    <a:pt x="731436" y="5143"/>
                  </a:lnTo>
                  <a:lnTo>
                    <a:pt x="722852" y="4381"/>
                  </a:lnTo>
                  <a:lnTo>
                    <a:pt x="714410" y="2762"/>
                  </a:lnTo>
                  <a:lnTo>
                    <a:pt x="705612" y="0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1" name="Google Shape;2791;p39"/>
            <p:cNvGrpSpPr/>
            <p:nvPr/>
          </p:nvGrpSpPr>
          <p:grpSpPr>
            <a:xfrm>
              <a:off x="3943350" y="2595372"/>
              <a:ext cx="774192" cy="241935"/>
              <a:chOff x="3943350" y="2595372"/>
              <a:chExt cx="774192" cy="241935"/>
            </a:xfrm>
          </p:grpSpPr>
          <p:sp>
            <p:nvSpPr>
              <p:cNvPr id="2792" name="Google Shape;2792;p39"/>
              <p:cNvSpPr/>
              <p:nvPr/>
            </p:nvSpPr>
            <p:spPr>
              <a:xfrm>
                <a:off x="3943350" y="2595372"/>
                <a:ext cx="59054" cy="241935"/>
              </a:xfrm>
              <a:custGeom>
                <a:rect b="b" l="l" r="r" t="t"/>
                <a:pathLst>
                  <a:path extrusionOk="0" h="241935" w="59054">
                    <a:moveTo>
                      <a:pt x="58674" y="0"/>
                    </a:moveTo>
                    <a:lnTo>
                      <a:pt x="55947" y="15430"/>
                    </a:lnTo>
                    <a:lnTo>
                      <a:pt x="53435" y="30861"/>
                    </a:lnTo>
                    <a:lnTo>
                      <a:pt x="51065" y="46291"/>
                    </a:lnTo>
                    <a:lnTo>
                      <a:pt x="48768" y="61722"/>
                    </a:lnTo>
                    <a:lnTo>
                      <a:pt x="44350" y="86177"/>
                    </a:lnTo>
                    <a:lnTo>
                      <a:pt x="33230" y="134802"/>
                    </a:lnTo>
                    <a:lnTo>
                      <a:pt x="20847" y="177546"/>
                    </a:lnTo>
                    <a:lnTo>
                      <a:pt x="14954" y="195834"/>
                    </a:lnTo>
                    <a:lnTo>
                      <a:pt x="9203" y="214122"/>
                    </a:lnTo>
                    <a:lnTo>
                      <a:pt x="3810" y="232410"/>
                    </a:lnTo>
                    <a:lnTo>
                      <a:pt x="1821" y="240315"/>
                    </a:lnTo>
                    <a:lnTo>
                      <a:pt x="1047" y="241935"/>
                    </a:lnTo>
                    <a:lnTo>
                      <a:pt x="702" y="238410"/>
                    </a:lnTo>
                    <a:lnTo>
                      <a:pt x="0" y="230886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93" name="Google Shape;2793;p3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961472" y="2606636"/>
                <a:ext cx="145872" cy="2304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94" name="Google Shape;2794;p39"/>
              <p:cNvSpPr/>
              <p:nvPr/>
            </p:nvSpPr>
            <p:spPr>
              <a:xfrm>
                <a:off x="4157424" y="2685669"/>
                <a:ext cx="95250" cy="118744"/>
              </a:xfrm>
              <a:custGeom>
                <a:rect b="b" l="l" r="r" t="t"/>
                <a:pathLst>
                  <a:path extrusionOk="0" h="118744" w="95250">
                    <a:moveTo>
                      <a:pt x="10715" y="33909"/>
                    </a:moveTo>
                    <a:lnTo>
                      <a:pt x="8286" y="47386"/>
                    </a:lnTo>
                    <a:lnTo>
                      <a:pt x="6715" y="60579"/>
                    </a:lnTo>
                    <a:lnTo>
                      <a:pt x="6000" y="73771"/>
                    </a:lnTo>
                    <a:lnTo>
                      <a:pt x="6143" y="87249"/>
                    </a:lnTo>
                    <a:lnTo>
                      <a:pt x="12239" y="117729"/>
                    </a:lnTo>
                    <a:lnTo>
                      <a:pt x="11477" y="118491"/>
                    </a:lnTo>
                    <a:lnTo>
                      <a:pt x="13001" y="118491"/>
                    </a:lnTo>
                    <a:lnTo>
                      <a:pt x="13763" y="110871"/>
                    </a:lnTo>
                    <a:lnTo>
                      <a:pt x="13763" y="103251"/>
                    </a:lnTo>
                    <a:lnTo>
                      <a:pt x="12239" y="95631"/>
                    </a:lnTo>
                    <a:lnTo>
                      <a:pt x="9382" y="83165"/>
                    </a:lnTo>
                    <a:lnTo>
                      <a:pt x="5953" y="70770"/>
                    </a:lnTo>
                    <a:lnTo>
                      <a:pt x="2809" y="58233"/>
                    </a:lnTo>
                    <a:lnTo>
                      <a:pt x="809" y="45339"/>
                    </a:lnTo>
                    <a:lnTo>
                      <a:pt x="0" y="34540"/>
                    </a:lnTo>
                    <a:lnTo>
                      <a:pt x="619" y="24098"/>
                    </a:lnTo>
                    <a:lnTo>
                      <a:pt x="3809" y="14370"/>
                    </a:lnTo>
                    <a:lnTo>
                      <a:pt x="10715" y="5715"/>
                    </a:lnTo>
                    <a:lnTo>
                      <a:pt x="18788" y="1500"/>
                    </a:lnTo>
                    <a:lnTo>
                      <a:pt x="28432" y="0"/>
                    </a:lnTo>
                    <a:lnTo>
                      <a:pt x="38361" y="785"/>
                    </a:lnTo>
                    <a:lnTo>
                      <a:pt x="74723" y="27217"/>
                    </a:lnTo>
                    <a:lnTo>
                      <a:pt x="93475" y="67067"/>
                    </a:lnTo>
                    <a:lnTo>
                      <a:pt x="94785" y="85165"/>
                    </a:lnTo>
                    <a:lnTo>
                      <a:pt x="94249" y="91725"/>
                    </a:lnTo>
                    <a:lnTo>
                      <a:pt x="92713" y="98143"/>
                    </a:lnTo>
                    <a:lnTo>
                      <a:pt x="89963" y="104775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5" name="Google Shape;2795;p39"/>
              <p:cNvSpPr/>
              <p:nvPr/>
            </p:nvSpPr>
            <p:spPr>
              <a:xfrm>
                <a:off x="4281297" y="2699004"/>
                <a:ext cx="68579" cy="100964"/>
              </a:xfrm>
              <a:custGeom>
                <a:rect b="b" l="l" r="r" t="t"/>
                <a:pathLst>
                  <a:path extrusionOk="0" h="100964" w="68579">
                    <a:moveTo>
                      <a:pt x="4952" y="9905"/>
                    </a:moveTo>
                    <a:lnTo>
                      <a:pt x="1476" y="21193"/>
                    </a:lnTo>
                    <a:lnTo>
                      <a:pt x="0" y="31051"/>
                    </a:lnTo>
                    <a:lnTo>
                      <a:pt x="238" y="41195"/>
                    </a:lnTo>
                    <a:lnTo>
                      <a:pt x="10156" y="84951"/>
                    </a:lnTo>
                    <a:lnTo>
                      <a:pt x="34956" y="100964"/>
                    </a:lnTo>
                    <a:lnTo>
                      <a:pt x="45088" y="98012"/>
                    </a:lnTo>
                    <a:lnTo>
                      <a:pt x="67544" y="64769"/>
                    </a:lnTo>
                    <a:lnTo>
                      <a:pt x="68198" y="54101"/>
                    </a:lnTo>
                    <a:lnTo>
                      <a:pt x="66329" y="42838"/>
                    </a:lnTo>
                    <a:lnTo>
                      <a:pt x="34289" y="14287"/>
                    </a:lnTo>
                    <a:lnTo>
                      <a:pt x="23431" y="10667"/>
                    </a:lnTo>
                    <a:lnTo>
                      <a:pt x="12858" y="7048"/>
                    </a:lnTo>
                    <a:lnTo>
                      <a:pt x="3428" y="2285"/>
                    </a:lnTo>
                    <a:lnTo>
                      <a:pt x="2666" y="1523"/>
                    </a:lnTo>
                    <a:lnTo>
                      <a:pt x="2666" y="761"/>
                    </a:lnTo>
                    <a:lnTo>
                      <a:pt x="1904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6" name="Google Shape;2796;p39"/>
              <p:cNvSpPr/>
              <p:nvPr/>
            </p:nvSpPr>
            <p:spPr>
              <a:xfrm>
                <a:off x="4387596" y="2634996"/>
                <a:ext cx="26670" cy="127000"/>
              </a:xfrm>
              <a:custGeom>
                <a:rect b="b" l="l" r="r" t="t"/>
                <a:pathLst>
                  <a:path extrusionOk="0" h="127000" w="26670">
                    <a:moveTo>
                      <a:pt x="0" y="0"/>
                    </a:moveTo>
                    <a:lnTo>
                      <a:pt x="16823" y="38576"/>
                    </a:lnTo>
                    <a:lnTo>
                      <a:pt x="25336" y="83820"/>
                    </a:lnTo>
                    <a:lnTo>
                      <a:pt x="26670" y="115062"/>
                    </a:lnTo>
                    <a:lnTo>
                      <a:pt x="26670" y="118872"/>
                    </a:lnTo>
                    <a:lnTo>
                      <a:pt x="26670" y="122682"/>
                    </a:lnTo>
                    <a:lnTo>
                      <a:pt x="26670" y="126492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7" name="Google Shape;2797;p39"/>
              <p:cNvSpPr/>
              <p:nvPr/>
            </p:nvSpPr>
            <p:spPr>
              <a:xfrm>
                <a:off x="4367022" y="2645664"/>
                <a:ext cx="185420" cy="154939"/>
              </a:xfrm>
              <a:custGeom>
                <a:rect b="b" l="l" r="r" t="t"/>
                <a:pathLst>
                  <a:path extrusionOk="0" h="154939" w="185420">
                    <a:moveTo>
                      <a:pt x="0" y="48767"/>
                    </a:moveTo>
                    <a:lnTo>
                      <a:pt x="44791" y="21978"/>
                    </a:lnTo>
                    <a:lnTo>
                      <a:pt x="70234" y="10620"/>
                    </a:lnTo>
                    <a:lnTo>
                      <a:pt x="79724" y="6476"/>
                    </a:lnTo>
                    <a:lnTo>
                      <a:pt x="89356" y="2905"/>
                    </a:lnTo>
                    <a:lnTo>
                      <a:pt x="99059" y="761"/>
                    </a:lnTo>
                    <a:lnTo>
                      <a:pt x="102870" y="761"/>
                    </a:lnTo>
                    <a:lnTo>
                      <a:pt x="103632" y="0"/>
                    </a:lnTo>
                    <a:lnTo>
                      <a:pt x="105918" y="761"/>
                    </a:lnTo>
                    <a:lnTo>
                      <a:pt x="107406" y="20073"/>
                    </a:lnTo>
                    <a:lnTo>
                      <a:pt x="107537" y="39242"/>
                    </a:lnTo>
                    <a:lnTo>
                      <a:pt x="106668" y="58412"/>
                    </a:lnTo>
                    <a:lnTo>
                      <a:pt x="105155" y="77723"/>
                    </a:lnTo>
                    <a:lnTo>
                      <a:pt x="104167" y="92142"/>
                    </a:lnTo>
                    <a:lnTo>
                      <a:pt x="103536" y="106775"/>
                    </a:lnTo>
                    <a:lnTo>
                      <a:pt x="103334" y="121550"/>
                    </a:lnTo>
                    <a:lnTo>
                      <a:pt x="103632" y="136397"/>
                    </a:lnTo>
                    <a:lnTo>
                      <a:pt x="104394" y="142493"/>
                    </a:lnTo>
                    <a:lnTo>
                      <a:pt x="105156" y="145541"/>
                    </a:lnTo>
                    <a:lnTo>
                      <a:pt x="106680" y="150875"/>
                    </a:lnTo>
                    <a:lnTo>
                      <a:pt x="106680" y="149351"/>
                    </a:lnTo>
                    <a:lnTo>
                      <a:pt x="108966" y="137921"/>
                    </a:lnTo>
                    <a:lnTo>
                      <a:pt x="108966" y="135635"/>
                    </a:lnTo>
                    <a:lnTo>
                      <a:pt x="109847" y="123432"/>
                    </a:lnTo>
                    <a:lnTo>
                      <a:pt x="120431" y="81033"/>
                    </a:lnTo>
                    <a:lnTo>
                      <a:pt x="143577" y="61817"/>
                    </a:lnTo>
                    <a:lnTo>
                      <a:pt x="150971" y="62102"/>
                    </a:lnTo>
                    <a:lnTo>
                      <a:pt x="180117" y="93749"/>
                    </a:lnTo>
                    <a:lnTo>
                      <a:pt x="185237" y="141993"/>
                    </a:lnTo>
                    <a:lnTo>
                      <a:pt x="185166" y="154685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8" name="Google Shape;2798;p39"/>
              <p:cNvSpPr/>
              <p:nvPr/>
            </p:nvSpPr>
            <p:spPr>
              <a:xfrm>
                <a:off x="4586859" y="2695194"/>
                <a:ext cx="48895" cy="102869"/>
              </a:xfrm>
              <a:custGeom>
                <a:rect b="b" l="l" r="r" t="t"/>
                <a:pathLst>
                  <a:path extrusionOk="0" h="102869" w="48895">
                    <a:moveTo>
                      <a:pt x="11811" y="0"/>
                    </a:moveTo>
                    <a:lnTo>
                      <a:pt x="6393" y="10406"/>
                    </a:lnTo>
                    <a:lnTo>
                      <a:pt x="3333" y="19811"/>
                    </a:lnTo>
                    <a:lnTo>
                      <a:pt x="1845" y="29789"/>
                    </a:lnTo>
                    <a:lnTo>
                      <a:pt x="1143" y="41910"/>
                    </a:lnTo>
                    <a:lnTo>
                      <a:pt x="428" y="52673"/>
                    </a:lnTo>
                    <a:lnTo>
                      <a:pt x="7119" y="92999"/>
                    </a:lnTo>
                    <a:lnTo>
                      <a:pt x="38481" y="102870"/>
                    </a:lnTo>
                    <a:lnTo>
                      <a:pt x="40767" y="99060"/>
                    </a:lnTo>
                    <a:lnTo>
                      <a:pt x="48387" y="92201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9" name="Google Shape;2799;p39"/>
              <p:cNvSpPr/>
              <p:nvPr/>
            </p:nvSpPr>
            <p:spPr>
              <a:xfrm>
                <a:off x="4581144" y="2688621"/>
                <a:ext cx="52070" cy="50800"/>
              </a:xfrm>
              <a:custGeom>
                <a:rect b="b" l="l" r="r" t="t"/>
                <a:pathLst>
                  <a:path extrusionOk="0" h="50800" w="52070">
                    <a:moveTo>
                      <a:pt x="3810" y="50768"/>
                    </a:moveTo>
                    <a:lnTo>
                      <a:pt x="41957" y="23764"/>
                    </a:lnTo>
                    <a:lnTo>
                      <a:pt x="51816" y="4286"/>
                    </a:lnTo>
                    <a:lnTo>
                      <a:pt x="37338" y="2000"/>
                    </a:lnTo>
                    <a:lnTo>
                      <a:pt x="32766" y="1238"/>
                    </a:lnTo>
                    <a:lnTo>
                      <a:pt x="25443" y="297"/>
                    </a:lnTo>
                    <a:lnTo>
                      <a:pt x="17621" y="0"/>
                    </a:lnTo>
                    <a:lnTo>
                      <a:pt x="9941" y="702"/>
                    </a:lnTo>
                    <a:lnTo>
                      <a:pt x="3048" y="2762"/>
                    </a:lnTo>
                    <a:lnTo>
                      <a:pt x="2286" y="3524"/>
                    </a:lnTo>
                    <a:lnTo>
                      <a:pt x="1524" y="4286"/>
                    </a:lnTo>
                    <a:lnTo>
                      <a:pt x="0" y="5048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0" name="Google Shape;2800;p39"/>
              <p:cNvSpPr/>
              <p:nvPr/>
            </p:nvSpPr>
            <p:spPr>
              <a:xfrm>
                <a:off x="4675632" y="2691384"/>
                <a:ext cx="41910" cy="100330"/>
              </a:xfrm>
              <a:custGeom>
                <a:rect b="b" l="l" r="r" t="t"/>
                <a:pathLst>
                  <a:path extrusionOk="0" h="100330" w="41910">
                    <a:moveTo>
                      <a:pt x="0" y="19812"/>
                    </a:moveTo>
                    <a:lnTo>
                      <a:pt x="32766" y="53340"/>
                    </a:lnTo>
                    <a:lnTo>
                      <a:pt x="41910" y="95250"/>
                    </a:lnTo>
                    <a:lnTo>
                      <a:pt x="41910" y="98298"/>
                    </a:lnTo>
                    <a:lnTo>
                      <a:pt x="41910" y="99060"/>
                    </a:lnTo>
                    <a:lnTo>
                      <a:pt x="40386" y="99822"/>
                    </a:lnTo>
                    <a:lnTo>
                      <a:pt x="33528" y="93726"/>
                    </a:lnTo>
                    <a:lnTo>
                      <a:pt x="26574" y="50768"/>
                    </a:lnTo>
                    <a:lnTo>
                      <a:pt x="36576" y="8382"/>
                    </a:lnTo>
                    <a:lnTo>
                      <a:pt x="38099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01" name="Google Shape;2801;p39"/>
            <p:cNvGrpSpPr/>
            <p:nvPr/>
          </p:nvGrpSpPr>
          <p:grpSpPr>
            <a:xfrm>
              <a:off x="5151716" y="2551175"/>
              <a:ext cx="903897" cy="209024"/>
              <a:chOff x="5151716" y="2551175"/>
              <a:chExt cx="903897" cy="209024"/>
            </a:xfrm>
          </p:grpSpPr>
          <p:pic>
            <p:nvPicPr>
              <p:cNvPr id="2802" name="Google Shape;2802;p3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151716" y="2570822"/>
                <a:ext cx="100152" cy="1893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03" name="Google Shape;2803;p3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282018" y="2556344"/>
                <a:ext cx="226644" cy="1953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04" name="Google Shape;2804;p39"/>
              <p:cNvSpPr/>
              <p:nvPr/>
            </p:nvSpPr>
            <p:spPr>
              <a:xfrm>
                <a:off x="5542026" y="2618982"/>
                <a:ext cx="140335" cy="109219"/>
              </a:xfrm>
              <a:custGeom>
                <a:rect b="b" l="l" r="r" t="t"/>
                <a:pathLst>
                  <a:path extrusionOk="0" h="109219" w="140335">
                    <a:moveTo>
                      <a:pt x="9144" y="69353"/>
                    </a:moveTo>
                    <a:lnTo>
                      <a:pt x="6334" y="78140"/>
                    </a:lnTo>
                    <a:lnTo>
                      <a:pt x="3810" y="86498"/>
                    </a:lnTo>
                    <a:lnTo>
                      <a:pt x="1857" y="94857"/>
                    </a:lnTo>
                    <a:lnTo>
                      <a:pt x="762" y="103643"/>
                    </a:lnTo>
                    <a:lnTo>
                      <a:pt x="762" y="106691"/>
                    </a:lnTo>
                    <a:lnTo>
                      <a:pt x="762" y="105167"/>
                    </a:lnTo>
                    <a:lnTo>
                      <a:pt x="762" y="108977"/>
                    </a:lnTo>
                    <a:lnTo>
                      <a:pt x="321" y="99952"/>
                    </a:lnTo>
                    <a:lnTo>
                      <a:pt x="95" y="91070"/>
                    </a:lnTo>
                    <a:lnTo>
                      <a:pt x="11" y="82188"/>
                    </a:lnTo>
                    <a:lnTo>
                      <a:pt x="0" y="73163"/>
                    </a:lnTo>
                    <a:lnTo>
                      <a:pt x="392" y="63007"/>
                    </a:lnTo>
                    <a:lnTo>
                      <a:pt x="24193" y="27062"/>
                    </a:lnTo>
                    <a:lnTo>
                      <a:pt x="31575" y="26253"/>
                    </a:lnTo>
                    <a:lnTo>
                      <a:pt x="38100" y="27443"/>
                    </a:lnTo>
                    <a:lnTo>
                      <a:pt x="63246" y="57923"/>
                    </a:lnTo>
                    <a:lnTo>
                      <a:pt x="73914" y="87641"/>
                    </a:lnTo>
                    <a:lnTo>
                      <a:pt x="73914" y="89927"/>
                    </a:lnTo>
                    <a:lnTo>
                      <a:pt x="62924" y="56899"/>
                    </a:lnTo>
                    <a:lnTo>
                      <a:pt x="64484" y="41540"/>
                    </a:lnTo>
                    <a:lnTo>
                      <a:pt x="83796" y="6548"/>
                    </a:lnTo>
                    <a:lnTo>
                      <a:pt x="100322" y="0"/>
                    </a:lnTo>
                    <a:lnTo>
                      <a:pt x="109728" y="11"/>
                    </a:lnTo>
                    <a:lnTo>
                      <a:pt x="137314" y="36897"/>
                    </a:lnTo>
                    <a:lnTo>
                      <a:pt x="140208" y="70115"/>
                    </a:lnTo>
                    <a:lnTo>
                      <a:pt x="140208" y="73163"/>
                    </a:lnTo>
                    <a:lnTo>
                      <a:pt x="140208" y="76973"/>
                    </a:lnTo>
                    <a:lnTo>
                      <a:pt x="140208" y="80021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5" name="Google Shape;2805;p39"/>
              <p:cNvSpPr/>
              <p:nvPr/>
            </p:nvSpPr>
            <p:spPr>
              <a:xfrm>
                <a:off x="5719976" y="2606897"/>
                <a:ext cx="93345" cy="95250"/>
              </a:xfrm>
              <a:custGeom>
                <a:rect b="b" l="l" r="r" t="t"/>
                <a:pathLst>
                  <a:path extrusionOk="0" h="95250" w="93345">
                    <a:moveTo>
                      <a:pt x="65127" y="44862"/>
                    </a:moveTo>
                    <a:lnTo>
                      <a:pt x="49125" y="6762"/>
                    </a:lnTo>
                    <a:lnTo>
                      <a:pt x="38647" y="0"/>
                    </a:lnTo>
                    <a:lnTo>
                      <a:pt x="32623" y="1083"/>
                    </a:lnTo>
                    <a:lnTo>
                      <a:pt x="9120" y="33432"/>
                    </a:lnTo>
                    <a:lnTo>
                      <a:pt x="0" y="74676"/>
                    </a:lnTo>
                    <a:lnTo>
                      <a:pt x="928" y="83153"/>
                    </a:lnTo>
                    <a:lnTo>
                      <a:pt x="4429" y="90201"/>
                    </a:lnTo>
                    <a:lnTo>
                      <a:pt x="11787" y="94392"/>
                    </a:lnTo>
                    <a:lnTo>
                      <a:pt x="21002" y="94976"/>
                    </a:lnTo>
                    <a:lnTo>
                      <a:pt x="30075" y="93345"/>
                    </a:lnTo>
                    <a:lnTo>
                      <a:pt x="59471" y="59721"/>
                    </a:lnTo>
                    <a:lnTo>
                      <a:pt x="62174" y="39243"/>
                    </a:lnTo>
                    <a:lnTo>
                      <a:pt x="62186" y="35635"/>
                    </a:lnTo>
                    <a:lnTo>
                      <a:pt x="62841" y="39528"/>
                    </a:lnTo>
                    <a:lnTo>
                      <a:pt x="63567" y="47970"/>
                    </a:lnTo>
                    <a:lnTo>
                      <a:pt x="64650" y="56197"/>
                    </a:lnTo>
                    <a:lnTo>
                      <a:pt x="79855" y="91368"/>
                    </a:lnTo>
                    <a:lnTo>
                      <a:pt x="87225" y="94392"/>
                    </a:lnTo>
                    <a:lnTo>
                      <a:pt x="89511" y="94392"/>
                    </a:lnTo>
                    <a:lnTo>
                      <a:pt x="91035" y="94392"/>
                    </a:lnTo>
                    <a:lnTo>
                      <a:pt x="93321" y="94392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6" name="Google Shape;2806;p39"/>
              <p:cNvSpPr/>
              <p:nvPr/>
            </p:nvSpPr>
            <p:spPr>
              <a:xfrm>
                <a:off x="5844099" y="2551175"/>
                <a:ext cx="6985" cy="136525"/>
              </a:xfrm>
              <a:custGeom>
                <a:rect b="b" l="l" r="r" t="t"/>
                <a:pathLst>
                  <a:path extrusionOk="0" h="136525" w="6985">
                    <a:moveTo>
                      <a:pt x="6536" y="0"/>
                    </a:moveTo>
                    <a:lnTo>
                      <a:pt x="2262" y="17359"/>
                    </a:lnTo>
                    <a:lnTo>
                      <a:pt x="345" y="34290"/>
                    </a:lnTo>
                    <a:lnTo>
                      <a:pt x="0" y="51220"/>
                    </a:lnTo>
                    <a:lnTo>
                      <a:pt x="440" y="68580"/>
                    </a:lnTo>
                    <a:lnTo>
                      <a:pt x="773" y="82855"/>
                    </a:lnTo>
                    <a:lnTo>
                      <a:pt x="821" y="97059"/>
                    </a:lnTo>
                    <a:lnTo>
                      <a:pt x="869" y="111121"/>
                    </a:lnTo>
                    <a:lnTo>
                      <a:pt x="1202" y="124968"/>
                    </a:lnTo>
                    <a:lnTo>
                      <a:pt x="1202" y="131064"/>
                    </a:lnTo>
                    <a:lnTo>
                      <a:pt x="1202" y="132588"/>
                    </a:lnTo>
                    <a:lnTo>
                      <a:pt x="1202" y="136398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7" name="Google Shape;2807;p39"/>
              <p:cNvSpPr/>
              <p:nvPr/>
            </p:nvSpPr>
            <p:spPr>
              <a:xfrm>
                <a:off x="5838444" y="2609087"/>
                <a:ext cx="110489" cy="91439"/>
              </a:xfrm>
              <a:custGeom>
                <a:rect b="b" l="l" r="r" t="t"/>
                <a:pathLst>
                  <a:path extrusionOk="0" h="91439" w="110489">
                    <a:moveTo>
                      <a:pt x="0" y="44958"/>
                    </a:moveTo>
                    <a:lnTo>
                      <a:pt x="1607" y="35385"/>
                    </a:lnTo>
                    <a:lnTo>
                      <a:pt x="4857" y="30099"/>
                    </a:lnTo>
                    <a:lnTo>
                      <a:pt x="10822" y="26527"/>
                    </a:lnTo>
                    <a:lnTo>
                      <a:pt x="20574" y="22098"/>
                    </a:lnTo>
                    <a:lnTo>
                      <a:pt x="29860" y="17585"/>
                    </a:lnTo>
                    <a:lnTo>
                      <a:pt x="39433" y="13430"/>
                    </a:lnTo>
                    <a:lnTo>
                      <a:pt x="49291" y="9989"/>
                    </a:lnTo>
                    <a:lnTo>
                      <a:pt x="59435" y="7620"/>
                    </a:lnTo>
                    <a:lnTo>
                      <a:pt x="64007" y="6858"/>
                    </a:lnTo>
                    <a:lnTo>
                      <a:pt x="67817" y="6858"/>
                    </a:lnTo>
                    <a:lnTo>
                      <a:pt x="72389" y="6858"/>
                    </a:lnTo>
                    <a:lnTo>
                      <a:pt x="74675" y="12954"/>
                    </a:lnTo>
                    <a:lnTo>
                      <a:pt x="76200" y="19812"/>
                    </a:lnTo>
                    <a:lnTo>
                      <a:pt x="75438" y="28194"/>
                    </a:lnTo>
                    <a:lnTo>
                      <a:pt x="73830" y="38933"/>
                    </a:lnTo>
                    <a:lnTo>
                      <a:pt x="71723" y="49530"/>
                    </a:lnTo>
                    <a:lnTo>
                      <a:pt x="69758" y="60126"/>
                    </a:lnTo>
                    <a:lnTo>
                      <a:pt x="68580" y="70866"/>
                    </a:lnTo>
                    <a:lnTo>
                      <a:pt x="67818" y="80010"/>
                    </a:lnTo>
                    <a:lnTo>
                      <a:pt x="65532" y="89154"/>
                    </a:lnTo>
                    <a:lnTo>
                      <a:pt x="76962" y="91440"/>
                    </a:lnTo>
                    <a:lnTo>
                      <a:pt x="85093" y="90868"/>
                    </a:lnTo>
                    <a:lnTo>
                      <a:pt x="92297" y="87439"/>
                    </a:lnTo>
                    <a:lnTo>
                      <a:pt x="109954" y="45327"/>
                    </a:lnTo>
                    <a:lnTo>
                      <a:pt x="108204" y="35814"/>
                    </a:lnTo>
                    <a:lnTo>
                      <a:pt x="103870" y="27301"/>
                    </a:lnTo>
                    <a:lnTo>
                      <a:pt x="98107" y="19145"/>
                    </a:lnTo>
                    <a:lnTo>
                      <a:pt x="91487" y="11703"/>
                    </a:lnTo>
                    <a:lnTo>
                      <a:pt x="84581" y="5334"/>
                    </a:lnTo>
                    <a:lnTo>
                      <a:pt x="81533" y="2286"/>
                    </a:lnTo>
                    <a:lnTo>
                      <a:pt x="80772" y="2286"/>
                    </a:lnTo>
                    <a:lnTo>
                      <a:pt x="79247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8" name="Google Shape;2808;p39"/>
              <p:cNvSpPr/>
              <p:nvPr/>
            </p:nvSpPr>
            <p:spPr>
              <a:xfrm>
                <a:off x="5983224" y="2561081"/>
                <a:ext cx="72389" cy="118110"/>
              </a:xfrm>
              <a:custGeom>
                <a:rect b="b" l="l" r="r" t="t"/>
                <a:pathLst>
                  <a:path extrusionOk="0" h="118110" w="72389">
                    <a:moveTo>
                      <a:pt x="0" y="48767"/>
                    </a:moveTo>
                    <a:lnTo>
                      <a:pt x="38957" y="67913"/>
                    </a:lnTo>
                    <a:lnTo>
                      <a:pt x="47970" y="106751"/>
                    </a:lnTo>
                    <a:lnTo>
                      <a:pt x="48006" y="114299"/>
                    </a:lnTo>
                    <a:lnTo>
                      <a:pt x="48006" y="116585"/>
                    </a:lnTo>
                    <a:lnTo>
                      <a:pt x="48006" y="117347"/>
                    </a:lnTo>
                    <a:lnTo>
                      <a:pt x="48006" y="118109"/>
                    </a:lnTo>
                    <a:lnTo>
                      <a:pt x="47017" y="111240"/>
                    </a:lnTo>
                    <a:lnTo>
                      <a:pt x="46386" y="104298"/>
                    </a:lnTo>
                    <a:lnTo>
                      <a:pt x="46184" y="97214"/>
                    </a:lnTo>
                    <a:lnTo>
                      <a:pt x="46482" y="89915"/>
                    </a:lnTo>
                    <a:lnTo>
                      <a:pt x="55268" y="45231"/>
                    </a:lnTo>
                    <a:lnTo>
                      <a:pt x="67246" y="15239"/>
                    </a:lnTo>
                    <a:lnTo>
                      <a:pt x="70175" y="7762"/>
                    </a:lnTo>
                    <a:lnTo>
                      <a:pt x="72389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09" name="Google Shape;2809;p39"/>
            <p:cNvSpPr/>
            <p:nvPr/>
          </p:nvSpPr>
          <p:spPr>
            <a:xfrm>
              <a:off x="5099184" y="3280409"/>
              <a:ext cx="55879" cy="539114"/>
            </a:xfrm>
            <a:custGeom>
              <a:rect b="b" l="l" r="r" t="t"/>
              <a:pathLst>
                <a:path extrusionOk="0" h="539114" w="55879">
                  <a:moveTo>
                    <a:pt x="119" y="0"/>
                  </a:moveTo>
                  <a:lnTo>
                    <a:pt x="1452" y="51435"/>
                  </a:lnTo>
                  <a:lnTo>
                    <a:pt x="6215" y="102870"/>
                  </a:lnTo>
                  <a:lnTo>
                    <a:pt x="10929" y="151435"/>
                  </a:lnTo>
                  <a:lnTo>
                    <a:pt x="15930" y="199929"/>
                  </a:lnTo>
                  <a:lnTo>
                    <a:pt x="21216" y="248281"/>
                  </a:lnTo>
                  <a:lnTo>
                    <a:pt x="26789" y="296418"/>
                  </a:lnTo>
                  <a:lnTo>
                    <a:pt x="32968" y="347722"/>
                  </a:lnTo>
                  <a:lnTo>
                    <a:pt x="39647" y="398811"/>
                  </a:lnTo>
                  <a:lnTo>
                    <a:pt x="46184" y="449758"/>
                  </a:lnTo>
                  <a:lnTo>
                    <a:pt x="51935" y="500634"/>
                  </a:lnTo>
                  <a:lnTo>
                    <a:pt x="53280" y="508873"/>
                  </a:lnTo>
                  <a:lnTo>
                    <a:pt x="54697" y="517398"/>
                  </a:lnTo>
                  <a:lnTo>
                    <a:pt x="55685" y="525922"/>
                  </a:lnTo>
                  <a:lnTo>
                    <a:pt x="55745" y="534162"/>
                  </a:lnTo>
                  <a:lnTo>
                    <a:pt x="54983" y="538734"/>
                  </a:lnTo>
                  <a:lnTo>
                    <a:pt x="52697" y="533400"/>
                  </a:lnTo>
                  <a:lnTo>
                    <a:pt x="50411" y="530352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10" name="Google Shape;2810;p39"/>
            <p:cNvGrpSpPr/>
            <p:nvPr/>
          </p:nvGrpSpPr>
          <p:grpSpPr>
            <a:xfrm>
              <a:off x="5289613" y="3055619"/>
              <a:ext cx="311150" cy="193675"/>
              <a:chOff x="5289613" y="3055619"/>
              <a:chExt cx="311150" cy="193675"/>
            </a:xfrm>
          </p:grpSpPr>
          <p:sp>
            <p:nvSpPr>
              <p:cNvPr id="2811" name="Google Shape;2811;p39"/>
              <p:cNvSpPr/>
              <p:nvPr/>
            </p:nvSpPr>
            <p:spPr>
              <a:xfrm>
                <a:off x="5289613" y="3055619"/>
                <a:ext cx="311150" cy="193675"/>
              </a:xfrm>
              <a:custGeom>
                <a:rect b="b" l="l" r="r" t="t"/>
                <a:pathLst>
                  <a:path extrusionOk="0" h="193675" w="311150">
                    <a:moveTo>
                      <a:pt x="10096" y="193548"/>
                    </a:moveTo>
                    <a:lnTo>
                      <a:pt x="190" y="150114"/>
                    </a:lnTo>
                    <a:lnTo>
                      <a:pt x="0" y="113061"/>
                    </a:lnTo>
                    <a:lnTo>
                      <a:pt x="190" y="94285"/>
                    </a:lnTo>
                    <a:lnTo>
                      <a:pt x="952" y="75438"/>
                    </a:lnTo>
                    <a:lnTo>
                      <a:pt x="1333" y="67306"/>
                    </a:lnTo>
                    <a:lnTo>
                      <a:pt x="1714" y="58388"/>
                    </a:lnTo>
                    <a:lnTo>
                      <a:pt x="2667" y="49613"/>
                    </a:lnTo>
                    <a:lnTo>
                      <a:pt x="4762" y="41910"/>
                    </a:lnTo>
                    <a:lnTo>
                      <a:pt x="6286" y="38100"/>
                    </a:lnTo>
                    <a:lnTo>
                      <a:pt x="8572" y="38862"/>
                    </a:lnTo>
                    <a:lnTo>
                      <a:pt x="11620" y="38100"/>
                    </a:lnTo>
                    <a:lnTo>
                      <a:pt x="20312" y="36635"/>
                    </a:lnTo>
                    <a:lnTo>
                      <a:pt x="29146" y="35528"/>
                    </a:lnTo>
                    <a:lnTo>
                      <a:pt x="37980" y="34563"/>
                    </a:lnTo>
                    <a:lnTo>
                      <a:pt x="46672" y="33528"/>
                    </a:lnTo>
                    <a:lnTo>
                      <a:pt x="97726" y="26479"/>
                    </a:lnTo>
                    <a:lnTo>
                      <a:pt x="148780" y="20574"/>
                    </a:lnTo>
                    <a:lnTo>
                      <a:pt x="179070" y="17787"/>
                    </a:lnTo>
                    <a:lnTo>
                      <a:pt x="209359" y="14859"/>
                    </a:lnTo>
                    <a:lnTo>
                      <a:pt x="239649" y="11358"/>
                    </a:lnTo>
                    <a:lnTo>
                      <a:pt x="269938" y="6858"/>
                    </a:lnTo>
                    <a:lnTo>
                      <a:pt x="279094" y="5250"/>
                    </a:lnTo>
                    <a:lnTo>
                      <a:pt x="288321" y="3143"/>
                    </a:lnTo>
                    <a:lnTo>
                      <a:pt x="297691" y="1178"/>
                    </a:lnTo>
                    <a:lnTo>
                      <a:pt x="307276" y="0"/>
                    </a:lnTo>
                    <a:lnTo>
                      <a:pt x="309562" y="0"/>
                    </a:lnTo>
                    <a:lnTo>
                      <a:pt x="311086" y="0"/>
                    </a:lnTo>
                    <a:lnTo>
                      <a:pt x="310824" y="10167"/>
                    </a:lnTo>
                    <a:lnTo>
                      <a:pt x="310134" y="20193"/>
                    </a:lnTo>
                    <a:lnTo>
                      <a:pt x="309157" y="30218"/>
                    </a:lnTo>
                    <a:lnTo>
                      <a:pt x="308038" y="40386"/>
                    </a:lnTo>
                    <a:lnTo>
                      <a:pt x="306038" y="58221"/>
                    </a:lnTo>
                    <a:lnTo>
                      <a:pt x="304609" y="76200"/>
                    </a:lnTo>
                    <a:lnTo>
                      <a:pt x="303752" y="94178"/>
                    </a:lnTo>
                    <a:lnTo>
                      <a:pt x="303466" y="112014"/>
                    </a:lnTo>
                    <a:lnTo>
                      <a:pt x="303597" y="121277"/>
                    </a:lnTo>
                    <a:lnTo>
                      <a:pt x="303942" y="130683"/>
                    </a:lnTo>
                    <a:lnTo>
                      <a:pt x="304430" y="140088"/>
                    </a:lnTo>
                    <a:lnTo>
                      <a:pt x="304990" y="149352"/>
                    </a:lnTo>
                    <a:lnTo>
                      <a:pt x="304990" y="153924"/>
                    </a:lnTo>
                    <a:lnTo>
                      <a:pt x="307276" y="164592"/>
                    </a:lnTo>
                    <a:lnTo>
                      <a:pt x="301942" y="166878"/>
                    </a:lnTo>
                    <a:lnTo>
                      <a:pt x="297370" y="166878"/>
                    </a:lnTo>
                    <a:lnTo>
                      <a:pt x="295846" y="166878"/>
                    </a:lnTo>
                    <a:lnTo>
                      <a:pt x="292798" y="166878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12" name="Google Shape;2812;p3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365839" y="3092030"/>
                <a:ext cx="147396" cy="1557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13" name="Google Shape;2813;p3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58219" y="3445598"/>
              <a:ext cx="135204" cy="2281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14" name="Google Shape;2814;p39"/>
            <p:cNvGrpSpPr/>
            <p:nvPr/>
          </p:nvGrpSpPr>
          <p:grpSpPr>
            <a:xfrm>
              <a:off x="4960454" y="3928871"/>
              <a:ext cx="276518" cy="472605"/>
              <a:chOff x="4960454" y="3928871"/>
              <a:chExt cx="276518" cy="472605"/>
            </a:xfrm>
          </p:grpSpPr>
          <p:sp>
            <p:nvSpPr>
              <p:cNvPr id="2815" name="Google Shape;2815;p39"/>
              <p:cNvSpPr/>
              <p:nvPr/>
            </p:nvSpPr>
            <p:spPr>
              <a:xfrm>
                <a:off x="5007102" y="3928871"/>
                <a:ext cx="229870" cy="422275"/>
              </a:xfrm>
              <a:custGeom>
                <a:rect b="b" l="l" r="r" t="t"/>
                <a:pathLst>
                  <a:path extrusionOk="0" h="422275" w="229870">
                    <a:moveTo>
                      <a:pt x="229362" y="0"/>
                    </a:moveTo>
                    <a:lnTo>
                      <a:pt x="222611" y="14394"/>
                    </a:lnTo>
                    <a:lnTo>
                      <a:pt x="215931" y="28860"/>
                    </a:lnTo>
                    <a:lnTo>
                      <a:pt x="209109" y="43183"/>
                    </a:lnTo>
                    <a:lnTo>
                      <a:pt x="201930" y="57150"/>
                    </a:lnTo>
                    <a:lnTo>
                      <a:pt x="188452" y="81843"/>
                    </a:lnTo>
                    <a:lnTo>
                      <a:pt x="175260" y="106680"/>
                    </a:lnTo>
                    <a:lnTo>
                      <a:pt x="162067" y="131516"/>
                    </a:lnTo>
                    <a:lnTo>
                      <a:pt x="148590" y="156210"/>
                    </a:lnTo>
                    <a:lnTo>
                      <a:pt x="131314" y="188071"/>
                    </a:lnTo>
                    <a:lnTo>
                      <a:pt x="113823" y="219646"/>
                    </a:lnTo>
                    <a:lnTo>
                      <a:pt x="96190" y="250936"/>
                    </a:lnTo>
                    <a:lnTo>
                      <a:pt x="78486" y="281940"/>
                    </a:lnTo>
                    <a:lnTo>
                      <a:pt x="65782" y="304549"/>
                    </a:lnTo>
                    <a:lnTo>
                      <a:pt x="52863" y="326802"/>
                    </a:lnTo>
                    <a:lnTo>
                      <a:pt x="39802" y="348912"/>
                    </a:lnTo>
                    <a:lnTo>
                      <a:pt x="26670" y="371094"/>
                    </a:lnTo>
                    <a:lnTo>
                      <a:pt x="20978" y="380118"/>
                    </a:lnTo>
                    <a:lnTo>
                      <a:pt x="15430" y="389001"/>
                    </a:lnTo>
                    <a:lnTo>
                      <a:pt x="10167" y="397883"/>
                    </a:lnTo>
                    <a:lnTo>
                      <a:pt x="5334" y="406908"/>
                    </a:lnTo>
                    <a:lnTo>
                      <a:pt x="3810" y="410718"/>
                    </a:lnTo>
                    <a:lnTo>
                      <a:pt x="2286" y="422148"/>
                    </a:lnTo>
                    <a:lnTo>
                      <a:pt x="0" y="419100"/>
                    </a:lnTo>
                    <a:lnTo>
                      <a:pt x="0" y="416814"/>
                    </a:lnTo>
                    <a:lnTo>
                      <a:pt x="0" y="415290"/>
                    </a:lnTo>
                    <a:lnTo>
                      <a:pt x="0" y="413766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16" name="Google Shape;2816;p3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960454" y="4273892"/>
                <a:ext cx="93294" cy="1275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17" name="Google Shape;2817;p39"/>
            <p:cNvGrpSpPr/>
            <p:nvPr/>
          </p:nvGrpSpPr>
          <p:grpSpPr>
            <a:xfrm>
              <a:off x="4763858" y="4511637"/>
              <a:ext cx="153708" cy="166788"/>
              <a:chOff x="4763858" y="4511637"/>
              <a:chExt cx="153708" cy="166788"/>
            </a:xfrm>
          </p:grpSpPr>
          <p:pic>
            <p:nvPicPr>
              <p:cNvPr id="2818" name="Google Shape;2818;p3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763858" y="4511637"/>
                <a:ext cx="97104" cy="1344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19" name="Google Shape;2819;p39"/>
              <p:cNvSpPr/>
              <p:nvPr/>
            </p:nvSpPr>
            <p:spPr>
              <a:xfrm>
                <a:off x="4908041" y="4593336"/>
                <a:ext cx="9525" cy="85089"/>
              </a:xfrm>
              <a:custGeom>
                <a:rect b="b" l="l" r="r" t="t"/>
                <a:pathLst>
                  <a:path extrusionOk="0" h="85089" w="9525">
                    <a:moveTo>
                      <a:pt x="0" y="0"/>
                    </a:moveTo>
                    <a:lnTo>
                      <a:pt x="1143" y="10858"/>
                    </a:lnTo>
                    <a:lnTo>
                      <a:pt x="2286" y="21717"/>
                    </a:lnTo>
                    <a:lnTo>
                      <a:pt x="3429" y="32575"/>
                    </a:lnTo>
                    <a:lnTo>
                      <a:pt x="4572" y="43434"/>
                    </a:lnTo>
                    <a:lnTo>
                      <a:pt x="6250" y="52589"/>
                    </a:lnTo>
                    <a:lnTo>
                      <a:pt x="7715" y="61817"/>
                    </a:lnTo>
                    <a:lnTo>
                      <a:pt x="8751" y="71187"/>
                    </a:lnTo>
                    <a:lnTo>
                      <a:pt x="9144" y="80772"/>
                    </a:lnTo>
                    <a:lnTo>
                      <a:pt x="9144" y="82296"/>
                    </a:lnTo>
                    <a:lnTo>
                      <a:pt x="9144" y="83058"/>
                    </a:lnTo>
                    <a:lnTo>
                      <a:pt x="9144" y="84582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20" name="Google Shape;2820;p39"/>
            <p:cNvSpPr/>
            <p:nvPr/>
          </p:nvSpPr>
          <p:spPr>
            <a:xfrm>
              <a:off x="5099303" y="3190494"/>
              <a:ext cx="721995" cy="645795"/>
            </a:xfrm>
            <a:custGeom>
              <a:rect b="b" l="l" r="r" t="t"/>
              <a:pathLst>
                <a:path extrusionOk="0" h="645795" w="721995">
                  <a:moveTo>
                    <a:pt x="0" y="83058"/>
                  </a:moveTo>
                  <a:lnTo>
                    <a:pt x="44148" y="78021"/>
                  </a:lnTo>
                  <a:lnTo>
                    <a:pt x="88606" y="67317"/>
                  </a:lnTo>
                  <a:lnTo>
                    <a:pt x="117919" y="60388"/>
                  </a:lnTo>
                  <a:lnTo>
                    <a:pt x="177546" y="49530"/>
                  </a:lnTo>
                  <a:lnTo>
                    <a:pt x="225716" y="43830"/>
                  </a:lnTo>
                  <a:lnTo>
                    <a:pt x="274143" y="39959"/>
                  </a:lnTo>
                  <a:lnTo>
                    <a:pt x="322716" y="37185"/>
                  </a:lnTo>
                  <a:lnTo>
                    <a:pt x="371325" y="34777"/>
                  </a:lnTo>
                  <a:lnTo>
                    <a:pt x="419862" y="32004"/>
                  </a:lnTo>
                  <a:lnTo>
                    <a:pt x="460319" y="28610"/>
                  </a:lnTo>
                  <a:lnTo>
                    <a:pt x="500634" y="24288"/>
                  </a:lnTo>
                  <a:lnTo>
                    <a:pt x="540948" y="19252"/>
                  </a:lnTo>
                  <a:lnTo>
                    <a:pt x="581406" y="13716"/>
                  </a:lnTo>
                  <a:lnTo>
                    <a:pt x="604837" y="10108"/>
                  </a:lnTo>
                  <a:lnTo>
                    <a:pt x="628269" y="6572"/>
                  </a:lnTo>
                  <a:lnTo>
                    <a:pt x="651700" y="3750"/>
                  </a:lnTo>
                  <a:lnTo>
                    <a:pt x="675132" y="2286"/>
                  </a:lnTo>
                  <a:lnTo>
                    <a:pt x="682752" y="2286"/>
                  </a:lnTo>
                  <a:lnTo>
                    <a:pt x="691896" y="0"/>
                  </a:lnTo>
                  <a:lnTo>
                    <a:pt x="697992" y="5334"/>
                  </a:lnTo>
                  <a:lnTo>
                    <a:pt x="700718" y="10227"/>
                  </a:lnTo>
                  <a:lnTo>
                    <a:pt x="701516" y="17621"/>
                  </a:lnTo>
                  <a:lnTo>
                    <a:pt x="701313" y="25157"/>
                  </a:lnTo>
                  <a:lnTo>
                    <a:pt x="701040" y="30480"/>
                  </a:lnTo>
                  <a:lnTo>
                    <a:pt x="701230" y="48315"/>
                  </a:lnTo>
                  <a:lnTo>
                    <a:pt x="700849" y="66294"/>
                  </a:lnTo>
                  <a:lnTo>
                    <a:pt x="700182" y="84272"/>
                  </a:lnTo>
                  <a:lnTo>
                    <a:pt x="699516" y="102108"/>
                  </a:lnTo>
                  <a:lnTo>
                    <a:pt x="699075" y="129099"/>
                  </a:lnTo>
                  <a:lnTo>
                    <a:pt x="698849" y="156305"/>
                  </a:lnTo>
                  <a:lnTo>
                    <a:pt x="698765" y="183653"/>
                  </a:lnTo>
                  <a:lnTo>
                    <a:pt x="698754" y="211074"/>
                  </a:lnTo>
                  <a:lnTo>
                    <a:pt x="699170" y="242054"/>
                  </a:lnTo>
                  <a:lnTo>
                    <a:pt x="702290" y="304299"/>
                  </a:lnTo>
                  <a:lnTo>
                    <a:pt x="707493" y="362140"/>
                  </a:lnTo>
                  <a:lnTo>
                    <a:pt x="710565" y="389001"/>
                  </a:lnTo>
                  <a:lnTo>
                    <a:pt x="713636" y="415861"/>
                  </a:lnTo>
                  <a:lnTo>
                    <a:pt x="718077" y="462045"/>
                  </a:lnTo>
                  <a:lnTo>
                    <a:pt x="721102" y="500693"/>
                  </a:lnTo>
                  <a:lnTo>
                    <a:pt x="721614" y="520446"/>
                  </a:lnTo>
                  <a:lnTo>
                    <a:pt x="721602" y="531495"/>
                  </a:lnTo>
                  <a:lnTo>
                    <a:pt x="709576" y="568666"/>
                  </a:lnTo>
                  <a:lnTo>
                    <a:pt x="667416" y="589883"/>
                  </a:lnTo>
                  <a:lnTo>
                    <a:pt x="620077" y="595955"/>
                  </a:lnTo>
                  <a:lnTo>
                    <a:pt x="575500" y="598955"/>
                  </a:lnTo>
                  <a:lnTo>
                    <a:pt x="553212" y="600456"/>
                  </a:lnTo>
                  <a:lnTo>
                    <a:pt x="525899" y="602420"/>
                  </a:lnTo>
                  <a:lnTo>
                    <a:pt x="498729" y="604742"/>
                  </a:lnTo>
                  <a:lnTo>
                    <a:pt x="471558" y="607206"/>
                  </a:lnTo>
                  <a:lnTo>
                    <a:pt x="444246" y="609600"/>
                  </a:lnTo>
                  <a:lnTo>
                    <a:pt x="398978" y="613112"/>
                  </a:lnTo>
                  <a:lnTo>
                    <a:pt x="353568" y="615981"/>
                  </a:lnTo>
                  <a:lnTo>
                    <a:pt x="308157" y="618708"/>
                  </a:lnTo>
                  <a:lnTo>
                    <a:pt x="262890" y="621792"/>
                  </a:lnTo>
                  <a:lnTo>
                    <a:pt x="205740" y="627888"/>
                  </a:lnTo>
                  <a:lnTo>
                    <a:pt x="148590" y="636270"/>
                  </a:lnTo>
                  <a:lnTo>
                    <a:pt x="119157" y="641413"/>
                  </a:lnTo>
                  <a:lnTo>
                    <a:pt x="104334" y="643770"/>
                  </a:lnTo>
                  <a:lnTo>
                    <a:pt x="89154" y="645414"/>
                  </a:lnTo>
                  <a:lnTo>
                    <a:pt x="89154" y="638067"/>
                  </a:lnTo>
                  <a:lnTo>
                    <a:pt x="90297" y="632936"/>
                  </a:lnTo>
                  <a:lnTo>
                    <a:pt x="92583" y="627947"/>
                  </a:lnTo>
                  <a:lnTo>
                    <a:pt x="96012" y="621030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39"/>
            <p:cNvSpPr/>
            <p:nvPr/>
          </p:nvSpPr>
          <p:spPr>
            <a:xfrm>
              <a:off x="5785103" y="4249673"/>
              <a:ext cx="21589" cy="22225"/>
            </a:xfrm>
            <a:custGeom>
              <a:rect b="b" l="l" r="r" t="t"/>
              <a:pathLst>
                <a:path extrusionOk="0" h="22225" w="21589">
                  <a:moveTo>
                    <a:pt x="0" y="5333"/>
                  </a:moveTo>
                  <a:lnTo>
                    <a:pt x="0" y="17525"/>
                  </a:lnTo>
                  <a:lnTo>
                    <a:pt x="4572" y="22097"/>
                  </a:lnTo>
                  <a:lnTo>
                    <a:pt x="16764" y="22097"/>
                  </a:lnTo>
                  <a:lnTo>
                    <a:pt x="21336" y="17525"/>
                  </a:lnTo>
                  <a:lnTo>
                    <a:pt x="21336" y="11429"/>
                  </a:lnTo>
                  <a:lnTo>
                    <a:pt x="21336" y="5333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39"/>
            <p:cNvSpPr/>
            <p:nvPr/>
          </p:nvSpPr>
          <p:spPr>
            <a:xfrm>
              <a:off x="5964935" y="4232147"/>
              <a:ext cx="21589" cy="22225"/>
            </a:xfrm>
            <a:custGeom>
              <a:rect b="b" l="l" r="r" t="t"/>
              <a:pathLst>
                <a:path extrusionOk="0" h="22225" w="21589">
                  <a:moveTo>
                    <a:pt x="0" y="5333"/>
                  </a:moveTo>
                  <a:lnTo>
                    <a:pt x="0" y="16763"/>
                  </a:lnTo>
                  <a:lnTo>
                    <a:pt x="4572" y="22097"/>
                  </a:lnTo>
                  <a:lnTo>
                    <a:pt x="16764" y="22097"/>
                  </a:lnTo>
                  <a:lnTo>
                    <a:pt x="21336" y="16763"/>
                  </a:lnTo>
                  <a:lnTo>
                    <a:pt x="21336" y="10667"/>
                  </a:lnTo>
                  <a:lnTo>
                    <a:pt x="21336" y="5333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39"/>
            <p:cNvSpPr/>
            <p:nvPr/>
          </p:nvSpPr>
          <p:spPr>
            <a:xfrm>
              <a:off x="6099047" y="4209288"/>
              <a:ext cx="21589" cy="22225"/>
            </a:xfrm>
            <a:custGeom>
              <a:rect b="b" l="l" r="r" t="t"/>
              <a:pathLst>
                <a:path extrusionOk="0" h="22225" w="21589">
                  <a:moveTo>
                    <a:pt x="0" y="5333"/>
                  </a:moveTo>
                  <a:lnTo>
                    <a:pt x="0" y="16763"/>
                  </a:lnTo>
                  <a:lnTo>
                    <a:pt x="4572" y="22097"/>
                  </a:lnTo>
                  <a:lnTo>
                    <a:pt x="16764" y="22097"/>
                  </a:lnTo>
                  <a:lnTo>
                    <a:pt x="21336" y="16763"/>
                  </a:lnTo>
                  <a:lnTo>
                    <a:pt x="21336" y="11429"/>
                  </a:lnTo>
                  <a:lnTo>
                    <a:pt x="21336" y="5333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24" name="Google Shape;2824;p39"/>
            <p:cNvGrpSpPr/>
            <p:nvPr/>
          </p:nvGrpSpPr>
          <p:grpSpPr>
            <a:xfrm>
              <a:off x="6402920" y="4402670"/>
              <a:ext cx="225120" cy="142824"/>
              <a:chOff x="6402920" y="4402670"/>
              <a:chExt cx="225120" cy="142824"/>
            </a:xfrm>
          </p:grpSpPr>
          <p:pic>
            <p:nvPicPr>
              <p:cNvPr id="2825" name="Google Shape;2825;p3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402920" y="4402670"/>
                <a:ext cx="102438" cy="1344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26" name="Google Shape;2826;p3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528650" y="4429912"/>
                <a:ext cx="99390" cy="1155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27" name="Google Shape;2827;p3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264237" y="3948519"/>
              <a:ext cx="194640" cy="30208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28" name="Google Shape;2828;p39"/>
            <p:cNvGrpSpPr/>
            <p:nvPr/>
          </p:nvGrpSpPr>
          <p:grpSpPr>
            <a:xfrm>
              <a:off x="5416893" y="3998976"/>
              <a:ext cx="119202" cy="349923"/>
              <a:chOff x="5416893" y="3998976"/>
              <a:chExt cx="119202" cy="349923"/>
            </a:xfrm>
          </p:grpSpPr>
          <p:pic>
            <p:nvPicPr>
              <p:cNvPr id="2829" name="Google Shape;2829;p39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5416893" y="4242651"/>
                <a:ext cx="119202" cy="1062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30" name="Google Shape;2830;p39"/>
              <p:cNvSpPr/>
              <p:nvPr/>
            </p:nvSpPr>
            <p:spPr>
              <a:xfrm>
                <a:off x="5458968" y="3998976"/>
                <a:ext cx="26035" cy="273685"/>
              </a:xfrm>
              <a:custGeom>
                <a:rect b="b" l="l" r="r" t="t"/>
                <a:pathLst>
                  <a:path extrusionOk="0" h="273685" w="26035">
                    <a:moveTo>
                      <a:pt x="0" y="0"/>
                    </a:moveTo>
                    <a:lnTo>
                      <a:pt x="6107" y="55935"/>
                    </a:lnTo>
                    <a:lnTo>
                      <a:pt x="7905" y="101084"/>
                    </a:lnTo>
                    <a:lnTo>
                      <a:pt x="8953" y="127634"/>
                    </a:lnTo>
                    <a:lnTo>
                      <a:pt x="10287" y="154185"/>
                    </a:lnTo>
                    <a:lnTo>
                      <a:pt x="13823" y="198191"/>
                    </a:lnTo>
                    <a:lnTo>
                      <a:pt x="20574" y="250697"/>
                    </a:lnTo>
                    <a:lnTo>
                      <a:pt x="25146" y="265176"/>
                    </a:lnTo>
                    <a:lnTo>
                      <a:pt x="25908" y="272796"/>
                    </a:lnTo>
                    <a:lnTo>
                      <a:pt x="25908" y="273558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31" name="Google Shape;2831;p39"/>
            <p:cNvSpPr/>
            <p:nvPr/>
          </p:nvSpPr>
          <p:spPr>
            <a:xfrm>
              <a:off x="5453634" y="4504182"/>
              <a:ext cx="40639" cy="81279"/>
            </a:xfrm>
            <a:custGeom>
              <a:rect b="b" l="l" r="r" t="t"/>
              <a:pathLst>
                <a:path extrusionOk="0" h="81279" w="40639">
                  <a:moveTo>
                    <a:pt x="40386" y="0"/>
                  </a:moveTo>
                  <a:lnTo>
                    <a:pt x="12954" y="37338"/>
                  </a:lnTo>
                  <a:lnTo>
                    <a:pt x="0" y="73914"/>
                  </a:lnTo>
                  <a:lnTo>
                    <a:pt x="0" y="74676"/>
                  </a:lnTo>
                  <a:lnTo>
                    <a:pt x="762" y="80772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32" name="Google Shape;2832;p3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562434" y="4500623"/>
              <a:ext cx="68148" cy="1050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3" name="Google Shape;2833;p39"/>
            <p:cNvSpPr/>
            <p:nvPr/>
          </p:nvSpPr>
          <p:spPr>
            <a:xfrm>
              <a:off x="5442965" y="4501134"/>
              <a:ext cx="63500" cy="58420"/>
            </a:xfrm>
            <a:custGeom>
              <a:rect b="b" l="l" r="r" t="t"/>
              <a:pathLst>
                <a:path extrusionOk="0" h="58420" w="63500">
                  <a:moveTo>
                    <a:pt x="0" y="0"/>
                  </a:moveTo>
                  <a:lnTo>
                    <a:pt x="30432" y="33754"/>
                  </a:lnTo>
                  <a:lnTo>
                    <a:pt x="47244" y="49529"/>
                  </a:lnTo>
                  <a:lnTo>
                    <a:pt x="53340" y="56387"/>
                  </a:lnTo>
                  <a:lnTo>
                    <a:pt x="61722" y="57911"/>
                  </a:lnTo>
                  <a:lnTo>
                    <a:pt x="62484" y="57911"/>
                  </a:lnTo>
                  <a:lnTo>
                    <a:pt x="63246" y="57911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34" name="Google Shape;2834;p3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715084" y="3216998"/>
              <a:ext cx="169494" cy="388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5" name="Google Shape;2835;p39"/>
            <p:cNvSpPr/>
            <p:nvPr/>
          </p:nvSpPr>
          <p:spPr>
            <a:xfrm>
              <a:off x="7778448" y="3857244"/>
              <a:ext cx="619759" cy="24129"/>
            </a:xfrm>
            <a:custGeom>
              <a:rect b="b" l="l" r="r" t="t"/>
              <a:pathLst>
                <a:path extrusionOk="0" h="24129" w="619759">
                  <a:moveTo>
                    <a:pt x="3095" y="23622"/>
                  </a:moveTo>
                  <a:lnTo>
                    <a:pt x="0" y="23622"/>
                  </a:lnTo>
                  <a:lnTo>
                    <a:pt x="2905" y="23622"/>
                  </a:lnTo>
                  <a:lnTo>
                    <a:pt x="7810" y="23622"/>
                  </a:lnTo>
                  <a:lnTo>
                    <a:pt x="10715" y="23622"/>
                  </a:lnTo>
                  <a:lnTo>
                    <a:pt x="25134" y="24003"/>
                  </a:lnTo>
                  <a:lnTo>
                    <a:pt x="39766" y="23241"/>
                  </a:lnTo>
                  <a:lnTo>
                    <a:pt x="54542" y="21907"/>
                  </a:lnTo>
                  <a:lnTo>
                    <a:pt x="69389" y="20574"/>
                  </a:lnTo>
                  <a:lnTo>
                    <a:pt x="117316" y="17337"/>
                  </a:lnTo>
                  <a:lnTo>
                    <a:pt x="165133" y="14794"/>
                  </a:lnTo>
                  <a:lnTo>
                    <a:pt x="212913" y="12728"/>
                  </a:lnTo>
                  <a:lnTo>
                    <a:pt x="260730" y="10917"/>
                  </a:lnTo>
                  <a:lnTo>
                    <a:pt x="308657" y="9144"/>
                  </a:lnTo>
                  <a:lnTo>
                    <a:pt x="380666" y="6953"/>
                  </a:lnTo>
                  <a:lnTo>
                    <a:pt x="452675" y="5334"/>
                  </a:lnTo>
                  <a:lnTo>
                    <a:pt x="494395" y="4572"/>
                  </a:lnTo>
                  <a:lnTo>
                    <a:pt x="536114" y="4381"/>
                  </a:lnTo>
                  <a:lnTo>
                    <a:pt x="577834" y="4476"/>
                  </a:lnTo>
                  <a:lnTo>
                    <a:pt x="619553" y="4572"/>
                  </a:lnTo>
                  <a:lnTo>
                    <a:pt x="610409" y="4572"/>
                  </a:lnTo>
                  <a:lnTo>
                    <a:pt x="605075" y="4572"/>
                  </a:lnTo>
                  <a:lnTo>
                    <a:pt x="595169" y="3048"/>
                  </a:lnTo>
                  <a:lnTo>
                    <a:pt x="589835" y="1524"/>
                  </a:lnTo>
                  <a:lnTo>
                    <a:pt x="584501" y="762"/>
                  </a:lnTo>
                  <a:lnTo>
                    <a:pt x="579167" y="0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6" name="Google Shape;2836;p39"/>
            <p:cNvGrpSpPr/>
            <p:nvPr/>
          </p:nvGrpSpPr>
          <p:grpSpPr>
            <a:xfrm>
              <a:off x="8159460" y="4045458"/>
              <a:ext cx="214323" cy="385737"/>
              <a:chOff x="8159460" y="4045458"/>
              <a:chExt cx="214323" cy="385737"/>
            </a:xfrm>
          </p:grpSpPr>
          <p:sp>
            <p:nvSpPr>
              <p:cNvPr id="2837" name="Google Shape;2837;p39"/>
              <p:cNvSpPr/>
              <p:nvPr/>
            </p:nvSpPr>
            <p:spPr>
              <a:xfrm>
                <a:off x="8159460" y="4045458"/>
                <a:ext cx="128904" cy="295275"/>
              </a:xfrm>
              <a:custGeom>
                <a:rect b="b" l="l" r="r" t="t"/>
                <a:pathLst>
                  <a:path extrusionOk="0" h="295275" w="128904">
                    <a:moveTo>
                      <a:pt x="35" y="0"/>
                    </a:moveTo>
                    <a:lnTo>
                      <a:pt x="892" y="50196"/>
                    </a:lnTo>
                    <a:lnTo>
                      <a:pt x="4607" y="99822"/>
                    </a:lnTo>
                    <a:lnTo>
                      <a:pt x="10036" y="150304"/>
                    </a:lnTo>
                    <a:lnTo>
                      <a:pt x="20609" y="199644"/>
                    </a:lnTo>
                    <a:lnTo>
                      <a:pt x="48148" y="247757"/>
                    </a:lnTo>
                    <a:lnTo>
                      <a:pt x="84903" y="273748"/>
                    </a:lnTo>
                    <a:lnTo>
                      <a:pt x="109763" y="283464"/>
                    </a:lnTo>
                    <a:lnTo>
                      <a:pt x="110525" y="283464"/>
                    </a:lnTo>
                    <a:lnTo>
                      <a:pt x="128813" y="290321"/>
                    </a:lnTo>
                    <a:lnTo>
                      <a:pt x="128051" y="291084"/>
                    </a:lnTo>
                    <a:lnTo>
                      <a:pt x="128051" y="294893"/>
                    </a:lnTo>
                    <a:lnTo>
                      <a:pt x="126527" y="293370"/>
                    </a:lnTo>
                    <a:lnTo>
                      <a:pt x="123479" y="294131"/>
                    </a:lnTo>
                    <a:lnTo>
                      <a:pt x="122717" y="294132"/>
                    </a:lnTo>
                    <a:lnTo>
                      <a:pt x="121193" y="294132"/>
                    </a:lnTo>
                    <a:lnTo>
                      <a:pt x="120431" y="294132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38" name="Google Shape;2838;p39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8221053" y="4236555"/>
                <a:ext cx="152730" cy="194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39" name="Google Shape;2839;p39"/>
            <p:cNvGrpSpPr/>
            <p:nvPr/>
          </p:nvGrpSpPr>
          <p:grpSpPr>
            <a:xfrm>
              <a:off x="7900060" y="3562184"/>
              <a:ext cx="547725" cy="175066"/>
              <a:chOff x="7900060" y="3562184"/>
              <a:chExt cx="547725" cy="175066"/>
            </a:xfrm>
          </p:grpSpPr>
          <p:pic>
            <p:nvPicPr>
              <p:cNvPr id="2840" name="Google Shape;2840;p39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7900060" y="3562184"/>
                <a:ext cx="480580" cy="1750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41" name="Google Shape;2841;p39"/>
              <p:cNvSpPr/>
              <p:nvPr/>
            </p:nvSpPr>
            <p:spPr>
              <a:xfrm>
                <a:off x="8410956" y="3585209"/>
                <a:ext cx="36829" cy="105410"/>
              </a:xfrm>
              <a:custGeom>
                <a:rect b="b" l="l" r="r" t="t"/>
                <a:pathLst>
                  <a:path extrusionOk="0" h="105410" w="36829">
                    <a:moveTo>
                      <a:pt x="0" y="37337"/>
                    </a:moveTo>
                    <a:lnTo>
                      <a:pt x="29432" y="65377"/>
                    </a:lnTo>
                    <a:lnTo>
                      <a:pt x="32004" y="89915"/>
                    </a:lnTo>
                    <a:lnTo>
                      <a:pt x="32004" y="99059"/>
                    </a:lnTo>
                    <a:lnTo>
                      <a:pt x="32004" y="99821"/>
                    </a:lnTo>
                    <a:lnTo>
                      <a:pt x="26670" y="105155"/>
                    </a:lnTo>
                    <a:lnTo>
                      <a:pt x="22860" y="99821"/>
                    </a:lnTo>
                    <a:lnTo>
                      <a:pt x="20574" y="92963"/>
                    </a:lnTo>
                    <a:lnTo>
                      <a:pt x="19812" y="83819"/>
                    </a:lnTo>
                    <a:lnTo>
                      <a:pt x="19561" y="71497"/>
                    </a:lnTo>
                    <a:lnTo>
                      <a:pt x="20097" y="59531"/>
                    </a:lnTo>
                    <a:lnTo>
                      <a:pt x="28765" y="21431"/>
                    </a:lnTo>
                    <a:lnTo>
                      <a:pt x="34290" y="7619"/>
                    </a:lnTo>
                    <a:lnTo>
                      <a:pt x="35813" y="3809"/>
                    </a:lnTo>
                    <a:lnTo>
                      <a:pt x="36575" y="2285"/>
                    </a:lnTo>
                    <a:lnTo>
                      <a:pt x="35813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42" name="Google Shape;2842;p39"/>
            <p:cNvSpPr/>
            <p:nvPr/>
          </p:nvSpPr>
          <p:spPr>
            <a:xfrm>
              <a:off x="8612885" y="3353561"/>
              <a:ext cx="64770" cy="5714"/>
            </a:xfrm>
            <a:custGeom>
              <a:rect b="b" l="l" r="r" t="t"/>
              <a:pathLst>
                <a:path extrusionOk="0" h="5714" w="64770">
                  <a:moveTo>
                    <a:pt x="0" y="3810"/>
                  </a:moveTo>
                  <a:lnTo>
                    <a:pt x="9584" y="4691"/>
                  </a:lnTo>
                  <a:lnTo>
                    <a:pt x="18954" y="5143"/>
                  </a:lnTo>
                  <a:lnTo>
                    <a:pt x="28182" y="5310"/>
                  </a:lnTo>
                  <a:lnTo>
                    <a:pt x="37338" y="5334"/>
                  </a:lnTo>
                  <a:lnTo>
                    <a:pt x="44517" y="4929"/>
                  </a:lnTo>
                  <a:lnTo>
                    <a:pt x="51339" y="3810"/>
                  </a:lnTo>
                  <a:lnTo>
                    <a:pt x="58019" y="2119"/>
                  </a:lnTo>
                  <a:lnTo>
                    <a:pt x="64769" y="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39"/>
            <p:cNvSpPr/>
            <p:nvPr/>
          </p:nvSpPr>
          <p:spPr>
            <a:xfrm>
              <a:off x="8626602" y="3425190"/>
              <a:ext cx="68579" cy="8889"/>
            </a:xfrm>
            <a:custGeom>
              <a:rect b="b" l="l" r="r" t="t"/>
              <a:pathLst>
                <a:path extrusionOk="0" h="8889" w="68579">
                  <a:moveTo>
                    <a:pt x="0" y="7620"/>
                  </a:moveTo>
                  <a:lnTo>
                    <a:pt x="12870" y="8334"/>
                  </a:lnTo>
                  <a:lnTo>
                    <a:pt x="24669" y="8191"/>
                  </a:lnTo>
                  <a:lnTo>
                    <a:pt x="36325" y="7191"/>
                  </a:lnTo>
                  <a:lnTo>
                    <a:pt x="48768" y="5334"/>
                  </a:lnTo>
                  <a:lnTo>
                    <a:pt x="56388" y="3810"/>
                  </a:lnTo>
                  <a:lnTo>
                    <a:pt x="62484" y="3048"/>
                  </a:lnTo>
                  <a:lnTo>
                    <a:pt x="68580" y="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44" name="Google Shape;2844;p39"/>
            <p:cNvGrpSpPr/>
            <p:nvPr/>
          </p:nvGrpSpPr>
          <p:grpSpPr>
            <a:xfrm>
              <a:off x="8949525" y="3304628"/>
              <a:ext cx="159042" cy="196000"/>
              <a:chOff x="8949525" y="3304628"/>
              <a:chExt cx="159042" cy="196000"/>
            </a:xfrm>
          </p:grpSpPr>
          <p:pic>
            <p:nvPicPr>
              <p:cNvPr id="2845" name="Google Shape;2845;p39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8949525" y="3304628"/>
                <a:ext cx="115392" cy="1496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46" name="Google Shape;2846;p39"/>
              <p:cNvSpPr/>
              <p:nvPr/>
            </p:nvSpPr>
            <p:spPr>
              <a:xfrm>
                <a:off x="9102852" y="3416808"/>
                <a:ext cx="5715" cy="83820"/>
              </a:xfrm>
              <a:custGeom>
                <a:rect b="b" l="l" r="r" t="t"/>
                <a:pathLst>
                  <a:path extrusionOk="0" h="83820" w="5715">
                    <a:moveTo>
                      <a:pt x="0" y="0"/>
                    </a:moveTo>
                    <a:lnTo>
                      <a:pt x="345" y="10977"/>
                    </a:lnTo>
                    <a:lnTo>
                      <a:pt x="476" y="22097"/>
                    </a:lnTo>
                    <a:lnTo>
                      <a:pt x="750" y="33218"/>
                    </a:lnTo>
                    <a:lnTo>
                      <a:pt x="1524" y="44196"/>
                    </a:lnTo>
                    <a:lnTo>
                      <a:pt x="2428" y="51625"/>
                    </a:lnTo>
                    <a:lnTo>
                      <a:pt x="3048" y="59054"/>
                    </a:lnTo>
                    <a:lnTo>
                      <a:pt x="3667" y="66484"/>
                    </a:lnTo>
                    <a:lnTo>
                      <a:pt x="4572" y="73914"/>
                    </a:lnTo>
                    <a:lnTo>
                      <a:pt x="5334" y="76962"/>
                    </a:lnTo>
                    <a:lnTo>
                      <a:pt x="5334" y="82296"/>
                    </a:lnTo>
                    <a:lnTo>
                      <a:pt x="5334" y="8382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847" name="Google Shape;2847;p3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9223082" y="2892386"/>
              <a:ext cx="140538" cy="2245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48" name="Google Shape;2848;p39"/>
            <p:cNvGrpSpPr/>
            <p:nvPr/>
          </p:nvGrpSpPr>
          <p:grpSpPr>
            <a:xfrm>
              <a:off x="4562094" y="5353752"/>
              <a:ext cx="330941" cy="440689"/>
              <a:chOff x="4562094" y="5353752"/>
              <a:chExt cx="330941" cy="440689"/>
            </a:xfrm>
          </p:grpSpPr>
          <p:sp>
            <p:nvSpPr>
              <p:cNvPr id="2849" name="Google Shape;2849;p39"/>
              <p:cNvSpPr/>
              <p:nvPr/>
            </p:nvSpPr>
            <p:spPr>
              <a:xfrm>
                <a:off x="4562094" y="5467349"/>
                <a:ext cx="146685" cy="265429"/>
              </a:xfrm>
              <a:custGeom>
                <a:rect b="b" l="l" r="r" t="t"/>
                <a:pathLst>
                  <a:path extrusionOk="0" h="265429" w="146685">
                    <a:moveTo>
                      <a:pt x="0" y="0"/>
                    </a:moveTo>
                    <a:lnTo>
                      <a:pt x="6286" y="44577"/>
                    </a:lnTo>
                    <a:lnTo>
                      <a:pt x="11430" y="89154"/>
                    </a:lnTo>
                    <a:lnTo>
                      <a:pt x="15906" y="151638"/>
                    </a:lnTo>
                    <a:lnTo>
                      <a:pt x="17752" y="182808"/>
                    </a:lnTo>
                    <a:lnTo>
                      <a:pt x="19812" y="214122"/>
                    </a:lnTo>
                    <a:lnTo>
                      <a:pt x="20847" y="224861"/>
                    </a:lnTo>
                    <a:lnTo>
                      <a:pt x="21812" y="235458"/>
                    </a:lnTo>
                    <a:lnTo>
                      <a:pt x="22919" y="246054"/>
                    </a:lnTo>
                    <a:lnTo>
                      <a:pt x="24384" y="256794"/>
                    </a:lnTo>
                    <a:lnTo>
                      <a:pt x="25146" y="259842"/>
                    </a:lnTo>
                    <a:lnTo>
                      <a:pt x="25146" y="262890"/>
                    </a:lnTo>
                    <a:lnTo>
                      <a:pt x="25908" y="265176"/>
                    </a:lnTo>
                    <a:lnTo>
                      <a:pt x="32408" y="264640"/>
                    </a:lnTo>
                    <a:lnTo>
                      <a:pt x="38481" y="263175"/>
                    </a:lnTo>
                    <a:lnTo>
                      <a:pt x="44553" y="260996"/>
                    </a:lnTo>
                    <a:lnTo>
                      <a:pt x="51054" y="258318"/>
                    </a:lnTo>
                    <a:lnTo>
                      <a:pt x="69472" y="250805"/>
                    </a:lnTo>
                    <a:lnTo>
                      <a:pt x="106882" y="236350"/>
                    </a:lnTo>
                    <a:lnTo>
                      <a:pt x="142494" y="225551"/>
                    </a:lnTo>
                    <a:lnTo>
                      <a:pt x="146304" y="223265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50" name="Google Shape;2850;p39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4568786" y="5443562"/>
                <a:ext cx="145872" cy="2594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51" name="Google Shape;2851;p39"/>
              <p:cNvSpPr/>
              <p:nvPr/>
            </p:nvSpPr>
            <p:spPr>
              <a:xfrm>
                <a:off x="4773656" y="5353752"/>
                <a:ext cx="119379" cy="440689"/>
              </a:xfrm>
              <a:custGeom>
                <a:rect b="b" l="l" r="r" t="t"/>
                <a:pathLst>
                  <a:path extrusionOk="0" h="440689" w="119379">
                    <a:moveTo>
                      <a:pt x="89427" y="2345"/>
                    </a:moveTo>
                    <a:lnTo>
                      <a:pt x="79962" y="1023"/>
                    </a:lnTo>
                    <a:lnTo>
                      <a:pt x="70854" y="345"/>
                    </a:lnTo>
                    <a:lnTo>
                      <a:pt x="61888" y="95"/>
                    </a:lnTo>
                    <a:lnTo>
                      <a:pt x="52851" y="59"/>
                    </a:lnTo>
                    <a:lnTo>
                      <a:pt x="43255" y="0"/>
                    </a:lnTo>
                    <a:lnTo>
                      <a:pt x="4845" y="6155"/>
                    </a:lnTo>
                    <a:lnTo>
                      <a:pt x="0" y="41124"/>
                    </a:lnTo>
                    <a:lnTo>
                      <a:pt x="178" y="60162"/>
                    </a:lnTo>
                    <a:lnTo>
                      <a:pt x="7834" y="127765"/>
                    </a:lnTo>
                    <a:lnTo>
                      <a:pt x="18859" y="187821"/>
                    </a:lnTo>
                    <a:lnTo>
                      <a:pt x="24657" y="217991"/>
                    </a:lnTo>
                    <a:lnTo>
                      <a:pt x="29325" y="244280"/>
                    </a:lnTo>
                    <a:lnTo>
                      <a:pt x="38373" y="296858"/>
                    </a:lnTo>
                    <a:lnTo>
                      <a:pt x="45184" y="349317"/>
                    </a:lnTo>
                    <a:lnTo>
                      <a:pt x="48613" y="401371"/>
                    </a:lnTo>
                    <a:lnTo>
                      <a:pt x="49041" y="427541"/>
                    </a:lnTo>
                    <a:lnTo>
                      <a:pt x="49041" y="432113"/>
                    </a:lnTo>
                    <a:lnTo>
                      <a:pt x="49041" y="435923"/>
                    </a:lnTo>
                    <a:lnTo>
                      <a:pt x="49803" y="440495"/>
                    </a:lnTo>
                    <a:lnTo>
                      <a:pt x="65210" y="440376"/>
                    </a:lnTo>
                    <a:lnTo>
                      <a:pt x="80474" y="439543"/>
                    </a:lnTo>
                    <a:lnTo>
                      <a:pt x="95452" y="437280"/>
                    </a:lnTo>
                    <a:lnTo>
                      <a:pt x="110001" y="432875"/>
                    </a:lnTo>
                    <a:lnTo>
                      <a:pt x="113049" y="431351"/>
                    </a:lnTo>
                    <a:lnTo>
                      <a:pt x="116097" y="429827"/>
                    </a:lnTo>
                    <a:lnTo>
                      <a:pt x="119145" y="428303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52" name="Google Shape;2852;p39"/>
            <p:cNvGrpSpPr/>
            <p:nvPr/>
          </p:nvGrpSpPr>
          <p:grpSpPr>
            <a:xfrm>
              <a:off x="4985600" y="5289638"/>
              <a:ext cx="895641" cy="476922"/>
              <a:chOff x="4985600" y="5289638"/>
              <a:chExt cx="895641" cy="476922"/>
            </a:xfrm>
          </p:grpSpPr>
          <p:pic>
            <p:nvPicPr>
              <p:cNvPr id="2853" name="Google Shape;2853;p39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4985600" y="5442038"/>
                <a:ext cx="158064" cy="2030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4" name="Google Shape;2854;p39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5022914" y="5289638"/>
                <a:ext cx="107034" cy="1176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55" name="Google Shape;2855;p39"/>
              <p:cNvSpPr/>
              <p:nvPr/>
            </p:nvSpPr>
            <p:spPr>
              <a:xfrm>
                <a:off x="5194637" y="5628131"/>
                <a:ext cx="68579" cy="104775"/>
              </a:xfrm>
              <a:custGeom>
                <a:rect b="b" l="l" r="r" t="t"/>
                <a:pathLst>
                  <a:path extrusionOk="0" h="104775" w="68579">
                    <a:moveTo>
                      <a:pt x="44112" y="34289"/>
                    </a:moveTo>
                    <a:lnTo>
                      <a:pt x="20490" y="0"/>
                    </a:lnTo>
                    <a:lnTo>
                      <a:pt x="16680" y="2285"/>
                    </a:lnTo>
                    <a:lnTo>
                      <a:pt x="11465" y="9060"/>
                    </a:lnTo>
                    <a:lnTo>
                      <a:pt x="8108" y="19335"/>
                    </a:lnTo>
                    <a:lnTo>
                      <a:pt x="6179" y="30039"/>
                    </a:lnTo>
                    <a:lnTo>
                      <a:pt x="5250" y="38099"/>
                    </a:lnTo>
                    <a:lnTo>
                      <a:pt x="2643" y="51911"/>
                    </a:lnTo>
                    <a:lnTo>
                      <a:pt x="392" y="68579"/>
                    </a:lnTo>
                    <a:lnTo>
                      <a:pt x="0" y="85248"/>
                    </a:lnTo>
                    <a:lnTo>
                      <a:pt x="2964" y="99059"/>
                    </a:lnTo>
                    <a:lnTo>
                      <a:pt x="7274" y="103882"/>
                    </a:lnTo>
                    <a:lnTo>
                      <a:pt x="13442" y="104489"/>
                    </a:lnTo>
                    <a:lnTo>
                      <a:pt x="19895" y="102381"/>
                    </a:lnTo>
                    <a:lnTo>
                      <a:pt x="44779" y="69592"/>
                    </a:lnTo>
                    <a:lnTo>
                      <a:pt x="50208" y="25907"/>
                    </a:lnTo>
                    <a:lnTo>
                      <a:pt x="50125" y="32873"/>
                    </a:lnTo>
                    <a:lnTo>
                      <a:pt x="64686" y="73151"/>
                    </a:lnTo>
                    <a:lnTo>
                      <a:pt x="66210" y="73151"/>
                    </a:lnTo>
                    <a:lnTo>
                      <a:pt x="67734" y="73913"/>
                    </a:lnTo>
                    <a:lnTo>
                      <a:pt x="68496" y="74675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6" name="Google Shape;2856;p39"/>
              <p:cNvSpPr/>
              <p:nvPr/>
            </p:nvSpPr>
            <p:spPr>
              <a:xfrm>
                <a:off x="5279135" y="5637275"/>
                <a:ext cx="63500" cy="82550"/>
              </a:xfrm>
              <a:custGeom>
                <a:rect b="b" l="l" r="r" t="t"/>
                <a:pathLst>
                  <a:path extrusionOk="0" h="82550" w="63500">
                    <a:moveTo>
                      <a:pt x="0" y="20574"/>
                    </a:moveTo>
                    <a:lnTo>
                      <a:pt x="47" y="29598"/>
                    </a:lnTo>
                    <a:lnTo>
                      <a:pt x="381" y="38481"/>
                    </a:lnTo>
                    <a:lnTo>
                      <a:pt x="1285" y="47363"/>
                    </a:lnTo>
                    <a:lnTo>
                      <a:pt x="3048" y="56388"/>
                    </a:lnTo>
                    <a:lnTo>
                      <a:pt x="3810" y="62484"/>
                    </a:lnTo>
                    <a:lnTo>
                      <a:pt x="6096" y="67818"/>
                    </a:lnTo>
                    <a:lnTo>
                      <a:pt x="8382" y="73914"/>
                    </a:lnTo>
                    <a:lnTo>
                      <a:pt x="7620" y="66294"/>
                    </a:lnTo>
                    <a:lnTo>
                      <a:pt x="5334" y="59436"/>
                    </a:lnTo>
                    <a:lnTo>
                      <a:pt x="5334" y="51816"/>
                    </a:lnTo>
                    <a:lnTo>
                      <a:pt x="4536" y="41648"/>
                    </a:lnTo>
                    <a:lnTo>
                      <a:pt x="18954" y="1714"/>
                    </a:lnTo>
                    <a:lnTo>
                      <a:pt x="32765" y="0"/>
                    </a:lnTo>
                    <a:lnTo>
                      <a:pt x="40195" y="2690"/>
                    </a:lnTo>
                    <a:lnTo>
                      <a:pt x="62865" y="47053"/>
                    </a:lnTo>
                    <a:lnTo>
                      <a:pt x="62912" y="60983"/>
                    </a:lnTo>
                    <a:lnTo>
                      <a:pt x="60960" y="73914"/>
                    </a:lnTo>
                    <a:lnTo>
                      <a:pt x="58674" y="78486"/>
                    </a:lnTo>
                    <a:lnTo>
                      <a:pt x="58674" y="79248"/>
                    </a:lnTo>
                    <a:lnTo>
                      <a:pt x="57912" y="8229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7" name="Google Shape;2857;p39"/>
              <p:cNvSpPr/>
              <p:nvPr/>
            </p:nvSpPr>
            <p:spPr>
              <a:xfrm>
                <a:off x="5368289" y="5641847"/>
                <a:ext cx="48895" cy="71754"/>
              </a:xfrm>
              <a:custGeom>
                <a:rect b="b" l="l" r="r" t="t"/>
                <a:pathLst>
                  <a:path extrusionOk="0" h="71754" w="48895">
                    <a:moveTo>
                      <a:pt x="13715" y="0"/>
                    </a:moveTo>
                    <a:lnTo>
                      <a:pt x="7227" y="9239"/>
                    </a:lnTo>
                    <a:lnTo>
                      <a:pt x="3524" y="16764"/>
                    </a:lnTo>
                    <a:lnTo>
                      <a:pt x="2250" y="24860"/>
                    </a:lnTo>
                    <a:lnTo>
                      <a:pt x="3047" y="35814"/>
                    </a:lnTo>
                    <a:lnTo>
                      <a:pt x="23621" y="68580"/>
                    </a:lnTo>
                    <a:lnTo>
                      <a:pt x="29717" y="71628"/>
                    </a:lnTo>
                    <a:lnTo>
                      <a:pt x="39623" y="70866"/>
                    </a:lnTo>
                    <a:lnTo>
                      <a:pt x="43433" y="64769"/>
                    </a:lnTo>
                    <a:lnTo>
                      <a:pt x="46291" y="59221"/>
                    </a:lnTo>
                    <a:lnTo>
                      <a:pt x="48005" y="52387"/>
                    </a:lnTo>
                    <a:lnTo>
                      <a:pt x="48577" y="45267"/>
                    </a:lnTo>
                    <a:lnTo>
                      <a:pt x="48005" y="38861"/>
                    </a:lnTo>
                    <a:lnTo>
                      <a:pt x="18002" y="10620"/>
                    </a:lnTo>
                    <a:lnTo>
                      <a:pt x="11620" y="7810"/>
                    </a:lnTo>
                    <a:lnTo>
                      <a:pt x="5524" y="4714"/>
                    </a:lnTo>
                    <a:lnTo>
                      <a:pt x="0" y="76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8" name="Google Shape;2858;p39"/>
              <p:cNvSpPr/>
              <p:nvPr/>
            </p:nvSpPr>
            <p:spPr>
              <a:xfrm>
                <a:off x="5462015" y="5588507"/>
                <a:ext cx="5714" cy="128904"/>
              </a:xfrm>
              <a:custGeom>
                <a:rect b="b" l="l" r="r" t="t"/>
                <a:pathLst>
                  <a:path extrusionOk="0" h="128904" w="5714">
                    <a:moveTo>
                      <a:pt x="3048" y="0"/>
                    </a:moveTo>
                    <a:lnTo>
                      <a:pt x="881" y="14478"/>
                    </a:lnTo>
                    <a:lnTo>
                      <a:pt x="0" y="27813"/>
                    </a:lnTo>
                    <a:lnTo>
                      <a:pt x="261" y="41148"/>
                    </a:lnTo>
                    <a:lnTo>
                      <a:pt x="1524" y="55626"/>
                    </a:lnTo>
                    <a:lnTo>
                      <a:pt x="2655" y="72211"/>
                    </a:lnTo>
                    <a:lnTo>
                      <a:pt x="3714" y="88868"/>
                    </a:lnTo>
                    <a:lnTo>
                      <a:pt x="4631" y="105667"/>
                    </a:lnTo>
                    <a:lnTo>
                      <a:pt x="5334" y="122682"/>
                    </a:lnTo>
                    <a:lnTo>
                      <a:pt x="5334" y="124968"/>
                    </a:lnTo>
                    <a:lnTo>
                      <a:pt x="5334" y="127254"/>
                    </a:lnTo>
                    <a:lnTo>
                      <a:pt x="5334" y="12877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9" name="Google Shape;2859;p39"/>
              <p:cNvSpPr/>
              <p:nvPr/>
            </p:nvSpPr>
            <p:spPr>
              <a:xfrm>
                <a:off x="5451347" y="5596127"/>
                <a:ext cx="129539" cy="111760"/>
              </a:xfrm>
              <a:custGeom>
                <a:rect b="b" l="l" r="r" t="t"/>
                <a:pathLst>
                  <a:path extrusionOk="0" h="111760" w="129539">
                    <a:moveTo>
                      <a:pt x="0" y="41909"/>
                    </a:moveTo>
                    <a:lnTo>
                      <a:pt x="25145" y="10667"/>
                    </a:lnTo>
                    <a:lnTo>
                      <a:pt x="57149" y="0"/>
                    </a:lnTo>
                    <a:lnTo>
                      <a:pt x="68580" y="0"/>
                    </a:lnTo>
                    <a:lnTo>
                      <a:pt x="70103" y="10667"/>
                    </a:lnTo>
                    <a:lnTo>
                      <a:pt x="70866" y="19811"/>
                    </a:lnTo>
                    <a:lnTo>
                      <a:pt x="72068" y="32384"/>
                    </a:lnTo>
                    <a:lnTo>
                      <a:pt x="72485" y="44957"/>
                    </a:lnTo>
                    <a:lnTo>
                      <a:pt x="72473" y="57530"/>
                    </a:lnTo>
                    <a:lnTo>
                      <a:pt x="72390" y="70103"/>
                    </a:lnTo>
                    <a:lnTo>
                      <a:pt x="72390" y="80390"/>
                    </a:lnTo>
                    <a:lnTo>
                      <a:pt x="72390" y="90677"/>
                    </a:lnTo>
                    <a:lnTo>
                      <a:pt x="72390" y="100964"/>
                    </a:lnTo>
                    <a:lnTo>
                      <a:pt x="72390" y="111251"/>
                    </a:lnTo>
                    <a:lnTo>
                      <a:pt x="72390" y="105155"/>
                    </a:lnTo>
                    <a:lnTo>
                      <a:pt x="72390" y="102107"/>
                    </a:lnTo>
                    <a:lnTo>
                      <a:pt x="72390" y="96011"/>
                    </a:lnTo>
                    <a:lnTo>
                      <a:pt x="72497" y="84951"/>
                    </a:lnTo>
                    <a:lnTo>
                      <a:pt x="82569" y="46958"/>
                    </a:lnTo>
                    <a:lnTo>
                      <a:pt x="106703" y="35778"/>
                    </a:lnTo>
                    <a:lnTo>
                      <a:pt x="112585" y="37814"/>
                    </a:lnTo>
                    <a:lnTo>
                      <a:pt x="128563" y="72854"/>
                    </a:lnTo>
                    <a:lnTo>
                      <a:pt x="128920" y="89046"/>
                    </a:lnTo>
                    <a:lnTo>
                      <a:pt x="128778" y="96488"/>
                    </a:lnTo>
                    <a:lnTo>
                      <a:pt x="127492" y="103501"/>
                    </a:lnTo>
                    <a:lnTo>
                      <a:pt x="124206" y="109727"/>
                    </a:lnTo>
                    <a:lnTo>
                      <a:pt x="124206" y="110489"/>
                    </a:lnTo>
                    <a:lnTo>
                      <a:pt x="123444" y="111251"/>
                    </a:lnTo>
                    <a:lnTo>
                      <a:pt x="122682" y="111251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0" name="Google Shape;2860;p39"/>
              <p:cNvSpPr/>
              <p:nvPr/>
            </p:nvSpPr>
            <p:spPr>
              <a:xfrm>
                <a:off x="5599271" y="5630417"/>
                <a:ext cx="41275" cy="77470"/>
              </a:xfrm>
              <a:custGeom>
                <a:rect b="b" l="l" r="r" t="t"/>
                <a:pathLst>
                  <a:path extrusionOk="0" h="77470" w="41275">
                    <a:moveTo>
                      <a:pt x="6000" y="0"/>
                    </a:moveTo>
                    <a:lnTo>
                      <a:pt x="3238" y="9941"/>
                    </a:lnTo>
                    <a:lnTo>
                      <a:pt x="1047" y="19526"/>
                    </a:lnTo>
                    <a:lnTo>
                      <a:pt x="0" y="29253"/>
                    </a:lnTo>
                    <a:lnTo>
                      <a:pt x="666" y="39624"/>
                    </a:lnTo>
                    <a:lnTo>
                      <a:pt x="24288" y="76962"/>
                    </a:lnTo>
                    <a:lnTo>
                      <a:pt x="31908" y="75438"/>
                    </a:lnTo>
                    <a:lnTo>
                      <a:pt x="37242" y="73151"/>
                    </a:lnTo>
                    <a:lnTo>
                      <a:pt x="39528" y="72389"/>
                    </a:lnTo>
                    <a:lnTo>
                      <a:pt x="41052" y="67817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1" name="Google Shape;2861;p39"/>
              <p:cNvSpPr/>
              <p:nvPr/>
            </p:nvSpPr>
            <p:spPr>
              <a:xfrm>
                <a:off x="5606795" y="5620511"/>
                <a:ext cx="24764" cy="36195"/>
              </a:xfrm>
              <a:custGeom>
                <a:rect b="b" l="l" r="r" t="t"/>
                <a:pathLst>
                  <a:path extrusionOk="0" h="36195" w="24764">
                    <a:moveTo>
                      <a:pt x="0" y="35814"/>
                    </a:moveTo>
                    <a:lnTo>
                      <a:pt x="24383" y="13716"/>
                    </a:lnTo>
                    <a:lnTo>
                      <a:pt x="20573" y="11430"/>
                    </a:lnTo>
                    <a:lnTo>
                      <a:pt x="14477" y="6858"/>
                    </a:lnTo>
                    <a:lnTo>
                      <a:pt x="10667" y="4572"/>
                    </a:lnTo>
                    <a:lnTo>
                      <a:pt x="3809" y="2286"/>
                    </a:lnTo>
                    <a:lnTo>
                      <a:pt x="761" y="0"/>
                    </a:lnTo>
                    <a:lnTo>
                      <a:pt x="1523" y="0"/>
                    </a:lnTo>
                    <a:lnTo>
                      <a:pt x="2285" y="0"/>
                    </a:lnTo>
                    <a:lnTo>
                      <a:pt x="3047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2" name="Google Shape;2862;p39"/>
              <p:cNvSpPr/>
              <p:nvPr/>
            </p:nvSpPr>
            <p:spPr>
              <a:xfrm>
                <a:off x="5657849" y="5629655"/>
                <a:ext cx="46354" cy="86360"/>
              </a:xfrm>
              <a:custGeom>
                <a:rect b="b" l="l" r="r" t="t"/>
                <a:pathLst>
                  <a:path extrusionOk="0" h="86360" w="46354">
                    <a:moveTo>
                      <a:pt x="0" y="11430"/>
                    </a:moveTo>
                    <a:lnTo>
                      <a:pt x="6822" y="8346"/>
                    </a:lnTo>
                    <a:lnTo>
                      <a:pt x="15144" y="5048"/>
                    </a:lnTo>
                    <a:lnTo>
                      <a:pt x="23895" y="3607"/>
                    </a:lnTo>
                    <a:lnTo>
                      <a:pt x="32004" y="6096"/>
                    </a:lnTo>
                    <a:lnTo>
                      <a:pt x="45720" y="46482"/>
                    </a:lnTo>
                    <a:lnTo>
                      <a:pt x="45970" y="55495"/>
                    </a:lnTo>
                    <a:lnTo>
                      <a:pt x="45434" y="64293"/>
                    </a:lnTo>
                    <a:lnTo>
                      <a:pt x="43898" y="72949"/>
                    </a:lnTo>
                    <a:lnTo>
                      <a:pt x="41148" y="81534"/>
                    </a:lnTo>
                    <a:lnTo>
                      <a:pt x="38862" y="84582"/>
                    </a:lnTo>
                    <a:lnTo>
                      <a:pt x="38862" y="85344"/>
                    </a:lnTo>
                    <a:lnTo>
                      <a:pt x="35052" y="54864"/>
                    </a:lnTo>
                    <a:lnTo>
                      <a:pt x="35671" y="42826"/>
                    </a:lnTo>
                    <a:lnTo>
                      <a:pt x="36576" y="29432"/>
                    </a:lnTo>
                    <a:lnTo>
                      <a:pt x="36337" y="16180"/>
                    </a:lnTo>
                    <a:lnTo>
                      <a:pt x="33528" y="4572"/>
                    </a:lnTo>
                    <a:lnTo>
                      <a:pt x="32766" y="3048"/>
                    </a:lnTo>
                    <a:lnTo>
                      <a:pt x="31242" y="1524"/>
                    </a:lnTo>
                    <a:lnTo>
                      <a:pt x="29718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3" name="Google Shape;2863;p39"/>
              <p:cNvSpPr/>
              <p:nvPr/>
            </p:nvSpPr>
            <p:spPr>
              <a:xfrm>
                <a:off x="5748527" y="5323331"/>
                <a:ext cx="132714" cy="443229"/>
              </a:xfrm>
              <a:custGeom>
                <a:rect b="b" l="l" r="r" t="t"/>
                <a:pathLst>
                  <a:path extrusionOk="0" h="443229" w="132714">
                    <a:moveTo>
                      <a:pt x="0" y="13716"/>
                    </a:moveTo>
                    <a:lnTo>
                      <a:pt x="15430" y="11680"/>
                    </a:lnTo>
                    <a:lnTo>
                      <a:pt x="30861" y="10001"/>
                    </a:lnTo>
                    <a:lnTo>
                      <a:pt x="46291" y="8465"/>
                    </a:lnTo>
                    <a:lnTo>
                      <a:pt x="61722" y="6858"/>
                    </a:lnTo>
                    <a:lnTo>
                      <a:pt x="72020" y="5476"/>
                    </a:lnTo>
                    <a:lnTo>
                      <a:pt x="82391" y="3810"/>
                    </a:lnTo>
                    <a:lnTo>
                      <a:pt x="92904" y="2143"/>
                    </a:lnTo>
                    <a:lnTo>
                      <a:pt x="103632" y="762"/>
                    </a:lnTo>
                    <a:lnTo>
                      <a:pt x="107442" y="0"/>
                    </a:lnTo>
                    <a:lnTo>
                      <a:pt x="111252" y="762"/>
                    </a:lnTo>
                    <a:lnTo>
                      <a:pt x="115823" y="762"/>
                    </a:lnTo>
                    <a:lnTo>
                      <a:pt x="117467" y="10036"/>
                    </a:lnTo>
                    <a:lnTo>
                      <a:pt x="118109" y="19526"/>
                    </a:lnTo>
                    <a:lnTo>
                      <a:pt x="118181" y="29158"/>
                    </a:lnTo>
                    <a:lnTo>
                      <a:pt x="118110" y="38862"/>
                    </a:lnTo>
                    <a:lnTo>
                      <a:pt x="119038" y="81033"/>
                    </a:lnTo>
                    <a:lnTo>
                      <a:pt x="119824" y="123063"/>
                    </a:lnTo>
                    <a:lnTo>
                      <a:pt x="120896" y="165092"/>
                    </a:lnTo>
                    <a:lnTo>
                      <a:pt x="122682" y="207264"/>
                    </a:lnTo>
                    <a:lnTo>
                      <a:pt x="124277" y="234576"/>
                    </a:lnTo>
                    <a:lnTo>
                      <a:pt x="125730" y="261747"/>
                    </a:lnTo>
                    <a:lnTo>
                      <a:pt x="127182" y="288917"/>
                    </a:lnTo>
                    <a:lnTo>
                      <a:pt x="128778" y="316230"/>
                    </a:lnTo>
                    <a:lnTo>
                      <a:pt x="129349" y="336351"/>
                    </a:lnTo>
                    <a:lnTo>
                      <a:pt x="129921" y="356616"/>
                    </a:lnTo>
                    <a:lnTo>
                      <a:pt x="130492" y="376880"/>
                    </a:lnTo>
                    <a:lnTo>
                      <a:pt x="131064" y="397002"/>
                    </a:lnTo>
                    <a:lnTo>
                      <a:pt x="131587" y="405991"/>
                    </a:lnTo>
                    <a:lnTo>
                      <a:pt x="132397" y="417480"/>
                    </a:lnTo>
                    <a:lnTo>
                      <a:pt x="132349" y="428827"/>
                    </a:lnTo>
                    <a:lnTo>
                      <a:pt x="130302" y="437388"/>
                    </a:lnTo>
                    <a:lnTo>
                      <a:pt x="127254" y="442722"/>
                    </a:lnTo>
                    <a:lnTo>
                      <a:pt x="118872" y="440436"/>
                    </a:lnTo>
                    <a:lnTo>
                      <a:pt x="114300" y="440436"/>
                    </a:lnTo>
                    <a:lnTo>
                      <a:pt x="94499" y="441174"/>
                    </a:lnTo>
                    <a:lnTo>
                      <a:pt x="73628" y="442341"/>
                    </a:lnTo>
                    <a:lnTo>
                      <a:pt x="52899" y="442364"/>
                    </a:lnTo>
                    <a:lnTo>
                      <a:pt x="33528" y="439674"/>
                    </a:lnTo>
                    <a:lnTo>
                      <a:pt x="30480" y="438912"/>
                    </a:lnTo>
                    <a:lnTo>
                      <a:pt x="28194" y="437388"/>
                    </a:lnTo>
                    <a:lnTo>
                      <a:pt x="25908" y="43586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64" name="Google Shape;2864;p39"/>
            <p:cNvGrpSpPr/>
            <p:nvPr/>
          </p:nvGrpSpPr>
          <p:grpSpPr>
            <a:xfrm>
              <a:off x="6204203" y="5450585"/>
              <a:ext cx="71120" cy="64897"/>
              <a:chOff x="6204203" y="5450585"/>
              <a:chExt cx="71120" cy="64897"/>
            </a:xfrm>
          </p:grpSpPr>
          <p:sp>
            <p:nvSpPr>
              <p:cNvPr id="2865" name="Google Shape;2865;p39"/>
              <p:cNvSpPr/>
              <p:nvPr/>
            </p:nvSpPr>
            <p:spPr>
              <a:xfrm>
                <a:off x="6216395" y="5450585"/>
                <a:ext cx="47625" cy="3810"/>
              </a:xfrm>
              <a:custGeom>
                <a:rect b="b" l="l" r="r" t="t"/>
                <a:pathLst>
                  <a:path extrusionOk="0" h="3810" w="47625">
                    <a:moveTo>
                      <a:pt x="0" y="3810"/>
                    </a:moveTo>
                    <a:lnTo>
                      <a:pt x="9584" y="3119"/>
                    </a:lnTo>
                    <a:lnTo>
                      <a:pt x="18954" y="2286"/>
                    </a:lnTo>
                    <a:lnTo>
                      <a:pt x="28182" y="1452"/>
                    </a:lnTo>
                    <a:lnTo>
                      <a:pt x="37338" y="762"/>
                    </a:lnTo>
                    <a:lnTo>
                      <a:pt x="42672" y="0"/>
                    </a:lnTo>
                    <a:lnTo>
                      <a:pt x="44196" y="0"/>
                    </a:lnTo>
                    <a:lnTo>
                      <a:pt x="47244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6" name="Google Shape;2866;p39"/>
              <p:cNvSpPr/>
              <p:nvPr/>
            </p:nvSpPr>
            <p:spPr>
              <a:xfrm>
                <a:off x="6204203" y="5508497"/>
                <a:ext cx="71120" cy="6985"/>
              </a:xfrm>
              <a:custGeom>
                <a:rect b="b" l="l" r="r" t="t"/>
                <a:pathLst>
                  <a:path extrusionOk="0" h="6985" w="71120">
                    <a:moveTo>
                      <a:pt x="0" y="5333"/>
                    </a:moveTo>
                    <a:lnTo>
                      <a:pt x="12680" y="5965"/>
                    </a:lnTo>
                    <a:lnTo>
                      <a:pt x="25431" y="6381"/>
                    </a:lnTo>
                    <a:lnTo>
                      <a:pt x="38040" y="6084"/>
                    </a:lnTo>
                    <a:lnTo>
                      <a:pt x="50292" y="4571"/>
                    </a:lnTo>
                    <a:lnTo>
                      <a:pt x="60960" y="2285"/>
                    </a:lnTo>
                    <a:lnTo>
                      <a:pt x="64008" y="1523"/>
                    </a:lnTo>
                    <a:lnTo>
                      <a:pt x="70866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67" name="Google Shape;2867;p39"/>
            <p:cNvGrpSpPr/>
            <p:nvPr/>
          </p:nvGrpSpPr>
          <p:grpSpPr>
            <a:xfrm>
              <a:off x="6630758" y="5211567"/>
              <a:ext cx="591730" cy="363604"/>
              <a:chOff x="6630758" y="5211567"/>
              <a:chExt cx="591730" cy="363604"/>
            </a:xfrm>
          </p:grpSpPr>
          <p:pic>
            <p:nvPicPr>
              <p:cNvPr id="2868" name="Google Shape;2868;p39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6630758" y="5298020"/>
                <a:ext cx="141300" cy="2395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69" name="Google Shape;2869;p39"/>
              <p:cNvSpPr/>
              <p:nvPr/>
            </p:nvSpPr>
            <p:spPr>
              <a:xfrm>
                <a:off x="6815708" y="5217032"/>
                <a:ext cx="102870" cy="358139"/>
              </a:xfrm>
              <a:custGeom>
                <a:rect b="b" l="l" r="r" t="t"/>
                <a:pathLst>
                  <a:path extrusionOk="0" h="358139" w="102870">
                    <a:moveTo>
                      <a:pt x="81152" y="4191"/>
                    </a:moveTo>
                    <a:lnTo>
                      <a:pt x="69842" y="2631"/>
                    </a:lnTo>
                    <a:lnTo>
                      <a:pt x="58673" y="1428"/>
                    </a:lnTo>
                    <a:lnTo>
                      <a:pt x="47505" y="654"/>
                    </a:lnTo>
                    <a:lnTo>
                      <a:pt x="36194" y="381"/>
                    </a:lnTo>
                    <a:lnTo>
                      <a:pt x="27884" y="47"/>
                    </a:lnTo>
                    <a:lnTo>
                      <a:pt x="0" y="27146"/>
                    </a:lnTo>
                    <a:lnTo>
                      <a:pt x="666" y="38945"/>
                    </a:lnTo>
                    <a:lnTo>
                      <a:pt x="1904" y="48387"/>
                    </a:lnTo>
                    <a:lnTo>
                      <a:pt x="4714" y="70663"/>
                    </a:lnTo>
                    <a:lnTo>
                      <a:pt x="8381" y="92868"/>
                    </a:lnTo>
                    <a:lnTo>
                      <a:pt x="12620" y="114931"/>
                    </a:lnTo>
                    <a:lnTo>
                      <a:pt x="17144" y="136779"/>
                    </a:lnTo>
                    <a:lnTo>
                      <a:pt x="21812" y="160091"/>
                    </a:lnTo>
                    <a:lnTo>
                      <a:pt x="30860" y="206430"/>
                    </a:lnTo>
                    <a:lnTo>
                      <a:pt x="37564" y="248495"/>
                    </a:lnTo>
                    <a:lnTo>
                      <a:pt x="41528" y="305181"/>
                    </a:lnTo>
                    <a:lnTo>
                      <a:pt x="41624" y="327660"/>
                    </a:lnTo>
                    <a:lnTo>
                      <a:pt x="41207" y="338828"/>
                    </a:lnTo>
                    <a:lnTo>
                      <a:pt x="40004" y="350139"/>
                    </a:lnTo>
                    <a:lnTo>
                      <a:pt x="39242" y="353187"/>
                    </a:lnTo>
                    <a:lnTo>
                      <a:pt x="39242" y="355473"/>
                    </a:lnTo>
                    <a:lnTo>
                      <a:pt x="38480" y="357759"/>
                    </a:lnTo>
                    <a:lnTo>
                      <a:pt x="43814" y="356997"/>
                    </a:lnTo>
                    <a:lnTo>
                      <a:pt x="49910" y="355473"/>
                    </a:lnTo>
                    <a:lnTo>
                      <a:pt x="55244" y="353949"/>
                    </a:lnTo>
                    <a:lnTo>
                      <a:pt x="63365" y="352639"/>
                    </a:lnTo>
                    <a:lnTo>
                      <a:pt x="71627" y="352044"/>
                    </a:lnTo>
                    <a:lnTo>
                      <a:pt x="79890" y="352020"/>
                    </a:lnTo>
                    <a:lnTo>
                      <a:pt x="88010" y="352425"/>
                    </a:lnTo>
                    <a:lnTo>
                      <a:pt x="95630" y="353187"/>
                    </a:lnTo>
                    <a:lnTo>
                      <a:pt x="97916" y="353187"/>
                    </a:lnTo>
                    <a:lnTo>
                      <a:pt x="102488" y="353187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70" name="Google Shape;2870;p39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6943940" y="5342216"/>
                <a:ext cx="90246" cy="1230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71" name="Google Shape;2871;p39"/>
              <p:cNvSpPr/>
              <p:nvPr/>
            </p:nvSpPr>
            <p:spPr>
              <a:xfrm>
                <a:off x="7084313" y="5420105"/>
                <a:ext cx="4445" cy="74295"/>
              </a:xfrm>
              <a:custGeom>
                <a:rect b="b" l="l" r="r" t="t"/>
                <a:pathLst>
                  <a:path extrusionOk="0" h="74295" w="4445">
                    <a:moveTo>
                      <a:pt x="2285" y="0"/>
                    </a:moveTo>
                    <a:lnTo>
                      <a:pt x="3119" y="17537"/>
                    </a:lnTo>
                    <a:lnTo>
                      <a:pt x="4381" y="36861"/>
                    </a:lnTo>
                    <a:lnTo>
                      <a:pt x="4214" y="56042"/>
                    </a:lnTo>
                    <a:lnTo>
                      <a:pt x="761" y="73152"/>
                    </a:lnTo>
                    <a:lnTo>
                      <a:pt x="0" y="7391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2" name="Google Shape;2872;p39"/>
              <p:cNvSpPr/>
              <p:nvPr/>
            </p:nvSpPr>
            <p:spPr>
              <a:xfrm>
                <a:off x="7090409" y="5211567"/>
                <a:ext cx="132079" cy="348614"/>
              </a:xfrm>
              <a:custGeom>
                <a:rect b="b" l="l" r="r" t="t"/>
                <a:pathLst>
                  <a:path extrusionOk="0" h="348614" w="132079">
                    <a:moveTo>
                      <a:pt x="0" y="10417"/>
                    </a:moveTo>
                    <a:lnTo>
                      <a:pt x="17597" y="7715"/>
                    </a:lnTo>
                    <a:lnTo>
                      <a:pt x="35052" y="5369"/>
                    </a:lnTo>
                    <a:lnTo>
                      <a:pt x="52506" y="3452"/>
                    </a:lnTo>
                    <a:lnTo>
                      <a:pt x="70104" y="2035"/>
                    </a:lnTo>
                    <a:lnTo>
                      <a:pt x="79367" y="1262"/>
                    </a:lnTo>
                    <a:lnTo>
                      <a:pt x="88773" y="416"/>
                    </a:lnTo>
                    <a:lnTo>
                      <a:pt x="98178" y="0"/>
                    </a:lnTo>
                    <a:lnTo>
                      <a:pt x="107442" y="511"/>
                    </a:lnTo>
                    <a:lnTo>
                      <a:pt x="118110" y="2035"/>
                    </a:lnTo>
                    <a:lnTo>
                      <a:pt x="115823" y="14989"/>
                    </a:lnTo>
                    <a:lnTo>
                      <a:pt x="115823" y="21847"/>
                    </a:lnTo>
                    <a:lnTo>
                      <a:pt x="115228" y="44588"/>
                    </a:lnTo>
                    <a:lnTo>
                      <a:pt x="113918" y="67186"/>
                    </a:lnTo>
                    <a:lnTo>
                      <a:pt x="112609" y="89785"/>
                    </a:lnTo>
                    <a:lnTo>
                      <a:pt x="112014" y="112525"/>
                    </a:lnTo>
                    <a:lnTo>
                      <a:pt x="111763" y="135385"/>
                    </a:lnTo>
                    <a:lnTo>
                      <a:pt x="112299" y="158245"/>
                    </a:lnTo>
                    <a:lnTo>
                      <a:pt x="113835" y="181105"/>
                    </a:lnTo>
                    <a:lnTo>
                      <a:pt x="116586" y="203965"/>
                    </a:lnTo>
                    <a:lnTo>
                      <a:pt x="121717" y="231683"/>
                    </a:lnTo>
                    <a:lnTo>
                      <a:pt x="127920" y="261115"/>
                    </a:lnTo>
                    <a:lnTo>
                      <a:pt x="131695" y="290548"/>
                    </a:lnTo>
                    <a:lnTo>
                      <a:pt x="117443" y="334553"/>
                    </a:lnTo>
                    <a:lnTo>
                      <a:pt x="81534" y="347602"/>
                    </a:lnTo>
                    <a:lnTo>
                      <a:pt x="71628" y="348555"/>
                    </a:lnTo>
                    <a:lnTo>
                      <a:pt x="64008" y="347221"/>
                    </a:lnTo>
                    <a:lnTo>
                      <a:pt x="61722" y="342649"/>
                    </a:lnTo>
                    <a:lnTo>
                      <a:pt x="60960" y="340363"/>
                    </a:lnTo>
                    <a:lnTo>
                      <a:pt x="62484" y="336553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73" name="Google Shape;2873;p39"/>
            <p:cNvGrpSpPr/>
            <p:nvPr/>
          </p:nvGrpSpPr>
          <p:grpSpPr>
            <a:xfrm>
              <a:off x="7395972" y="5360670"/>
              <a:ext cx="54355" cy="58293"/>
              <a:chOff x="7395972" y="5360670"/>
              <a:chExt cx="54355" cy="58293"/>
            </a:xfrm>
          </p:grpSpPr>
          <p:sp>
            <p:nvSpPr>
              <p:cNvPr id="2874" name="Google Shape;2874;p39"/>
              <p:cNvSpPr/>
              <p:nvPr/>
            </p:nvSpPr>
            <p:spPr>
              <a:xfrm>
                <a:off x="7395972" y="5360670"/>
                <a:ext cx="48259" cy="1270"/>
              </a:xfrm>
              <a:custGeom>
                <a:rect b="b" l="l" r="r" t="t"/>
                <a:pathLst>
                  <a:path extrusionOk="0" h="1270" w="48259">
                    <a:moveTo>
                      <a:pt x="0" y="762"/>
                    </a:moveTo>
                    <a:lnTo>
                      <a:pt x="12108" y="857"/>
                    </a:lnTo>
                    <a:lnTo>
                      <a:pt x="24288" y="952"/>
                    </a:lnTo>
                    <a:lnTo>
                      <a:pt x="36325" y="762"/>
                    </a:lnTo>
                    <a:lnTo>
                      <a:pt x="48006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5" name="Google Shape;2875;p39"/>
              <p:cNvSpPr/>
              <p:nvPr/>
            </p:nvSpPr>
            <p:spPr>
              <a:xfrm>
                <a:off x="7402068" y="5409438"/>
                <a:ext cx="48259" cy="9525"/>
              </a:xfrm>
              <a:custGeom>
                <a:rect b="b" l="l" r="r" t="t"/>
                <a:pathLst>
                  <a:path extrusionOk="0" h="9525" w="48259">
                    <a:moveTo>
                      <a:pt x="0" y="9144"/>
                    </a:moveTo>
                    <a:lnTo>
                      <a:pt x="39624" y="3810"/>
                    </a:lnTo>
                    <a:lnTo>
                      <a:pt x="44196" y="2286"/>
                    </a:lnTo>
                    <a:lnTo>
                      <a:pt x="45720" y="2286"/>
                    </a:lnTo>
                    <a:lnTo>
                      <a:pt x="48006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876" name="Google Shape;2876;p39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7712798" y="5307926"/>
              <a:ext cx="158349" cy="2357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77" name="Google Shape;2877;p39"/>
            <p:cNvGrpSpPr/>
            <p:nvPr/>
          </p:nvGrpSpPr>
          <p:grpSpPr>
            <a:xfrm>
              <a:off x="8620341" y="4425531"/>
              <a:ext cx="910158" cy="204855"/>
              <a:chOff x="8620341" y="4425531"/>
              <a:chExt cx="910158" cy="204855"/>
            </a:xfrm>
          </p:grpSpPr>
          <p:pic>
            <p:nvPicPr>
              <p:cNvPr id="2878" name="Google Shape;2878;p39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8620341" y="4463631"/>
                <a:ext cx="116916" cy="16675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79" name="Google Shape;2879;p39"/>
              <p:cNvSpPr/>
              <p:nvPr/>
            </p:nvSpPr>
            <p:spPr>
              <a:xfrm>
                <a:off x="8782812" y="4506468"/>
                <a:ext cx="1270" cy="95250"/>
              </a:xfrm>
              <a:custGeom>
                <a:rect b="b" l="l" r="r" t="t"/>
                <a:pathLst>
                  <a:path extrusionOk="0" h="95250" w="1270">
                    <a:moveTo>
                      <a:pt x="0" y="0"/>
                    </a:moveTo>
                    <a:lnTo>
                      <a:pt x="11" y="20002"/>
                    </a:lnTo>
                    <a:lnTo>
                      <a:pt x="95" y="40005"/>
                    </a:lnTo>
                    <a:lnTo>
                      <a:pt x="321" y="60007"/>
                    </a:lnTo>
                    <a:lnTo>
                      <a:pt x="762" y="80010"/>
                    </a:lnTo>
                    <a:lnTo>
                      <a:pt x="762" y="83820"/>
                    </a:lnTo>
                    <a:lnTo>
                      <a:pt x="0" y="92202"/>
                    </a:lnTo>
                    <a:lnTo>
                      <a:pt x="0" y="9525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0" name="Google Shape;2880;p39"/>
              <p:cNvSpPr/>
              <p:nvPr/>
            </p:nvSpPr>
            <p:spPr>
              <a:xfrm>
                <a:off x="8782812" y="4466082"/>
                <a:ext cx="82550" cy="120014"/>
              </a:xfrm>
              <a:custGeom>
                <a:rect b="b" l="l" r="r" t="t"/>
                <a:pathLst>
                  <a:path extrusionOk="0" h="120014" w="82550">
                    <a:moveTo>
                      <a:pt x="0" y="49529"/>
                    </a:moveTo>
                    <a:lnTo>
                      <a:pt x="10179" y="58090"/>
                    </a:lnTo>
                    <a:lnTo>
                      <a:pt x="20288" y="66579"/>
                    </a:lnTo>
                    <a:lnTo>
                      <a:pt x="30539" y="74926"/>
                    </a:lnTo>
                    <a:lnTo>
                      <a:pt x="41148" y="83057"/>
                    </a:lnTo>
                    <a:lnTo>
                      <a:pt x="49137" y="89594"/>
                    </a:lnTo>
                    <a:lnTo>
                      <a:pt x="57054" y="96488"/>
                    </a:lnTo>
                    <a:lnTo>
                      <a:pt x="64829" y="103524"/>
                    </a:lnTo>
                    <a:lnTo>
                      <a:pt x="72390" y="110489"/>
                    </a:lnTo>
                    <a:lnTo>
                      <a:pt x="76200" y="113537"/>
                    </a:lnTo>
                    <a:lnTo>
                      <a:pt x="79248" y="116585"/>
                    </a:lnTo>
                    <a:lnTo>
                      <a:pt x="82296" y="119633"/>
                    </a:lnTo>
                    <a:lnTo>
                      <a:pt x="79902" y="112192"/>
                    </a:lnTo>
                    <a:lnTo>
                      <a:pt x="70568" y="75187"/>
                    </a:lnTo>
                    <a:lnTo>
                      <a:pt x="65532" y="32003"/>
                    </a:lnTo>
                    <a:lnTo>
                      <a:pt x="64460" y="8000"/>
                    </a:lnTo>
                    <a:lnTo>
                      <a:pt x="64007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81" name="Google Shape;2881;p39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8913711" y="4451760"/>
                <a:ext cx="134442" cy="1625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2" name="Google Shape;2882;p39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9075255" y="4425531"/>
                <a:ext cx="455244" cy="1771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83" name="Google Shape;2883;p39"/>
            <p:cNvGrpSpPr/>
            <p:nvPr/>
          </p:nvGrpSpPr>
          <p:grpSpPr>
            <a:xfrm>
              <a:off x="9613391" y="4402835"/>
              <a:ext cx="35433" cy="192404"/>
              <a:chOff x="9613391" y="4402835"/>
              <a:chExt cx="35433" cy="192404"/>
            </a:xfrm>
          </p:grpSpPr>
          <p:sp>
            <p:nvSpPr>
              <p:cNvPr id="2884" name="Google Shape;2884;p39"/>
              <p:cNvSpPr/>
              <p:nvPr/>
            </p:nvSpPr>
            <p:spPr>
              <a:xfrm>
                <a:off x="9613391" y="4402835"/>
                <a:ext cx="16509" cy="132079"/>
              </a:xfrm>
              <a:custGeom>
                <a:rect b="b" l="l" r="r" t="t"/>
                <a:pathLst>
                  <a:path extrusionOk="0" h="132079" w="16509">
                    <a:moveTo>
                      <a:pt x="6857" y="0"/>
                    </a:moveTo>
                    <a:lnTo>
                      <a:pt x="11394" y="14049"/>
                    </a:lnTo>
                    <a:lnTo>
                      <a:pt x="14573" y="27241"/>
                    </a:lnTo>
                    <a:lnTo>
                      <a:pt x="16180" y="40719"/>
                    </a:lnTo>
                    <a:lnTo>
                      <a:pt x="16001" y="55626"/>
                    </a:lnTo>
                    <a:lnTo>
                      <a:pt x="13644" y="71497"/>
                    </a:lnTo>
                    <a:lnTo>
                      <a:pt x="10286" y="87153"/>
                    </a:lnTo>
                    <a:lnTo>
                      <a:pt x="6357" y="102667"/>
                    </a:lnTo>
                    <a:lnTo>
                      <a:pt x="2285" y="118110"/>
                    </a:lnTo>
                    <a:lnTo>
                      <a:pt x="1523" y="122682"/>
                    </a:lnTo>
                    <a:lnTo>
                      <a:pt x="761" y="127254"/>
                    </a:lnTo>
                    <a:lnTo>
                      <a:pt x="0" y="131826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5" name="Google Shape;2885;p39"/>
              <p:cNvSpPr/>
              <p:nvPr/>
            </p:nvSpPr>
            <p:spPr>
              <a:xfrm>
                <a:off x="9624059" y="4593335"/>
                <a:ext cx="24765" cy="1904"/>
              </a:xfrm>
              <a:custGeom>
                <a:rect b="b" l="l" r="r" t="t"/>
                <a:pathLst>
                  <a:path extrusionOk="0" h="1904" w="24765">
                    <a:moveTo>
                      <a:pt x="24383" y="1524"/>
                    </a:moveTo>
                    <a:lnTo>
                      <a:pt x="10667" y="1524"/>
                    </a:lnTo>
                    <a:lnTo>
                      <a:pt x="7619" y="1524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89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0" name="Google Shape;2890;p40"/>
          <p:cNvGrpSpPr/>
          <p:nvPr/>
        </p:nvGrpSpPr>
        <p:grpSpPr>
          <a:xfrm>
            <a:off x="1164706" y="1059002"/>
            <a:ext cx="7974234" cy="2824516"/>
            <a:chOff x="3666578" y="2422994"/>
            <a:chExt cx="6247931" cy="3204216"/>
          </a:xfrm>
        </p:grpSpPr>
        <p:grpSp>
          <p:nvGrpSpPr>
            <p:cNvPr id="2891" name="Google Shape;2891;p40"/>
            <p:cNvGrpSpPr/>
            <p:nvPr/>
          </p:nvGrpSpPr>
          <p:grpSpPr>
            <a:xfrm>
              <a:off x="3666578" y="2663786"/>
              <a:ext cx="317608" cy="221310"/>
              <a:chOff x="3666578" y="2663786"/>
              <a:chExt cx="317608" cy="221310"/>
            </a:xfrm>
          </p:grpSpPr>
          <p:pic>
            <p:nvPicPr>
              <p:cNvPr id="2892" name="Google Shape;2892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666578" y="2759036"/>
                <a:ext cx="164922" cy="1260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93" name="Google Shape;2893;p4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868068" y="2663786"/>
                <a:ext cx="116118" cy="18538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94" name="Google Shape;2894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29290" y="2673692"/>
              <a:ext cx="105486" cy="15120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95" name="Google Shape;2895;p40"/>
            <p:cNvGrpSpPr/>
            <p:nvPr/>
          </p:nvGrpSpPr>
          <p:grpSpPr>
            <a:xfrm>
              <a:off x="4196931" y="2572251"/>
              <a:ext cx="1166951" cy="231311"/>
              <a:chOff x="4196931" y="2572251"/>
              <a:chExt cx="1166951" cy="231311"/>
            </a:xfrm>
          </p:grpSpPr>
          <p:pic>
            <p:nvPicPr>
              <p:cNvPr id="2896" name="Google Shape;2896;p4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196931" y="2632544"/>
                <a:ext cx="173625" cy="1710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97" name="Google Shape;2897;p4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410291" y="2634830"/>
                <a:ext cx="113106" cy="160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98" name="Google Shape;2898;p4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560524" y="2612732"/>
                <a:ext cx="326311" cy="17206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99" name="Google Shape;2899;p40"/>
              <p:cNvSpPr/>
              <p:nvPr/>
            </p:nvSpPr>
            <p:spPr>
              <a:xfrm>
                <a:off x="4941570" y="2642616"/>
                <a:ext cx="1904" cy="86994"/>
              </a:xfrm>
              <a:custGeom>
                <a:rect b="b" l="l" r="r" t="t"/>
                <a:pathLst>
                  <a:path extrusionOk="0" h="86994" w="1904">
                    <a:moveTo>
                      <a:pt x="0" y="0"/>
                    </a:moveTo>
                    <a:lnTo>
                      <a:pt x="881" y="12120"/>
                    </a:lnTo>
                    <a:lnTo>
                      <a:pt x="1333" y="24384"/>
                    </a:lnTo>
                    <a:lnTo>
                      <a:pt x="1500" y="36647"/>
                    </a:lnTo>
                    <a:lnTo>
                      <a:pt x="1524" y="48768"/>
                    </a:lnTo>
                    <a:lnTo>
                      <a:pt x="1393" y="58471"/>
                    </a:lnTo>
                    <a:lnTo>
                      <a:pt x="1047" y="68103"/>
                    </a:lnTo>
                    <a:lnTo>
                      <a:pt x="559" y="77593"/>
                    </a:lnTo>
                    <a:lnTo>
                      <a:pt x="0" y="86868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0" name="Google Shape;2900;p40"/>
              <p:cNvSpPr/>
              <p:nvPr/>
            </p:nvSpPr>
            <p:spPr>
              <a:xfrm>
                <a:off x="4943856" y="2613660"/>
                <a:ext cx="82550" cy="101600"/>
              </a:xfrm>
              <a:custGeom>
                <a:rect b="b" l="l" r="r" t="t"/>
                <a:pathLst>
                  <a:path extrusionOk="0" h="101600" w="82550">
                    <a:moveTo>
                      <a:pt x="0" y="34289"/>
                    </a:moveTo>
                    <a:lnTo>
                      <a:pt x="32682" y="58614"/>
                    </a:lnTo>
                    <a:lnTo>
                      <a:pt x="49553" y="75985"/>
                    </a:lnTo>
                    <a:lnTo>
                      <a:pt x="56578" y="83248"/>
                    </a:lnTo>
                    <a:lnTo>
                      <a:pt x="63888" y="90225"/>
                    </a:lnTo>
                    <a:lnTo>
                      <a:pt x="71628" y="96773"/>
                    </a:lnTo>
                    <a:lnTo>
                      <a:pt x="76200" y="100583"/>
                    </a:lnTo>
                    <a:lnTo>
                      <a:pt x="76962" y="99821"/>
                    </a:lnTo>
                    <a:lnTo>
                      <a:pt x="81534" y="101345"/>
                    </a:lnTo>
                    <a:lnTo>
                      <a:pt x="81950" y="93011"/>
                    </a:lnTo>
                    <a:lnTo>
                      <a:pt x="82010" y="84962"/>
                    </a:lnTo>
                    <a:lnTo>
                      <a:pt x="81641" y="76914"/>
                    </a:lnTo>
                    <a:lnTo>
                      <a:pt x="75819" y="38195"/>
                    </a:lnTo>
                    <a:lnTo>
                      <a:pt x="68580" y="8381"/>
                    </a:lnTo>
                    <a:lnTo>
                      <a:pt x="67818" y="5333"/>
                    </a:lnTo>
                    <a:lnTo>
                      <a:pt x="67055" y="3047"/>
                    </a:lnTo>
                    <a:lnTo>
                      <a:pt x="66293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01" name="Google Shape;2901;p4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64658" y="2593682"/>
                <a:ext cx="78244" cy="1481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02" name="Google Shape;2902;p4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168361" y="2572251"/>
                <a:ext cx="195521" cy="143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03" name="Google Shape;2903;p4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93130" y="2581490"/>
              <a:ext cx="389200" cy="22939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4" name="Google Shape;2904;p40"/>
            <p:cNvGrpSpPr/>
            <p:nvPr/>
          </p:nvGrpSpPr>
          <p:grpSpPr>
            <a:xfrm>
              <a:off x="6498778" y="2525102"/>
              <a:ext cx="297664" cy="171018"/>
              <a:chOff x="6498778" y="2525102"/>
              <a:chExt cx="297664" cy="171018"/>
            </a:xfrm>
          </p:grpSpPr>
          <p:pic>
            <p:nvPicPr>
              <p:cNvPr id="2905" name="Google Shape;2905;p4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6498778" y="2576799"/>
                <a:ext cx="107355" cy="1177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06" name="Google Shape;2906;p4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629044" y="2525102"/>
                <a:ext cx="167398" cy="1710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07" name="Google Shape;2907;p4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100151" y="2526626"/>
              <a:ext cx="192735" cy="18555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8" name="Google Shape;2908;p40"/>
            <p:cNvGrpSpPr/>
            <p:nvPr/>
          </p:nvGrpSpPr>
          <p:grpSpPr>
            <a:xfrm>
              <a:off x="7655813" y="2455760"/>
              <a:ext cx="666510" cy="282284"/>
              <a:chOff x="7655813" y="2455760"/>
              <a:chExt cx="666510" cy="282284"/>
            </a:xfrm>
          </p:grpSpPr>
          <p:sp>
            <p:nvSpPr>
              <p:cNvPr id="2909" name="Google Shape;2909;p40"/>
              <p:cNvSpPr/>
              <p:nvPr/>
            </p:nvSpPr>
            <p:spPr>
              <a:xfrm>
                <a:off x="7660385" y="2535936"/>
                <a:ext cx="82550" cy="154305"/>
              </a:xfrm>
              <a:custGeom>
                <a:rect b="b" l="l" r="r" t="t"/>
                <a:pathLst>
                  <a:path extrusionOk="0" h="154305" w="82550">
                    <a:moveTo>
                      <a:pt x="41909" y="0"/>
                    </a:moveTo>
                    <a:lnTo>
                      <a:pt x="10667" y="33528"/>
                    </a:lnTo>
                    <a:lnTo>
                      <a:pt x="59" y="85605"/>
                    </a:lnTo>
                    <a:lnTo>
                      <a:pt x="0" y="103632"/>
                    </a:lnTo>
                    <a:lnTo>
                      <a:pt x="1214" y="117002"/>
                    </a:lnTo>
                    <a:lnTo>
                      <a:pt x="5143" y="130016"/>
                    </a:lnTo>
                    <a:lnTo>
                      <a:pt x="12215" y="141458"/>
                    </a:lnTo>
                    <a:lnTo>
                      <a:pt x="22859" y="150114"/>
                    </a:lnTo>
                    <a:lnTo>
                      <a:pt x="35861" y="153816"/>
                    </a:lnTo>
                    <a:lnTo>
                      <a:pt x="49148" y="152876"/>
                    </a:lnTo>
                    <a:lnTo>
                      <a:pt x="61864" y="148078"/>
                    </a:lnTo>
                    <a:lnTo>
                      <a:pt x="73151" y="140208"/>
                    </a:lnTo>
                    <a:lnTo>
                      <a:pt x="76199" y="136398"/>
                    </a:lnTo>
                    <a:lnTo>
                      <a:pt x="79247" y="132588"/>
                    </a:lnTo>
                    <a:lnTo>
                      <a:pt x="82295" y="128778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0" name="Google Shape;2910;p40"/>
              <p:cNvSpPr/>
              <p:nvPr/>
            </p:nvSpPr>
            <p:spPr>
              <a:xfrm>
                <a:off x="7655813" y="2540960"/>
                <a:ext cx="85725" cy="66039"/>
              </a:xfrm>
              <a:custGeom>
                <a:rect b="b" l="l" r="r" t="t"/>
                <a:pathLst>
                  <a:path extrusionOk="0" h="66039" w="85725">
                    <a:moveTo>
                      <a:pt x="0" y="50601"/>
                    </a:moveTo>
                    <a:lnTo>
                      <a:pt x="12037" y="59269"/>
                    </a:lnTo>
                    <a:lnTo>
                      <a:pt x="23145" y="64508"/>
                    </a:lnTo>
                    <a:lnTo>
                      <a:pt x="35254" y="66032"/>
                    </a:lnTo>
                    <a:lnTo>
                      <a:pt x="50292" y="63555"/>
                    </a:lnTo>
                    <a:lnTo>
                      <a:pt x="60376" y="60257"/>
                    </a:lnTo>
                    <a:lnTo>
                      <a:pt x="70961" y="54887"/>
                    </a:lnTo>
                    <a:lnTo>
                      <a:pt x="79974" y="47374"/>
                    </a:lnTo>
                    <a:lnTo>
                      <a:pt x="85344" y="37647"/>
                    </a:lnTo>
                    <a:lnTo>
                      <a:pt x="85344" y="27967"/>
                    </a:lnTo>
                    <a:lnTo>
                      <a:pt x="55328" y="3762"/>
                    </a:lnTo>
                    <a:lnTo>
                      <a:pt x="32730" y="0"/>
                    </a:lnTo>
                    <a:lnTo>
                      <a:pt x="22859" y="1833"/>
                    </a:lnTo>
                    <a:lnTo>
                      <a:pt x="15239" y="4881"/>
                    </a:lnTo>
                    <a:lnTo>
                      <a:pt x="17525" y="8691"/>
                    </a:lnTo>
                    <a:lnTo>
                      <a:pt x="16001" y="14025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1" name="Google Shape;2911;p40"/>
              <p:cNvSpPr/>
              <p:nvPr/>
            </p:nvSpPr>
            <p:spPr>
              <a:xfrm>
                <a:off x="7782353" y="2548878"/>
                <a:ext cx="74929" cy="100330"/>
              </a:xfrm>
              <a:custGeom>
                <a:rect b="b" l="l" r="r" t="t"/>
                <a:pathLst>
                  <a:path extrusionOk="0" h="100330" w="74929">
                    <a:moveTo>
                      <a:pt x="9858" y="19061"/>
                    </a:moveTo>
                    <a:lnTo>
                      <a:pt x="8620" y="29801"/>
                    </a:lnTo>
                    <a:lnTo>
                      <a:pt x="7381" y="40397"/>
                    </a:lnTo>
                    <a:lnTo>
                      <a:pt x="6429" y="50994"/>
                    </a:lnTo>
                    <a:lnTo>
                      <a:pt x="6048" y="61733"/>
                    </a:lnTo>
                    <a:lnTo>
                      <a:pt x="5524" y="68949"/>
                    </a:lnTo>
                    <a:lnTo>
                      <a:pt x="5286" y="76592"/>
                    </a:lnTo>
                    <a:lnTo>
                      <a:pt x="5619" y="84236"/>
                    </a:lnTo>
                    <a:lnTo>
                      <a:pt x="6810" y="91451"/>
                    </a:lnTo>
                    <a:lnTo>
                      <a:pt x="6810" y="94499"/>
                    </a:lnTo>
                    <a:lnTo>
                      <a:pt x="8334" y="97547"/>
                    </a:lnTo>
                    <a:lnTo>
                      <a:pt x="8334" y="99833"/>
                    </a:lnTo>
                    <a:lnTo>
                      <a:pt x="6286" y="91380"/>
                    </a:lnTo>
                    <a:lnTo>
                      <a:pt x="3952" y="83069"/>
                    </a:lnTo>
                    <a:lnTo>
                      <a:pt x="1905" y="74759"/>
                    </a:lnTo>
                    <a:lnTo>
                      <a:pt x="714" y="66305"/>
                    </a:lnTo>
                    <a:lnTo>
                      <a:pt x="0" y="52399"/>
                    </a:lnTo>
                    <a:lnTo>
                      <a:pt x="714" y="38492"/>
                    </a:lnTo>
                    <a:lnTo>
                      <a:pt x="23764" y="2012"/>
                    </a:lnTo>
                    <a:lnTo>
                      <a:pt x="32361" y="0"/>
                    </a:lnTo>
                    <a:lnTo>
                      <a:pt x="41100" y="773"/>
                    </a:lnTo>
                    <a:lnTo>
                      <a:pt x="72842" y="37195"/>
                    </a:lnTo>
                    <a:lnTo>
                      <a:pt x="74628" y="50018"/>
                    </a:lnTo>
                    <a:lnTo>
                      <a:pt x="73556" y="62984"/>
                    </a:lnTo>
                    <a:lnTo>
                      <a:pt x="70056" y="75449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2" name="Google Shape;2912;p40"/>
              <p:cNvSpPr/>
              <p:nvPr/>
            </p:nvSpPr>
            <p:spPr>
              <a:xfrm>
                <a:off x="7894319" y="2544318"/>
                <a:ext cx="62865" cy="88900"/>
              </a:xfrm>
              <a:custGeom>
                <a:rect b="b" l="l" r="r" t="t"/>
                <a:pathLst>
                  <a:path extrusionOk="0" h="88900" w="62865">
                    <a:moveTo>
                      <a:pt x="761" y="16763"/>
                    </a:moveTo>
                    <a:lnTo>
                      <a:pt x="1190" y="29908"/>
                    </a:lnTo>
                    <a:lnTo>
                      <a:pt x="1333" y="43052"/>
                    </a:lnTo>
                    <a:lnTo>
                      <a:pt x="1190" y="56197"/>
                    </a:lnTo>
                    <a:lnTo>
                      <a:pt x="761" y="69341"/>
                    </a:lnTo>
                    <a:lnTo>
                      <a:pt x="0" y="79247"/>
                    </a:lnTo>
                    <a:lnTo>
                      <a:pt x="0" y="86867"/>
                    </a:lnTo>
                    <a:lnTo>
                      <a:pt x="12191" y="88391"/>
                    </a:lnTo>
                    <a:lnTo>
                      <a:pt x="21859" y="88749"/>
                    </a:lnTo>
                    <a:lnTo>
                      <a:pt x="31241" y="86677"/>
                    </a:lnTo>
                    <a:lnTo>
                      <a:pt x="60102" y="61055"/>
                    </a:lnTo>
                    <a:lnTo>
                      <a:pt x="62686" y="51351"/>
                    </a:lnTo>
                    <a:lnTo>
                      <a:pt x="62483" y="41147"/>
                    </a:lnTo>
                    <a:lnTo>
                      <a:pt x="30479" y="6095"/>
                    </a:lnTo>
                    <a:lnTo>
                      <a:pt x="9905" y="738"/>
                    </a:lnTo>
                    <a:lnTo>
                      <a:pt x="3047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3" name="Google Shape;2913;p40"/>
              <p:cNvSpPr/>
              <p:nvPr/>
            </p:nvSpPr>
            <p:spPr>
              <a:xfrm>
                <a:off x="7984235" y="2509444"/>
                <a:ext cx="192404" cy="228600"/>
              </a:xfrm>
              <a:custGeom>
                <a:rect b="b" l="l" r="r" t="t"/>
                <a:pathLst>
                  <a:path extrusionOk="0" h="228600" w="192404">
                    <a:moveTo>
                      <a:pt x="0" y="28777"/>
                    </a:moveTo>
                    <a:lnTo>
                      <a:pt x="12954" y="75259"/>
                    </a:lnTo>
                    <a:lnTo>
                      <a:pt x="14632" y="84724"/>
                    </a:lnTo>
                    <a:lnTo>
                      <a:pt x="16668" y="94404"/>
                    </a:lnTo>
                    <a:lnTo>
                      <a:pt x="44529" y="119443"/>
                    </a:lnTo>
                    <a:lnTo>
                      <a:pt x="51816" y="117169"/>
                    </a:lnTo>
                    <a:lnTo>
                      <a:pt x="76962" y="80593"/>
                    </a:lnTo>
                    <a:lnTo>
                      <a:pt x="80010" y="36397"/>
                    </a:lnTo>
                    <a:lnTo>
                      <a:pt x="80010" y="31063"/>
                    </a:lnTo>
                    <a:lnTo>
                      <a:pt x="80010" y="30301"/>
                    </a:lnTo>
                    <a:lnTo>
                      <a:pt x="80010" y="27253"/>
                    </a:lnTo>
                    <a:lnTo>
                      <a:pt x="80105" y="39481"/>
                    </a:lnTo>
                    <a:lnTo>
                      <a:pt x="80772" y="51923"/>
                    </a:lnTo>
                    <a:lnTo>
                      <a:pt x="98202" y="94690"/>
                    </a:lnTo>
                    <a:lnTo>
                      <a:pt x="128468" y="108215"/>
                    </a:lnTo>
                    <a:lnTo>
                      <a:pt x="140779" y="107644"/>
                    </a:lnTo>
                    <a:lnTo>
                      <a:pt x="180784" y="82688"/>
                    </a:lnTo>
                    <a:lnTo>
                      <a:pt x="191928" y="34778"/>
                    </a:lnTo>
                    <a:lnTo>
                      <a:pt x="189845" y="22407"/>
                    </a:lnTo>
                    <a:lnTo>
                      <a:pt x="184404" y="11251"/>
                    </a:lnTo>
                    <a:lnTo>
                      <a:pt x="176724" y="4262"/>
                    </a:lnTo>
                    <a:lnTo>
                      <a:pt x="166401" y="488"/>
                    </a:lnTo>
                    <a:lnTo>
                      <a:pt x="155364" y="0"/>
                    </a:lnTo>
                    <a:lnTo>
                      <a:pt x="145542" y="2869"/>
                    </a:lnTo>
                    <a:lnTo>
                      <a:pt x="121920" y="46303"/>
                    </a:lnTo>
                    <a:lnTo>
                      <a:pt x="141732" y="80593"/>
                    </a:lnTo>
                    <a:lnTo>
                      <a:pt x="178308" y="67639"/>
                    </a:lnTo>
                    <a:lnTo>
                      <a:pt x="176022" y="59257"/>
                    </a:lnTo>
                    <a:lnTo>
                      <a:pt x="175260" y="57733"/>
                    </a:lnTo>
                    <a:lnTo>
                      <a:pt x="175260" y="55447"/>
                    </a:lnTo>
                    <a:lnTo>
                      <a:pt x="174498" y="57733"/>
                    </a:lnTo>
                    <a:lnTo>
                      <a:pt x="172974" y="67639"/>
                    </a:lnTo>
                    <a:lnTo>
                      <a:pt x="172974" y="72211"/>
                    </a:lnTo>
                    <a:lnTo>
                      <a:pt x="174176" y="87641"/>
                    </a:lnTo>
                    <a:lnTo>
                      <a:pt x="176307" y="103072"/>
                    </a:lnTo>
                    <a:lnTo>
                      <a:pt x="178867" y="118502"/>
                    </a:lnTo>
                    <a:lnTo>
                      <a:pt x="181356" y="133933"/>
                    </a:lnTo>
                    <a:lnTo>
                      <a:pt x="184023" y="149375"/>
                    </a:lnTo>
                    <a:lnTo>
                      <a:pt x="186118" y="164889"/>
                    </a:lnTo>
                    <a:lnTo>
                      <a:pt x="187356" y="180546"/>
                    </a:lnTo>
                    <a:lnTo>
                      <a:pt x="187452" y="196417"/>
                    </a:lnTo>
                    <a:lnTo>
                      <a:pt x="185523" y="208918"/>
                    </a:lnTo>
                    <a:lnTo>
                      <a:pt x="180594" y="218705"/>
                    </a:lnTo>
                    <a:lnTo>
                      <a:pt x="172235" y="225349"/>
                    </a:lnTo>
                    <a:lnTo>
                      <a:pt x="160020" y="228421"/>
                    </a:lnTo>
                    <a:lnTo>
                      <a:pt x="149399" y="228373"/>
                    </a:lnTo>
                    <a:lnTo>
                      <a:pt x="121443" y="196893"/>
                    </a:lnTo>
                    <a:lnTo>
                      <a:pt x="121217" y="191190"/>
                    </a:lnTo>
                    <a:lnTo>
                      <a:pt x="121920" y="184987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14" name="Google Shape;2914;p4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8218766" y="2455760"/>
                <a:ext cx="103557" cy="1847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15" name="Google Shape;2915;p4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614244" y="2422994"/>
              <a:ext cx="211511" cy="1838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16" name="Google Shape;2916;p40"/>
            <p:cNvGrpSpPr/>
            <p:nvPr/>
          </p:nvGrpSpPr>
          <p:grpSpPr>
            <a:xfrm>
              <a:off x="4629150" y="3052953"/>
              <a:ext cx="822452" cy="244729"/>
              <a:chOff x="4629150" y="3052953"/>
              <a:chExt cx="822452" cy="244729"/>
            </a:xfrm>
          </p:grpSpPr>
          <p:sp>
            <p:nvSpPr>
              <p:cNvPr id="2917" name="Google Shape;2917;p40"/>
              <p:cNvSpPr/>
              <p:nvPr/>
            </p:nvSpPr>
            <p:spPr>
              <a:xfrm>
                <a:off x="4629150" y="3087624"/>
                <a:ext cx="117475" cy="180339"/>
              </a:xfrm>
              <a:custGeom>
                <a:rect b="b" l="l" r="r" t="t"/>
                <a:pathLst>
                  <a:path extrusionOk="0" h="180339" w="117475">
                    <a:moveTo>
                      <a:pt x="21336" y="5334"/>
                    </a:moveTo>
                    <a:lnTo>
                      <a:pt x="17526" y="3810"/>
                    </a:lnTo>
                    <a:lnTo>
                      <a:pt x="12954" y="1524"/>
                    </a:lnTo>
                    <a:lnTo>
                      <a:pt x="8382" y="0"/>
                    </a:lnTo>
                    <a:lnTo>
                      <a:pt x="3214" y="9775"/>
                    </a:lnTo>
                    <a:lnTo>
                      <a:pt x="762" y="19907"/>
                    </a:lnTo>
                    <a:lnTo>
                      <a:pt x="23" y="30753"/>
                    </a:lnTo>
                    <a:lnTo>
                      <a:pt x="0" y="42672"/>
                    </a:lnTo>
                    <a:lnTo>
                      <a:pt x="309" y="64591"/>
                    </a:lnTo>
                    <a:lnTo>
                      <a:pt x="6643" y="107287"/>
                    </a:lnTo>
                    <a:lnTo>
                      <a:pt x="18490" y="143934"/>
                    </a:lnTo>
                    <a:lnTo>
                      <a:pt x="51816" y="179832"/>
                    </a:lnTo>
                    <a:lnTo>
                      <a:pt x="66603" y="179820"/>
                    </a:lnTo>
                    <a:lnTo>
                      <a:pt x="99822" y="151638"/>
                    </a:lnTo>
                    <a:lnTo>
                      <a:pt x="114204" y="115347"/>
                    </a:lnTo>
                    <a:lnTo>
                      <a:pt x="117288" y="95380"/>
                    </a:lnTo>
                    <a:lnTo>
                      <a:pt x="116586" y="76200"/>
                    </a:lnTo>
                    <a:lnTo>
                      <a:pt x="88618" y="33016"/>
                    </a:lnTo>
                    <a:lnTo>
                      <a:pt x="48863" y="16668"/>
                    </a:lnTo>
                    <a:lnTo>
                      <a:pt x="19050" y="27432"/>
                    </a:lnTo>
                    <a:lnTo>
                      <a:pt x="16002" y="28956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8" name="Google Shape;2918;p40"/>
              <p:cNvSpPr/>
              <p:nvPr/>
            </p:nvSpPr>
            <p:spPr>
              <a:xfrm>
                <a:off x="4642104" y="3179826"/>
                <a:ext cx="107950" cy="110489"/>
              </a:xfrm>
              <a:custGeom>
                <a:rect b="b" l="l" r="r" t="t"/>
                <a:pathLst>
                  <a:path extrusionOk="0" h="110489" w="107950">
                    <a:moveTo>
                      <a:pt x="0" y="0"/>
                    </a:moveTo>
                    <a:lnTo>
                      <a:pt x="38862" y="25907"/>
                    </a:lnTo>
                    <a:lnTo>
                      <a:pt x="70580" y="54840"/>
                    </a:lnTo>
                    <a:lnTo>
                      <a:pt x="94678" y="84486"/>
                    </a:lnTo>
                    <a:lnTo>
                      <a:pt x="106680" y="107441"/>
                    </a:lnTo>
                    <a:lnTo>
                      <a:pt x="107442" y="108965"/>
                    </a:lnTo>
                    <a:lnTo>
                      <a:pt x="107442" y="110489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9" name="Google Shape;2919;p40"/>
              <p:cNvSpPr/>
              <p:nvPr/>
            </p:nvSpPr>
            <p:spPr>
              <a:xfrm>
                <a:off x="4782312" y="3136392"/>
                <a:ext cx="132714" cy="111125"/>
              </a:xfrm>
              <a:custGeom>
                <a:rect b="b" l="l" r="r" t="t"/>
                <a:pathLst>
                  <a:path extrusionOk="0" h="111125" w="132714">
                    <a:moveTo>
                      <a:pt x="0" y="18287"/>
                    </a:moveTo>
                    <a:lnTo>
                      <a:pt x="4250" y="28003"/>
                    </a:lnTo>
                    <a:lnTo>
                      <a:pt x="8858" y="37718"/>
                    </a:lnTo>
                    <a:lnTo>
                      <a:pt x="13608" y="47434"/>
                    </a:lnTo>
                    <a:lnTo>
                      <a:pt x="18288" y="57149"/>
                    </a:lnTo>
                    <a:lnTo>
                      <a:pt x="38100" y="98297"/>
                    </a:lnTo>
                    <a:lnTo>
                      <a:pt x="50744" y="110513"/>
                    </a:lnTo>
                    <a:lnTo>
                      <a:pt x="56388" y="108965"/>
                    </a:lnTo>
                    <a:lnTo>
                      <a:pt x="72390" y="68579"/>
                    </a:lnTo>
                    <a:lnTo>
                      <a:pt x="81391" y="22288"/>
                    </a:lnTo>
                    <a:lnTo>
                      <a:pt x="83820" y="6857"/>
                    </a:lnTo>
                    <a:lnTo>
                      <a:pt x="84582" y="2285"/>
                    </a:lnTo>
                    <a:lnTo>
                      <a:pt x="83820" y="2285"/>
                    </a:lnTo>
                    <a:lnTo>
                      <a:pt x="85344" y="0"/>
                    </a:lnTo>
                    <a:lnTo>
                      <a:pt x="85224" y="9703"/>
                    </a:lnTo>
                    <a:lnTo>
                      <a:pt x="84963" y="19335"/>
                    </a:lnTo>
                    <a:lnTo>
                      <a:pt x="84701" y="28825"/>
                    </a:lnTo>
                    <a:lnTo>
                      <a:pt x="84582" y="38099"/>
                    </a:lnTo>
                    <a:lnTo>
                      <a:pt x="99822" y="78485"/>
                    </a:lnTo>
                    <a:lnTo>
                      <a:pt x="115919" y="82581"/>
                    </a:lnTo>
                    <a:lnTo>
                      <a:pt x="124360" y="82236"/>
                    </a:lnTo>
                    <a:lnTo>
                      <a:pt x="132588" y="81533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0" name="Google Shape;2920;p40"/>
              <p:cNvSpPr/>
              <p:nvPr/>
            </p:nvSpPr>
            <p:spPr>
              <a:xfrm>
                <a:off x="4910256" y="3118294"/>
                <a:ext cx="94614" cy="92710"/>
              </a:xfrm>
              <a:custGeom>
                <a:rect b="b" l="l" r="r" t="t"/>
                <a:pathLst>
                  <a:path extrusionOk="0" h="92710" w="94614">
                    <a:moveTo>
                      <a:pt x="67889" y="9715"/>
                    </a:moveTo>
                    <a:lnTo>
                      <a:pt x="56173" y="3071"/>
                    </a:lnTo>
                    <a:lnTo>
                      <a:pt x="46172" y="0"/>
                    </a:lnTo>
                    <a:lnTo>
                      <a:pt x="36171" y="1785"/>
                    </a:lnTo>
                    <a:lnTo>
                      <a:pt x="7691" y="29908"/>
                    </a:lnTo>
                    <a:lnTo>
                      <a:pt x="0" y="65401"/>
                    </a:lnTo>
                    <a:lnTo>
                      <a:pt x="2357" y="75342"/>
                    </a:lnTo>
                    <a:lnTo>
                      <a:pt x="7572" y="83712"/>
                    </a:lnTo>
                    <a:lnTo>
                      <a:pt x="16073" y="89725"/>
                    </a:lnTo>
                    <a:lnTo>
                      <a:pt x="25991" y="92321"/>
                    </a:lnTo>
                    <a:lnTo>
                      <a:pt x="35980" y="92201"/>
                    </a:lnTo>
                    <a:lnTo>
                      <a:pt x="66389" y="61567"/>
                    </a:lnTo>
                    <a:lnTo>
                      <a:pt x="61031" y="27241"/>
                    </a:lnTo>
                    <a:lnTo>
                      <a:pt x="61031" y="26479"/>
                    </a:lnTo>
                    <a:lnTo>
                      <a:pt x="59507" y="26479"/>
                    </a:lnTo>
                    <a:lnTo>
                      <a:pt x="60269" y="34861"/>
                    </a:lnTo>
                    <a:lnTo>
                      <a:pt x="60269" y="42481"/>
                    </a:lnTo>
                    <a:lnTo>
                      <a:pt x="83129" y="82867"/>
                    </a:lnTo>
                    <a:lnTo>
                      <a:pt x="88463" y="88201"/>
                    </a:lnTo>
                    <a:lnTo>
                      <a:pt x="89225" y="89725"/>
                    </a:lnTo>
                    <a:lnTo>
                      <a:pt x="94559" y="89725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1" name="Google Shape;2921;p40"/>
              <p:cNvSpPr/>
              <p:nvPr/>
            </p:nvSpPr>
            <p:spPr>
              <a:xfrm>
                <a:off x="5034534" y="3108960"/>
                <a:ext cx="80010" cy="94614"/>
              </a:xfrm>
              <a:custGeom>
                <a:rect b="b" l="l" r="r" t="t"/>
                <a:pathLst>
                  <a:path extrusionOk="0" h="94614" w="80010">
                    <a:moveTo>
                      <a:pt x="0" y="14477"/>
                    </a:moveTo>
                    <a:lnTo>
                      <a:pt x="3048" y="59435"/>
                    </a:lnTo>
                    <a:lnTo>
                      <a:pt x="12192" y="92963"/>
                    </a:lnTo>
                    <a:lnTo>
                      <a:pt x="11430" y="93725"/>
                    </a:lnTo>
                    <a:lnTo>
                      <a:pt x="12954" y="94487"/>
                    </a:lnTo>
                    <a:lnTo>
                      <a:pt x="11811" y="87618"/>
                    </a:lnTo>
                    <a:lnTo>
                      <a:pt x="10668" y="80676"/>
                    </a:lnTo>
                    <a:lnTo>
                      <a:pt x="9525" y="73592"/>
                    </a:lnTo>
                    <a:lnTo>
                      <a:pt x="8382" y="66293"/>
                    </a:lnTo>
                    <a:lnTo>
                      <a:pt x="6869" y="54721"/>
                    </a:lnTo>
                    <a:lnTo>
                      <a:pt x="6000" y="42290"/>
                    </a:lnTo>
                    <a:lnTo>
                      <a:pt x="6131" y="29860"/>
                    </a:lnTo>
                    <a:lnTo>
                      <a:pt x="28956" y="0"/>
                    </a:lnTo>
                    <a:lnTo>
                      <a:pt x="38683" y="773"/>
                    </a:lnTo>
                    <a:lnTo>
                      <a:pt x="73914" y="32765"/>
                    </a:lnTo>
                    <a:lnTo>
                      <a:pt x="80010" y="71627"/>
                    </a:lnTo>
                    <a:lnTo>
                      <a:pt x="79462" y="81081"/>
                    </a:lnTo>
                    <a:lnTo>
                      <a:pt x="78486" y="90677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2" name="Google Shape;2922;p40"/>
              <p:cNvSpPr/>
              <p:nvPr/>
            </p:nvSpPr>
            <p:spPr>
              <a:xfrm>
                <a:off x="5162550" y="3067050"/>
                <a:ext cx="18414" cy="151130"/>
              </a:xfrm>
              <a:custGeom>
                <a:rect b="b" l="l" r="r" t="t"/>
                <a:pathLst>
                  <a:path extrusionOk="0" h="151130" w="18414">
                    <a:moveTo>
                      <a:pt x="0" y="0"/>
                    </a:moveTo>
                    <a:lnTo>
                      <a:pt x="3083" y="11560"/>
                    </a:lnTo>
                    <a:lnTo>
                      <a:pt x="6381" y="23336"/>
                    </a:lnTo>
                    <a:lnTo>
                      <a:pt x="9536" y="35254"/>
                    </a:lnTo>
                    <a:lnTo>
                      <a:pt x="15716" y="77724"/>
                    </a:lnTo>
                    <a:lnTo>
                      <a:pt x="17966" y="118943"/>
                    </a:lnTo>
                    <a:lnTo>
                      <a:pt x="18276" y="140136"/>
                    </a:lnTo>
                    <a:lnTo>
                      <a:pt x="18288" y="150876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3" name="Google Shape;2923;p40"/>
              <p:cNvSpPr/>
              <p:nvPr/>
            </p:nvSpPr>
            <p:spPr>
              <a:xfrm>
                <a:off x="5154168" y="3127248"/>
                <a:ext cx="101600" cy="62864"/>
              </a:xfrm>
              <a:custGeom>
                <a:rect b="b" l="l" r="r" t="t"/>
                <a:pathLst>
                  <a:path extrusionOk="0" h="62864" w="101600">
                    <a:moveTo>
                      <a:pt x="0" y="25908"/>
                    </a:moveTo>
                    <a:lnTo>
                      <a:pt x="9810" y="26836"/>
                    </a:lnTo>
                    <a:lnTo>
                      <a:pt x="19050" y="27051"/>
                    </a:lnTo>
                    <a:lnTo>
                      <a:pt x="28289" y="26122"/>
                    </a:lnTo>
                    <a:lnTo>
                      <a:pt x="66389" y="11191"/>
                    </a:lnTo>
                    <a:lnTo>
                      <a:pt x="75438" y="6096"/>
                    </a:lnTo>
                    <a:lnTo>
                      <a:pt x="80010" y="3810"/>
                    </a:lnTo>
                    <a:lnTo>
                      <a:pt x="85344" y="1524"/>
                    </a:lnTo>
                    <a:lnTo>
                      <a:pt x="89916" y="0"/>
                    </a:lnTo>
                    <a:lnTo>
                      <a:pt x="90678" y="0"/>
                    </a:lnTo>
                    <a:lnTo>
                      <a:pt x="92202" y="5334"/>
                    </a:lnTo>
                    <a:lnTo>
                      <a:pt x="93726" y="11430"/>
                    </a:lnTo>
                    <a:lnTo>
                      <a:pt x="94488" y="16764"/>
                    </a:lnTo>
                    <a:lnTo>
                      <a:pt x="95952" y="24765"/>
                    </a:lnTo>
                    <a:lnTo>
                      <a:pt x="97059" y="32766"/>
                    </a:lnTo>
                    <a:lnTo>
                      <a:pt x="98024" y="40767"/>
                    </a:lnTo>
                    <a:lnTo>
                      <a:pt x="99060" y="48768"/>
                    </a:lnTo>
                    <a:lnTo>
                      <a:pt x="99822" y="53340"/>
                    </a:lnTo>
                    <a:lnTo>
                      <a:pt x="100584" y="57912"/>
                    </a:lnTo>
                    <a:lnTo>
                      <a:pt x="101346" y="62484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4" name="Google Shape;2924;p40"/>
              <p:cNvSpPr/>
              <p:nvPr/>
            </p:nvSpPr>
            <p:spPr>
              <a:xfrm>
                <a:off x="5206746" y="3061716"/>
                <a:ext cx="11429" cy="16510"/>
              </a:xfrm>
              <a:custGeom>
                <a:rect b="b" l="l" r="r" t="t"/>
                <a:pathLst>
                  <a:path extrusionOk="0" h="16510" w="11429">
                    <a:moveTo>
                      <a:pt x="11429" y="16001"/>
                    </a:moveTo>
                    <a:lnTo>
                      <a:pt x="4571" y="6857"/>
                    </a:lnTo>
                    <a:lnTo>
                      <a:pt x="3809" y="5333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5" name="Google Shape;2925;p40"/>
              <p:cNvSpPr/>
              <p:nvPr/>
            </p:nvSpPr>
            <p:spPr>
              <a:xfrm>
                <a:off x="5292852" y="3052953"/>
                <a:ext cx="50800" cy="163194"/>
              </a:xfrm>
              <a:custGeom>
                <a:rect b="b" l="l" r="r" t="t"/>
                <a:pathLst>
                  <a:path extrusionOk="0" h="163194" w="50800">
                    <a:moveTo>
                      <a:pt x="29717" y="162687"/>
                    </a:moveTo>
                    <a:lnTo>
                      <a:pt x="13715" y="116967"/>
                    </a:lnTo>
                    <a:lnTo>
                      <a:pt x="4393" y="70354"/>
                    </a:lnTo>
                    <a:lnTo>
                      <a:pt x="142" y="24264"/>
                    </a:lnTo>
                    <a:lnTo>
                      <a:pt x="0" y="14097"/>
                    </a:lnTo>
                    <a:lnTo>
                      <a:pt x="0" y="6477"/>
                    </a:lnTo>
                    <a:lnTo>
                      <a:pt x="761" y="6477"/>
                    </a:lnTo>
                    <a:lnTo>
                      <a:pt x="6857" y="3429"/>
                    </a:lnTo>
                    <a:lnTo>
                      <a:pt x="13763" y="1143"/>
                    </a:lnTo>
                    <a:lnTo>
                      <a:pt x="22097" y="0"/>
                    </a:lnTo>
                    <a:lnTo>
                      <a:pt x="30432" y="0"/>
                    </a:lnTo>
                    <a:lnTo>
                      <a:pt x="37337" y="1143"/>
                    </a:lnTo>
                    <a:lnTo>
                      <a:pt x="44195" y="2667"/>
                    </a:lnTo>
                    <a:lnTo>
                      <a:pt x="46481" y="5715"/>
                    </a:lnTo>
                    <a:lnTo>
                      <a:pt x="50291" y="10287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6" name="Google Shape;2926;p40"/>
              <p:cNvSpPr/>
              <p:nvPr/>
            </p:nvSpPr>
            <p:spPr>
              <a:xfrm>
                <a:off x="5311902" y="3086862"/>
                <a:ext cx="139700" cy="210820"/>
              </a:xfrm>
              <a:custGeom>
                <a:rect b="b" l="l" r="r" t="t"/>
                <a:pathLst>
                  <a:path extrusionOk="0" h="210820" w="139700">
                    <a:moveTo>
                      <a:pt x="0" y="35813"/>
                    </a:moveTo>
                    <a:lnTo>
                      <a:pt x="8905" y="31551"/>
                    </a:lnTo>
                    <a:lnTo>
                      <a:pt x="17525" y="26860"/>
                    </a:lnTo>
                    <a:lnTo>
                      <a:pt x="26146" y="21883"/>
                    </a:lnTo>
                    <a:lnTo>
                      <a:pt x="35051" y="16763"/>
                    </a:lnTo>
                    <a:lnTo>
                      <a:pt x="41148" y="13715"/>
                    </a:lnTo>
                    <a:lnTo>
                      <a:pt x="49529" y="7619"/>
                    </a:lnTo>
                    <a:lnTo>
                      <a:pt x="56388" y="7619"/>
                    </a:lnTo>
                    <a:lnTo>
                      <a:pt x="59436" y="7619"/>
                    </a:lnTo>
                    <a:lnTo>
                      <a:pt x="60198" y="7619"/>
                    </a:lnTo>
                    <a:lnTo>
                      <a:pt x="61722" y="8381"/>
                    </a:lnTo>
                    <a:lnTo>
                      <a:pt x="63043" y="16263"/>
                    </a:lnTo>
                    <a:lnTo>
                      <a:pt x="63722" y="24002"/>
                    </a:lnTo>
                    <a:lnTo>
                      <a:pt x="63972" y="31742"/>
                    </a:lnTo>
                    <a:lnTo>
                      <a:pt x="64008" y="39623"/>
                    </a:lnTo>
                    <a:lnTo>
                      <a:pt x="63853" y="46970"/>
                    </a:lnTo>
                    <a:lnTo>
                      <a:pt x="63912" y="55530"/>
                    </a:lnTo>
                    <a:lnTo>
                      <a:pt x="64972" y="63948"/>
                    </a:lnTo>
                    <a:lnTo>
                      <a:pt x="67818" y="70865"/>
                    </a:lnTo>
                    <a:lnTo>
                      <a:pt x="72640" y="73902"/>
                    </a:lnTo>
                    <a:lnTo>
                      <a:pt x="78390" y="72866"/>
                    </a:lnTo>
                    <a:lnTo>
                      <a:pt x="107680" y="39826"/>
                    </a:lnTo>
                    <a:lnTo>
                      <a:pt x="120396" y="2285"/>
                    </a:lnTo>
                    <a:lnTo>
                      <a:pt x="121157" y="761"/>
                    </a:lnTo>
                    <a:lnTo>
                      <a:pt x="121157" y="0"/>
                    </a:lnTo>
                    <a:lnTo>
                      <a:pt x="121157" y="2285"/>
                    </a:lnTo>
                    <a:lnTo>
                      <a:pt x="121229" y="14406"/>
                    </a:lnTo>
                    <a:lnTo>
                      <a:pt x="121729" y="26669"/>
                    </a:lnTo>
                    <a:lnTo>
                      <a:pt x="123086" y="38933"/>
                    </a:lnTo>
                    <a:lnTo>
                      <a:pt x="125730" y="51053"/>
                    </a:lnTo>
                    <a:lnTo>
                      <a:pt x="127254" y="59435"/>
                    </a:lnTo>
                    <a:lnTo>
                      <a:pt x="139696" y="100072"/>
                    </a:lnTo>
                    <a:lnTo>
                      <a:pt x="139446" y="108965"/>
                    </a:lnTo>
                    <a:lnTo>
                      <a:pt x="127658" y="149899"/>
                    </a:lnTo>
                    <a:lnTo>
                      <a:pt x="102108" y="188785"/>
                    </a:lnTo>
                    <a:lnTo>
                      <a:pt x="69306" y="209395"/>
                    </a:lnTo>
                    <a:lnTo>
                      <a:pt x="61055" y="210597"/>
                    </a:lnTo>
                    <a:lnTo>
                      <a:pt x="52947" y="209942"/>
                    </a:lnTo>
                    <a:lnTo>
                      <a:pt x="46482" y="206501"/>
                    </a:lnTo>
                    <a:lnTo>
                      <a:pt x="41445" y="197846"/>
                    </a:lnTo>
                    <a:lnTo>
                      <a:pt x="39338" y="187547"/>
                    </a:lnTo>
                    <a:lnTo>
                      <a:pt x="39088" y="176819"/>
                    </a:lnTo>
                    <a:lnTo>
                      <a:pt x="39624" y="166877"/>
                    </a:lnTo>
                    <a:lnTo>
                      <a:pt x="41148" y="154685"/>
                    </a:lnTo>
                    <a:lnTo>
                      <a:pt x="41148" y="150113"/>
                    </a:lnTo>
                    <a:lnTo>
                      <a:pt x="44196" y="142493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7" name="Google Shape;2927;p40"/>
            <p:cNvGrpSpPr/>
            <p:nvPr/>
          </p:nvGrpSpPr>
          <p:grpSpPr>
            <a:xfrm>
              <a:off x="5893308" y="3003638"/>
              <a:ext cx="861987" cy="285756"/>
              <a:chOff x="5893308" y="3003638"/>
              <a:chExt cx="861987" cy="285756"/>
            </a:xfrm>
          </p:grpSpPr>
          <p:sp>
            <p:nvSpPr>
              <p:cNvPr id="2928" name="Google Shape;2928;p40"/>
              <p:cNvSpPr/>
              <p:nvPr/>
            </p:nvSpPr>
            <p:spPr>
              <a:xfrm>
                <a:off x="5893308" y="3051905"/>
                <a:ext cx="76200" cy="237489"/>
              </a:xfrm>
              <a:custGeom>
                <a:rect b="b" l="l" r="r" t="t"/>
                <a:pathLst>
                  <a:path extrusionOk="0" h="237489" w="76200">
                    <a:moveTo>
                      <a:pt x="64770" y="57816"/>
                    </a:moveTo>
                    <a:lnTo>
                      <a:pt x="49625" y="16954"/>
                    </a:lnTo>
                    <a:lnTo>
                      <a:pt x="25717" y="0"/>
                    </a:lnTo>
                    <a:lnTo>
                      <a:pt x="20193" y="964"/>
                    </a:lnTo>
                    <a:lnTo>
                      <a:pt x="2166" y="50470"/>
                    </a:lnTo>
                    <a:lnTo>
                      <a:pt x="0" y="77926"/>
                    </a:lnTo>
                    <a:lnTo>
                      <a:pt x="381" y="91059"/>
                    </a:lnTo>
                    <a:lnTo>
                      <a:pt x="4191" y="102619"/>
                    </a:lnTo>
                    <a:lnTo>
                      <a:pt x="13716" y="110394"/>
                    </a:lnTo>
                    <a:lnTo>
                      <a:pt x="24241" y="111609"/>
                    </a:lnTo>
                    <a:lnTo>
                      <a:pt x="33909" y="107537"/>
                    </a:lnTo>
                    <a:lnTo>
                      <a:pt x="62388" y="72580"/>
                    </a:lnTo>
                    <a:lnTo>
                      <a:pt x="70866" y="44100"/>
                    </a:lnTo>
                    <a:lnTo>
                      <a:pt x="71628" y="43338"/>
                    </a:lnTo>
                    <a:lnTo>
                      <a:pt x="70866" y="39528"/>
                    </a:lnTo>
                    <a:lnTo>
                      <a:pt x="71235" y="55983"/>
                    </a:lnTo>
                    <a:lnTo>
                      <a:pt x="72104" y="72294"/>
                    </a:lnTo>
                    <a:lnTo>
                      <a:pt x="73116" y="88606"/>
                    </a:lnTo>
                    <a:lnTo>
                      <a:pt x="73914" y="105060"/>
                    </a:lnTo>
                    <a:lnTo>
                      <a:pt x="74914" y="124051"/>
                    </a:lnTo>
                    <a:lnTo>
                      <a:pt x="75628" y="143256"/>
                    </a:lnTo>
                    <a:lnTo>
                      <a:pt x="76057" y="162603"/>
                    </a:lnTo>
                    <a:lnTo>
                      <a:pt x="76200" y="182022"/>
                    </a:lnTo>
                    <a:lnTo>
                      <a:pt x="76033" y="194226"/>
                    </a:lnTo>
                    <a:lnTo>
                      <a:pt x="59614" y="233660"/>
                    </a:lnTo>
                    <a:lnTo>
                      <a:pt x="43779" y="237303"/>
                    </a:lnTo>
                    <a:lnTo>
                      <a:pt x="36576" y="236124"/>
                    </a:lnTo>
                    <a:lnTo>
                      <a:pt x="23669" y="228528"/>
                    </a:lnTo>
                    <a:lnTo>
                      <a:pt x="15049" y="217074"/>
                    </a:lnTo>
                    <a:lnTo>
                      <a:pt x="9572" y="203334"/>
                    </a:lnTo>
                    <a:lnTo>
                      <a:pt x="6096" y="18888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29" name="Google Shape;2929;p40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019635" y="3086696"/>
                <a:ext cx="76470" cy="1156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0" name="Google Shape;2930;p40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6118421" y="3084410"/>
                <a:ext cx="81542" cy="1142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1" name="Google Shape;2931;p40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219279" y="3007448"/>
                <a:ext cx="97866" cy="1633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2" name="Google Shape;2932;p40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6340532" y="3057740"/>
                <a:ext cx="100818" cy="1116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3" name="Google Shape;2933;p40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6460833" y="3003638"/>
                <a:ext cx="294462" cy="1571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34" name="Google Shape;2934;p40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3745826" y="3940898"/>
              <a:ext cx="179400" cy="140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5" name="Google Shape;2935;p40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4689182" y="3939375"/>
              <a:ext cx="282270" cy="17025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36" name="Google Shape;2936;p40"/>
            <p:cNvGrpSpPr/>
            <p:nvPr/>
          </p:nvGrpSpPr>
          <p:grpSpPr>
            <a:xfrm>
              <a:off x="5309615" y="3838194"/>
              <a:ext cx="570483" cy="227075"/>
              <a:chOff x="5309615" y="3838194"/>
              <a:chExt cx="570483" cy="227075"/>
            </a:xfrm>
          </p:grpSpPr>
          <p:sp>
            <p:nvSpPr>
              <p:cNvPr id="2937" name="Google Shape;2937;p40"/>
              <p:cNvSpPr/>
              <p:nvPr/>
            </p:nvSpPr>
            <p:spPr>
              <a:xfrm>
                <a:off x="5309615" y="3844290"/>
                <a:ext cx="40639" cy="220979"/>
              </a:xfrm>
              <a:custGeom>
                <a:rect b="b" l="l" r="r" t="t"/>
                <a:pathLst>
                  <a:path extrusionOk="0" h="220979" w="40639">
                    <a:moveTo>
                      <a:pt x="0" y="0"/>
                    </a:moveTo>
                    <a:lnTo>
                      <a:pt x="6727" y="24586"/>
                    </a:lnTo>
                    <a:lnTo>
                      <a:pt x="13811" y="49244"/>
                    </a:lnTo>
                    <a:lnTo>
                      <a:pt x="20466" y="74044"/>
                    </a:lnTo>
                    <a:lnTo>
                      <a:pt x="25908" y="99060"/>
                    </a:lnTo>
                    <a:lnTo>
                      <a:pt x="29848" y="124325"/>
                    </a:lnTo>
                    <a:lnTo>
                      <a:pt x="32861" y="149733"/>
                    </a:lnTo>
                    <a:lnTo>
                      <a:pt x="35444" y="175140"/>
                    </a:lnTo>
                    <a:lnTo>
                      <a:pt x="38100" y="200406"/>
                    </a:lnTo>
                    <a:lnTo>
                      <a:pt x="39624" y="211836"/>
                    </a:lnTo>
                    <a:lnTo>
                      <a:pt x="39624" y="214122"/>
                    </a:lnTo>
                    <a:lnTo>
                      <a:pt x="40386" y="220979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8" name="Google Shape;2938;p40"/>
              <p:cNvSpPr/>
              <p:nvPr/>
            </p:nvSpPr>
            <p:spPr>
              <a:xfrm>
                <a:off x="5374385" y="3946326"/>
                <a:ext cx="74295" cy="95885"/>
              </a:xfrm>
              <a:custGeom>
                <a:rect b="b" l="l" r="r" t="t"/>
                <a:pathLst>
                  <a:path extrusionOk="0" h="95885" w="74295">
                    <a:moveTo>
                      <a:pt x="0" y="17597"/>
                    </a:moveTo>
                    <a:lnTo>
                      <a:pt x="7620" y="57983"/>
                    </a:lnTo>
                    <a:lnTo>
                      <a:pt x="28194" y="91511"/>
                    </a:lnTo>
                    <a:lnTo>
                      <a:pt x="42957" y="95511"/>
                    </a:lnTo>
                    <a:lnTo>
                      <a:pt x="50375" y="93440"/>
                    </a:lnTo>
                    <a:lnTo>
                      <a:pt x="72687" y="59543"/>
                    </a:lnTo>
                    <a:lnTo>
                      <a:pt x="73914" y="48077"/>
                    </a:lnTo>
                    <a:lnTo>
                      <a:pt x="72473" y="36587"/>
                    </a:lnTo>
                    <a:lnTo>
                      <a:pt x="41207" y="7358"/>
                    </a:lnTo>
                    <a:lnTo>
                      <a:pt x="5345" y="0"/>
                    </a:lnTo>
                    <a:lnTo>
                      <a:pt x="5238" y="642"/>
                    </a:lnTo>
                    <a:lnTo>
                      <a:pt x="6703" y="1571"/>
                    </a:lnTo>
                    <a:lnTo>
                      <a:pt x="6095" y="2357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9" name="Google Shape;2939;p40"/>
              <p:cNvSpPr/>
              <p:nvPr/>
            </p:nvSpPr>
            <p:spPr>
              <a:xfrm>
                <a:off x="5476493" y="3942588"/>
                <a:ext cx="81914" cy="102870"/>
              </a:xfrm>
              <a:custGeom>
                <a:rect b="b" l="l" r="r" t="t"/>
                <a:pathLst>
                  <a:path extrusionOk="0" h="102870" w="81914">
                    <a:moveTo>
                      <a:pt x="23622" y="0"/>
                    </a:moveTo>
                    <a:lnTo>
                      <a:pt x="18454" y="10048"/>
                    </a:lnTo>
                    <a:lnTo>
                      <a:pt x="16002" y="18668"/>
                    </a:lnTo>
                    <a:lnTo>
                      <a:pt x="15263" y="27860"/>
                    </a:lnTo>
                    <a:lnTo>
                      <a:pt x="15240" y="39624"/>
                    </a:lnTo>
                    <a:lnTo>
                      <a:pt x="15621" y="54923"/>
                    </a:lnTo>
                    <a:lnTo>
                      <a:pt x="17716" y="72294"/>
                    </a:lnTo>
                    <a:lnTo>
                      <a:pt x="22955" y="88380"/>
                    </a:lnTo>
                    <a:lnTo>
                      <a:pt x="32766" y="99822"/>
                    </a:lnTo>
                    <a:lnTo>
                      <a:pt x="44076" y="102667"/>
                    </a:lnTo>
                    <a:lnTo>
                      <a:pt x="54673" y="99155"/>
                    </a:lnTo>
                    <a:lnTo>
                      <a:pt x="79819" y="62198"/>
                    </a:lnTo>
                    <a:lnTo>
                      <a:pt x="81581" y="50803"/>
                    </a:lnTo>
                    <a:lnTo>
                      <a:pt x="80772" y="39623"/>
                    </a:lnTo>
                    <a:lnTo>
                      <a:pt x="44196" y="11429"/>
                    </a:lnTo>
                    <a:lnTo>
                      <a:pt x="24384" y="9334"/>
                    </a:lnTo>
                    <a:lnTo>
                      <a:pt x="13977" y="8643"/>
                    </a:lnTo>
                    <a:lnTo>
                      <a:pt x="4572" y="6096"/>
                    </a:lnTo>
                    <a:lnTo>
                      <a:pt x="0" y="3810"/>
                    </a:lnTo>
                    <a:lnTo>
                      <a:pt x="4572" y="3048"/>
                    </a:lnTo>
                    <a:lnTo>
                      <a:pt x="6096" y="76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0" name="Google Shape;2940;p40"/>
              <p:cNvSpPr/>
              <p:nvPr/>
            </p:nvSpPr>
            <p:spPr>
              <a:xfrm>
                <a:off x="5569243" y="3847338"/>
                <a:ext cx="109220" cy="190500"/>
              </a:xfrm>
              <a:custGeom>
                <a:rect b="b" l="l" r="r" t="t"/>
                <a:pathLst>
                  <a:path extrusionOk="0" h="190500" w="109220">
                    <a:moveTo>
                      <a:pt x="9358" y="71627"/>
                    </a:moveTo>
                    <a:lnTo>
                      <a:pt x="38314" y="35813"/>
                    </a:lnTo>
                    <a:lnTo>
                      <a:pt x="47636" y="15347"/>
                    </a:lnTo>
                    <a:lnTo>
                      <a:pt x="46696" y="8381"/>
                    </a:lnTo>
                    <a:lnTo>
                      <a:pt x="41219" y="3214"/>
                    </a:lnTo>
                    <a:lnTo>
                      <a:pt x="33742" y="761"/>
                    </a:lnTo>
                    <a:lnTo>
                      <a:pt x="25693" y="23"/>
                    </a:lnTo>
                    <a:lnTo>
                      <a:pt x="18502" y="0"/>
                    </a:lnTo>
                    <a:lnTo>
                      <a:pt x="9965" y="1416"/>
                    </a:lnTo>
                    <a:lnTo>
                      <a:pt x="4500" y="6191"/>
                    </a:lnTo>
                    <a:lnTo>
                      <a:pt x="1464" y="13394"/>
                    </a:lnTo>
                    <a:lnTo>
                      <a:pt x="214" y="22097"/>
                    </a:lnTo>
                    <a:lnTo>
                      <a:pt x="0" y="37278"/>
                    </a:lnTo>
                    <a:lnTo>
                      <a:pt x="1357" y="52101"/>
                    </a:lnTo>
                    <a:lnTo>
                      <a:pt x="3857" y="66782"/>
                    </a:lnTo>
                    <a:lnTo>
                      <a:pt x="7072" y="81533"/>
                    </a:lnTo>
                    <a:lnTo>
                      <a:pt x="11418" y="96964"/>
                    </a:lnTo>
                    <a:lnTo>
                      <a:pt x="16121" y="112394"/>
                    </a:lnTo>
                    <a:lnTo>
                      <a:pt x="20681" y="127825"/>
                    </a:lnTo>
                    <a:lnTo>
                      <a:pt x="27455" y="168020"/>
                    </a:lnTo>
                    <a:lnTo>
                      <a:pt x="24598" y="190499"/>
                    </a:lnTo>
                    <a:lnTo>
                      <a:pt x="18145" y="186213"/>
                    </a:lnTo>
                    <a:lnTo>
                      <a:pt x="6405" y="148744"/>
                    </a:lnTo>
                    <a:lnTo>
                      <a:pt x="4214" y="118383"/>
                    </a:lnTo>
                    <a:lnTo>
                      <a:pt x="5548" y="103631"/>
                    </a:lnTo>
                    <a:lnTo>
                      <a:pt x="38052" y="71699"/>
                    </a:lnTo>
                    <a:lnTo>
                      <a:pt x="49363" y="72961"/>
                    </a:lnTo>
                    <a:lnTo>
                      <a:pt x="77807" y="104596"/>
                    </a:lnTo>
                    <a:lnTo>
                      <a:pt x="75652" y="112775"/>
                    </a:lnTo>
                    <a:lnTo>
                      <a:pt x="49184" y="140529"/>
                    </a:lnTo>
                    <a:lnTo>
                      <a:pt x="28408" y="153923"/>
                    </a:lnTo>
                    <a:lnTo>
                      <a:pt x="23074" y="156971"/>
                    </a:lnTo>
                    <a:lnTo>
                      <a:pt x="33920" y="156781"/>
                    </a:lnTo>
                    <a:lnTo>
                      <a:pt x="44696" y="156590"/>
                    </a:lnTo>
                    <a:lnTo>
                      <a:pt x="55328" y="156971"/>
                    </a:lnTo>
                    <a:lnTo>
                      <a:pt x="95857" y="172747"/>
                    </a:lnTo>
                    <a:lnTo>
                      <a:pt x="104608" y="179831"/>
                    </a:lnTo>
                    <a:lnTo>
                      <a:pt x="106132" y="180593"/>
                    </a:lnTo>
                    <a:lnTo>
                      <a:pt x="107656" y="182117"/>
                    </a:lnTo>
                    <a:lnTo>
                      <a:pt x="109180" y="182879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1" name="Google Shape;2941;p40"/>
              <p:cNvSpPr/>
              <p:nvPr/>
            </p:nvSpPr>
            <p:spPr>
              <a:xfrm>
                <a:off x="5704903" y="3925824"/>
                <a:ext cx="59689" cy="102235"/>
              </a:xfrm>
              <a:custGeom>
                <a:rect b="b" l="l" r="r" t="t"/>
                <a:pathLst>
                  <a:path extrusionOk="0" h="102235" w="59689">
                    <a:moveTo>
                      <a:pt x="1714" y="0"/>
                    </a:moveTo>
                    <a:lnTo>
                      <a:pt x="1000" y="20490"/>
                    </a:lnTo>
                    <a:lnTo>
                      <a:pt x="0" y="42195"/>
                    </a:lnTo>
                    <a:lnTo>
                      <a:pt x="428" y="63757"/>
                    </a:lnTo>
                    <a:lnTo>
                      <a:pt x="18037" y="100322"/>
                    </a:lnTo>
                    <a:lnTo>
                      <a:pt x="26098" y="102107"/>
                    </a:lnTo>
                    <a:lnTo>
                      <a:pt x="36587" y="101322"/>
                    </a:lnTo>
                    <a:lnTo>
                      <a:pt x="44862" y="98107"/>
                    </a:lnTo>
                    <a:lnTo>
                      <a:pt x="52137" y="92892"/>
                    </a:lnTo>
                    <a:lnTo>
                      <a:pt x="59626" y="86105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2" name="Google Shape;2942;p40"/>
              <p:cNvSpPr/>
              <p:nvPr/>
            </p:nvSpPr>
            <p:spPr>
              <a:xfrm>
                <a:off x="5708141" y="3915203"/>
                <a:ext cx="66039" cy="51435"/>
              </a:xfrm>
              <a:custGeom>
                <a:rect b="b" l="l" r="r" t="t"/>
                <a:pathLst>
                  <a:path extrusionOk="0" h="51435" w="66039">
                    <a:moveTo>
                      <a:pt x="0" y="49482"/>
                    </a:moveTo>
                    <a:lnTo>
                      <a:pt x="12132" y="51292"/>
                    </a:lnTo>
                    <a:lnTo>
                      <a:pt x="22193" y="50815"/>
                    </a:lnTo>
                    <a:lnTo>
                      <a:pt x="31825" y="47767"/>
                    </a:lnTo>
                    <a:lnTo>
                      <a:pt x="65531" y="17478"/>
                    </a:lnTo>
                    <a:lnTo>
                      <a:pt x="64710" y="10465"/>
                    </a:lnTo>
                    <a:lnTo>
                      <a:pt x="60102" y="5381"/>
                    </a:lnTo>
                    <a:lnTo>
                      <a:pt x="53637" y="2155"/>
                    </a:lnTo>
                    <a:lnTo>
                      <a:pt x="47243" y="714"/>
                    </a:lnTo>
                    <a:lnTo>
                      <a:pt x="39588" y="0"/>
                    </a:lnTo>
                    <a:lnTo>
                      <a:pt x="31718" y="142"/>
                    </a:lnTo>
                    <a:lnTo>
                      <a:pt x="23991" y="1143"/>
                    </a:lnTo>
                    <a:lnTo>
                      <a:pt x="16763" y="3000"/>
                    </a:lnTo>
                    <a:lnTo>
                      <a:pt x="16001" y="3000"/>
                    </a:lnTo>
                    <a:lnTo>
                      <a:pt x="15239" y="3000"/>
                    </a:lnTo>
                    <a:lnTo>
                      <a:pt x="14477" y="376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3" name="Google Shape;2943;p40"/>
              <p:cNvSpPr/>
              <p:nvPr/>
            </p:nvSpPr>
            <p:spPr>
              <a:xfrm>
                <a:off x="5798819" y="3838194"/>
                <a:ext cx="81279" cy="179070"/>
              </a:xfrm>
              <a:custGeom>
                <a:rect b="b" l="l" r="r" t="t"/>
                <a:pathLst>
                  <a:path extrusionOk="0" h="179070" w="81279">
                    <a:moveTo>
                      <a:pt x="60198" y="0"/>
                    </a:moveTo>
                    <a:lnTo>
                      <a:pt x="62019" y="14728"/>
                    </a:lnTo>
                    <a:lnTo>
                      <a:pt x="63912" y="29241"/>
                    </a:lnTo>
                    <a:lnTo>
                      <a:pt x="65662" y="43612"/>
                    </a:lnTo>
                    <a:lnTo>
                      <a:pt x="67056" y="57912"/>
                    </a:lnTo>
                    <a:lnTo>
                      <a:pt x="68853" y="74021"/>
                    </a:lnTo>
                    <a:lnTo>
                      <a:pt x="70008" y="90201"/>
                    </a:lnTo>
                    <a:lnTo>
                      <a:pt x="73687" y="131492"/>
                    </a:lnTo>
                    <a:lnTo>
                      <a:pt x="80010" y="158496"/>
                    </a:lnTo>
                    <a:lnTo>
                      <a:pt x="80010" y="153924"/>
                    </a:lnTo>
                    <a:lnTo>
                      <a:pt x="80772" y="146304"/>
                    </a:lnTo>
                    <a:lnTo>
                      <a:pt x="54102" y="108204"/>
                    </a:lnTo>
                    <a:lnTo>
                      <a:pt x="32575" y="101346"/>
                    </a:lnTo>
                    <a:lnTo>
                      <a:pt x="21526" y="102846"/>
                    </a:lnTo>
                    <a:lnTo>
                      <a:pt x="0" y="143256"/>
                    </a:lnTo>
                    <a:lnTo>
                      <a:pt x="309" y="152423"/>
                    </a:lnTo>
                    <a:lnTo>
                      <a:pt x="1905" y="161163"/>
                    </a:lnTo>
                    <a:lnTo>
                      <a:pt x="5786" y="168759"/>
                    </a:lnTo>
                    <a:lnTo>
                      <a:pt x="12954" y="174498"/>
                    </a:lnTo>
                    <a:lnTo>
                      <a:pt x="29086" y="179058"/>
                    </a:lnTo>
                    <a:lnTo>
                      <a:pt x="46005" y="178974"/>
                    </a:lnTo>
                    <a:lnTo>
                      <a:pt x="62781" y="175891"/>
                    </a:lnTo>
                    <a:lnTo>
                      <a:pt x="78486" y="17145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944" name="Google Shape;2944;p40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6177654" y="3836504"/>
              <a:ext cx="205784" cy="181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5" name="Google Shape;2945;p40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953084" y="3720681"/>
              <a:ext cx="155016" cy="237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6" name="Google Shape;2946;p40"/>
            <p:cNvSpPr/>
            <p:nvPr/>
          </p:nvSpPr>
          <p:spPr>
            <a:xfrm>
              <a:off x="7177182" y="3632930"/>
              <a:ext cx="94615" cy="378460"/>
            </a:xfrm>
            <a:custGeom>
              <a:rect b="b" l="l" r="r" t="t"/>
              <a:pathLst>
                <a:path extrusionOk="0" h="378460" w="94615">
                  <a:moveTo>
                    <a:pt x="80867" y="17049"/>
                  </a:moveTo>
                  <a:lnTo>
                    <a:pt x="36671" y="1047"/>
                  </a:lnTo>
                  <a:lnTo>
                    <a:pt x="20764" y="0"/>
                  </a:lnTo>
                  <a:lnTo>
                    <a:pt x="12132" y="940"/>
                  </a:lnTo>
                  <a:lnTo>
                    <a:pt x="5429" y="4095"/>
                  </a:lnTo>
                  <a:lnTo>
                    <a:pt x="1178" y="11632"/>
                  </a:lnTo>
                  <a:lnTo>
                    <a:pt x="0" y="21526"/>
                  </a:lnTo>
                  <a:lnTo>
                    <a:pt x="392" y="31849"/>
                  </a:lnTo>
                  <a:lnTo>
                    <a:pt x="857" y="40671"/>
                  </a:lnTo>
                  <a:lnTo>
                    <a:pt x="2000" y="69806"/>
                  </a:lnTo>
                  <a:lnTo>
                    <a:pt x="4857" y="98869"/>
                  </a:lnTo>
                  <a:lnTo>
                    <a:pt x="8572" y="127789"/>
                  </a:lnTo>
                  <a:lnTo>
                    <a:pt x="12287" y="156495"/>
                  </a:lnTo>
                  <a:lnTo>
                    <a:pt x="14608" y="181534"/>
                  </a:lnTo>
                  <a:lnTo>
                    <a:pt x="16001" y="206501"/>
                  </a:lnTo>
                  <a:lnTo>
                    <a:pt x="16680" y="231612"/>
                  </a:lnTo>
                  <a:lnTo>
                    <a:pt x="16859" y="257079"/>
                  </a:lnTo>
                  <a:lnTo>
                    <a:pt x="17275" y="277094"/>
                  </a:lnTo>
                  <a:lnTo>
                    <a:pt x="16966" y="317408"/>
                  </a:lnTo>
                  <a:lnTo>
                    <a:pt x="14668" y="356615"/>
                  </a:lnTo>
                  <a:lnTo>
                    <a:pt x="14061" y="366248"/>
                  </a:lnTo>
                  <a:lnTo>
                    <a:pt x="13811" y="375951"/>
                  </a:lnTo>
                  <a:lnTo>
                    <a:pt x="13811" y="376713"/>
                  </a:lnTo>
                  <a:lnTo>
                    <a:pt x="13811" y="377475"/>
                  </a:lnTo>
                  <a:lnTo>
                    <a:pt x="13811" y="378237"/>
                  </a:lnTo>
                  <a:lnTo>
                    <a:pt x="24550" y="377975"/>
                  </a:lnTo>
                  <a:lnTo>
                    <a:pt x="66079" y="374130"/>
                  </a:lnTo>
                  <a:lnTo>
                    <a:pt x="84986" y="371439"/>
                  </a:lnTo>
                  <a:lnTo>
                    <a:pt x="94583" y="369093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47" name="Google Shape;2947;p40"/>
            <p:cNvGrpSpPr/>
            <p:nvPr/>
          </p:nvGrpSpPr>
          <p:grpSpPr>
            <a:xfrm>
              <a:off x="7363897" y="3686555"/>
              <a:ext cx="314179" cy="205108"/>
              <a:chOff x="7363897" y="3686555"/>
              <a:chExt cx="314179" cy="205108"/>
            </a:xfrm>
          </p:grpSpPr>
          <p:pic>
            <p:nvPicPr>
              <p:cNvPr id="2948" name="Google Shape;2948;p40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7363897" y="3732206"/>
                <a:ext cx="81447" cy="1594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9" name="Google Shape;2949;p40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7477340" y="3686555"/>
                <a:ext cx="200736" cy="19292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50" name="Google Shape;2950;p40"/>
            <p:cNvGrpSpPr/>
            <p:nvPr/>
          </p:nvGrpSpPr>
          <p:grpSpPr>
            <a:xfrm>
              <a:off x="7727277" y="3528059"/>
              <a:ext cx="618020" cy="391160"/>
              <a:chOff x="7727277" y="3528059"/>
              <a:chExt cx="618020" cy="391160"/>
            </a:xfrm>
          </p:grpSpPr>
          <p:pic>
            <p:nvPicPr>
              <p:cNvPr id="2951" name="Google Shape;2951;p40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7727277" y="3726181"/>
                <a:ext cx="142383" cy="11903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52" name="Google Shape;2952;p40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7892785" y="3652862"/>
                <a:ext cx="316655" cy="1854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53" name="Google Shape;2953;p40"/>
              <p:cNvSpPr/>
              <p:nvPr/>
            </p:nvSpPr>
            <p:spPr>
              <a:xfrm>
                <a:off x="8218932" y="3528059"/>
                <a:ext cx="126365" cy="391160"/>
              </a:xfrm>
              <a:custGeom>
                <a:rect b="b" l="l" r="r" t="t"/>
                <a:pathLst>
                  <a:path extrusionOk="0" h="391160" w="126365">
                    <a:moveTo>
                      <a:pt x="0" y="25908"/>
                    </a:moveTo>
                    <a:lnTo>
                      <a:pt x="36861" y="8227"/>
                    </a:lnTo>
                    <a:lnTo>
                      <a:pt x="74676" y="1143"/>
                    </a:lnTo>
                    <a:lnTo>
                      <a:pt x="98298" y="0"/>
                    </a:lnTo>
                    <a:lnTo>
                      <a:pt x="106370" y="190"/>
                    </a:lnTo>
                    <a:lnTo>
                      <a:pt x="126015" y="42672"/>
                    </a:lnTo>
                    <a:lnTo>
                      <a:pt x="125980" y="58269"/>
                    </a:lnTo>
                    <a:lnTo>
                      <a:pt x="125730" y="73152"/>
                    </a:lnTo>
                    <a:lnTo>
                      <a:pt x="125658" y="98167"/>
                    </a:lnTo>
                    <a:lnTo>
                      <a:pt x="124587" y="122967"/>
                    </a:lnTo>
                    <a:lnTo>
                      <a:pt x="122943" y="147625"/>
                    </a:lnTo>
                    <a:lnTo>
                      <a:pt x="121158" y="172212"/>
                    </a:lnTo>
                    <a:lnTo>
                      <a:pt x="118931" y="201239"/>
                    </a:lnTo>
                    <a:lnTo>
                      <a:pt x="117633" y="230124"/>
                    </a:lnTo>
                    <a:lnTo>
                      <a:pt x="116764" y="259008"/>
                    </a:lnTo>
                    <a:lnTo>
                      <a:pt x="115824" y="288036"/>
                    </a:lnTo>
                    <a:lnTo>
                      <a:pt x="115335" y="303573"/>
                    </a:lnTo>
                    <a:lnTo>
                      <a:pt x="114776" y="319182"/>
                    </a:lnTo>
                    <a:lnTo>
                      <a:pt x="113788" y="334648"/>
                    </a:lnTo>
                    <a:lnTo>
                      <a:pt x="112014" y="349758"/>
                    </a:lnTo>
                    <a:lnTo>
                      <a:pt x="111252" y="356616"/>
                    </a:lnTo>
                    <a:lnTo>
                      <a:pt x="109728" y="367284"/>
                    </a:lnTo>
                    <a:lnTo>
                      <a:pt x="107442" y="374142"/>
                    </a:lnTo>
                    <a:lnTo>
                      <a:pt x="105918" y="377190"/>
                    </a:lnTo>
                    <a:lnTo>
                      <a:pt x="105156" y="377190"/>
                    </a:lnTo>
                    <a:lnTo>
                      <a:pt x="102108" y="377190"/>
                    </a:lnTo>
                    <a:lnTo>
                      <a:pt x="93976" y="378535"/>
                    </a:lnTo>
                    <a:lnTo>
                      <a:pt x="85629" y="379380"/>
                    </a:lnTo>
                    <a:lnTo>
                      <a:pt x="77140" y="380083"/>
                    </a:lnTo>
                    <a:lnTo>
                      <a:pt x="68580" y="381000"/>
                    </a:lnTo>
                    <a:lnTo>
                      <a:pt x="51661" y="383940"/>
                    </a:lnTo>
                    <a:lnTo>
                      <a:pt x="34956" y="386810"/>
                    </a:lnTo>
                    <a:lnTo>
                      <a:pt x="18109" y="389251"/>
                    </a:lnTo>
                    <a:lnTo>
                      <a:pt x="762" y="39090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54" name="Google Shape;2954;p40"/>
            <p:cNvSpPr/>
            <p:nvPr/>
          </p:nvSpPr>
          <p:spPr>
            <a:xfrm>
              <a:off x="8535923" y="3794759"/>
              <a:ext cx="22225" cy="22225"/>
            </a:xfrm>
            <a:custGeom>
              <a:rect b="b" l="l" r="r" t="t"/>
              <a:pathLst>
                <a:path extrusionOk="0" h="22225" w="22225">
                  <a:moveTo>
                    <a:pt x="0" y="4571"/>
                  </a:moveTo>
                  <a:lnTo>
                    <a:pt x="0" y="16763"/>
                  </a:lnTo>
                  <a:lnTo>
                    <a:pt x="5334" y="22097"/>
                  </a:lnTo>
                  <a:lnTo>
                    <a:pt x="16764" y="22097"/>
                  </a:lnTo>
                  <a:lnTo>
                    <a:pt x="22098" y="16763"/>
                  </a:lnTo>
                  <a:lnTo>
                    <a:pt x="22098" y="10667"/>
                  </a:lnTo>
                  <a:lnTo>
                    <a:pt x="22098" y="4571"/>
                  </a:lnTo>
                  <a:lnTo>
                    <a:pt x="16764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55" name="Google Shape;2955;p40"/>
            <p:cNvGrpSpPr/>
            <p:nvPr/>
          </p:nvGrpSpPr>
          <p:grpSpPr>
            <a:xfrm>
              <a:off x="5048846" y="4434675"/>
              <a:ext cx="501726" cy="231216"/>
              <a:chOff x="5048846" y="4434675"/>
              <a:chExt cx="501726" cy="231216"/>
            </a:xfrm>
          </p:grpSpPr>
          <p:pic>
            <p:nvPicPr>
              <p:cNvPr id="2956" name="Google Shape;2956;p40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5048846" y="4456773"/>
                <a:ext cx="288366" cy="2091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57" name="Google Shape;2957;p40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5372518" y="4434675"/>
                <a:ext cx="178054" cy="2031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58" name="Google Shape;2958;p40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5888880" y="4408004"/>
              <a:ext cx="366221" cy="2129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9" name="Google Shape;2959;p40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6514934" y="4428078"/>
              <a:ext cx="283794" cy="1594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60" name="Google Shape;2960;p40"/>
            <p:cNvGrpSpPr/>
            <p:nvPr/>
          </p:nvGrpSpPr>
          <p:grpSpPr>
            <a:xfrm>
              <a:off x="6986613" y="4418887"/>
              <a:ext cx="255600" cy="149467"/>
              <a:chOff x="6986613" y="4418887"/>
              <a:chExt cx="255600" cy="149467"/>
            </a:xfrm>
          </p:grpSpPr>
          <p:pic>
            <p:nvPicPr>
              <p:cNvPr id="2961" name="Google Shape;2961;p40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6986613" y="4433912"/>
                <a:ext cx="145776" cy="1344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62" name="Google Shape;2962;p40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7151967" y="4418887"/>
                <a:ext cx="90246" cy="1273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63" name="Google Shape;2963;p40"/>
            <p:cNvGrpSpPr/>
            <p:nvPr/>
          </p:nvGrpSpPr>
          <p:grpSpPr>
            <a:xfrm>
              <a:off x="7485125" y="4296752"/>
              <a:ext cx="348399" cy="246037"/>
              <a:chOff x="7485125" y="4296752"/>
              <a:chExt cx="348399" cy="246037"/>
            </a:xfrm>
          </p:grpSpPr>
          <p:sp>
            <p:nvSpPr>
              <p:cNvPr id="2964" name="Google Shape;2964;p40"/>
              <p:cNvSpPr/>
              <p:nvPr/>
            </p:nvSpPr>
            <p:spPr>
              <a:xfrm>
                <a:off x="7485125" y="4305300"/>
                <a:ext cx="19050" cy="237489"/>
              </a:xfrm>
              <a:custGeom>
                <a:rect b="b" l="l" r="r" t="t"/>
                <a:pathLst>
                  <a:path extrusionOk="0" h="237489" w="19050">
                    <a:moveTo>
                      <a:pt x="0" y="0"/>
                    </a:moveTo>
                    <a:lnTo>
                      <a:pt x="1143" y="39719"/>
                    </a:lnTo>
                    <a:lnTo>
                      <a:pt x="4572" y="80010"/>
                    </a:lnTo>
                    <a:lnTo>
                      <a:pt x="7179" y="105275"/>
                    </a:lnTo>
                    <a:lnTo>
                      <a:pt x="9429" y="130683"/>
                    </a:lnTo>
                    <a:lnTo>
                      <a:pt x="11537" y="156090"/>
                    </a:lnTo>
                    <a:lnTo>
                      <a:pt x="13716" y="181356"/>
                    </a:lnTo>
                    <a:lnTo>
                      <a:pt x="14442" y="195512"/>
                    </a:lnTo>
                    <a:lnTo>
                      <a:pt x="15525" y="209454"/>
                    </a:lnTo>
                    <a:lnTo>
                      <a:pt x="17037" y="223254"/>
                    </a:lnTo>
                    <a:lnTo>
                      <a:pt x="19050" y="23698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65" name="Google Shape;2965;p40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7540110" y="4296752"/>
                <a:ext cx="293414" cy="2157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66" name="Google Shape;2966;p40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8075510" y="4242650"/>
              <a:ext cx="249504" cy="2274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7" name="Google Shape;2967;p40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8435175" y="4230268"/>
              <a:ext cx="78042" cy="155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8" name="Google Shape;2968;p40"/>
            <p:cNvSpPr/>
            <p:nvPr/>
          </p:nvSpPr>
          <p:spPr>
            <a:xfrm>
              <a:off x="8477250" y="4459985"/>
              <a:ext cx="11429" cy="5079"/>
            </a:xfrm>
            <a:custGeom>
              <a:rect b="b" l="l" r="r" t="t"/>
              <a:pathLst>
                <a:path extrusionOk="0" h="5079" w="11429">
                  <a:moveTo>
                    <a:pt x="11429" y="4572"/>
                  </a:moveTo>
                  <a:lnTo>
                    <a:pt x="7619" y="3048"/>
                  </a:lnTo>
                  <a:lnTo>
                    <a:pt x="3809" y="1524"/>
                  </a:lnTo>
                  <a:lnTo>
                    <a:pt x="0" y="0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69" name="Google Shape;2969;p40"/>
            <p:cNvGrpSpPr/>
            <p:nvPr/>
          </p:nvGrpSpPr>
          <p:grpSpPr>
            <a:xfrm>
              <a:off x="4101083" y="5442965"/>
              <a:ext cx="168782" cy="123189"/>
              <a:chOff x="4101083" y="5442965"/>
              <a:chExt cx="168782" cy="123189"/>
            </a:xfrm>
          </p:grpSpPr>
          <p:sp>
            <p:nvSpPr>
              <p:cNvPr id="2970" name="Google Shape;2970;p40"/>
              <p:cNvSpPr/>
              <p:nvPr/>
            </p:nvSpPr>
            <p:spPr>
              <a:xfrm>
                <a:off x="4101083" y="5496305"/>
                <a:ext cx="97154" cy="5714"/>
              </a:xfrm>
              <a:custGeom>
                <a:rect b="b" l="l" r="r" t="t"/>
                <a:pathLst>
                  <a:path extrusionOk="0" h="5714" w="97154">
                    <a:moveTo>
                      <a:pt x="0" y="3810"/>
                    </a:moveTo>
                    <a:lnTo>
                      <a:pt x="10739" y="4691"/>
                    </a:lnTo>
                    <a:lnTo>
                      <a:pt x="21336" y="5143"/>
                    </a:lnTo>
                    <a:lnTo>
                      <a:pt x="31932" y="5310"/>
                    </a:lnTo>
                    <a:lnTo>
                      <a:pt x="42672" y="5334"/>
                    </a:lnTo>
                    <a:lnTo>
                      <a:pt x="52959" y="5322"/>
                    </a:lnTo>
                    <a:lnTo>
                      <a:pt x="63245" y="5238"/>
                    </a:lnTo>
                    <a:lnTo>
                      <a:pt x="73532" y="5012"/>
                    </a:lnTo>
                    <a:lnTo>
                      <a:pt x="83820" y="4572"/>
                    </a:lnTo>
                    <a:lnTo>
                      <a:pt x="87630" y="4572"/>
                    </a:lnTo>
                    <a:lnTo>
                      <a:pt x="95250" y="5334"/>
                    </a:lnTo>
                    <a:lnTo>
                      <a:pt x="96774" y="2286"/>
                    </a:lnTo>
                    <a:lnTo>
                      <a:pt x="96774" y="1524"/>
                    </a:lnTo>
                    <a:lnTo>
                      <a:pt x="96012" y="762"/>
                    </a:lnTo>
                    <a:lnTo>
                      <a:pt x="96012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1" name="Google Shape;2971;p40"/>
              <p:cNvSpPr/>
              <p:nvPr/>
            </p:nvSpPr>
            <p:spPr>
              <a:xfrm>
                <a:off x="4191761" y="5442965"/>
                <a:ext cx="78104" cy="123189"/>
              </a:xfrm>
              <a:custGeom>
                <a:rect b="b" l="l" r="r" t="t"/>
                <a:pathLst>
                  <a:path extrusionOk="0" h="123189" w="78104">
                    <a:moveTo>
                      <a:pt x="0" y="0"/>
                    </a:moveTo>
                    <a:lnTo>
                      <a:pt x="9489" y="3714"/>
                    </a:lnTo>
                    <a:lnTo>
                      <a:pt x="18764" y="6857"/>
                    </a:lnTo>
                    <a:lnTo>
                      <a:pt x="28182" y="9429"/>
                    </a:lnTo>
                    <a:lnTo>
                      <a:pt x="38100" y="11429"/>
                    </a:lnTo>
                    <a:lnTo>
                      <a:pt x="44958" y="12930"/>
                    </a:lnTo>
                    <a:lnTo>
                      <a:pt x="75438" y="27431"/>
                    </a:lnTo>
                    <a:lnTo>
                      <a:pt x="77724" y="35813"/>
                    </a:lnTo>
                    <a:lnTo>
                      <a:pt x="55411" y="68508"/>
                    </a:lnTo>
                    <a:lnTo>
                      <a:pt x="37338" y="89630"/>
                    </a:lnTo>
                    <a:lnTo>
                      <a:pt x="30789" y="97285"/>
                    </a:lnTo>
                    <a:lnTo>
                      <a:pt x="24384" y="105155"/>
                    </a:lnTo>
                    <a:lnTo>
                      <a:pt x="19050" y="111252"/>
                    </a:lnTo>
                    <a:lnTo>
                      <a:pt x="13716" y="117348"/>
                    </a:lnTo>
                    <a:lnTo>
                      <a:pt x="6858" y="12268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972" name="Google Shape;2972;p40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4953596" y="5355932"/>
              <a:ext cx="132156" cy="18397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73" name="Google Shape;2973;p40"/>
            <p:cNvGrpSpPr/>
            <p:nvPr/>
          </p:nvGrpSpPr>
          <p:grpSpPr>
            <a:xfrm>
              <a:off x="5142572" y="5296496"/>
              <a:ext cx="837768" cy="330714"/>
              <a:chOff x="5142572" y="5296496"/>
              <a:chExt cx="837768" cy="330714"/>
            </a:xfrm>
          </p:grpSpPr>
          <p:pic>
            <p:nvPicPr>
              <p:cNvPr id="2974" name="Google Shape;2974;p40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5142572" y="5350598"/>
                <a:ext cx="115392" cy="177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5" name="Google Shape;2975;p40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5281435" y="5344895"/>
                <a:ext cx="182269" cy="1797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6" name="Google Shape;2976;p40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5499188" y="5351360"/>
                <a:ext cx="101676" cy="1687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7" name="Google Shape;2977;p40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5624918" y="5346788"/>
                <a:ext cx="131394" cy="1626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8" name="Google Shape;2978;p40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5782521" y="5296496"/>
                <a:ext cx="197819" cy="1801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79" name="Google Shape;2979;p40"/>
              <p:cNvSpPr/>
              <p:nvPr/>
            </p:nvSpPr>
            <p:spPr>
              <a:xfrm>
                <a:off x="5223510" y="5526881"/>
                <a:ext cx="718185" cy="100329"/>
              </a:xfrm>
              <a:custGeom>
                <a:rect b="b" l="l" r="r" t="t"/>
                <a:pathLst>
                  <a:path extrusionOk="0" h="100329" w="718185">
                    <a:moveTo>
                      <a:pt x="0" y="95916"/>
                    </a:moveTo>
                    <a:lnTo>
                      <a:pt x="20002" y="98012"/>
                    </a:lnTo>
                    <a:lnTo>
                      <a:pt x="40005" y="99536"/>
                    </a:lnTo>
                    <a:lnTo>
                      <a:pt x="60007" y="100203"/>
                    </a:lnTo>
                    <a:lnTo>
                      <a:pt x="80010" y="99726"/>
                    </a:lnTo>
                    <a:lnTo>
                      <a:pt x="152685" y="91821"/>
                    </a:lnTo>
                    <a:lnTo>
                      <a:pt x="224790" y="79914"/>
                    </a:lnTo>
                    <a:lnTo>
                      <a:pt x="272224" y="71794"/>
                    </a:lnTo>
                    <a:lnTo>
                      <a:pt x="319659" y="63531"/>
                    </a:lnTo>
                    <a:lnTo>
                      <a:pt x="367093" y="55268"/>
                    </a:lnTo>
                    <a:lnTo>
                      <a:pt x="414528" y="47148"/>
                    </a:lnTo>
                    <a:lnTo>
                      <a:pt x="458533" y="39266"/>
                    </a:lnTo>
                    <a:lnTo>
                      <a:pt x="502539" y="31527"/>
                    </a:lnTo>
                    <a:lnTo>
                      <a:pt x="546544" y="23788"/>
                    </a:lnTo>
                    <a:lnTo>
                      <a:pt x="590550" y="15906"/>
                    </a:lnTo>
                    <a:lnTo>
                      <a:pt x="616398" y="11275"/>
                    </a:lnTo>
                    <a:lnTo>
                      <a:pt x="642461" y="6858"/>
                    </a:lnTo>
                    <a:lnTo>
                      <a:pt x="668666" y="3155"/>
                    </a:lnTo>
                    <a:lnTo>
                      <a:pt x="694944" y="666"/>
                    </a:lnTo>
                    <a:lnTo>
                      <a:pt x="702802" y="297"/>
                    </a:lnTo>
                    <a:lnTo>
                      <a:pt x="711517" y="0"/>
                    </a:lnTo>
                    <a:lnTo>
                      <a:pt x="717661" y="988"/>
                    </a:lnTo>
                    <a:lnTo>
                      <a:pt x="717804" y="4476"/>
                    </a:lnTo>
                    <a:lnTo>
                      <a:pt x="717804" y="6762"/>
                    </a:lnTo>
                    <a:lnTo>
                      <a:pt x="716280" y="6762"/>
                    </a:lnTo>
                    <a:lnTo>
                      <a:pt x="711708" y="523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80" name="Google Shape;2980;p40"/>
            <p:cNvSpPr/>
            <p:nvPr/>
          </p:nvSpPr>
          <p:spPr>
            <a:xfrm>
              <a:off x="6161532" y="5340858"/>
              <a:ext cx="21589" cy="21589"/>
            </a:xfrm>
            <a:custGeom>
              <a:rect b="b" l="l" r="r" t="t"/>
              <a:pathLst>
                <a:path extrusionOk="0" h="21589" w="21589">
                  <a:moveTo>
                    <a:pt x="0" y="4572"/>
                  </a:moveTo>
                  <a:lnTo>
                    <a:pt x="0" y="16764"/>
                  </a:lnTo>
                  <a:lnTo>
                    <a:pt x="4572" y="21336"/>
                  </a:lnTo>
                  <a:lnTo>
                    <a:pt x="16764" y="21336"/>
                  </a:lnTo>
                  <a:lnTo>
                    <a:pt x="21336" y="16764"/>
                  </a:lnTo>
                  <a:lnTo>
                    <a:pt x="21336" y="10668"/>
                  </a:lnTo>
                  <a:lnTo>
                    <a:pt x="21336" y="4572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40"/>
            <p:cNvSpPr/>
            <p:nvPr/>
          </p:nvSpPr>
          <p:spPr>
            <a:xfrm>
              <a:off x="6178296" y="5479541"/>
              <a:ext cx="21589" cy="21589"/>
            </a:xfrm>
            <a:custGeom>
              <a:rect b="b" l="l" r="r" t="t"/>
              <a:pathLst>
                <a:path extrusionOk="0" h="21589" w="21589">
                  <a:moveTo>
                    <a:pt x="0" y="4572"/>
                  </a:moveTo>
                  <a:lnTo>
                    <a:pt x="0" y="16764"/>
                  </a:lnTo>
                  <a:lnTo>
                    <a:pt x="4572" y="21336"/>
                  </a:lnTo>
                  <a:lnTo>
                    <a:pt x="16764" y="21336"/>
                  </a:lnTo>
                  <a:lnTo>
                    <a:pt x="21336" y="16764"/>
                  </a:lnTo>
                  <a:lnTo>
                    <a:pt x="21336" y="10668"/>
                  </a:lnTo>
                  <a:lnTo>
                    <a:pt x="21336" y="4572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82" name="Google Shape;2982;p40"/>
            <p:cNvGrpSpPr/>
            <p:nvPr/>
          </p:nvGrpSpPr>
          <p:grpSpPr>
            <a:xfrm>
              <a:off x="6577418" y="5202008"/>
              <a:ext cx="437718" cy="339420"/>
              <a:chOff x="6577418" y="5202008"/>
              <a:chExt cx="437718" cy="339420"/>
            </a:xfrm>
          </p:grpSpPr>
          <p:pic>
            <p:nvPicPr>
              <p:cNvPr id="2983" name="Google Shape;2983;p40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6577418" y="5326976"/>
                <a:ext cx="192354" cy="2144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4" name="Google Shape;2984;p40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6803732" y="5202008"/>
                <a:ext cx="211404" cy="311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85" name="Google Shape;2985;p40"/>
            <p:cNvGrpSpPr/>
            <p:nvPr/>
          </p:nvGrpSpPr>
          <p:grpSpPr>
            <a:xfrm>
              <a:off x="7331703" y="5302758"/>
              <a:ext cx="738803" cy="264160"/>
              <a:chOff x="7331703" y="5302758"/>
              <a:chExt cx="738803" cy="264160"/>
            </a:xfrm>
          </p:grpSpPr>
          <p:pic>
            <p:nvPicPr>
              <p:cNvPr id="2986" name="Google Shape;2986;p40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7331703" y="5320119"/>
                <a:ext cx="341039" cy="2143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87" name="Google Shape;2987;p40"/>
              <p:cNvSpPr/>
              <p:nvPr/>
            </p:nvSpPr>
            <p:spPr>
              <a:xfrm>
                <a:off x="7694675" y="5302758"/>
                <a:ext cx="5715" cy="264160"/>
              </a:xfrm>
              <a:custGeom>
                <a:rect b="b" l="l" r="r" t="t"/>
                <a:pathLst>
                  <a:path extrusionOk="0" h="264160" w="5715">
                    <a:moveTo>
                      <a:pt x="0" y="0"/>
                    </a:moveTo>
                    <a:lnTo>
                      <a:pt x="2286" y="48482"/>
                    </a:lnTo>
                    <a:lnTo>
                      <a:pt x="4572" y="97536"/>
                    </a:lnTo>
                    <a:lnTo>
                      <a:pt x="5524" y="147828"/>
                    </a:lnTo>
                    <a:lnTo>
                      <a:pt x="5429" y="172974"/>
                    </a:lnTo>
                    <a:lnTo>
                      <a:pt x="5334" y="198120"/>
                    </a:lnTo>
                    <a:lnTo>
                      <a:pt x="5322" y="214681"/>
                    </a:lnTo>
                    <a:lnTo>
                      <a:pt x="5238" y="231171"/>
                    </a:lnTo>
                    <a:lnTo>
                      <a:pt x="5012" y="247519"/>
                    </a:lnTo>
                    <a:lnTo>
                      <a:pt x="4572" y="263652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88" name="Google Shape;2988;p40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7686926" y="5329263"/>
                <a:ext cx="383580" cy="1519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89" name="Google Shape;2989;p40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8479370" y="5179148"/>
              <a:ext cx="331038" cy="406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0" name="Google Shape;2990;p40"/>
            <p:cNvPicPr preferRelativeResize="0"/>
            <p:nvPr/>
          </p:nvPicPr>
          <p:blipFill rotWithShape="1">
            <a:blip r:embed="rId50">
              <a:alphaModFix/>
            </a:blip>
            <a:srcRect b="0" l="0" r="0" t="0"/>
            <a:stretch/>
          </p:blipFill>
          <p:spPr>
            <a:xfrm>
              <a:off x="8986863" y="5303223"/>
              <a:ext cx="129870" cy="1833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91" name="Google Shape;2991;p40"/>
            <p:cNvGrpSpPr/>
            <p:nvPr/>
          </p:nvGrpSpPr>
          <p:grpSpPr>
            <a:xfrm>
              <a:off x="9262872" y="5125973"/>
              <a:ext cx="651637" cy="411861"/>
              <a:chOff x="9262872" y="5125973"/>
              <a:chExt cx="651637" cy="411861"/>
            </a:xfrm>
          </p:grpSpPr>
          <p:sp>
            <p:nvSpPr>
              <p:cNvPr id="2992" name="Google Shape;2992;p40"/>
              <p:cNvSpPr/>
              <p:nvPr/>
            </p:nvSpPr>
            <p:spPr>
              <a:xfrm>
                <a:off x="9262872" y="5253227"/>
                <a:ext cx="83184" cy="180339"/>
              </a:xfrm>
              <a:custGeom>
                <a:rect b="b" l="l" r="r" t="t"/>
                <a:pathLst>
                  <a:path extrusionOk="0" h="180339" w="83184">
                    <a:moveTo>
                      <a:pt x="83057" y="0"/>
                    </a:moveTo>
                    <a:lnTo>
                      <a:pt x="72270" y="18442"/>
                    </a:lnTo>
                    <a:lnTo>
                      <a:pt x="62483" y="37242"/>
                    </a:lnTo>
                    <a:lnTo>
                      <a:pt x="53268" y="56471"/>
                    </a:lnTo>
                    <a:lnTo>
                      <a:pt x="44195" y="76200"/>
                    </a:lnTo>
                    <a:lnTo>
                      <a:pt x="35182" y="95642"/>
                    </a:lnTo>
                    <a:lnTo>
                      <a:pt x="17728" y="134814"/>
                    </a:lnTo>
                    <a:lnTo>
                      <a:pt x="1857" y="173331"/>
                    </a:lnTo>
                    <a:lnTo>
                      <a:pt x="0" y="179832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3" name="Google Shape;2993;p40"/>
              <p:cNvSpPr/>
              <p:nvPr/>
            </p:nvSpPr>
            <p:spPr>
              <a:xfrm>
                <a:off x="9346692" y="5257799"/>
                <a:ext cx="52704" cy="158114"/>
              </a:xfrm>
              <a:custGeom>
                <a:rect b="b" l="l" r="r" t="t"/>
                <a:pathLst>
                  <a:path extrusionOk="0" h="158114" w="52704">
                    <a:moveTo>
                      <a:pt x="0" y="0"/>
                    </a:moveTo>
                    <a:lnTo>
                      <a:pt x="250" y="10989"/>
                    </a:lnTo>
                    <a:lnTo>
                      <a:pt x="857" y="22193"/>
                    </a:lnTo>
                    <a:lnTo>
                      <a:pt x="1607" y="33539"/>
                    </a:lnTo>
                    <a:lnTo>
                      <a:pt x="2286" y="44958"/>
                    </a:lnTo>
                    <a:lnTo>
                      <a:pt x="9144" y="86106"/>
                    </a:lnTo>
                    <a:lnTo>
                      <a:pt x="27146" y="94035"/>
                    </a:lnTo>
                    <a:lnTo>
                      <a:pt x="33528" y="92201"/>
                    </a:lnTo>
                    <a:lnTo>
                      <a:pt x="52578" y="54863"/>
                    </a:lnTo>
                    <a:lnTo>
                      <a:pt x="51816" y="48005"/>
                    </a:lnTo>
                    <a:lnTo>
                      <a:pt x="51816" y="41909"/>
                    </a:lnTo>
                    <a:lnTo>
                      <a:pt x="48006" y="48005"/>
                    </a:lnTo>
                    <a:lnTo>
                      <a:pt x="50292" y="51053"/>
                    </a:lnTo>
                    <a:lnTo>
                      <a:pt x="50292" y="58673"/>
                    </a:lnTo>
                    <a:lnTo>
                      <a:pt x="50411" y="75259"/>
                    </a:lnTo>
                    <a:lnTo>
                      <a:pt x="50673" y="91916"/>
                    </a:lnTo>
                    <a:lnTo>
                      <a:pt x="50934" y="108715"/>
                    </a:lnTo>
                    <a:lnTo>
                      <a:pt x="51054" y="125730"/>
                    </a:lnTo>
                    <a:lnTo>
                      <a:pt x="51542" y="132766"/>
                    </a:lnTo>
                    <a:lnTo>
                      <a:pt x="52101" y="142017"/>
                    </a:lnTo>
                    <a:lnTo>
                      <a:pt x="51375" y="151126"/>
                    </a:lnTo>
                    <a:lnTo>
                      <a:pt x="48006" y="157734"/>
                    </a:lnTo>
                    <a:lnTo>
                      <a:pt x="47244" y="157734"/>
                    </a:lnTo>
                    <a:lnTo>
                      <a:pt x="46482" y="157734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4" name="Google Shape;2994;p40"/>
              <p:cNvSpPr/>
              <p:nvPr/>
            </p:nvSpPr>
            <p:spPr>
              <a:xfrm>
                <a:off x="9326118" y="5125973"/>
                <a:ext cx="63500" cy="106679"/>
              </a:xfrm>
              <a:custGeom>
                <a:rect b="b" l="l" r="r" t="t"/>
                <a:pathLst>
                  <a:path extrusionOk="0" h="106679" w="63500">
                    <a:moveTo>
                      <a:pt x="0" y="41148"/>
                    </a:moveTo>
                    <a:lnTo>
                      <a:pt x="7870" y="32587"/>
                    </a:lnTo>
                    <a:lnTo>
                      <a:pt x="15525" y="24098"/>
                    </a:lnTo>
                    <a:lnTo>
                      <a:pt x="23038" y="15751"/>
                    </a:lnTo>
                    <a:lnTo>
                      <a:pt x="30479" y="7620"/>
                    </a:lnTo>
                    <a:lnTo>
                      <a:pt x="32765" y="5334"/>
                    </a:lnTo>
                    <a:lnTo>
                      <a:pt x="38099" y="762"/>
                    </a:lnTo>
                    <a:lnTo>
                      <a:pt x="39623" y="0"/>
                    </a:lnTo>
                    <a:lnTo>
                      <a:pt x="42671" y="6096"/>
                    </a:lnTo>
                    <a:lnTo>
                      <a:pt x="44195" y="14478"/>
                    </a:lnTo>
                    <a:lnTo>
                      <a:pt x="46481" y="22860"/>
                    </a:lnTo>
                    <a:lnTo>
                      <a:pt x="50089" y="37147"/>
                    </a:lnTo>
                    <a:lnTo>
                      <a:pt x="53054" y="51435"/>
                    </a:lnTo>
                    <a:lnTo>
                      <a:pt x="55590" y="65722"/>
                    </a:lnTo>
                    <a:lnTo>
                      <a:pt x="57912" y="80010"/>
                    </a:lnTo>
                    <a:lnTo>
                      <a:pt x="59388" y="88677"/>
                    </a:lnTo>
                    <a:lnTo>
                      <a:pt x="60579" y="95059"/>
                    </a:lnTo>
                    <a:lnTo>
                      <a:pt x="61769" y="100584"/>
                    </a:lnTo>
                    <a:lnTo>
                      <a:pt x="63246" y="10668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5" name="Google Shape;2995;p40"/>
              <p:cNvSpPr/>
              <p:nvPr/>
            </p:nvSpPr>
            <p:spPr>
              <a:xfrm>
                <a:off x="9391650" y="5444489"/>
                <a:ext cx="55245" cy="93345"/>
              </a:xfrm>
              <a:custGeom>
                <a:rect b="b" l="l" r="r" t="t"/>
                <a:pathLst>
                  <a:path extrusionOk="0" h="93345" w="55245">
                    <a:moveTo>
                      <a:pt x="39624" y="54101"/>
                    </a:moveTo>
                    <a:lnTo>
                      <a:pt x="39183" y="40826"/>
                    </a:lnTo>
                    <a:lnTo>
                      <a:pt x="38957" y="27336"/>
                    </a:lnTo>
                    <a:lnTo>
                      <a:pt x="38873" y="13704"/>
                    </a:lnTo>
                    <a:lnTo>
                      <a:pt x="38862" y="0"/>
                    </a:lnTo>
                    <a:lnTo>
                      <a:pt x="34313" y="5310"/>
                    </a:lnTo>
                    <a:lnTo>
                      <a:pt x="10477" y="48672"/>
                    </a:lnTo>
                    <a:lnTo>
                      <a:pt x="2286" y="74675"/>
                    </a:lnTo>
                    <a:lnTo>
                      <a:pt x="0" y="83057"/>
                    </a:lnTo>
                    <a:lnTo>
                      <a:pt x="0" y="91439"/>
                    </a:lnTo>
                    <a:lnTo>
                      <a:pt x="9906" y="92963"/>
                    </a:lnTo>
                    <a:lnTo>
                      <a:pt x="35754" y="62805"/>
                    </a:lnTo>
                    <a:lnTo>
                      <a:pt x="42493" y="44303"/>
                    </a:lnTo>
                    <a:lnTo>
                      <a:pt x="45720" y="35051"/>
                    </a:lnTo>
                    <a:lnTo>
                      <a:pt x="48006" y="31241"/>
                    </a:lnTo>
                    <a:lnTo>
                      <a:pt x="48768" y="30479"/>
                    </a:lnTo>
                    <a:lnTo>
                      <a:pt x="48768" y="27431"/>
                    </a:lnTo>
                    <a:lnTo>
                      <a:pt x="48696" y="38611"/>
                    </a:lnTo>
                    <a:lnTo>
                      <a:pt x="48768" y="49434"/>
                    </a:lnTo>
                    <a:lnTo>
                      <a:pt x="49410" y="60114"/>
                    </a:lnTo>
                    <a:lnTo>
                      <a:pt x="51054" y="70865"/>
                    </a:lnTo>
                    <a:lnTo>
                      <a:pt x="52578" y="77723"/>
                    </a:lnTo>
                    <a:lnTo>
                      <a:pt x="52578" y="79247"/>
                    </a:lnTo>
                    <a:lnTo>
                      <a:pt x="54864" y="83057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6" name="Google Shape;2996;p40"/>
              <p:cNvSpPr/>
              <p:nvPr/>
            </p:nvSpPr>
            <p:spPr>
              <a:xfrm>
                <a:off x="9466326" y="5467349"/>
                <a:ext cx="52704" cy="59054"/>
              </a:xfrm>
              <a:custGeom>
                <a:rect b="b" l="l" r="r" t="t"/>
                <a:pathLst>
                  <a:path extrusionOk="0" h="59054" w="52704">
                    <a:moveTo>
                      <a:pt x="12192" y="15240"/>
                    </a:moveTo>
                    <a:lnTo>
                      <a:pt x="6107" y="24991"/>
                    </a:lnTo>
                    <a:lnTo>
                      <a:pt x="2381" y="32099"/>
                    </a:lnTo>
                    <a:lnTo>
                      <a:pt x="511" y="39350"/>
                    </a:lnTo>
                    <a:lnTo>
                      <a:pt x="0" y="49530"/>
                    </a:lnTo>
                    <a:lnTo>
                      <a:pt x="0" y="56388"/>
                    </a:lnTo>
                    <a:lnTo>
                      <a:pt x="762" y="54864"/>
                    </a:lnTo>
                    <a:lnTo>
                      <a:pt x="3810" y="58674"/>
                    </a:lnTo>
                    <a:lnTo>
                      <a:pt x="6858" y="54102"/>
                    </a:lnTo>
                    <a:lnTo>
                      <a:pt x="6096" y="51054"/>
                    </a:lnTo>
                    <a:lnTo>
                      <a:pt x="7620" y="44196"/>
                    </a:lnTo>
                    <a:lnTo>
                      <a:pt x="21336" y="5334"/>
                    </a:lnTo>
                    <a:lnTo>
                      <a:pt x="28194" y="0"/>
                    </a:lnTo>
                    <a:lnTo>
                      <a:pt x="35814" y="1524"/>
                    </a:lnTo>
                    <a:lnTo>
                      <a:pt x="44196" y="3810"/>
                    </a:lnTo>
                    <a:lnTo>
                      <a:pt x="47244" y="16002"/>
                    </a:lnTo>
                    <a:lnTo>
                      <a:pt x="49530" y="22860"/>
                    </a:lnTo>
                    <a:lnTo>
                      <a:pt x="51816" y="31242"/>
                    </a:lnTo>
                    <a:lnTo>
                      <a:pt x="51816" y="39624"/>
                    </a:lnTo>
                    <a:lnTo>
                      <a:pt x="52578" y="48006"/>
                    </a:lnTo>
                    <a:lnTo>
                      <a:pt x="52578" y="48768"/>
                    </a:lnTo>
                    <a:lnTo>
                      <a:pt x="52578" y="50292"/>
                    </a:lnTo>
                    <a:lnTo>
                      <a:pt x="52578" y="51054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7" name="Google Shape;2997;p40"/>
              <p:cNvSpPr/>
              <p:nvPr/>
            </p:nvSpPr>
            <p:spPr>
              <a:xfrm>
                <a:off x="9544812" y="5452109"/>
                <a:ext cx="39370" cy="71120"/>
              </a:xfrm>
              <a:custGeom>
                <a:rect b="b" l="l" r="r" t="t"/>
                <a:pathLst>
                  <a:path extrusionOk="0" h="71120" w="39370">
                    <a:moveTo>
                      <a:pt x="2285" y="6095"/>
                    </a:moveTo>
                    <a:lnTo>
                      <a:pt x="1285" y="15811"/>
                    </a:lnTo>
                    <a:lnTo>
                      <a:pt x="571" y="25526"/>
                    </a:lnTo>
                    <a:lnTo>
                      <a:pt x="142" y="35242"/>
                    </a:lnTo>
                    <a:lnTo>
                      <a:pt x="0" y="44957"/>
                    </a:lnTo>
                    <a:lnTo>
                      <a:pt x="59" y="52411"/>
                    </a:lnTo>
                    <a:lnTo>
                      <a:pt x="1047" y="59435"/>
                    </a:lnTo>
                    <a:lnTo>
                      <a:pt x="4179" y="65317"/>
                    </a:lnTo>
                    <a:lnTo>
                      <a:pt x="10667" y="69341"/>
                    </a:lnTo>
                    <a:lnTo>
                      <a:pt x="17895" y="70568"/>
                    </a:lnTo>
                    <a:lnTo>
                      <a:pt x="24479" y="68865"/>
                    </a:lnTo>
                    <a:lnTo>
                      <a:pt x="30063" y="64734"/>
                    </a:lnTo>
                    <a:lnTo>
                      <a:pt x="34289" y="58673"/>
                    </a:lnTo>
                    <a:lnTo>
                      <a:pt x="37849" y="49839"/>
                    </a:lnTo>
                    <a:lnTo>
                      <a:pt x="39338" y="40004"/>
                    </a:lnTo>
                    <a:lnTo>
                      <a:pt x="38683" y="30170"/>
                    </a:lnTo>
                    <a:lnTo>
                      <a:pt x="35813" y="21335"/>
                    </a:lnTo>
                    <a:lnTo>
                      <a:pt x="31480" y="14573"/>
                    </a:lnTo>
                    <a:lnTo>
                      <a:pt x="25717" y="8953"/>
                    </a:lnTo>
                    <a:lnTo>
                      <a:pt x="19097" y="4190"/>
                    </a:lnTo>
                    <a:lnTo>
                      <a:pt x="12191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8" name="Google Shape;2998;p40"/>
              <p:cNvSpPr/>
              <p:nvPr/>
            </p:nvSpPr>
            <p:spPr>
              <a:xfrm>
                <a:off x="9614154" y="5413247"/>
                <a:ext cx="6984" cy="96520"/>
              </a:xfrm>
              <a:custGeom>
                <a:rect b="b" l="l" r="r" t="t"/>
                <a:pathLst>
                  <a:path extrusionOk="0" h="96520" w="6984">
                    <a:moveTo>
                      <a:pt x="5333" y="0"/>
                    </a:moveTo>
                    <a:lnTo>
                      <a:pt x="6798" y="14454"/>
                    </a:lnTo>
                    <a:lnTo>
                      <a:pt x="6762" y="27051"/>
                    </a:lnTo>
                    <a:lnTo>
                      <a:pt x="5441" y="39647"/>
                    </a:lnTo>
                    <a:lnTo>
                      <a:pt x="3047" y="54102"/>
                    </a:lnTo>
                    <a:lnTo>
                      <a:pt x="1607" y="64400"/>
                    </a:lnTo>
                    <a:lnTo>
                      <a:pt x="666" y="74771"/>
                    </a:lnTo>
                    <a:lnTo>
                      <a:pt x="154" y="85284"/>
                    </a:lnTo>
                    <a:lnTo>
                      <a:pt x="0" y="96012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9" name="Google Shape;2999;p40"/>
              <p:cNvSpPr/>
              <p:nvPr/>
            </p:nvSpPr>
            <p:spPr>
              <a:xfrm>
                <a:off x="9617202" y="5421629"/>
                <a:ext cx="85725" cy="93979"/>
              </a:xfrm>
              <a:custGeom>
                <a:rect b="b" l="l" r="r" t="t"/>
                <a:pathLst>
                  <a:path extrusionOk="0" h="93979" w="85725">
                    <a:moveTo>
                      <a:pt x="761" y="19050"/>
                    </a:moveTo>
                    <a:lnTo>
                      <a:pt x="761" y="9906"/>
                    </a:lnTo>
                    <a:lnTo>
                      <a:pt x="0" y="9144"/>
                    </a:lnTo>
                    <a:lnTo>
                      <a:pt x="0" y="3810"/>
                    </a:lnTo>
                    <a:lnTo>
                      <a:pt x="6857" y="1524"/>
                    </a:lnTo>
                    <a:lnTo>
                      <a:pt x="10667" y="0"/>
                    </a:lnTo>
                    <a:lnTo>
                      <a:pt x="18287" y="761"/>
                    </a:lnTo>
                    <a:lnTo>
                      <a:pt x="42481" y="41909"/>
                    </a:lnTo>
                    <a:lnTo>
                      <a:pt x="42410" y="53768"/>
                    </a:lnTo>
                    <a:lnTo>
                      <a:pt x="41909" y="64769"/>
                    </a:lnTo>
                    <a:lnTo>
                      <a:pt x="41659" y="72080"/>
                    </a:lnTo>
                    <a:lnTo>
                      <a:pt x="41052" y="79247"/>
                    </a:lnTo>
                    <a:lnTo>
                      <a:pt x="40302" y="86415"/>
                    </a:lnTo>
                    <a:lnTo>
                      <a:pt x="39623" y="93725"/>
                    </a:lnTo>
                    <a:lnTo>
                      <a:pt x="43493" y="88570"/>
                    </a:lnTo>
                    <a:lnTo>
                      <a:pt x="47148" y="83343"/>
                    </a:lnTo>
                    <a:lnTo>
                      <a:pt x="50661" y="77974"/>
                    </a:lnTo>
                    <a:lnTo>
                      <a:pt x="54101" y="72389"/>
                    </a:lnTo>
                    <a:lnTo>
                      <a:pt x="58054" y="65996"/>
                    </a:lnTo>
                    <a:lnTo>
                      <a:pt x="62864" y="58388"/>
                    </a:lnTo>
                    <a:lnTo>
                      <a:pt x="68246" y="51494"/>
                    </a:lnTo>
                    <a:lnTo>
                      <a:pt x="73913" y="47243"/>
                    </a:lnTo>
                    <a:lnTo>
                      <a:pt x="76199" y="45719"/>
                    </a:lnTo>
                    <a:lnTo>
                      <a:pt x="76961" y="45719"/>
                    </a:lnTo>
                    <a:lnTo>
                      <a:pt x="79247" y="46481"/>
                    </a:lnTo>
                    <a:lnTo>
                      <a:pt x="81533" y="51053"/>
                    </a:lnTo>
                    <a:lnTo>
                      <a:pt x="82295" y="54863"/>
                    </a:lnTo>
                    <a:lnTo>
                      <a:pt x="83057" y="60959"/>
                    </a:lnTo>
                    <a:lnTo>
                      <a:pt x="84581" y="68579"/>
                    </a:lnTo>
                    <a:lnTo>
                      <a:pt x="85343" y="76962"/>
                    </a:lnTo>
                    <a:lnTo>
                      <a:pt x="85343" y="85343"/>
                    </a:lnTo>
                    <a:lnTo>
                      <a:pt x="85343" y="88391"/>
                    </a:lnTo>
                    <a:lnTo>
                      <a:pt x="85343" y="89915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0" name="Google Shape;3000;p40"/>
              <p:cNvSpPr/>
              <p:nvPr/>
            </p:nvSpPr>
            <p:spPr>
              <a:xfrm>
                <a:off x="9738645" y="5446775"/>
                <a:ext cx="29209" cy="88900"/>
              </a:xfrm>
              <a:custGeom>
                <a:rect b="b" l="l" r="r" t="t"/>
                <a:pathLst>
                  <a:path extrusionOk="0" h="88900" w="29209">
                    <a:moveTo>
                      <a:pt x="5048" y="0"/>
                    </a:moveTo>
                    <a:lnTo>
                      <a:pt x="3167" y="11203"/>
                    </a:lnTo>
                    <a:lnTo>
                      <a:pt x="2000" y="22193"/>
                    </a:lnTo>
                    <a:lnTo>
                      <a:pt x="1404" y="33325"/>
                    </a:lnTo>
                    <a:lnTo>
                      <a:pt x="1238" y="44958"/>
                    </a:lnTo>
                    <a:lnTo>
                      <a:pt x="511" y="53411"/>
                    </a:lnTo>
                    <a:lnTo>
                      <a:pt x="0" y="62293"/>
                    </a:lnTo>
                    <a:lnTo>
                      <a:pt x="488" y="70889"/>
                    </a:lnTo>
                    <a:lnTo>
                      <a:pt x="2762" y="78486"/>
                    </a:lnTo>
                    <a:lnTo>
                      <a:pt x="6572" y="86106"/>
                    </a:lnTo>
                    <a:lnTo>
                      <a:pt x="15716" y="88392"/>
                    </a:lnTo>
                    <a:lnTo>
                      <a:pt x="23336" y="86106"/>
                    </a:lnTo>
                    <a:lnTo>
                      <a:pt x="24860" y="84582"/>
                    </a:lnTo>
                    <a:lnTo>
                      <a:pt x="26384" y="83820"/>
                    </a:lnTo>
                    <a:lnTo>
                      <a:pt x="28670" y="82296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1" name="Google Shape;3001;p40"/>
              <p:cNvSpPr/>
              <p:nvPr/>
            </p:nvSpPr>
            <p:spPr>
              <a:xfrm>
                <a:off x="9730740" y="5439155"/>
                <a:ext cx="46990" cy="38735"/>
              </a:xfrm>
              <a:custGeom>
                <a:rect b="b" l="l" r="r" t="t"/>
                <a:pathLst>
                  <a:path extrusionOk="0" h="38735" w="46990">
                    <a:moveTo>
                      <a:pt x="12953" y="29718"/>
                    </a:moveTo>
                    <a:lnTo>
                      <a:pt x="21347" y="35623"/>
                    </a:lnTo>
                    <a:lnTo>
                      <a:pt x="28098" y="38671"/>
                    </a:lnTo>
                    <a:lnTo>
                      <a:pt x="34706" y="37433"/>
                    </a:lnTo>
                    <a:lnTo>
                      <a:pt x="42671" y="30480"/>
                    </a:lnTo>
                    <a:lnTo>
                      <a:pt x="46172" y="25241"/>
                    </a:lnTo>
                    <a:lnTo>
                      <a:pt x="46672" y="20002"/>
                    </a:lnTo>
                    <a:lnTo>
                      <a:pt x="44600" y="15049"/>
                    </a:lnTo>
                    <a:lnTo>
                      <a:pt x="9143" y="762"/>
                    </a:lnTo>
                    <a:lnTo>
                      <a:pt x="4571" y="762"/>
                    </a:lnTo>
                    <a:lnTo>
                      <a:pt x="3047" y="0"/>
                    </a:lnTo>
                    <a:lnTo>
                      <a:pt x="0" y="1524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2" name="Google Shape;3002;p40"/>
              <p:cNvSpPr/>
              <p:nvPr/>
            </p:nvSpPr>
            <p:spPr>
              <a:xfrm>
                <a:off x="9791700" y="5422391"/>
                <a:ext cx="45720" cy="102235"/>
              </a:xfrm>
              <a:custGeom>
                <a:rect b="b" l="l" r="r" t="t"/>
                <a:pathLst>
                  <a:path extrusionOk="0" h="102235" w="45720">
                    <a:moveTo>
                      <a:pt x="0" y="37337"/>
                    </a:moveTo>
                    <a:lnTo>
                      <a:pt x="5976" y="33504"/>
                    </a:lnTo>
                    <a:lnTo>
                      <a:pt x="12382" y="30098"/>
                    </a:lnTo>
                    <a:lnTo>
                      <a:pt x="19073" y="28979"/>
                    </a:lnTo>
                    <a:lnTo>
                      <a:pt x="25908" y="32003"/>
                    </a:lnTo>
                    <a:lnTo>
                      <a:pt x="35266" y="71330"/>
                    </a:lnTo>
                    <a:lnTo>
                      <a:pt x="34480" y="81629"/>
                    </a:lnTo>
                    <a:lnTo>
                      <a:pt x="32265" y="91499"/>
                    </a:lnTo>
                    <a:lnTo>
                      <a:pt x="28194" y="100583"/>
                    </a:lnTo>
                    <a:lnTo>
                      <a:pt x="27432" y="101345"/>
                    </a:lnTo>
                    <a:lnTo>
                      <a:pt x="27432" y="102107"/>
                    </a:lnTo>
                    <a:lnTo>
                      <a:pt x="26670" y="101345"/>
                    </a:lnTo>
                    <a:lnTo>
                      <a:pt x="27396" y="93583"/>
                    </a:lnTo>
                    <a:lnTo>
                      <a:pt x="28479" y="86105"/>
                    </a:lnTo>
                    <a:lnTo>
                      <a:pt x="29991" y="78628"/>
                    </a:lnTo>
                    <a:lnTo>
                      <a:pt x="32004" y="70865"/>
                    </a:lnTo>
                    <a:lnTo>
                      <a:pt x="35849" y="57828"/>
                    </a:lnTo>
                    <a:lnTo>
                      <a:pt x="39338" y="44862"/>
                    </a:lnTo>
                    <a:lnTo>
                      <a:pt x="42398" y="31753"/>
                    </a:lnTo>
                    <a:lnTo>
                      <a:pt x="44957" y="18287"/>
                    </a:lnTo>
                    <a:lnTo>
                      <a:pt x="45719" y="12191"/>
                    </a:lnTo>
                    <a:lnTo>
                      <a:pt x="44957" y="6095"/>
                    </a:lnTo>
                    <a:lnTo>
                      <a:pt x="44957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3" name="Google Shape;3003;p40"/>
              <p:cNvSpPr/>
              <p:nvPr/>
            </p:nvSpPr>
            <p:spPr>
              <a:xfrm>
                <a:off x="9892284" y="5466587"/>
                <a:ext cx="22225" cy="22225"/>
              </a:xfrm>
              <a:custGeom>
                <a:rect b="b" l="l" r="r" t="t"/>
                <a:pathLst>
                  <a:path extrusionOk="0" h="22225" w="22225">
                    <a:moveTo>
                      <a:pt x="0" y="4572"/>
                    </a:moveTo>
                    <a:lnTo>
                      <a:pt x="0" y="16764"/>
                    </a:lnTo>
                    <a:lnTo>
                      <a:pt x="5334" y="22098"/>
                    </a:lnTo>
                    <a:lnTo>
                      <a:pt x="17526" y="22098"/>
                    </a:lnTo>
                    <a:lnTo>
                      <a:pt x="22098" y="16764"/>
                    </a:lnTo>
                    <a:lnTo>
                      <a:pt x="22098" y="10668"/>
                    </a:lnTo>
                    <a:lnTo>
                      <a:pt x="22098" y="4572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07" name="Shape 3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8" name="Google Shape;3008;p41"/>
          <p:cNvGrpSpPr/>
          <p:nvPr/>
        </p:nvGrpSpPr>
        <p:grpSpPr>
          <a:xfrm>
            <a:off x="-3" y="857170"/>
            <a:ext cx="8712409" cy="3041530"/>
            <a:chOff x="1279090" y="2508338"/>
            <a:chExt cx="8306234" cy="3387382"/>
          </a:xfrm>
        </p:grpSpPr>
        <p:pic>
          <p:nvPicPr>
            <p:cNvPr id="3009" name="Google Shape;3009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28884" y="2730080"/>
              <a:ext cx="119964" cy="199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0" name="Google Shape;3010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14193" y="2747606"/>
              <a:ext cx="192973" cy="170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1" name="Google Shape;3011;p41"/>
            <p:cNvSpPr/>
            <p:nvPr/>
          </p:nvSpPr>
          <p:spPr>
            <a:xfrm>
              <a:off x="4311110" y="2596133"/>
              <a:ext cx="153670" cy="434339"/>
            </a:xfrm>
            <a:custGeom>
              <a:rect b="b" l="l" r="r" t="t"/>
              <a:pathLst>
                <a:path extrusionOk="0" h="434339" w="153670">
                  <a:moveTo>
                    <a:pt x="64293" y="0"/>
                  </a:moveTo>
                  <a:lnTo>
                    <a:pt x="38469" y="34718"/>
                  </a:lnTo>
                  <a:lnTo>
                    <a:pt x="20990" y="90808"/>
                  </a:lnTo>
                  <a:lnTo>
                    <a:pt x="12001" y="132111"/>
                  </a:lnTo>
                  <a:lnTo>
                    <a:pt x="5726" y="173843"/>
                  </a:lnTo>
                  <a:lnTo>
                    <a:pt x="1809" y="215646"/>
                  </a:lnTo>
                  <a:lnTo>
                    <a:pt x="0" y="279082"/>
                  </a:lnTo>
                  <a:lnTo>
                    <a:pt x="2988" y="310586"/>
                  </a:lnTo>
                  <a:lnTo>
                    <a:pt x="19288" y="362759"/>
                  </a:lnTo>
                  <a:lnTo>
                    <a:pt x="46624" y="399240"/>
                  </a:lnTo>
                  <a:lnTo>
                    <a:pt x="80010" y="422552"/>
                  </a:lnTo>
                  <a:lnTo>
                    <a:pt x="130587" y="434340"/>
                  </a:lnTo>
                  <a:lnTo>
                    <a:pt x="142779" y="434340"/>
                  </a:lnTo>
                  <a:lnTo>
                    <a:pt x="145827" y="434340"/>
                  </a:lnTo>
                  <a:lnTo>
                    <a:pt x="153447" y="432816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12" name="Google Shape;3012;p41"/>
            <p:cNvGrpSpPr/>
            <p:nvPr/>
          </p:nvGrpSpPr>
          <p:grpSpPr>
            <a:xfrm>
              <a:off x="4562583" y="2508338"/>
              <a:ext cx="778440" cy="445338"/>
              <a:chOff x="4562583" y="2508338"/>
              <a:chExt cx="778440" cy="445338"/>
            </a:xfrm>
          </p:grpSpPr>
          <p:pic>
            <p:nvPicPr>
              <p:cNvPr id="3013" name="Google Shape;3013;p4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62583" y="2670644"/>
                <a:ext cx="164267" cy="2089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14" name="Google Shape;3014;p4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616031" y="2508338"/>
                <a:ext cx="102438" cy="1321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15" name="Google Shape;3015;p4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769193" y="2825330"/>
                <a:ext cx="261541" cy="1283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16" name="Google Shape;3016;p4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052657" y="2774276"/>
                <a:ext cx="288366" cy="1573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17" name="Google Shape;3017;p41"/>
            <p:cNvSpPr/>
            <p:nvPr/>
          </p:nvSpPr>
          <p:spPr>
            <a:xfrm>
              <a:off x="5409438" y="2523744"/>
              <a:ext cx="142875" cy="443230"/>
            </a:xfrm>
            <a:custGeom>
              <a:rect b="b" l="l" r="r" t="t"/>
              <a:pathLst>
                <a:path extrusionOk="0" h="443230" w="142875">
                  <a:moveTo>
                    <a:pt x="0" y="0"/>
                  </a:moveTo>
                  <a:lnTo>
                    <a:pt x="43076" y="15966"/>
                  </a:lnTo>
                  <a:lnTo>
                    <a:pt x="87630" y="49053"/>
                  </a:lnTo>
                  <a:lnTo>
                    <a:pt x="112014" y="80771"/>
                  </a:lnTo>
                  <a:lnTo>
                    <a:pt x="131635" y="122777"/>
                  </a:lnTo>
                  <a:lnTo>
                    <a:pt x="140970" y="167639"/>
                  </a:lnTo>
                  <a:lnTo>
                    <a:pt x="142839" y="194488"/>
                  </a:lnTo>
                  <a:lnTo>
                    <a:pt x="142779" y="221265"/>
                  </a:lnTo>
                  <a:lnTo>
                    <a:pt x="137160" y="274320"/>
                  </a:lnTo>
                  <a:lnTo>
                    <a:pt x="123729" y="326612"/>
                  </a:lnTo>
                  <a:lnTo>
                    <a:pt x="105156" y="377190"/>
                  </a:lnTo>
                  <a:lnTo>
                    <a:pt x="86296" y="421766"/>
                  </a:lnTo>
                  <a:lnTo>
                    <a:pt x="80010" y="436626"/>
                  </a:lnTo>
                  <a:lnTo>
                    <a:pt x="77724" y="440436"/>
                  </a:lnTo>
                  <a:lnTo>
                    <a:pt x="78486" y="441198"/>
                  </a:lnTo>
                  <a:lnTo>
                    <a:pt x="76200" y="442722"/>
                  </a:lnTo>
                  <a:lnTo>
                    <a:pt x="76200" y="437388"/>
                  </a:lnTo>
                  <a:lnTo>
                    <a:pt x="76200" y="432054"/>
                  </a:lnTo>
                  <a:lnTo>
                    <a:pt x="76200" y="426720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18" name="Google Shape;3018;p41"/>
            <p:cNvGrpSpPr/>
            <p:nvPr/>
          </p:nvGrpSpPr>
          <p:grpSpPr>
            <a:xfrm>
              <a:off x="5746241" y="2715767"/>
              <a:ext cx="69850" cy="85089"/>
              <a:chOff x="5746241" y="2715767"/>
              <a:chExt cx="69850" cy="85089"/>
            </a:xfrm>
          </p:grpSpPr>
          <p:sp>
            <p:nvSpPr>
              <p:cNvPr id="3019" name="Google Shape;3019;p41"/>
              <p:cNvSpPr/>
              <p:nvPr/>
            </p:nvSpPr>
            <p:spPr>
              <a:xfrm>
                <a:off x="5754623" y="2715767"/>
                <a:ext cx="49529" cy="11430"/>
              </a:xfrm>
              <a:custGeom>
                <a:rect b="b" l="l" r="r" t="t"/>
                <a:pathLst>
                  <a:path extrusionOk="0" h="11430" w="49529">
                    <a:moveTo>
                      <a:pt x="0" y="11429"/>
                    </a:moveTo>
                    <a:lnTo>
                      <a:pt x="41148" y="3809"/>
                    </a:lnTo>
                    <a:lnTo>
                      <a:pt x="44958" y="2285"/>
                    </a:lnTo>
                    <a:lnTo>
                      <a:pt x="49530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0" name="Google Shape;3020;p41"/>
              <p:cNvSpPr/>
              <p:nvPr/>
            </p:nvSpPr>
            <p:spPr>
              <a:xfrm>
                <a:off x="5746241" y="2780537"/>
                <a:ext cx="69850" cy="20319"/>
              </a:xfrm>
              <a:custGeom>
                <a:rect b="b" l="l" r="r" t="t"/>
                <a:pathLst>
                  <a:path extrusionOk="0" h="20319" w="69850">
                    <a:moveTo>
                      <a:pt x="0" y="19050"/>
                    </a:moveTo>
                    <a:lnTo>
                      <a:pt x="11727" y="19966"/>
                    </a:lnTo>
                    <a:lnTo>
                      <a:pt x="22383" y="20097"/>
                    </a:lnTo>
                    <a:lnTo>
                      <a:pt x="32896" y="18942"/>
                    </a:lnTo>
                    <a:lnTo>
                      <a:pt x="44196" y="16001"/>
                    </a:lnTo>
                    <a:lnTo>
                      <a:pt x="51768" y="12965"/>
                    </a:lnTo>
                    <a:lnTo>
                      <a:pt x="57912" y="9429"/>
                    </a:lnTo>
                    <a:lnTo>
                      <a:pt x="63484" y="5179"/>
                    </a:lnTo>
                    <a:lnTo>
                      <a:pt x="69342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021" name="Google Shape;3021;p4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248996" y="2676740"/>
              <a:ext cx="98628" cy="148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2" name="Google Shape;3022;p4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94538" y="2672930"/>
              <a:ext cx="164922" cy="1512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3" name="Google Shape;3023;p41"/>
            <p:cNvSpPr/>
            <p:nvPr/>
          </p:nvSpPr>
          <p:spPr>
            <a:xfrm>
              <a:off x="6706599" y="2563367"/>
              <a:ext cx="93979" cy="336550"/>
            </a:xfrm>
            <a:custGeom>
              <a:rect b="b" l="l" r="r" t="t"/>
              <a:pathLst>
                <a:path extrusionOk="0" h="336550" w="93979">
                  <a:moveTo>
                    <a:pt x="33289" y="0"/>
                  </a:moveTo>
                  <a:lnTo>
                    <a:pt x="15287" y="34385"/>
                  </a:lnTo>
                  <a:lnTo>
                    <a:pt x="8143" y="73914"/>
                  </a:lnTo>
                  <a:lnTo>
                    <a:pt x="3429" y="114276"/>
                  </a:lnTo>
                  <a:lnTo>
                    <a:pt x="714" y="155067"/>
                  </a:lnTo>
                  <a:lnTo>
                    <a:pt x="0" y="195857"/>
                  </a:lnTo>
                  <a:lnTo>
                    <a:pt x="1285" y="236220"/>
                  </a:lnTo>
                  <a:lnTo>
                    <a:pt x="7858" y="278606"/>
                  </a:lnTo>
                  <a:lnTo>
                    <a:pt x="26431" y="316992"/>
                  </a:lnTo>
                  <a:lnTo>
                    <a:pt x="59436" y="336065"/>
                  </a:lnTo>
                  <a:lnTo>
                    <a:pt x="72913" y="336042"/>
                  </a:lnTo>
                  <a:lnTo>
                    <a:pt x="84343" y="332994"/>
                  </a:lnTo>
                  <a:lnTo>
                    <a:pt x="88153" y="332232"/>
                  </a:lnTo>
                  <a:lnTo>
                    <a:pt x="93487" y="326136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24" name="Google Shape;3024;p4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875360" y="2653118"/>
              <a:ext cx="93294" cy="142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5" name="Google Shape;3025;p4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279090" y="3742016"/>
              <a:ext cx="1810413" cy="15822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26" name="Google Shape;3026;p41"/>
            <p:cNvGrpSpPr/>
            <p:nvPr/>
          </p:nvGrpSpPr>
          <p:grpSpPr>
            <a:xfrm>
              <a:off x="7000494" y="2548890"/>
              <a:ext cx="174497" cy="281305"/>
              <a:chOff x="7000494" y="2548890"/>
              <a:chExt cx="174497" cy="281305"/>
            </a:xfrm>
          </p:grpSpPr>
          <p:sp>
            <p:nvSpPr>
              <p:cNvPr id="3027" name="Google Shape;3027;p41"/>
              <p:cNvSpPr/>
              <p:nvPr/>
            </p:nvSpPr>
            <p:spPr>
              <a:xfrm>
                <a:off x="7000494" y="2738628"/>
                <a:ext cx="4445" cy="86994"/>
              </a:xfrm>
              <a:custGeom>
                <a:rect b="b" l="l" r="r" t="t"/>
                <a:pathLst>
                  <a:path extrusionOk="0" h="86994" w="4445">
                    <a:moveTo>
                      <a:pt x="0" y="0"/>
                    </a:moveTo>
                    <a:lnTo>
                      <a:pt x="785" y="11989"/>
                    </a:lnTo>
                    <a:lnTo>
                      <a:pt x="1143" y="23907"/>
                    </a:lnTo>
                    <a:lnTo>
                      <a:pt x="1500" y="35683"/>
                    </a:lnTo>
                    <a:lnTo>
                      <a:pt x="2286" y="47244"/>
                    </a:lnTo>
                    <a:lnTo>
                      <a:pt x="3274" y="57185"/>
                    </a:lnTo>
                    <a:lnTo>
                      <a:pt x="3905" y="67341"/>
                    </a:lnTo>
                    <a:lnTo>
                      <a:pt x="4107" y="77354"/>
                    </a:lnTo>
                    <a:lnTo>
                      <a:pt x="3810" y="86868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8" name="Google Shape;3028;p41"/>
              <p:cNvSpPr/>
              <p:nvPr/>
            </p:nvSpPr>
            <p:spPr>
              <a:xfrm>
                <a:off x="7037832" y="2548890"/>
                <a:ext cx="137159" cy="281305"/>
              </a:xfrm>
              <a:custGeom>
                <a:rect b="b" l="l" r="r" t="t"/>
                <a:pathLst>
                  <a:path extrusionOk="0" h="281305" w="137159">
                    <a:moveTo>
                      <a:pt x="0" y="0"/>
                    </a:moveTo>
                    <a:lnTo>
                      <a:pt x="54221" y="15109"/>
                    </a:lnTo>
                    <a:lnTo>
                      <a:pt x="91082" y="40147"/>
                    </a:lnTo>
                    <a:lnTo>
                      <a:pt x="121134" y="77866"/>
                    </a:lnTo>
                    <a:lnTo>
                      <a:pt x="134754" y="120157"/>
                    </a:lnTo>
                    <a:lnTo>
                      <a:pt x="136779" y="140588"/>
                    </a:lnTo>
                    <a:lnTo>
                      <a:pt x="136517" y="161020"/>
                    </a:lnTo>
                    <a:lnTo>
                      <a:pt x="127384" y="204644"/>
                    </a:lnTo>
                    <a:lnTo>
                      <a:pt x="103358" y="247030"/>
                    </a:lnTo>
                    <a:lnTo>
                      <a:pt x="83058" y="271272"/>
                    </a:lnTo>
                    <a:lnTo>
                      <a:pt x="80010" y="275844"/>
                    </a:lnTo>
                    <a:lnTo>
                      <a:pt x="75438" y="281178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29" name="Google Shape;3029;p41"/>
            <p:cNvGrpSpPr/>
            <p:nvPr/>
          </p:nvGrpSpPr>
          <p:grpSpPr>
            <a:xfrm>
              <a:off x="7404353" y="2651760"/>
              <a:ext cx="79375" cy="71120"/>
              <a:chOff x="7404353" y="2651760"/>
              <a:chExt cx="79375" cy="71120"/>
            </a:xfrm>
          </p:grpSpPr>
          <p:sp>
            <p:nvSpPr>
              <p:cNvPr id="3030" name="Google Shape;3030;p41"/>
              <p:cNvSpPr/>
              <p:nvPr/>
            </p:nvSpPr>
            <p:spPr>
              <a:xfrm>
                <a:off x="7427213" y="2651760"/>
                <a:ext cx="40640" cy="3810"/>
              </a:xfrm>
              <a:custGeom>
                <a:rect b="b" l="l" r="r" t="t"/>
                <a:pathLst>
                  <a:path extrusionOk="0" h="3810" w="40640">
                    <a:moveTo>
                      <a:pt x="0" y="3048"/>
                    </a:moveTo>
                    <a:lnTo>
                      <a:pt x="7096" y="3143"/>
                    </a:lnTo>
                    <a:lnTo>
                      <a:pt x="14478" y="3238"/>
                    </a:lnTo>
                    <a:lnTo>
                      <a:pt x="21859" y="3048"/>
                    </a:lnTo>
                    <a:lnTo>
                      <a:pt x="28956" y="2286"/>
                    </a:lnTo>
                    <a:lnTo>
                      <a:pt x="32004" y="1524"/>
                    </a:lnTo>
                    <a:lnTo>
                      <a:pt x="40386" y="1524"/>
                    </a:lnTo>
                    <a:lnTo>
                      <a:pt x="34290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1" name="Google Shape;3031;p41"/>
              <p:cNvSpPr/>
              <p:nvPr/>
            </p:nvSpPr>
            <p:spPr>
              <a:xfrm>
                <a:off x="7404353" y="2716530"/>
                <a:ext cx="79375" cy="6350"/>
              </a:xfrm>
              <a:custGeom>
                <a:rect b="b" l="l" r="r" t="t"/>
                <a:pathLst>
                  <a:path extrusionOk="0" h="6350" w="79375">
                    <a:moveTo>
                      <a:pt x="0" y="0"/>
                    </a:moveTo>
                    <a:lnTo>
                      <a:pt x="11644" y="1881"/>
                    </a:lnTo>
                    <a:lnTo>
                      <a:pt x="22860" y="3047"/>
                    </a:lnTo>
                    <a:lnTo>
                      <a:pt x="34075" y="3643"/>
                    </a:lnTo>
                    <a:lnTo>
                      <a:pt x="45720" y="3809"/>
                    </a:lnTo>
                    <a:lnTo>
                      <a:pt x="52780" y="3286"/>
                    </a:lnTo>
                    <a:lnTo>
                      <a:pt x="62769" y="2476"/>
                    </a:lnTo>
                    <a:lnTo>
                      <a:pt x="72616" y="2524"/>
                    </a:lnTo>
                    <a:lnTo>
                      <a:pt x="79248" y="4571"/>
                    </a:lnTo>
                    <a:lnTo>
                      <a:pt x="79248" y="6095"/>
                    </a:lnTo>
                    <a:lnTo>
                      <a:pt x="78486" y="6095"/>
                    </a:lnTo>
                    <a:lnTo>
                      <a:pt x="76200" y="5333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032" name="Google Shape;3032;p4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882629" y="2512910"/>
              <a:ext cx="264077" cy="3037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33" name="Google Shape;3033;p41"/>
            <p:cNvGrpSpPr/>
            <p:nvPr/>
          </p:nvGrpSpPr>
          <p:grpSpPr>
            <a:xfrm>
              <a:off x="4053675" y="3579710"/>
              <a:ext cx="372185" cy="202260"/>
              <a:chOff x="4053675" y="3579710"/>
              <a:chExt cx="372185" cy="202260"/>
            </a:xfrm>
          </p:grpSpPr>
          <p:pic>
            <p:nvPicPr>
              <p:cNvPr id="3034" name="Google Shape;3034;p4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053675" y="3617810"/>
                <a:ext cx="129870" cy="164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35" name="Google Shape;3035;p41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215492" y="3579710"/>
                <a:ext cx="210368" cy="1936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36" name="Google Shape;3036;p41"/>
            <p:cNvSpPr/>
            <p:nvPr/>
          </p:nvSpPr>
          <p:spPr>
            <a:xfrm>
              <a:off x="4568952" y="3470909"/>
              <a:ext cx="139064" cy="398779"/>
            </a:xfrm>
            <a:custGeom>
              <a:rect b="b" l="l" r="r" t="t"/>
              <a:pathLst>
                <a:path extrusionOk="0" h="398779" w="139064">
                  <a:moveTo>
                    <a:pt x="75437" y="1524"/>
                  </a:moveTo>
                  <a:lnTo>
                    <a:pt x="64246" y="47"/>
                  </a:lnTo>
                  <a:lnTo>
                    <a:pt x="55054" y="0"/>
                  </a:lnTo>
                  <a:lnTo>
                    <a:pt x="46720" y="2809"/>
                  </a:lnTo>
                  <a:lnTo>
                    <a:pt x="13811" y="53435"/>
                  </a:lnTo>
                  <a:lnTo>
                    <a:pt x="3809" y="102108"/>
                  </a:lnTo>
                  <a:lnTo>
                    <a:pt x="0" y="169830"/>
                  </a:lnTo>
                  <a:lnTo>
                    <a:pt x="1452" y="203799"/>
                  </a:lnTo>
                  <a:lnTo>
                    <a:pt x="13751" y="275046"/>
                  </a:lnTo>
                  <a:lnTo>
                    <a:pt x="26955" y="311753"/>
                  </a:lnTo>
                  <a:lnTo>
                    <a:pt x="45731" y="345745"/>
                  </a:lnTo>
                  <a:lnTo>
                    <a:pt x="70866" y="375666"/>
                  </a:lnTo>
                  <a:lnTo>
                    <a:pt x="106334" y="396132"/>
                  </a:lnTo>
                  <a:lnTo>
                    <a:pt x="120396" y="398526"/>
                  </a:lnTo>
                  <a:lnTo>
                    <a:pt x="130302" y="398526"/>
                  </a:lnTo>
                  <a:lnTo>
                    <a:pt x="134112" y="398526"/>
                  </a:lnTo>
                  <a:lnTo>
                    <a:pt x="138684" y="392430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37" name="Google Shape;3037;p4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842344" y="3415119"/>
              <a:ext cx="133680" cy="30721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38" name="Google Shape;3038;p41"/>
            <p:cNvGrpSpPr/>
            <p:nvPr/>
          </p:nvGrpSpPr>
          <p:grpSpPr>
            <a:xfrm>
              <a:off x="5021414" y="3407664"/>
              <a:ext cx="375449" cy="423545"/>
              <a:chOff x="5021414" y="3407664"/>
              <a:chExt cx="375449" cy="423545"/>
            </a:xfrm>
          </p:grpSpPr>
          <p:pic>
            <p:nvPicPr>
              <p:cNvPr id="3039" name="Google Shape;3039;p41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021414" y="3689439"/>
                <a:ext cx="197688" cy="1207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40" name="Google Shape;3040;p41"/>
              <p:cNvSpPr/>
              <p:nvPr/>
            </p:nvSpPr>
            <p:spPr>
              <a:xfrm>
                <a:off x="5257799" y="3407664"/>
                <a:ext cx="139064" cy="423545"/>
              </a:xfrm>
              <a:custGeom>
                <a:rect b="b" l="l" r="r" t="t"/>
                <a:pathLst>
                  <a:path extrusionOk="0" h="423545" w="139064">
                    <a:moveTo>
                      <a:pt x="0" y="0"/>
                    </a:moveTo>
                    <a:lnTo>
                      <a:pt x="45112" y="18645"/>
                    </a:lnTo>
                    <a:lnTo>
                      <a:pt x="77533" y="48398"/>
                    </a:lnTo>
                    <a:lnTo>
                      <a:pt x="108394" y="90904"/>
                    </a:lnTo>
                    <a:lnTo>
                      <a:pt x="129790" y="140065"/>
                    </a:lnTo>
                    <a:lnTo>
                      <a:pt x="138291" y="192738"/>
                    </a:lnTo>
                    <a:lnTo>
                      <a:pt x="138684" y="220217"/>
                    </a:lnTo>
                    <a:lnTo>
                      <a:pt x="136659" y="250102"/>
                    </a:lnTo>
                    <a:lnTo>
                      <a:pt x="122610" y="307871"/>
                    </a:lnTo>
                    <a:lnTo>
                      <a:pt x="103596" y="356461"/>
                    </a:lnTo>
                    <a:lnTo>
                      <a:pt x="84474" y="396156"/>
                    </a:lnTo>
                    <a:lnTo>
                      <a:pt x="68961" y="423100"/>
                    </a:lnTo>
                    <a:lnTo>
                      <a:pt x="68984" y="421505"/>
                    </a:lnTo>
                    <a:lnTo>
                      <a:pt x="68580" y="420623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41" name="Google Shape;3041;p41"/>
            <p:cNvGrpSpPr/>
            <p:nvPr/>
          </p:nvGrpSpPr>
          <p:grpSpPr>
            <a:xfrm>
              <a:off x="5654802" y="3522726"/>
              <a:ext cx="92964" cy="87249"/>
              <a:chOff x="5654802" y="3522726"/>
              <a:chExt cx="92964" cy="87249"/>
            </a:xfrm>
          </p:grpSpPr>
          <p:sp>
            <p:nvSpPr>
              <p:cNvPr id="3042" name="Google Shape;3042;p41"/>
              <p:cNvSpPr/>
              <p:nvPr/>
            </p:nvSpPr>
            <p:spPr>
              <a:xfrm>
                <a:off x="5654802" y="3522726"/>
                <a:ext cx="70485" cy="19050"/>
              </a:xfrm>
              <a:custGeom>
                <a:rect b="b" l="l" r="r" t="t"/>
                <a:pathLst>
                  <a:path extrusionOk="0" h="19050" w="70485">
                    <a:moveTo>
                      <a:pt x="0" y="19050"/>
                    </a:moveTo>
                    <a:lnTo>
                      <a:pt x="12453" y="14716"/>
                    </a:lnTo>
                    <a:lnTo>
                      <a:pt x="24764" y="10096"/>
                    </a:lnTo>
                    <a:lnTo>
                      <a:pt x="37076" y="5762"/>
                    </a:lnTo>
                    <a:lnTo>
                      <a:pt x="49529" y="2285"/>
                    </a:lnTo>
                    <a:lnTo>
                      <a:pt x="56388" y="761"/>
                    </a:lnTo>
                    <a:lnTo>
                      <a:pt x="63246" y="0"/>
                    </a:lnTo>
                    <a:lnTo>
                      <a:pt x="70104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3" name="Google Shape;3043;p41"/>
              <p:cNvSpPr/>
              <p:nvPr/>
            </p:nvSpPr>
            <p:spPr>
              <a:xfrm>
                <a:off x="5667756" y="3600450"/>
                <a:ext cx="80010" cy="9525"/>
              </a:xfrm>
              <a:custGeom>
                <a:rect b="b" l="l" r="r" t="t"/>
                <a:pathLst>
                  <a:path extrusionOk="0" h="9525" w="80010">
                    <a:moveTo>
                      <a:pt x="0" y="9144"/>
                    </a:moveTo>
                    <a:lnTo>
                      <a:pt x="12573" y="8751"/>
                    </a:lnTo>
                    <a:lnTo>
                      <a:pt x="25146" y="7715"/>
                    </a:lnTo>
                    <a:lnTo>
                      <a:pt x="37719" y="6250"/>
                    </a:lnTo>
                    <a:lnTo>
                      <a:pt x="50292" y="4572"/>
                    </a:lnTo>
                    <a:lnTo>
                      <a:pt x="57721" y="3857"/>
                    </a:lnTo>
                    <a:lnTo>
                      <a:pt x="65151" y="2857"/>
                    </a:lnTo>
                    <a:lnTo>
                      <a:pt x="72580" y="1571"/>
                    </a:lnTo>
                    <a:lnTo>
                      <a:pt x="80010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44" name="Google Shape;3044;p41"/>
            <p:cNvGrpSpPr/>
            <p:nvPr/>
          </p:nvGrpSpPr>
          <p:grpSpPr>
            <a:xfrm>
              <a:off x="6209372" y="3195627"/>
              <a:ext cx="896404" cy="628596"/>
              <a:chOff x="6209372" y="3195627"/>
              <a:chExt cx="896404" cy="628596"/>
            </a:xfrm>
          </p:grpSpPr>
          <p:pic>
            <p:nvPicPr>
              <p:cNvPr id="3045" name="Google Shape;3045;p41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6209372" y="3428072"/>
                <a:ext cx="315798" cy="1786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46" name="Google Shape;3046;p41"/>
              <p:cNvSpPr/>
              <p:nvPr/>
            </p:nvSpPr>
            <p:spPr>
              <a:xfrm>
                <a:off x="6578060" y="3243834"/>
                <a:ext cx="126365" cy="580389"/>
              </a:xfrm>
              <a:custGeom>
                <a:rect b="b" l="l" r="r" t="t"/>
                <a:pathLst>
                  <a:path extrusionOk="0" h="580389" w="126365">
                    <a:moveTo>
                      <a:pt x="76485" y="0"/>
                    </a:moveTo>
                    <a:lnTo>
                      <a:pt x="43719" y="38862"/>
                    </a:lnTo>
                    <a:lnTo>
                      <a:pt x="23145" y="103917"/>
                    </a:lnTo>
                    <a:lnTo>
                      <a:pt x="9429" y="170688"/>
                    </a:lnTo>
                    <a:lnTo>
                      <a:pt x="4572" y="209109"/>
                    </a:lnTo>
                    <a:lnTo>
                      <a:pt x="1428" y="247745"/>
                    </a:lnTo>
                    <a:lnTo>
                      <a:pt x="0" y="286523"/>
                    </a:lnTo>
                    <a:lnTo>
                      <a:pt x="285" y="325374"/>
                    </a:lnTo>
                    <a:lnTo>
                      <a:pt x="7715" y="387286"/>
                    </a:lnTo>
                    <a:lnTo>
                      <a:pt x="23145" y="448056"/>
                    </a:lnTo>
                    <a:lnTo>
                      <a:pt x="45053" y="505777"/>
                    </a:lnTo>
                    <a:lnTo>
                      <a:pt x="77247" y="557784"/>
                    </a:lnTo>
                    <a:lnTo>
                      <a:pt x="111216" y="579215"/>
                    </a:lnTo>
                    <a:lnTo>
                      <a:pt x="126015" y="579882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7" name="Google Shape;3047;p41"/>
              <p:cNvSpPr/>
              <p:nvPr/>
            </p:nvSpPr>
            <p:spPr>
              <a:xfrm>
                <a:off x="6728460" y="3583626"/>
                <a:ext cx="99059" cy="3810"/>
              </a:xfrm>
              <a:custGeom>
                <a:rect b="b" l="l" r="r" t="t"/>
                <a:pathLst>
                  <a:path extrusionOk="0" h="3810" w="99059">
                    <a:moveTo>
                      <a:pt x="0" y="3107"/>
                    </a:moveTo>
                    <a:lnTo>
                      <a:pt x="13835" y="3214"/>
                    </a:lnTo>
                    <a:lnTo>
                      <a:pt x="27813" y="3393"/>
                    </a:lnTo>
                    <a:lnTo>
                      <a:pt x="41790" y="3428"/>
                    </a:lnTo>
                    <a:lnTo>
                      <a:pt x="55626" y="3107"/>
                    </a:lnTo>
                    <a:lnTo>
                      <a:pt x="65579" y="1785"/>
                    </a:lnTo>
                    <a:lnTo>
                      <a:pt x="75819" y="535"/>
                    </a:lnTo>
                    <a:lnTo>
                      <a:pt x="86058" y="0"/>
                    </a:lnTo>
                    <a:lnTo>
                      <a:pt x="96012" y="821"/>
                    </a:lnTo>
                    <a:lnTo>
                      <a:pt x="96774" y="821"/>
                    </a:lnTo>
                    <a:lnTo>
                      <a:pt x="98298" y="1583"/>
                    </a:lnTo>
                    <a:lnTo>
                      <a:pt x="99060" y="2345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48" name="Google Shape;3048;p41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719150" y="3687557"/>
                <a:ext cx="101104" cy="951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49" name="Google Shape;3049;p41"/>
              <p:cNvSpPr/>
              <p:nvPr/>
            </p:nvSpPr>
            <p:spPr>
              <a:xfrm>
                <a:off x="6791039" y="3423666"/>
                <a:ext cx="8890" cy="93979"/>
              </a:xfrm>
              <a:custGeom>
                <a:rect b="b" l="l" r="r" t="t"/>
                <a:pathLst>
                  <a:path extrusionOk="0" h="93979" w="8890">
                    <a:moveTo>
                      <a:pt x="666" y="0"/>
                    </a:moveTo>
                    <a:lnTo>
                      <a:pt x="154" y="12334"/>
                    </a:lnTo>
                    <a:lnTo>
                      <a:pt x="0" y="24384"/>
                    </a:lnTo>
                    <a:lnTo>
                      <a:pt x="559" y="36433"/>
                    </a:lnTo>
                    <a:lnTo>
                      <a:pt x="2190" y="48768"/>
                    </a:lnTo>
                    <a:lnTo>
                      <a:pt x="4000" y="59066"/>
                    </a:lnTo>
                    <a:lnTo>
                      <a:pt x="5810" y="69437"/>
                    </a:lnTo>
                    <a:lnTo>
                      <a:pt x="7334" y="79950"/>
                    </a:lnTo>
                    <a:lnTo>
                      <a:pt x="8286" y="90678"/>
                    </a:lnTo>
                    <a:lnTo>
                      <a:pt x="8286" y="91440"/>
                    </a:lnTo>
                    <a:lnTo>
                      <a:pt x="8286" y="92964"/>
                    </a:lnTo>
                    <a:lnTo>
                      <a:pt x="8286" y="93726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0" name="Google Shape;3050;p41"/>
              <p:cNvSpPr/>
              <p:nvPr/>
            </p:nvSpPr>
            <p:spPr>
              <a:xfrm>
                <a:off x="6870192" y="3360050"/>
                <a:ext cx="235584" cy="218439"/>
              </a:xfrm>
              <a:custGeom>
                <a:rect b="b" l="l" r="r" t="t"/>
                <a:pathLst>
                  <a:path extrusionOk="0" h="218439" w="235584">
                    <a:moveTo>
                      <a:pt x="233933" y="369"/>
                    </a:moveTo>
                    <a:lnTo>
                      <a:pt x="219313" y="0"/>
                    </a:lnTo>
                    <a:lnTo>
                      <a:pt x="204977" y="273"/>
                    </a:lnTo>
                    <a:lnTo>
                      <a:pt x="190642" y="1547"/>
                    </a:lnTo>
                    <a:lnTo>
                      <a:pt x="151709" y="10572"/>
                    </a:lnTo>
                    <a:lnTo>
                      <a:pt x="104227" y="26789"/>
                    </a:lnTo>
                    <a:lnTo>
                      <a:pt x="66389" y="43231"/>
                    </a:lnTo>
                    <a:lnTo>
                      <a:pt x="52577" y="51423"/>
                    </a:lnTo>
                    <a:lnTo>
                      <a:pt x="57149" y="59805"/>
                    </a:lnTo>
                    <a:lnTo>
                      <a:pt x="60197" y="59805"/>
                    </a:lnTo>
                    <a:lnTo>
                      <a:pt x="73151" y="60567"/>
                    </a:lnTo>
                    <a:lnTo>
                      <a:pt x="93737" y="60888"/>
                    </a:lnTo>
                    <a:lnTo>
                      <a:pt x="114395" y="60852"/>
                    </a:lnTo>
                    <a:lnTo>
                      <a:pt x="135195" y="60674"/>
                    </a:lnTo>
                    <a:lnTo>
                      <a:pt x="156209" y="60567"/>
                    </a:lnTo>
                    <a:lnTo>
                      <a:pt x="174307" y="60257"/>
                    </a:lnTo>
                    <a:lnTo>
                      <a:pt x="193547" y="59233"/>
                    </a:lnTo>
                    <a:lnTo>
                      <a:pt x="212788" y="59066"/>
                    </a:lnTo>
                    <a:lnTo>
                      <a:pt x="230885" y="61329"/>
                    </a:lnTo>
                    <a:lnTo>
                      <a:pt x="232409" y="62091"/>
                    </a:lnTo>
                    <a:lnTo>
                      <a:pt x="233933" y="62853"/>
                    </a:lnTo>
                    <a:lnTo>
                      <a:pt x="235457" y="63615"/>
                    </a:lnTo>
                    <a:lnTo>
                      <a:pt x="191821" y="103334"/>
                    </a:lnTo>
                    <a:lnTo>
                      <a:pt x="147030" y="130766"/>
                    </a:lnTo>
                    <a:lnTo>
                      <a:pt x="100774" y="156769"/>
                    </a:lnTo>
                    <a:lnTo>
                      <a:pt x="77342" y="169914"/>
                    </a:lnTo>
                    <a:lnTo>
                      <a:pt x="53911" y="183058"/>
                    </a:lnTo>
                    <a:lnTo>
                      <a:pt x="30479" y="196203"/>
                    </a:lnTo>
                    <a:lnTo>
                      <a:pt x="22717" y="200239"/>
                    </a:lnTo>
                    <a:lnTo>
                      <a:pt x="14668" y="204489"/>
                    </a:lnTo>
                    <a:lnTo>
                      <a:pt x="6905" y="209169"/>
                    </a:lnTo>
                    <a:lnTo>
                      <a:pt x="0" y="214491"/>
                    </a:lnTo>
                    <a:lnTo>
                      <a:pt x="0" y="215253"/>
                    </a:lnTo>
                    <a:lnTo>
                      <a:pt x="0" y="216015"/>
                    </a:lnTo>
                    <a:lnTo>
                      <a:pt x="12811" y="217098"/>
                    </a:lnTo>
                    <a:lnTo>
                      <a:pt x="25907" y="217824"/>
                    </a:lnTo>
                    <a:lnTo>
                      <a:pt x="87689" y="211431"/>
                    </a:lnTo>
                    <a:lnTo>
                      <a:pt x="158865" y="196738"/>
                    </a:lnTo>
                    <a:lnTo>
                      <a:pt x="194309" y="190107"/>
                    </a:lnTo>
                    <a:lnTo>
                      <a:pt x="201656" y="188654"/>
                    </a:lnTo>
                    <a:lnTo>
                      <a:pt x="213074" y="186487"/>
                    </a:lnTo>
                    <a:lnTo>
                      <a:pt x="224635" y="185177"/>
                    </a:lnTo>
                    <a:lnTo>
                      <a:pt x="232409" y="186297"/>
                    </a:lnTo>
                    <a:lnTo>
                      <a:pt x="235457" y="187821"/>
                    </a:lnTo>
                    <a:lnTo>
                      <a:pt x="227837" y="188583"/>
                    </a:lnTo>
                    <a:lnTo>
                      <a:pt x="226313" y="189345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1" name="Google Shape;3051;p41"/>
              <p:cNvSpPr/>
              <p:nvPr/>
            </p:nvSpPr>
            <p:spPr>
              <a:xfrm>
                <a:off x="6932676" y="3699510"/>
                <a:ext cx="6984" cy="59054"/>
              </a:xfrm>
              <a:custGeom>
                <a:rect b="b" l="l" r="r" t="t"/>
                <a:pathLst>
                  <a:path extrusionOk="0" h="59054" w="6984">
                    <a:moveTo>
                      <a:pt x="6857" y="0"/>
                    </a:moveTo>
                    <a:lnTo>
                      <a:pt x="6286" y="10287"/>
                    </a:lnTo>
                    <a:lnTo>
                      <a:pt x="5714" y="20574"/>
                    </a:lnTo>
                    <a:lnTo>
                      <a:pt x="5143" y="30861"/>
                    </a:lnTo>
                    <a:lnTo>
                      <a:pt x="4571" y="41148"/>
                    </a:lnTo>
                    <a:lnTo>
                      <a:pt x="4571" y="48768"/>
                    </a:lnTo>
                    <a:lnTo>
                      <a:pt x="3047" y="52577"/>
                    </a:lnTo>
                    <a:lnTo>
                      <a:pt x="0" y="58674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2" name="Google Shape;3052;p41"/>
              <p:cNvSpPr/>
              <p:nvPr/>
            </p:nvSpPr>
            <p:spPr>
              <a:xfrm>
                <a:off x="6904482" y="3641598"/>
                <a:ext cx="22225" cy="22225"/>
              </a:xfrm>
              <a:custGeom>
                <a:rect b="b" l="l" r="r" t="t"/>
                <a:pathLst>
                  <a:path extrusionOk="0" h="22225" w="22225">
                    <a:moveTo>
                      <a:pt x="0" y="5333"/>
                    </a:moveTo>
                    <a:lnTo>
                      <a:pt x="0" y="16763"/>
                    </a:lnTo>
                    <a:lnTo>
                      <a:pt x="5334" y="22097"/>
                    </a:lnTo>
                    <a:lnTo>
                      <a:pt x="17526" y="22097"/>
                    </a:lnTo>
                    <a:lnTo>
                      <a:pt x="22098" y="16763"/>
                    </a:lnTo>
                    <a:lnTo>
                      <a:pt x="22098" y="10667"/>
                    </a:lnTo>
                    <a:lnTo>
                      <a:pt x="22098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3" name="Google Shape;3053;p41"/>
              <p:cNvSpPr/>
              <p:nvPr/>
            </p:nvSpPr>
            <p:spPr>
              <a:xfrm>
                <a:off x="6982206" y="3677412"/>
                <a:ext cx="50800" cy="2539"/>
              </a:xfrm>
              <a:custGeom>
                <a:rect b="b" l="l" r="r" t="t"/>
                <a:pathLst>
                  <a:path extrusionOk="0" h="2539" w="50800">
                    <a:moveTo>
                      <a:pt x="0" y="2286"/>
                    </a:moveTo>
                    <a:lnTo>
                      <a:pt x="8572" y="1928"/>
                    </a:lnTo>
                    <a:lnTo>
                      <a:pt x="17145" y="1143"/>
                    </a:lnTo>
                    <a:lnTo>
                      <a:pt x="25717" y="357"/>
                    </a:lnTo>
                    <a:lnTo>
                      <a:pt x="34290" y="0"/>
                    </a:lnTo>
                    <a:lnTo>
                      <a:pt x="41148" y="0"/>
                    </a:lnTo>
                    <a:lnTo>
                      <a:pt x="44958" y="0"/>
                    </a:lnTo>
                    <a:lnTo>
                      <a:pt x="50292" y="2286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4" name="Google Shape;3054;p41"/>
              <p:cNvSpPr/>
              <p:nvPr/>
            </p:nvSpPr>
            <p:spPr>
              <a:xfrm>
                <a:off x="6993636" y="3729228"/>
                <a:ext cx="45084" cy="14604"/>
              </a:xfrm>
              <a:custGeom>
                <a:rect b="b" l="l" r="r" t="t"/>
                <a:pathLst>
                  <a:path extrusionOk="0" h="14604" w="45084">
                    <a:moveTo>
                      <a:pt x="0" y="14477"/>
                    </a:moveTo>
                    <a:lnTo>
                      <a:pt x="11632" y="11465"/>
                    </a:lnTo>
                    <a:lnTo>
                      <a:pt x="22764" y="8096"/>
                    </a:lnTo>
                    <a:lnTo>
                      <a:pt x="33754" y="4298"/>
                    </a:lnTo>
                    <a:lnTo>
                      <a:pt x="44958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5" name="Google Shape;3055;p41"/>
              <p:cNvSpPr/>
              <p:nvPr/>
            </p:nvSpPr>
            <p:spPr>
              <a:xfrm>
                <a:off x="7099554" y="3672078"/>
                <a:ext cx="2540" cy="76200"/>
              </a:xfrm>
              <a:custGeom>
                <a:rect b="b" l="l" r="r" t="t"/>
                <a:pathLst>
                  <a:path extrusionOk="0" h="76200" w="2540">
                    <a:moveTo>
                      <a:pt x="2285" y="0"/>
                    </a:moveTo>
                    <a:lnTo>
                      <a:pt x="1285" y="11763"/>
                    </a:lnTo>
                    <a:lnTo>
                      <a:pt x="571" y="23241"/>
                    </a:lnTo>
                    <a:lnTo>
                      <a:pt x="142" y="34718"/>
                    </a:lnTo>
                    <a:lnTo>
                      <a:pt x="0" y="46482"/>
                    </a:lnTo>
                    <a:lnTo>
                      <a:pt x="0" y="53911"/>
                    </a:lnTo>
                    <a:lnTo>
                      <a:pt x="0" y="61341"/>
                    </a:lnTo>
                    <a:lnTo>
                      <a:pt x="0" y="68770"/>
                    </a:lnTo>
                    <a:lnTo>
                      <a:pt x="0" y="7620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56" name="Google Shape;3056;p41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6991184" y="3195627"/>
                <a:ext cx="78816" cy="97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57" name="Google Shape;3057;p41"/>
            <p:cNvGrpSpPr/>
            <p:nvPr/>
          </p:nvGrpSpPr>
          <p:grpSpPr>
            <a:xfrm>
              <a:off x="7180922" y="3144773"/>
              <a:ext cx="375451" cy="520064"/>
              <a:chOff x="7180922" y="3144773"/>
              <a:chExt cx="375451" cy="520064"/>
            </a:xfrm>
          </p:grpSpPr>
          <p:pic>
            <p:nvPicPr>
              <p:cNvPr id="3058" name="Google Shape;3058;p41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180922" y="3375494"/>
                <a:ext cx="192189" cy="1816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59" name="Google Shape;3059;p41"/>
              <p:cNvSpPr/>
              <p:nvPr/>
            </p:nvSpPr>
            <p:spPr>
              <a:xfrm>
                <a:off x="7379208" y="3144773"/>
                <a:ext cx="177165" cy="520064"/>
              </a:xfrm>
              <a:custGeom>
                <a:rect b="b" l="l" r="r" t="t"/>
                <a:pathLst>
                  <a:path extrusionOk="0" h="520064" w="177165">
                    <a:moveTo>
                      <a:pt x="0" y="0"/>
                    </a:moveTo>
                    <a:lnTo>
                      <a:pt x="43434" y="12953"/>
                    </a:lnTo>
                    <a:lnTo>
                      <a:pt x="74676" y="39528"/>
                    </a:lnTo>
                    <a:lnTo>
                      <a:pt x="101346" y="70103"/>
                    </a:lnTo>
                    <a:lnTo>
                      <a:pt x="121824" y="102834"/>
                    </a:lnTo>
                    <a:lnTo>
                      <a:pt x="138874" y="137636"/>
                    </a:lnTo>
                    <a:lnTo>
                      <a:pt x="152781" y="173724"/>
                    </a:lnTo>
                    <a:lnTo>
                      <a:pt x="163830" y="210311"/>
                    </a:lnTo>
                    <a:lnTo>
                      <a:pt x="173736" y="258794"/>
                    </a:lnTo>
                    <a:lnTo>
                      <a:pt x="176784" y="307847"/>
                    </a:lnTo>
                    <a:lnTo>
                      <a:pt x="175843" y="333958"/>
                    </a:lnTo>
                    <a:lnTo>
                      <a:pt x="165961" y="383607"/>
                    </a:lnTo>
                    <a:lnTo>
                      <a:pt x="149197" y="429184"/>
                    </a:lnTo>
                    <a:lnTo>
                      <a:pt x="129551" y="468975"/>
                    </a:lnTo>
                    <a:lnTo>
                      <a:pt x="118872" y="488442"/>
                    </a:lnTo>
                    <a:lnTo>
                      <a:pt x="115931" y="493859"/>
                    </a:lnTo>
                    <a:lnTo>
                      <a:pt x="110775" y="504348"/>
                    </a:lnTo>
                    <a:lnTo>
                      <a:pt x="105477" y="514695"/>
                    </a:lnTo>
                    <a:lnTo>
                      <a:pt x="102108" y="519684"/>
                    </a:lnTo>
                    <a:lnTo>
                      <a:pt x="102108" y="517398"/>
                    </a:lnTo>
                    <a:lnTo>
                      <a:pt x="102108" y="515112"/>
                    </a:lnTo>
                    <a:lnTo>
                      <a:pt x="102108" y="512826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60" name="Google Shape;3060;p41"/>
            <p:cNvGrpSpPr/>
            <p:nvPr/>
          </p:nvGrpSpPr>
          <p:grpSpPr>
            <a:xfrm>
              <a:off x="7725917" y="3396233"/>
              <a:ext cx="98425" cy="82422"/>
              <a:chOff x="7725917" y="3396233"/>
              <a:chExt cx="98425" cy="82422"/>
            </a:xfrm>
          </p:grpSpPr>
          <p:sp>
            <p:nvSpPr>
              <p:cNvPr id="3061" name="Google Shape;3061;p41"/>
              <p:cNvSpPr/>
              <p:nvPr/>
            </p:nvSpPr>
            <p:spPr>
              <a:xfrm>
                <a:off x="7733537" y="3396233"/>
                <a:ext cx="63500" cy="10795"/>
              </a:xfrm>
              <a:custGeom>
                <a:rect b="b" l="l" r="r" t="t"/>
                <a:pathLst>
                  <a:path extrusionOk="0" h="10795" w="63500">
                    <a:moveTo>
                      <a:pt x="0" y="10667"/>
                    </a:moveTo>
                    <a:lnTo>
                      <a:pt x="14168" y="8262"/>
                    </a:lnTo>
                    <a:lnTo>
                      <a:pt x="28194" y="5714"/>
                    </a:lnTo>
                    <a:lnTo>
                      <a:pt x="42219" y="3167"/>
                    </a:lnTo>
                    <a:lnTo>
                      <a:pt x="56388" y="761"/>
                    </a:lnTo>
                    <a:lnTo>
                      <a:pt x="60198" y="0"/>
                    </a:lnTo>
                    <a:lnTo>
                      <a:pt x="60960" y="0"/>
                    </a:lnTo>
                    <a:lnTo>
                      <a:pt x="63246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2" name="Google Shape;3062;p41"/>
              <p:cNvSpPr/>
              <p:nvPr/>
            </p:nvSpPr>
            <p:spPr>
              <a:xfrm>
                <a:off x="7725917" y="3464051"/>
                <a:ext cx="98425" cy="14604"/>
              </a:xfrm>
              <a:custGeom>
                <a:rect b="b" l="l" r="r" t="t"/>
                <a:pathLst>
                  <a:path extrusionOk="0" h="14604" w="98425">
                    <a:moveTo>
                      <a:pt x="0" y="14477"/>
                    </a:moveTo>
                    <a:lnTo>
                      <a:pt x="48113" y="12870"/>
                    </a:lnTo>
                    <a:lnTo>
                      <a:pt x="92082" y="5750"/>
                    </a:lnTo>
                    <a:lnTo>
                      <a:pt x="98298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63" name="Google Shape;3063;p41"/>
            <p:cNvGrpSpPr/>
            <p:nvPr/>
          </p:nvGrpSpPr>
          <p:grpSpPr>
            <a:xfrm>
              <a:off x="8244675" y="3290913"/>
              <a:ext cx="225120" cy="391998"/>
              <a:chOff x="8244675" y="3290913"/>
              <a:chExt cx="225120" cy="391998"/>
            </a:xfrm>
          </p:grpSpPr>
          <p:pic>
            <p:nvPicPr>
              <p:cNvPr id="3064" name="Google Shape;3064;p41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8244675" y="3290913"/>
                <a:ext cx="164160" cy="171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5" name="Google Shape;3065;p41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8282775" y="3486747"/>
                <a:ext cx="187020" cy="19616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66" name="Google Shape;3066;p41"/>
            <p:cNvGrpSpPr/>
            <p:nvPr/>
          </p:nvGrpSpPr>
          <p:grpSpPr>
            <a:xfrm>
              <a:off x="8602053" y="3223475"/>
              <a:ext cx="237312" cy="260642"/>
              <a:chOff x="8602053" y="3223475"/>
              <a:chExt cx="237312" cy="260642"/>
            </a:xfrm>
          </p:grpSpPr>
          <p:pic>
            <p:nvPicPr>
              <p:cNvPr id="3067" name="Google Shape;3067;p41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8602053" y="3223475"/>
                <a:ext cx="237312" cy="1965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68" name="Google Shape;3068;p41"/>
              <p:cNvSpPr/>
              <p:nvPr/>
            </p:nvSpPr>
            <p:spPr>
              <a:xfrm>
                <a:off x="8612124" y="3462528"/>
                <a:ext cx="21590" cy="21589"/>
              </a:xfrm>
              <a:custGeom>
                <a:rect b="b" l="l" r="r" t="t"/>
                <a:pathLst>
                  <a:path extrusionOk="0" h="21589" w="21590">
                    <a:moveTo>
                      <a:pt x="0" y="4571"/>
                    </a:moveTo>
                    <a:lnTo>
                      <a:pt x="0" y="16763"/>
                    </a:lnTo>
                    <a:lnTo>
                      <a:pt x="4571" y="21335"/>
                    </a:lnTo>
                    <a:lnTo>
                      <a:pt x="16763" y="21335"/>
                    </a:lnTo>
                    <a:lnTo>
                      <a:pt x="21335" y="16763"/>
                    </a:lnTo>
                    <a:lnTo>
                      <a:pt x="21335" y="10667"/>
                    </a:lnTo>
                    <a:lnTo>
                      <a:pt x="21335" y="4571"/>
                    </a:lnTo>
                    <a:lnTo>
                      <a:pt x="16763" y="0"/>
                    </a:lnTo>
                    <a:lnTo>
                      <a:pt x="4571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069" name="Google Shape;3069;p41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8643963" y="3064360"/>
              <a:ext cx="78947" cy="981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70" name="Google Shape;3070;p41"/>
            <p:cNvGrpSpPr/>
            <p:nvPr/>
          </p:nvGrpSpPr>
          <p:grpSpPr>
            <a:xfrm>
              <a:off x="8634984" y="3508247"/>
              <a:ext cx="166465" cy="103378"/>
              <a:chOff x="8634984" y="3508247"/>
              <a:chExt cx="166465" cy="103378"/>
            </a:xfrm>
          </p:grpSpPr>
          <p:sp>
            <p:nvSpPr>
              <p:cNvPr id="3071" name="Google Shape;3071;p41"/>
              <p:cNvSpPr/>
              <p:nvPr/>
            </p:nvSpPr>
            <p:spPr>
              <a:xfrm>
                <a:off x="8634984" y="3557015"/>
                <a:ext cx="1904" cy="54610"/>
              </a:xfrm>
              <a:custGeom>
                <a:rect b="b" l="l" r="r" t="t"/>
                <a:pathLst>
                  <a:path extrusionOk="0" h="54610" w="1904">
                    <a:moveTo>
                      <a:pt x="0" y="0"/>
                    </a:moveTo>
                    <a:lnTo>
                      <a:pt x="119" y="9024"/>
                    </a:lnTo>
                    <a:lnTo>
                      <a:pt x="381" y="17907"/>
                    </a:lnTo>
                    <a:lnTo>
                      <a:pt x="642" y="26789"/>
                    </a:lnTo>
                    <a:lnTo>
                      <a:pt x="762" y="35814"/>
                    </a:lnTo>
                    <a:lnTo>
                      <a:pt x="1524" y="41910"/>
                    </a:lnTo>
                    <a:lnTo>
                      <a:pt x="762" y="48006"/>
                    </a:lnTo>
                    <a:lnTo>
                      <a:pt x="0" y="54102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2" name="Google Shape;3072;p41"/>
              <p:cNvSpPr/>
              <p:nvPr/>
            </p:nvSpPr>
            <p:spPr>
              <a:xfrm>
                <a:off x="8691372" y="3521963"/>
                <a:ext cx="41275" cy="5079"/>
              </a:xfrm>
              <a:custGeom>
                <a:rect b="b" l="l" r="r" t="t"/>
                <a:pathLst>
                  <a:path extrusionOk="0" h="5079" w="41275">
                    <a:moveTo>
                      <a:pt x="0" y="2286"/>
                    </a:moveTo>
                    <a:lnTo>
                      <a:pt x="8453" y="2035"/>
                    </a:lnTo>
                    <a:lnTo>
                      <a:pt x="16764" y="1428"/>
                    </a:lnTo>
                    <a:lnTo>
                      <a:pt x="25074" y="678"/>
                    </a:lnTo>
                    <a:lnTo>
                      <a:pt x="33528" y="0"/>
                    </a:lnTo>
                    <a:lnTo>
                      <a:pt x="41148" y="0"/>
                    </a:lnTo>
                    <a:lnTo>
                      <a:pt x="36576" y="0"/>
                    </a:lnTo>
                    <a:lnTo>
                      <a:pt x="38862" y="4572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3" name="Google Shape;3073;p41"/>
              <p:cNvSpPr/>
              <p:nvPr/>
            </p:nvSpPr>
            <p:spPr>
              <a:xfrm>
                <a:off x="8700516" y="3568445"/>
                <a:ext cx="54609" cy="21589"/>
              </a:xfrm>
              <a:custGeom>
                <a:rect b="b" l="l" r="r" t="t"/>
                <a:pathLst>
                  <a:path extrusionOk="0" h="21589" w="54609">
                    <a:moveTo>
                      <a:pt x="0" y="21336"/>
                    </a:moveTo>
                    <a:lnTo>
                      <a:pt x="9477" y="18776"/>
                    </a:lnTo>
                    <a:lnTo>
                      <a:pt x="18668" y="15716"/>
                    </a:lnTo>
                    <a:lnTo>
                      <a:pt x="27860" y="12227"/>
                    </a:lnTo>
                    <a:lnTo>
                      <a:pt x="37338" y="8382"/>
                    </a:lnTo>
                    <a:lnTo>
                      <a:pt x="43434" y="6096"/>
                    </a:lnTo>
                    <a:lnTo>
                      <a:pt x="48006" y="3810"/>
                    </a:lnTo>
                    <a:lnTo>
                      <a:pt x="54102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4" name="Google Shape;3074;p41"/>
              <p:cNvSpPr/>
              <p:nvPr/>
            </p:nvSpPr>
            <p:spPr>
              <a:xfrm>
                <a:off x="8797004" y="3508247"/>
                <a:ext cx="4445" cy="73660"/>
              </a:xfrm>
              <a:custGeom>
                <a:rect b="b" l="l" r="r" t="t"/>
                <a:pathLst>
                  <a:path extrusionOk="0" h="73660" w="4445">
                    <a:moveTo>
                      <a:pt x="285" y="0"/>
                    </a:moveTo>
                    <a:lnTo>
                      <a:pt x="0" y="9929"/>
                    </a:lnTo>
                    <a:lnTo>
                      <a:pt x="285" y="19430"/>
                    </a:lnTo>
                    <a:lnTo>
                      <a:pt x="1143" y="28932"/>
                    </a:lnTo>
                    <a:lnTo>
                      <a:pt x="2571" y="38862"/>
                    </a:lnTo>
                    <a:lnTo>
                      <a:pt x="3452" y="47434"/>
                    </a:lnTo>
                    <a:lnTo>
                      <a:pt x="3905" y="56007"/>
                    </a:lnTo>
                    <a:lnTo>
                      <a:pt x="4071" y="64579"/>
                    </a:lnTo>
                    <a:lnTo>
                      <a:pt x="4095" y="73152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75" name="Google Shape;3075;p41"/>
            <p:cNvGrpSpPr/>
            <p:nvPr/>
          </p:nvGrpSpPr>
          <p:grpSpPr>
            <a:xfrm>
              <a:off x="8870277" y="3108960"/>
              <a:ext cx="715047" cy="289687"/>
              <a:chOff x="8870277" y="3108960"/>
              <a:chExt cx="715047" cy="289687"/>
            </a:xfrm>
          </p:grpSpPr>
          <p:pic>
            <p:nvPicPr>
              <p:cNvPr id="3076" name="Google Shape;3076;p41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8870277" y="3236048"/>
                <a:ext cx="263220" cy="1346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77" name="Google Shape;3077;p41"/>
              <p:cNvSpPr/>
              <p:nvPr/>
            </p:nvSpPr>
            <p:spPr>
              <a:xfrm>
                <a:off x="9186541" y="3159252"/>
                <a:ext cx="63500" cy="239395"/>
              </a:xfrm>
              <a:custGeom>
                <a:rect b="b" l="l" r="r" t="t"/>
                <a:pathLst>
                  <a:path extrusionOk="0" h="239395" w="63500">
                    <a:moveTo>
                      <a:pt x="49660" y="0"/>
                    </a:moveTo>
                    <a:lnTo>
                      <a:pt x="25229" y="40290"/>
                    </a:lnTo>
                    <a:lnTo>
                      <a:pt x="12132" y="85748"/>
                    </a:lnTo>
                    <a:lnTo>
                      <a:pt x="1940" y="143517"/>
                    </a:lnTo>
                    <a:lnTo>
                      <a:pt x="0" y="187773"/>
                    </a:lnTo>
                    <a:lnTo>
                      <a:pt x="797" y="202215"/>
                    </a:lnTo>
                    <a:lnTo>
                      <a:pt x="27943" y="236982"/>
                    </a:lnTo>
                    <a:lnTo>
                      <a:pt x="45850" y="238506"/>
                    </a:lnTo>
                    <a:lnTo>
                      <a:pt x="54994" y="239268"/>
                    </a:lnTo>
                    <a:lnTo>
                      <a:pt x="58042" y="239268"/>
                    </a:lnTo>
                    <a:lnTo>
                      <a:pt x="63376" y="234696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8" name="Google Shape;3078;p41"/>
              <p:cNvSpPr/>
              <p:nvPr/>
            </p:nvSpPr>
            <p:spPr>
              <a:xfrm>
                <a:off x="9285732" y="3213354"/>
                <a:ext cx="57784" cy="86995"/>
              </a:xfrm>
              <a:custGeom>
                <a:rect b="b" l="l" r="r" t="t"/>
                <a:pathLst>
                  <a:path extrusionOk="0" h="86995" w="57784">
                    <a:moveTo>
                      <a:pt x="0" y="16001"/>
                    </a:moveTo>
                    <a:lnTo>
                      <a:pt x="7703" y="7500"/>
                    </a:lnTo>
                    <a:lnTo>
                      <a:pt x="14192" y="2857"/>
                    </a:lnTo>
                    <a:lnTo>
                      <a:pt x="21967" y="785"/>
                    </a:lnTo>
                    <a:lnTo>
                      <a:pt x="33527" y="0"/>
                    </a:lnTo>
                    <a:lnTo>
                      <a:pt x="41921" y="1273"/>
                    </a:lnTo>
                    <a:lnTo>
                      <a:pt x="48672" y="5048"/>
                    </a:lnTo>
                    <a:lnTo>
                      <a:pt x="53566" y="11251"/>
                    </a:lnTo>
                    <a:lnTo>
                      <a:pt x="56388" y="19811"/>
                    </a:lnTo>
                    <a:lnTo>
                      <a:pt x="57316" y="30849"/>
                    </a:lnTo>
                    <a:lnTo>
                      <a:pt x="55816" y="41243"/>
                    </a:lnTo>
                    <a:lnTo>
                      <a:pt x="33742" y="79069"/>
                    </a:lnTo>
                    <a:lnTo>
                      <a:pt x="22860" y="86867"/>
                    </a:lnTo>
                    <a:lnTo>
                      <a:pt x="25908" y="84581"/>
                    </a:lnTo>
                    <a:lnTo>
                      <a:pt x="24384" y="81533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9" name="Google Shape;3079;p41"/>
              <p:cNvSpPr/>
              <p:nvPr/>
            </p:nvSpPr>
            <p:spPr>
              <a:xfrm>
                <a:off x="9345120" y="3199638"/>
                <a:ext cx="48259" cy="106045"/>
              </a:xfrm>
              <a:custGeom>
                <a:rect b="b" l="l" r="r" t="t"/>
                <a:pathLst>
                  <a:path extrusionOk="0" h="106045" w="48259">
                    <a:moveTo>
                      <a:pt x="24431" y="0"/>
                    </a:moveTo>
                    <a:lnTo>
                      <a:pt x="7608" y="40719"/>
                    </a:lnTo>
                    <a:lnTo>
                      <a:pt x="0" y="85403"/>
                    </a:lnTo>
                    <a:lnTo>
                      <a:pt x="1571" y="94488"/>
                    </a:lnTo>
                    <a:lnTo>
                      <a:pt x="4619" y="101346"/>
                    </a:lnTo>
                    <a:lnTo>
                      <a:pt x="13763" y="105155"/>
                    </a:lnTo>
                    <a:lnTo>
                      <a:pt x="21383" y="105918"/>
                    </a:lnTo>
                    <a:lnTo>
                      <a:pt x="29086" y="105667"/>
                    </a:lnTo>
                    <a:lnTo>
                      <a:pt x="35575" y="103917"/>
                    </a:lnTo>
                    <a:lnTo>
                      <a:pt x="41636" y="100881"/>
                    </a:lnTo>
                    <a:lnTo>
                      <a:pt x="48053" y="96774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0" name="Google Shape;3080;p41"/>
              <p:cNvSpPr/>
              <p:nvPr/>
            </p:nvSpPr>
            <p:spPr>
              <a:xfrm>
                <a:off x="9428226" y="3218688"/>
                <a:ext cx="21590" cy="22225"/>
              </a:xfrm>
              <a:custGeom>
                <a:rect b="b" l="l" r="r" t="t"/>
                <a:pathLst>
                  <a:path extrusionOk="0" h="22225" w="21590">
                    <a:moveTo>
                      <a:pt x="0" y="4571"/>
                    </a:moveTo>
                    <a:lnTo>
                      <a:pt x="0" y="16763"/>
                    </a:lnTo>
                    <a:lnTo>
                      <a:pt x="4571" y="22097"/>
                    </a:lnTo>
                    <a:lnTo>
                      <a:pt x="16763" y="22097"/>
                    </a:lnTo>
                    <a:lnTo>
                      <a:pt x="21335" y="16763"/>
                    </a:lnTo>
                    <a:lnTo>
                      <a:pt x="21335" y="10667"/>
                    </a:lnTo>
                    <a:lnTo>
                      <a:pt x="21335" y="4571"/>
                    </a:lnTo>
                    <a:lnTo>
                      <a:pt x="16763" y="0"/>
                    </a:lnTo>
                    <a:lnTo>
                      <a:pt x="4571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1" name="Google Shape;3081;p41"/>
              <p:cNvSpPr/>
              <p:nvPr/>
            </p:nvSpPr>
            <p:spPr>
              <a:xfrm>
                <a:off x="9431274" y="3284982"/>
                <a:ext cx="6984" cy="55245"/>
              </a:xfrm>
              <a:custGeom>
                <a:rect b="b" l="l" r="r" t="t"/>
                <a:pathLst>
                  <a:path extrusionOk="0" h="55245" w="6984">
                    <a:moveTo>
                      <a:pt x="6096" y="0"/>
                    </a:moveTo>
                    <a:lnTo>
                      <a:pt x="6096" y="7179"/>
                    </a:lnTo>
                    <a:lnTo>
                      <a:pt x="6096" y="14001"/>
                    </a:lnTo>
                    <a:lnTo>
                      <a:pt x="6096" y="20681"/>
                    </a:lnTo>
                    <a:lnTo>
                      <a:pt x="6096" y="27432"/>
                    </a:lnTo>
                    <a:lnTo>
                      <a:pt x="6560" y="34385"/>
                    </a:lnTo>
                    <a:lnTo>
                      <a:pt x="6381" y="41338"/>
                    </a:lnTo>
                    <a:lnTo>
                      <a:pt x="4917" y="48006"/>
                    </a:lnTo>
                    <a:lnTo>
                      <a:pt x="1524" y="54102"/>
                    </a:lnTo>
                    <a:lnTo>
                      <a:pt x="762" y="54864"/>
                    </a:lnTo>
                    <a:lnTo>
                      <a:pt x="0" y="54864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2" name="Google Shape;3082;p41"/>
              <p:cNvSpPr/>
              <p:nvPr/>
            </p:nvSpPr>
            <p:spPr>
              <a:xfrm>
                <a:off x="9494520" y="3108960"/>
                <a:ext cx="90804" cy="240029"/>
              </a:xfrm>
              <a:custGeom>
                <a:rect b="b" l="l" r="r" t="t"/>
                <a:pathLst>
                  <a:path extrusionOk="0" h="240029" w="90804">
                    <a:moveTo>
                      <a:pt x="0" y="0"/>
                    </a:moveTo>
                    <a:lnTo>
                      <a:pt x="38361" y="21002"/>
                    </a:lnTo>
                    <a:lnTo>
                      <a:pt x="73247" y="56292"/>
                    </a:lnTo>
                    <a:lnTo>
                      <a:pt x="90261" y="107334"/>
                    </a:lnTo>
                    <a:lnTo>
                      <a:pt x="89249" y="126206"/>
                    </a:lnTo>
                    <a:lnTo>
                      <a:pt x="67377" y="180141"/>
                    </a:lnTo>
                    <a:lnTo>
                      <a:pt x="40969" y="212669"/>
                    </a:lnTo>
                    <a:lnTo>
                      <a:pt x="15240" y="234696"/>
                    </a:lnTo>
                    <a:lnTo>
                      <a:pt x="12954" y="236982"/>
                    </a:lnTo>
                    <a:lnTo>
                      <a:pt x="4572" y="240029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83" name="Google Shape;3083;p41"/>
            <p:cNvGrpSpPr/>
            <p:nvPr/>
          </p:nvGrpSpPr>
          <p:grpSpPr>
            <a:xfrm>
              <a:off x="7878317" y="4136135"/>
              <a:ext cx="73913" cy="80391"/>
              <a:chOff x="7878317" y="4136135"/>
              <a:chExt cx="73913" cy="80391"/>
            </a:xfrm>
          </p:grpSpPr>
          <p:sp>
            <p:nvSpPr>
              <p:cNvPr id="3084" name="Google Shape;3084;p41"/>
              <p:cNvSpPr/>
              <p:nvPr/>
            </p:nvSpPr>
            <p:spPr>
              <a:xfrm>
                <a:off x="7878317" y="4136135"/>
                <a:ext cx="63500" cy="6985"/>
              </a:xfrm>
              <a:custGeom>
                <a:rect b="b" l="l" r="r" t="t"/>
                <a:pathLst>
                  <a:path extrusionOk="0" h="6985" w="63500">
                    <a:moveTo>
                      <a:pt x="0" y="6858"/>
                    </a:moveTo>
                    <a:lnTo>
                      <a:pt x="9584" y="6941"/>
                    </a:lnTo>
                    <a:lnTo>
                      <a:pt x="18954" y="6953"/>
                    </a:lnTo>
                    <a:lnTo>
                      <a:pt x="28182" y="6536"/>
                    </a:lnTo>
                    <a:lnTo>
                      <a:pt x="37338" y="5334"/>
                    </a:lnTo>
                    <a:lnTo>
                      <a:pt x="44065" y="4607"/>
                    </a:lnTo>
                    <a:lnTo>
                      <a:pt x="50577" y="3524"/>
                    </a:lnTo>
                    <a:lnTo>
                      <a:pt x="56947" y="2012"/>
                    </a:lnTo>
                    <a:lnTo>
                      <a:pt x="63246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5" name="Google Shape;3085;p41"/>
              <p:cNvSpPr/>
              <p:nvPr/>
            </p:nvSpPr>
            <p:spPr>
              <a:xfrm>
                <a:off x="7883651" y="4207001"/>
                <a:ext cx="68579" cy="9525"/>
              </a:xfrm>
              <a:custGeom>
                <a:rect b="b" l="l" r="r" t="t"/>
                <a:pathLst>
                  <a:path extrusionOk="0" h="9525" w="68579">
                    <a:moveTo>
                      <a:pt x="0" y="6858"/>
                    </a:moveTo>
                    <a:lnTo>
                      <a:pt x="12692" y="8155"/>
                    </a:lnTo>
                    <a:lnTo>
                      <a:pt x="25526" y="9239"/>
                    </a:lnTo>
                    <a:lnTo>
                      <a:pt x="38361" y="9322"/>
                    </a:lnTo>
                    <a:lnTo>
                      <a:pt x="51053" y="7620"/>
                    </a:lnTo>
                    <a:lnTo>
                      <a:pt x="57912" y="6096"/>
                    </a:lnTo>
                    <a:lnTo>
                      <a:pt x="62484" y="3048"/>
                    </a:lnTo>
                    <a:lnTo>
                      <a:pt x="68580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086" name="Google Shape;3086;p41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8599766" y="3905037"/>
              <a:ext cx="228930" cy="3379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7" name="Google Shape;3087;p41"/>
            <p:cNvSpPr/>
            <p:nvPr/>
          </p:nvSpPr>
          <p:spPr>
            <a:xfrm>
              <a:off x="8628126" y="4370070"/>
              <a:ext cx="3809" cy="56514"/>
            </a:xfrm>
            <a:custGeom>
              <a:rect b="b" l="l" r="r" t="t"/>
              <a:pathLst>
                <a:path extrusionOk="0" h="56514" w="3809">
                  <a:moveTo>
                    <a:pt x="0" y="0"/>
                  </a:moveTo>
                  <a:lnTo>
                    <a:pt x="250" y="8453"/>
                  </a:lnTo>
                  <a:lnTo>
                    <a:pt x="857" y="16764"/>
                  </a:lnTo>
                  <a:lnTo>
                    <a:pt x="1607" y="25074"/>
                  </a:lnTo>
                  <a:lnTo>
                    <a:pt x="2286" y="33528"/>
                  </a:lnTo>
                  <a:lnTo>
                    <a:pt x="2286" y="40386"/>
                  </a:lnTo>
                  <a:lnTo>
                    <a:pt x="3810" y="48006"/>
                  </a:lnTo>
                  <a:lnTo>
                    <a:pt x="3048" y="54864"/>
                  </a:lnTo>
                  <a:lnTo>
                    <a:pt x="3048" y="56388"/>
                  </a:lnTo>
                  <a:lnTo>
                    <a:pt x="2286" y="56388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88" name="Google Shape;3088;p41"/>
            <p:cNvGrpSpPr/>
            <p:nvPr/>
          </p:nvGrpSpPr>
          <p:grpSpPr>
            <a:xfrm>
              <a:off x="8695182" y="4333351"/>
              <a:ext cx="118141" cy="78374"/>
              <a:chOff x="8695182" y="4333351"/>
              <a:chExt cx="118141" cy="78374"/>
            </a:xfrm>
          </p:grpSpPr>
          <p:sp>
            <p:nvSpPr>
              <p:cNvPr id="3089" name="Google Shape;3089;p41"/>
              <p:cNvSpPr/>
              <p:nvPr/>
            </p:nvSpPr>
            <p:spPr>
              <a:xfrm>
                <a:off x="8702040" y="4386833"/>
                <a:ext cx="48895" cy="12700"/>
              </a:xfrm>
              <a:custGeom>
                <a:rect b="b" l="l" r="r" t="t"/>
                <a:pathLst>
                  <a:path extrusionOk="0" h="12700" w="48895">
                    <a:moveTo>
                      <a:pt x="0" y="12191"/>
                    </a:moveTo>
                    <a:lnTo>
                      <a:pt x="9227" y="11334"/>
                    </a:lnTo>
                    <a:lnTo>
                      <a:pt x="17811" y="9905"/>
                    </a:lnTo>
                    <a:lnTo>
                      <a:pt x="26253" y="7905"/>
                    </a:lnTo>
                    <a:lnTo>
                      <a:pt x="35052" y="5333"/>
                    </a:lnTo>
                    <a:lnTo>
                      <a:pt x="42672" y="3809"/>
                    </a:lnTo>
                    <a:lnTo>
                      <a:pt x="44958" y="3047"/>
                    </a:lnTo>
                    <a:lnTo>
                      <a:pt x="48768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0" name="Google Shape;3090;p41"/>
              <p:cNvSpPr/>
              <p:nvPr/>
            </p:nvSpPr>
            <p:spPr>
              <a:xfrm>
                <a:off x="8810148" y="4334255"/>
                <a:ext cx="3175" cy="77470"/>
              </a:xfrm>
              <a:custGeom>
                <a:rect b="b" l="l" r="r" t="t"/>
                <a:pathLst>
                  <a:path extrusionOk="0" h="77470" w="3175">
                    <a:moveTo>
                      <a:pt x="95" y="0"/>
                    </a:moveTo>
                    <a:lnTo>
                      <a:pt x="11" y="9715"/>
                    </a:lnTo>
                    <a:lnTo>
                      <a:pt x="0" y="19431"/>
                    </a:lnTo>
                    <a:lnTo>
                      <a:pt x="416" y="29146"/>
                    </a:lnTo>
                    <a:lnTo>
                      <a:pt x="1619" y="38862"/>
                    </a:lnTo>
                    <a:lnTo>
                      <a:pt x="2500" y="47446"/>
                    </a:lnTo>
                    <a:lnTo>
                      <a:pt x="2952" y="56102"/>
                    </a:lnTo>
                    <a:lnTo>
                      <a:pt x="3119" y="64900"/>
                    </a:lnTo>
                    <a:lnTo>
                      <a:pt x="3143" y="73914"/>
                    </a:lnTo>
                    <a:lnTo>
                      <a:pt x="3143" y="74676"/>
                    </a:lnTo>
                    <a:lnTo>
                      <a:pt x="3143" y="76200"/>
                    </a:lnTo>
                    <a:lnTo>
                      <a:pt x="3143" y="76962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1" name="Google Shape;3091;p41"/>
              <p:cNvSpPr/>
              <p:nvPr/>
            </p:nvSpPr>
            <p:spPr>
              <a:xfrm>
                <a:off x="8695182" y="4333351"/>
                <a:ext cx="33020" cy="8254"/>
              </a:xfrm>
              <a:custGeom>
                <a:rect b="b" l="l" r="r" t="t"/>
                <a:pathLst>
                  <a:path extrusionOk="0" h="8254" w="33020">
                    <a:moveTo>
                      <a:pt x="0" y="142"/>
                    </a:moveTo>
                    <a:lnTo>
                      <a:pt x="7465" y="0"/>
                    </a:lnTo>
                    <a:lnTo>
                      <a:pt x="16287" y="142"/>
                    </a:lnTo>
                    <a:lnTo>
                      <a:pt x="24967" y="1428"/>
                    </a:lnTo>
                    <a:lnTo>
                      <a:pt x="32004" y="4714"/>
                    </a:lnTo>
                    <a:lnTo>
                      <a:pt x="32004" y="5476"/>
                    </a:lnTo>
                    <a:lnTo>
                      <a:pt x="32004" y="7000"/>
                    </a:lnTo>
                    <a:lnTo>
                      <a:pt x="32766" y="7762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92" name="Google Shape;3092;p41"/>
            <p:cNvSpPr/>
            <p:nvPr/>
          </p:nvSpPr>
          <p:spPr>
            <a:xfrm>
              <a:off x="8586978" y="4293108"/>
              <a:ext cx="22225" cy="21589"/>
            </a:xfrm>
            <a:custGeom>
              <a:rect b="b" l="l" r="r" t="t"/>
              <a:pathLst>
                <a:path extrusionOk="0" h="21589" w="22225">
                  <a:moveTo>
                    <a:pt x="0" y="4571"/>
                  </a:moveTo>
                  <a:lnTo>
                    <a:pt x="0" y="16763"/>
                  </a:lnTo>
                  <a:lnTo>
                    <a:pt x="5334" y="21335"/>
                  </a:lnTo>
                  <a:lnTo>
                    <a:pt x="16764" y="21335"/>
                  </a:lnTo>
                  <a:lnTo>
                    <a:pt x="22098" y="16763"/>
                  </a:lnTo>
                  <a:lnTo>
                    <a:pt x="22098" y="10667"/>
                  </a:lnTo>
                  <a:lnTo>
                    <a:pt x="22098" y="4571"/>
                  </a:lnTo>
                  <a:lnTo>
                    <a:pt x="16764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93" name="Google Shape;3093;p41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8211908" y="4081106"/>
              <a:ext cx="152730" cy="1804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4" name="Google Shape;3094;p41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8204122" y="4309218"/>
              <a:ext cx="202426" cy="19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5" name="Google Shape;3095;p41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8475596" y="4675312"/>
              <a:ext cx="219750" cy="2595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6" name="Google Shape;3096;p41"/>
            <p:cNvSpPr/>
            <p:nvPr/>
          </p:nvSpPr>
          <p:spPr>
            <a:xfrm>
              <a:off x="8401050" y="5018532"/>
              <a:ext cx="215900" cy="25400"/>
            </a:xfrm>
            <a:custGeom>
              <a:rect b="b" l="l" r="r" t="t"/>
              <a:pathLst>
                <a:path extrusionOk="0" h="25400" w="215900">
                  <a:moveTo>
                    <a:pt x="0" y="22097"/>
                  </a:moveTo>
                  <a:lnTo>
                    <a:pt x="16132" y="23943"/>
                  </a:lnTo>
                  <a:lnTo>
                    <a:pt x="32480" y="24860"/>
                  </a:lnTo>
                  <a:lnTo>
                    <a:pt x="48970" y="24776"/>
                  </a:lnTo>
                  <a:lnTo>
                    <a:pt x="88392" y="20812"/>
                  </a:lnTo>
                  <a:lnTo>
                    <a:pt x="134112" y="12906"/>
                  </a:lnTo>
                  <a:lnTo>
                    <a:pt x="156972" y="8381"/>
                  </a:lnTo>
                  <a:lnTo>
                    <a:pt x="169664" y="6012"/>
                  </a:lnTo>
                  <a:lnTo>
                    <a:pt x="182499" y="3714"/>
                  </a:lnTo>
                  <a:lnTo>
                    <a:pt x="195333" y="1845"/>
                  </a:lnTo>
                  <a:lnTo>
                    <a:pt x="208026" y="761"/>
                  </a:lnTo>
                  <a:lnTo>
                    <a:pt x="215646" y="0"/>
                  </a:lnTo>
                  <a:lnTo>
                    <a:pt x="214122" y="761"/>
                  </a:lnTo>
                  <a:lnTo>
                    <a:pt x="208026" y="761"/>
                  </a:lnTo>
                  <a:lnTo>
                    <a:pt x="203454" y="761"/>
                  </a:lnTo>
                  <a:lnTo>
                    <a:pt x="201930" y="761"/>
                  </a:lnTo>
                  <a:lnTo>
                    <a:pt x="198882" y="761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97" name="Google Shape;3097;p41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8452701" y="5145239"/>
              <a:ext cx="110058" cy="10739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98" name="Google Shape;3098;p41"/>
            <p:cNvGrpSpPr/>
            <p:nvPr/>
          </p:nvGrpSpPr>
          <p:grpSpPr>
            <a:xfrm>
              <a:off x="8067294" y="4794503"/>
              <a:ext cx="61087" cy="65404"/>
              <a:chOff x="8067294" y="4794503"/>
              <a:chExt cx="61087" cy="65404"/>
            </a:xfrm>
          </p:grpSpPr>
          <p:sp>
            <p:nvSpPr>
              <p:cNvPr id="3099" name="Google Shape;3099;p41"/>
              <p:cNvSpPr/>
              <p:nvPr/>
            </p:nvSpPr>
            <p:spPr>
              <a:xfrm>
                <a:off x="8067294" y="4794503"/>
                <a:ext cx="48895" cy="4445"/>
              </a:xfrm>
              <a:custGeom>
                <a:rect b="b" l="l" r="r" t="t"/>
                <a:pathLst>
                  <a:path extrusionOk="0" h="4445" w="48895">
                    <a:moveTo>
                      <a:pt x="0" y="0"/>
                    </a:moveTo>
                    <a:lnTo>
                      <a:pt x="10679" y="2405"/>
                    </a:lnTo>
                    <a:lnTo>
                      <a:pt x="19716" y="3809"/>
                    </a:lnTo>
                    <a:lnTo>
                      <a:pt x="28610" y="4071"/>
                    </a:lnTo>
                    <a:lnTo>
                      <a:pt x="38862" y="3047"/>
                    </a:lnTo>
                    <a:lnTo>
                      <a:pt x="41910" y="2285"/>
                    </a:lnTo>
                    <a:lnTo>
                      <a:pt x="44958" y="2285"/>
                    </a:lnTo>
                    <a:lnTo>
                      <a:pt x="48768" y="2285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0" name="Google Shape;3100;p41"/>
              <p:cNvSpPr/>
              <p:nvPr/>
            </p:nvSpPr>
            <p:spPr>
              <a:xfrm>
                <a:off x="8071866" y="4851653"/>
                <a:ext cx="56515" cy="8254"/>
              </a:xfrm>
              <a:custGeom>
                <a:rect b="b" l="l" r="r" t="t"/>
                <a:pathLst>
                  <a:path extrusionOk="0" h="8254" w="56515">
                    <a:moveTo>
                      <a:pt x="0" y="6857"/>
                    </a:moveTo>
                    <a:lnTo>
                      <a:pt x="11394" y="7798"/>
                    </a:lnTo>
                    <a:lnTo>
                      <a:pt x="22002" y="8096"/>
                    </a:lnTo>
                    <a:lnTo>
                      <a:pt x="32468" y="7393"/>
                    </a:lnTo>
                    <a:lnTo>
                      <a:pt x="43434" y="5333"/>
                    </a:lnTo>
                    <a:lnTo>
                      <a:pt x="50292" y="2285"/>
                    </a:lnTo>
                    <a:lnTo>
                      <a:pt x="51816" y="2285"/>
                    </a:lnTo>
                    <a:lnTo>
                      <a:pt x="56388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101" name="Google Shape;3101;p41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8905269" y="3923444"/>
              <a:ext cx="185555" cy="268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2" name="Google Shape;3102;p41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4599266" y="5587581"/>
              <a:ext cx="129965" cy="1824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3" name="Google Shape;3103;p41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4788028" y="5573102"/>
              <a:ext cx="204498" cy="17482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04" name="Google Shape;3104;p41"/>
            <p:cNvGrpSpPr/>
            <p:nvPr/>
          </p:nvGrpSpPr>
          <p:grpSpPr>
            <a:xfrm>
              <a:off x="5103506" y="5368125"/>
              <a:ext cx="1151116" cy="527595"/>
              <a:chOff x="5103506" y="5368125"/>
              <a:chExt cx="1151116" cy="527595"/>
            </a:xfrm>
          </p:grpSpPr>
          <p:sp>
            <p:nvSpPr>
              <p:cNvPr id="3105" name="Google Shape;3105;p41"/>
              <p:cNvSpPr/>
              <p:nvPr/>
            </p:nvSpPr>
            <p:spPr>
              <a:xfrm>
                <a:off x="5103506" y="5404866"/>
                <a:ext cx="152400" cy="490854"/>
              </a:xfrm>
              <a:custGeom>
                <a:rect b="b" l="l" r="r" t="t"/>
                <a:pathLst>
                  <a:path extrusionOk="0" h="490854" w="152400">
                    <a:moveTo>
                      <a:pt x="59805" y="0"/>
                    </a:moveTo>
                    <a:lnTo>
                      <a:pt x="23229" y="33528"/>
                    </a:lnTo>
                    <a:lnTo>
                      <a:pt x="7036" y="96012"/>
                    </a:lnTo>
                    <a:lnTo>
                      <a:pt x="1131" y="160782"/>
                    </a:lnTo>
                    <a:lnTo>
                      <a:pt x="0" y="200989"/>
                    </a:lnTo>
                    <a:lnTo>
                      <a:pt x="1226" y="240696"/>
                    </a:lnTo>
                    <a:lnTo>
                      <a:pt x="4881" y="280261"/>
                    </a:lnTo>
                    <a:lnTo>
                      <a:pt x="11037" y="320040"/>
                    </a:lnTo>
                    <a:lnTo>
                      <a:pt x="27610" y="389001"/>
                    </a:lnTo>
                    <a:lnTo>
                      <a:pt x="56757" y="453390"/>
                    </a:lnTo>
                    <a:lnTo>
                      <a:pt x="92225" y="486179"/>
                    </a:lnTo>
                    <a:lnTo>
                      <a:pt x="120824" y="490823"/>
                    </a:lnTo>
                    <a:lnTo>
                      <a:pt x="131337" y="488061"/>
                    </a:lnTo>
                    <a:lnTo>
                      <a:pt x="141136" y="483012"/>
                    </a:lnTo>
                    <a:lnTo>
                      <a:pt x="152007" y="47625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06" name="Google Shape;3106;p41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5309450" y="5368125"/>
                <a:ext cx="166446" cy="3615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7" name="Google Shape;3107;p41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5507380" y="5625681"/>
                <a:ext cx="422668" cy="1900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8" name="Google Shape;3108;p41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5957043" y="5646254"/>
                <a:ext cx="123119" cy="13833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09" name="Google Shape;3109;p41"/>
              <p:cNvSpPr/>
              <p:nvPr/>
            </p:nvSpPr>
            <p:spPr>
              <a:xfrm>
                <a:off x="6095237" y="5370576"/>
                <a:ext cx="159385" cy="436245"/>
              </a:xfrm>
              <a:custGeom>
                <a:rect b="b" l="l" r="r" t="t"/>
                <a:pathLst>
                  <a:path extrusionOk="0" h="436245" w="159385">
                    <a:moveTo>
                      <a:pt x="0" y="0"/>
                    </a:moveTo>
                    <a:lnTo>
                      <a:pt x="28670" y="25527"/>
                    </a:lnTo>
                    <a:lnTo>
                      <a:pt x="55626" y="53340"/>
                    </a:lnTo>
                    <a:lnTo>
                      <a:pt x="93154" y="99060"/>
                    </a:lnTo>
                    <a:lnTo>
                      <a:pt x="124968" y="149352"/>
                    </a:lnTo>
                    <a:lnTo>
                      <a:pt x="151828" y="214979"/>
                    </a:lnTo>
                    <a:lnTo>
                      <a:pt x="159258" y="285750"/>
                    </a:lnTo>
                    <a:lnTo>
                      <a:pt x="155638" y="311384"/>
                    </a:lnTo>
                    <a:lnTo>
                      <a:pt x="137826" y="359794"/>
                    </a:lnTo>
                    <a:lnTo>
                      <a:pt x="119907" y="396644"/>
                    </a:lnTo>
                    <a:lnTo>
                      <a:pt x="89154" y="435864"/>
                    </a:lnTo>
                    <a:lnTo>
                      <a:pt x="88392" y="435864"/>
                    </a:lnTo>
                    <a:lnTo>
                      <a:pt x="86868" y="435102"/>
                    </a:lnTo>
                    <a:lnTo>
                      <a:pt x="85344" y="435102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110" name="Google Shape;3110;p41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6473025" y="5501475"/>
              <a:ext cx="168732" cy="1565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11" name="Google Shape;3111;p41"/>
            <p:cNvGrpSpPr/>
            <p:nvPr/>
          </p:nvGrpSpPr>
          <p:grpSpPr>
            <a:xfrm>
              <a:off x="6886028" y="5261883"/>
              <a:ext cx="941742" cy="492487"/>
              <a:chOff x="6886028" y="5261883"/>
              <a:chExt cx="941742" cy="492487"/>
            </a:xfrm>
          </p:grpSpPr>
          <p:pic>
            <p:nvPicPr>
              <p:cNvPr id="3112" name="Google Shape;3112;p41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6886028" y="5459564"/>
                <a:ext cx="282270" cy="1816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13" name="Google Shape;3113;p41"/>
              <p:cNvSpPr/>
              <p:nvPr/>
            </p:nvSpPr>
            <p:spPr>
              <a:xfrm>
                <a:off x="7202471" y="5353050"/>
                <a:ext cx="116840" cy="401320"/>
              </a:xfrm>
              <a:custGeom>
                <a:rect b="b" l="l" r="r" t="t"/>
                <a:pathLst>
                  <a:path extrusionOk="0" h="401320" w="116840">
                    <a:moveTo>
                      <a:pt x="74628" y="0"/>
                    </a:moveTo>
                    <a:lnTo>
                      <a:pt x="36802" y="35683"/>
                    </a:lnTo>
                    <a:lnTo>
                      <a:pt x="16680" y="84117"/>
                    </a:lnTo>
                    <a:lnTo>
                      <a:pt x="3178" y="146149"/>
                    </a:lnTo>
                    <a:lnTo>
                      <a:pt x="0" y="211312"/>
                    </a:lnTo>
                    <a:lnTo>
                      <a:pt x="1857" y="244030"/>
                    </a:lnTo>
                    <a:lnTo>
                      <a:pt x="16716" y="308610"/>
                    </a:lnTo>
                    <a:lnTo>
                      <a:pt x="43386" y="359378"/>
                    </a:lnTo>
                    <a:lnTo>
                      <a:pt x="86058" y="397002"/>
                    </a:lnTo>
                    <a:lnTo>
                      <a:pt x="109739" y="401073"/>
                    </a:lnTo>
                    <a:lnTo>
                      <a:pt x="116538" y="400812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14" name="Google Shape;3114;p41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7321892" y="5286590"/>
                <a:ext cx="150444" cy="3112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5" name="Google Shape;3115;p41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7501724" y="5530430"/>
                <a:ext cx="189306" cy="1245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16" name="Google Shape;3116;p41"/>
              <p:cNvSpPr/>
              <p:nvPr/>
            </p:nvSpPr>
            <p:spPr>
              <a:xfrm>
                <a:off x="7677911" y="5261883"/>
                <a:ext cx="149859" cy="436879"/>
              </a:xfrm>
              <a:custGeom>
                <a:rect b="b" l="l" r="r" t="t"/>
                <a:pathLst>
                  <a:path extrusionOk="0" h="436879" w="149859">
                    <a:moveTo>
                      <a:pt x="0" y="1250"/>
                    </a:moveTo>
                    <a:lnTo>
                      <a:pt x="39433" y="6929"/>
                    </a:lnTo>
                    <a:lnTo>
                      <a:pt x="69687" y="34432"/>
                    </a:lnTo>
                    <a:lnTo>
                      <a:pt x="99619" y="73937"/>
                    </a:lnTo>
                    <a:lnTo>
                      <a:pt x="124789" y="119205"/>
                    </a:lnTo>
                    <a:lnTo>
                      <a:pt x="143196" y="171378"/>
                    </a:lnTo>
                    <a:lnTo>
                      <a:pt x="149363" y="224968"/>
                    </a:lnTo>
                    <a:lnTo>
                      <a:pt x="148113" y="250614"/>
                    </a:lnTo>
                    <a:lnTo>
                      <a:pt x="136398" y="301478"/>
                    </a:lnTo>
                    <a:lnTo>
                      <a:pt x="116586" y="344531"/>
                    </a:lnTo>
                    <a:lnTo>
                      <a:pt x="92202" y="385298"/>
                    </a:lnTo>
                    <a:lnTo>
                      <a:pt x="84462" y="397418"/>
                    </a:lnTo>
                    <a:lnTo>
                      <a:pt x="76009" y="410825"/>
                    </a:lnTo>
                    <a:lnTo>
                      <a:pt x="66698" y="423660"/>
                    </a:lnTo>
                    <a:lnTo>
                      <a:pt x="56388" y="434066"/>
                    </a:lnTo>
                    <a:lnTo>
                      <a:pt x="54864" y="434828"/>
                    </a:lnTo>
                    <a:lnTo>
                      <a:pt x="52578" y="435590"/>
                    </a:lnTo>
                    <a:lnTo>
                      <a:pt x="51054" y="436352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20" name="Shape 3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1" name="Google Shape;3121;p42"/>
          <p:cNvGrpSpPr/>
          <p:nvPr/>
        </p:nvGrpSpPr>
        <p:grpSpPr>
          <a:xfrm>
            <a:off x="485128" y="768263"/>
            <a:ext cx="8412256" cy="3668671"/>
            <a:chOff x="2812542" y="2446782"/>
            <a:chExt cx="6825360" cy="3346106"/>
          </a:xfrm>
        </p:grpSpPr>
        <p:sp>
          <p:nvSpPr>
            <p:cNvPr id="3122" name="Google Shape;3122;p42"/>
            <p:cNvSpPr/>
            <p:nvPr/>
          </p:nvSpPr>
          <p:spPr>
            <a:xfrm>
              <a:off x="2812542" y="2680335"/>
              <a:ext cx="38735" cy="50800"/>
            </a:xfrm>
            <a:custGeom>
              <a:rect b="b" l="l" r="r" t="t"/>
              <a:pathLst>
                <a:path extrusionOk="0" h="50800" w="38735">
                  <a:moveTo>
                    <a:pt x="20574" y="29337"/>
                  </a:moveTo>
                  <a:lnTo>
                    <a:pt x="18288" y="24003"/>
                  </a:lnTo>
                  <a:lnTo>
                    <a:pt x="16764" y="20955"/>
                  </a:lnTo>
                  <a:lnTo>
                    <a:pt x="20574" y="24003"/>
                  </a:lnTo>
                  <a:lnTo>
                    <a:pt x="22098" y="27813"/>
                  </a:lnTo>
                  <a:lnTo>
                    <a:pt x="24384" y="33147"/>
                  </a:lnTo>
                  <a:lnTo>
                    <a:pt x="22860" y="37719"/>
                  </a:lnTo>
                  <a:lnTo>
                    <a:pt x="21336" y="41529"/>
                  </a:lnTo>
                  <a:lnTo>
                    <a:pt x="19812" y="45339"/>
                  </a:lnTo>
                  <a:lnTo>
                    <a:pt x="13716" y="44577"/>
                  </a:lnTo>
                  <a:lnTo>
                    <a:pt x="6858" y="43053"/>
                  </a:lnTo>
                  <a:lnTo>
                    <a:pt x="5334" y="37719"/>
                  </a:lnTo>
                  <a:lnTo>
                    <a:pt x="3810" y="31623"/>
                  </a:lnTo>
                  <a:lnTo>
                    <a:pt x="2286" y="26289"/>
                  </a:lnTo>
                  <a:lnTo>
                    <a:pt x="0" y="16383"/>
                  </a:lnTo>
                  <a:lnTo>
                    <a:pt x="4572" y="12573"/>
                  </a:lnTo>
                  <a:lnTo>
                    <a:pt x="7620" y="10287"/>
                  </a:lnTo>
                  <a:lnTo>
                    <a:pt x="16764" y="8763"/>
                  </a:lnTo>
                  <a:lnTo>
                    <a:pt x="20574" y="10287"/>
                  </a:lnTo>
                  <a:lnTo>
                    <a:pt x="25908" y="13335"/>
                  </a:lnTo>
                  <a:lnTo>
                    <a:pt x="27432" y="20193"/>
                  </a:lnTo>
                  <a:lnTo>
                    <a:pt x="27432" y="25527"/>
                  </a:lnTo>
                  <a:lnTo>
                    <a:pt x="27432" y="31623"/>
                  </a:lnTo>
                  <a:lnTo>
                    <a:pt x="25146" y="37719"/>
                  </a:lnTo>
                  <a:lnTo>
                    <a:pt x="18288" y="39243"/>
                  </a:lnTo>
                  <a:lnTo>
                    <a:pt x="10668" y="41529"/>
                  </a:lnTo>
                  <a:lnTo>
                    <a:pt x="6858" y="36957"/>
                  </a:lnTo>
                  <a:lnTo>
                    <a:pt x="6096" y="30099"/>
                  </a:lnTo>
                  <a:lnTo>
                    <a:pt x="5322" y="23252"/>
                  </a:lnTo>
                  <a:lnTo>
                    <a:pt x="23050" y="0"/>
                  </a:lnTo>
                  <a:lnTo>
                    <a:pt x="29003" y="1714"/>
                  </a:lnTo>
                  <a:lnTo>
                    <a:pt x="33528" y="5715"/>
                  </a:lnTo>
                  <a:lnTo>
                    <a:pt x="36373" y="13001"/>
                  </a:lnTo>
                  <a:lnTo>
                    <a:pt x="38004" y="22288"/>
                  </a:lnTo>
                  <a:lnTo>
                    <a:pt x="38350" y="31861"/>
                  </a:lnTo>
                  <a:lnTo>
                    <a:pt x="37338" y="40005"/>
                  </a:lnTo>
                  <a:lnTo>
                    <a:pt x="34290" y="46863"/>
                  </a:lnTo>
                  <a:lnTo>
                    <a:pt x="33528" y="49149"/>
                  </a:lnTo>
                  <a:lnTo>
                    <a:pt x="28956" y="50673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23" name="Google Shape;3123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97998" y="2527388"/>
              <a:ext cx="273126" cy="2114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24" name="Google Shape;3124;p42"/>
            <p:cNvGrpSpPr/>
            <p:nvPr/>
          </p:nvGrpSpPr>
          <p:grpSpPr>
            <a:xfrm>
              <a:off x="4167117" y="2496908"/>
              <a:ext cx="670223" cy="322656"/>
              <a:chOff x="4167117" y="2496908"/>
              <a:chExt cx="670223" cy="322656"/>
            </a:xfrm>
          </p:grpSpPr>
          <p:pic>
            <p:nvPicPr>
              <p:cNvPr id="3125" name="Google Shape;3125;p4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167117" y="2567012"/>
                <a:ext cx="87293" cy="2525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26" name="Google Shape;3126;p4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277702" y="2586062"/>
                <a:ext cx="186258" cy="1534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27" name="Google Shape;3127;p4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490300" y="2576918"/>
                <a:ext cx="72720" cy="1286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28" name="Google Shape;3128;p4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87836" y="2576156"/>
                <a:ext cx="74815" cy="1321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29" name="Google Shape;3129;p4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692123" y="2496908"/>
                <a:ext cx="145217" cy="2152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30" name="Google Shape;3130;p42"/>
            <p:cNvSpPr/>
            <p:nvPr/>
          </p:nvSpPr>
          <p:spPr>
            <a:xfrm>
              <a:off x="4937759" y="2712720"/>
              <a:ext cx="36195" cy="108585"/>
            </a:xfrm>
            <a:custGeom>
              <a:rect b="b" l="l" r="r" t="t"/>
              <a:pathLst>
                <a:path extrusionOk="0" h="108585" w="36195">
                  <a:moveTo>
                    <a:pt x="17525" y="0"/>
                  </a:moveTo>
                  <a:lnTo>
                    <a:pt x="35813" y="41909"/>
                  </a:lnTo>
                  <a:lnTo>
                    <a:pt x="36052" y="54280"/>
                  </a:lnTo>
                  <a:lnTo>
                    <a:pt x="34289" y="65436"/>
                  </a:lnTo>
                  <a:lnTo>
                    <a:pt x="11239" y="99726"/>
                  </a:lnTo>
                  <a:lnTo>
                    <a:pt x="6048" y="104215"/>
                  </a:lnTo>
                  <a:lnTo>
                    <a:pt x="0" y="108204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31" name="Google Shape;3131;p42"/>
            <p:cNvGrpSpPr/>
            <p:nvPr/>
          </p:nvGrpSpPr>
          <p:grpSpPr>
            <a:xfrm>
              <a:off x="5386377" y="2493264"/>
              <a:ext cx="1223292" cy="207844"/>
              <a:chOff x="5386377" y="2493264"/>
              <a:chExt cx="1223292" cy="207844"/>
            </a:xfrm>
          </p:grpSpPr>
          <p:pic>
            <p:nvPicPr>
              <p:cNvPr id="3132" name="Google Shape;3132;p4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386377" y="2497670"/>
                <a:ext cx="436991" cy="2034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33" name="Google Shape;3133;p4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843612" y="2493264"/>
                <a:ext cx="254076" cy="176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34" name="Google Shape;3134;p4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119361" y="2500884"/>
                <a:ext cx="490308" cy="17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35" name="Google Shape;3135;p42"/>
            <p:cNvGrpSpPr/>
            <p:nvPr/>
          </p:nvGrpSpPr>
          <p:grpSpPr>
            <a:xfrm>
              <a:off x="7020115" y="2446782"/>
              <a:ext cx="583247" cy="253873"/>
              <a:chOff x="7020115" y="2446782"/>
              <a:chExt cx="583247" cy="253873"/>
            </a:xfrm>
          </p:grpSpPr>
          <p:sp>
            <p:nvSpPr>
              <p:cNvPr id="3136" name="Google Shape;3136;p42"/>
              <p:cNvSpPr/>
              <p:nvPr/>
            </p:nvSpPr>
            <p:spPr>
              <a:xfrm>
                <a:off x="7020115" y="2483441"/>
                <a:ext cx="92075" cy="142875"/>
              </a:xfrm>
              <a:custGeom>
                <a:rect b="b" l="l" r="r" t="t"/>
                <a:pathLst>
                  <a:path extrusionOk="0" h="142875" w="92075">
                    <a:moveTo>
                      <a:pt x="65722" y="12108"/>
                    </a:moveTo>
                    <a:lnTo>
                      <a:pt x="57542" y="7024"/>
                    </a:lnTo>
                    <a:lnTo>
                      <a:pt x="48863" y="2297"/>
                    </a:lnTo>
                    <a:lnTo>
                      <a:pt x="39469" y="0"/>
                    </a:lnTo>
                    <a:lnTo>
                      <a:pt x="29146" y="2202"/>
                    </a:lnTo>
                    <a:lnTo>
                      <a:pt x="3238" y="38778"/>
                    </a:lnTo>
                    <a:lnTo>
                      <a:pt x="0" y="61352"/>
                    </a:lnTo>
                    <a:lnTo>
                      <a:pt x="1738" y="72961"/>
                    </a:lnTo>
                    <a:lnTo>
                      <a:pt x="38659" y="96678"/>
                    </a:lnTo>
                    <a:lnTo>
                      <a:pt x="49720" y="98976"/>
                    </a:lnTo>
                    <a:lnTo>
                      <a:pt x="58864" y="101048"/>
                    </a:lnTo>
                    <a:lnTo>
                      <a:pt x="68008" y="102977"/>
                    </a:lnTo>
                    <a:lnTo>
                      <a:pt x="77152" y="105191"/>
                    </a:lnTo>
                    <a:lnTo>
                      <a:pt x="86296" y="108120"/>
                    </a:lnTo>
                    <a:lnTo>
                      <a:pt x="89344" y="110406"/>
                    </a:lnTo>
                    <a:lnTo>
                      <a:pt x="90868" y="111168"/>
                    </a:lnTo>
                    <a:lnTo>
                      <a:pt x="55244" y="136124"/>
                    </a:lnTo>
                    <a:lnTo>
                      <a:pt x="22288" y="142410"/>
                    </a:lnTo>
                    <a:lnTo>
                      <a:pt x="23050" y="140886"/>
                    </a:lnTo>
                    <a:lnTo>
                      <a:pt x="17716" y="13250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7" name="Google Shape;3137;p42"/>
              <p:cNvSpPr/>
              <p:nvPr/>
            </p:nvSpPr>
            <p:spPr>
              <a:xfrm>
                <a:off x="7135367" y="2465070"/>
                <a:ext cx="19050" cy="130810"/>
              </a:xfrm>
              <a:custGeom>
                <a:rect b="b" l="l" r="r" t="t"/>
                <a:pathLst>
                  <a:path extrusionOk="0" h="130810" w="19050">
                    <a:moveTo>
                      <a:pt x="0" y="0"/>
                    </a:moveTo>
                    <a:lnTo>
                      <a:pt x="2166" y="10287"/>
                    </a:lnTo>
                    <a:lnTo>
                      <a:pt x="4191" y="20574"/>
                    </a:lnTo>
                    <a:lnTo>
                      <a:pt x="6215" y="30861"/>
                    </a:lnTo>
                    <a:lnTo>
                      <a:pt x="8382" y="41148"/>
                    </a:lnTo>
                    <a:lnTo>
                      <a:pt x="12072" y="57864"/>
                    </a:lnTo>
                    <a:lnTo>
                      <a:pt x="15049" y="74866"/>
                    </a:lnTo>
                    <a:lnTo>
                      <a:pt x="17168" y="92154"/>
                    </a:lnTo>
                    <a:lnTo>
                      <a:pt x="18288" y="109728"/>
                    </a:lnTo>
                    <a:lnTo>
                      <a:pt x="19050" y="116586"/>
                    </a:lnTo>
                    <a:lnTo>
                      <a:pt x="18288" y="123444"/>
                    </a:lnTo>
                    <a:lnTo>
                      <a:pt x="18288" y="13030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8" name="Google Shape;3138;p42"/>
              <p:cNvSpPr/>
              <p:nvPr/>
            </p:nvSpPr>
            <p:spPr>
              <a:xfrm>
                <a:off x="7133843" y="2519934"/>
                <a:ext cx="186054" cy="97789"/>
              </a:xfrm>
              <a:custGeom>
                <a:rect b="b" l="l" r="r" t="t"/>
                <a:pathLst>
                  <a:path extrusionOk="0" h="97789" w="186054">
                    <a:moveTo>
                      <a:pt x="0" y="37337"/>
                    </a:moveTo>
                    <a:lnTo>
                      <a:pt x="8691" y="32885"/>
                    </a:lnTo>
                    <a:lnTo>
                      <a:pt x="17526" y="28574"/>
                    </a:lnTo>
                    <a:lnTo>
                      <a:pt x="26360" y="24264"/>
                    </a:lnTo>
                    <a:lnTo>
                      <a:pt x="35051" y="19811"/>
                    </a:lnTo>
                    <a:lnTo>
                      <a:pt x="43041" y="15918"/>
                    </a:lnTo>
                    <a:lnTo>
                      <a:pt x="50958" y="12096"/>
                    </a:lnTo>
                    <a:lnTo>
                      <a:pt x="58733" y="8131"/>
                    </a:lnTo>
                    <a:lnTo>
                      <a:pt x="66293" y="3809"/>
                    </a:lnTo>
                    <a:lnTo>
                      <a:pt x="70865" y="1523"/>
                    </a:lnTo>
                    <a:lnTo>
                      <a:pt x="73151" y="761"/>
                    </a:lnTo>
                    <a:lnTo>
                      <a:pt x="77723" y="0"/>
                    </a:lnTo>
                    <a:lnTo>
                      <a:pt x="76997" y="19883"/>
                    </a:lnTo>
                    <a:lnTo>
                      <a:pt x="75342" y="39623"/>
                    </a:lnTo>
                    <a:lnTo>
                      <a:pt x="73544" y="59364"/>
                    </a:lnTo>
                    <a:lnTo>
                      <a:pt x="72390" y="79247"/>
                    </a:lnTo>
                    <a:lnTo>
                      <a:pt x="71628" y="89153"/>
                    </a:lnTo>
                    <a:lnTo>
                      <a:pt x="69342" y="97535"/>
                    </a:lnTo>
                    <a:lnTo>
                      <a:pt x="81534" y="97535"/>
                    </a:lnTo>
                    <a:lnTo>
                      <a:pt x="112776" y="74675"/>
                    </a:lnTo>
                    <a:lnTo>
                      <a:pt x="126492" y="32765"/>
                    </a:lnTo>
                    <a:lnTo>
                      <a:pt x="127254" y="25145"/>
                    </a:lnTo>
                    <a:lnTo>
                      <a:pt x="126492" y="17525"/>
                    </a:lnTo>
                    <a:lnTo>
                      <a:pt x="126492" y="9905"/>
                    </a:lnTo>
                    <a:lnTo>
                      <a:pt x="124968" y="12953"/>
                    </a:lnTo>
                    <a:lnTo>
                      <a:pt x="123444" y="13715"/>
                    </a:lnTo>
                    <a:lnTo>
                      <a:pt x="122682" y="20573"/>
                    </a:lnTo>
                    <a:lnTo>
                      <a:pt x="121753" y="29610"/>
                    </a:lnTo>
                    <a:lnTo>
                      <a:pt x="121538" y="39147"/>
                    </a:lnTo>
                    <a:lnTo>
                      <a:pt x="122467" y="48541"/>
                    </a:lnTo>
                    <a:lnTo>
                      <a:pt x="124968" y="57149"/>
                    </a:lnTo>
                    <a:lnTo>
                      <a:pt x="132409" y="68068"/>
                    </a:lnTo>
                    <a:lnTo>
                      <a:pt x="143351" y="74771"/>
                    </a:lnTo>
                    <a:lnTo>
                      <a:pt x="156150" y="77616"/>
                    </a:lnTo>
                    <a:lnTo>
                      <a:pt x="169164" y="76961"/>
                    </a:lnTo>
                    <a:lnTo>
                      <a:pt x="178308" y="73913"/>
                    </a:lnTo>
                    <a:lnTo>
                      <a:pt x="181356" y="73151"/>
                    </a:lnTo>
                    <a:lnTo>
                      <a:pt x="185928" y="68579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9" name="Google Shape;3139;p42"/>
              <p:cNvSpPr/>
              <p:nvPr/>
            </p:nvSpPr>
            <p:spPr>
              <a:xfrm>
                <a:off x="7347072" y="2446782"/>
                <a:ext cx="66040" cy="143510"/>
              </a:xfrm>
              <a:custGeom>
                <a:rect b="b" l="l" r="r" t="t"/>
                <a:pathLst>
                  <a:path extrusionOk="0" h="143510" w="66040">
                    <a:moveTo>
                      <a:pt x="26800" y="0"/>
                    </a:moveTo>
                    <a:lnTo>
                      <a:pt x="35944" y="47244"/>
                    </a:lnTo>
                    <a:lnTo>
                      <a:pt x="44517" y="92785"/>
                    </a:lnTo>
                    <a:lnTo>
                      <a:pt x="47374" y="108204"/>
                    </a:lnTo>
                    <a:lnTo>
                      <a:pt x="49065" y="115645"/>
                    </a:lnTo>
                    <a:lnTo>
                      <a:pt x="50613" y="123158"/>
                    </a:lnTo>
                    <a:lnTo>
                      <a:pt x="51875" y="130813"/>
                    </a:lnTo>
                    <a:lnTo>
                      <a:pt x="52708" y="138684"/>
                    </a:lnTo>
                    <a:lnTo>
                      <a:pt x="52708" y="140970"/>
                    </a:lnTo>
                    <a:lnTo>
                      <a:pt x="52708" y="141732"/>
                    </a:lnTo>
                    <a:lnTo>
                      <a:pt x="52708" y="143256"/>
                    </a:lnTo>
                    <a:lnTo>
                      <a:pt x="48898" y="137922"/>
                    </a:lnTo>
                    <a:lnTo>
                      <a:pt x="45850" y="131064"/>
                    </a:lnTo>
                    <a:lnTo>
                      <a:pt x="43564" y="124968"/>
                    </a:lnTo>
                    <a:lnTo>
                      <a:pt x="40243" y="115264"/>
                    </a:lnTo>
                    <a:lnTo>
                      <a:pt x="36992" y="105632"/>
                    </a:lnTo>
                    <a:lnTo>
                      <a:pt x="33599" y="96142"/>
                    </a:lnTo>
                    <a:lnTo>
                      <a:pt x="29848" y="86868"/>
                    </a:lnTo>
                    <a:lnTo>
                      <a:pt x="27562" y="80772"/>
                    </a:lnTo>
                    <a:lnTo>
                      <a:pt x="24514" y="71628"/>
                    </a:lnTo>
                    <a:lnTo>
                      <a:pt x="16132" y="73152"/>
                    </a:lnTo>
                    <a:lnTo>
                      <a:pt x="0" y="105989"/>
                    </a:lnTo>
                    <a:lnTo>
                      <a:pt x="35" y="114871"/>
                    </a:lnTo>
                    <a:lnTo>
                      <a:pt x="27753" y="141886"/>
                    </a:lnTo>
                    <a:lnTo>
                      <a:pt x="36706" y="142494"/>
                    </a:lnTo>
                    <a:lnTo>
                      <a:pt x="44767" y="141684"/>
                    </a:lnTo>
                    <a:lnTo>
                      <a:pt x="51470" y="139446"/>
                    </a:lnTo>
                    <a:lnTo>
                      <a:pt x="58031" y="136064"/>
                    </a:lnTo>
                    <a:lnTo>
                      <a:pt x="65662" y="13182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0" name="Google Shape;3140;p42"/>
              <p:cNvSpPr/>
              <p:nvPr/>
            </p:nvSpPr>
            <p:spPr>
              <a:xfrm>
                <a:off x="7447787" y="2503170"/>
                <a:ext cx="155575" cy="197485"/>
              </a:xfrm>
              <a:custGeom>
                <a:rect b="b" l="l" r="r" t="t"/>
                <a:pathLst>
                  <a:path extrusionOk="0" h="197485" w="155575">
                    <a:moveTo>
                      <a:pt x="4572" y="9905"/>
                    </a:moveTo>
                    <a:lnTo>
                      <a:pt x="3893" y="21335"/>
                    </a:lnTo>
                    <a:lnTo>
                      <a:pt x="3143" y="32765"/>
                    </a:lnTo>
                    <a:lnTo>
                      <a:pt x="2536" y="44195"/>
                    </a:lnTo>
                    <a:lnTo>
                      <a:pt x="2286" y="55625"/>
                    </a:lnTo>
                    <a:lnTo>
                      <a:pt x="2286" y="66293"/>
                    </a:lnTo>
                    <a:lnTo>
                      <a:pt x="6096" y="68579"/>
                    </a:lnTo>
                    <a:lnTo>
                      <a:pt x="16764" y="69341"/>
                    </a:lnTo>
                    <a:lnTo>
                      <a:pt x="26955" y="68568"/>
                    </a:lnTo>
                    <a:lnTo>
                      <a:pt x="60281" y="44969"/>
                    </a:lnTo>
                    <a:lnTo>
                      <a:pt x="72390" y="11429"/>
                    </a:lnTo>
                    <a:lnTo>
                      <a:pt x="72390" y="7619"/>
                    </a:lnTo>
                    <a:lnTo>
                      <a:pt x="72390" y="3809"/>
                    </a:lnTo>
                    <a:lnTo>
                      <a:pt x="72390" y="0"/>
                    </a:lnTo>
                    <a:lnTo>
                      <a:pt x="71258" y="6095"/>
                    </a:lnTo>
                    <a:lnTo>
                      <a:pt x="67532" y="57530"/>
                    </a:lnTo>
                    <a:lnTo>
                      <a:pt x="67056" y="88391"/>
                    </a:lnTo>
                    <a:lnTo>
                      <a:pt x="67210" y="107025"/>
                    </a:lnTo>
                    <a:lnTo>
                      <a:pt x="67151" y="126015"/>
                    </a:lnTo>
                    <a:lnTo>
                      <a:pt x="60733" y="171592"/>
                    </a:lnTo>
                    <a:lnTo>
                      <a:pt x="37087" y="196893"/>
                    </a:lnTo>
                    <a:lnTo>
                      <a:pt x="28479" y="194405"/>
                    </a:lnTo>
                    <a:lnTo>
                      <a:pt x="4381" y="163163"/>
                    </a:lnTo>
                    <a:lnTo>
                      <a:pt x="0" y="143255"/>
                    </a:lnTo>
                    <a:lnTo>
                      <a:pt x="2035" y="131575"/>
                    </a:lnTo>
                    <a:lnTo>
                      <a:pt x="45541" y="99929"/>
                    </a:lnTo>
                    <a:lnTo>
                      <a:pt x="83474" y="85284"/>
                    </a:lnTo>
                    <a:lnTo>
                      <a:pt x="116335" y="75211"/>
                    </a:lnTo>
                    <a:lnTo>
                      <a:pt x="129444" y="70961"/>
                    </a:lnTo>
                    <a:lnTo>
                      <a:pt x="142410" y="66282"/>
                    </a:lnTo>
                    <a:lnTo>
                      <a:pt x="155448" y="60959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41" name="Google Shape;3141;p42"/>
            <p:cNvGrpSpPr/>
            <p:nvPr/>
          </p:nvGrpSpPr>
          <p:grpSpPr>
            <a:xfrm>
              <a:off x="6013538" y="3008210"/>
              <a:ext cx="547827" cy="224358"/>
              <a:chOff x="6013538" y="3008210"/>
              <a:chExt cx="547827" cy="224358"/>
            </a:xfrm>
          </p:grpSpPr>
          <p:pic>
            <p:nvPicPr>
              <p:cNvPr id="3142" name="Google Shape;3142;p42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6013538" y="3014306"/>
                <a:ext cx="310464" cy="2182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43" name="Google Shape;3143;p42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354367" y="3008210"/>
                <a:ext cx="206998" cy="166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44" name="Google Shape;3144;p4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855882" y="2976206"/>
              <a:ext cx="380234" cy="1809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45" name="Google Shape;3145;p42"/>
            <p:cNvGrpSpPr/>
            <p:nvPr/>
          </p:nvGrpSpPr>
          <p:grpSpPr>
            <a:xfrm>
              <a:off x="4496396" y="3102103"/>
              <a:ext cx="1047318" cy="248277"/>
              <a:chOff x="4496396" y="3102103"/>
              <a:chExt cx="1047318" cy="248277"/>
            </a:xfrm>
          </p:grpSpPr>
          <p:pic>
            <p:nvPicPr>
              <p:cNvPr id="3146" name="Google Shape;3146;p42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496396" y="3168992"/>
                <a:ext cx="93294" cy="1813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47" name="Google Shape;3147;p42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4622507" y="3147656"/>
                <a:ext cx="201879" cy="19831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48" name="Google Shape;3148;p42"/>
              <p:cNvSpPr/>
              <p:nvPr/>
            </p:nvSpPr>
            <p:spPr>
              <a:xfrm>
                <a:off x="4877085" y="3211734"/>
                <a:ext cx="120650" cy="92710"/>
              </a:xfrm>
              <a:custGeom>
                <a:rect b="b" l="l" r="r" t="t"/>
                <a:pathLst>
                  <a:path extrusionOk="0" h="92710" w="120650">
                    <a:moveTo>
                      <a:pt x="6572" y="48101"/>
                    </a:moveTo>
                    <a:lnTo>
                      <a:pt x="6572" y="59078"/>
                    </a:lnTo>
                    <a:lnTo>
                      <a:pt x="6572" y="70199"/>
                    </a:lnTo>
                    <a:lnTo>
                      <a:pt x="6572" y="81319"/>
                    </a:lnTo>
                    <a:lnTo>
                      <a:pt x="6572" y="92297"/>
                    </a:lnTo>
                    <a:lnTo>
                      <a:pt x="5203" y="86010"/>
                    </a:lnTo>
                    <a:lnTo>
                      <a:pt x="3619" y="79724"/>
                    </a:lnTo>
                    <a:lnTo>
                      <a:pt x="2178" y="73437"/>
                    </a:lnTo>
                    <a:lnTo>
                      <a:pt x="1238" y="67151"/>
                    </a:lnTo>
                    <a:lnTo>
                      <a:pt x="226" y="57221"/>
                    </a:lnTo>
                    <a:lnTo>
                      <a:pt x="0" y="47148"/>
                    </a:lnTo>
                    <a:lnTo>
                      <a:pt x="1345" y="37361"/>
                    </a:lnTo>
                    <a:lnTo>
                      <a:pt x="32480" y="13811"/>
                    </a:lnTo>
                    <a:lnTo>
                      <a:pt x="40243" y="16621"/>
                    </a:lnTo>
                    <a:lnTo>
                      <a:pt x="61150" y="51339"/>
                    </a:lnTo>
                    <a:lnTo>
                      <a:pt x="62198" y="67913"/>
                    </a:lnTo>
                    <a:lnTo>
                      <a:pt x="62198" y="76295"/>
                    </a:lnTo>
                    <a:lnTo>
                      <a:pt x="60674" y="79343"/>
                    </a:lnTo>
                    <a:lnTo>
                      <a:pt x="52292" y="82391"/>
                    </a:lnTo>
                    <a:lnTo>
                      <a:pt x="51530" y="82391"/>
                    </a:lnTo>
                    <a:lnTo>
                      <a:pt x="50006" y="82391"/>
                    </a:lnTo>
                    <a:lnTo>
                      <a:pt x="48482" y="82391"/>
                    </a:lnTo>
                    <a:lnTo>
                      <a:pt x="46958" y="73914"/>
                    </a:lnTo>
                    <a:lnTo>
                      <a:pt x="46005" y="64865"/>
                    </a:lnTo>
                    <a:lnTo>
                      <a:pt x="45910" y="55816"/>
                    </a:lnTo>
                    <a:lnTo>
                      <a:pt x="46958" y="47339"/>
                    </a:lnTo>
                    <a:lnTo>
                      <a:pt x="71342" y="4667"/>
                    </a:lnTo>
                    <a:lnTo>
                      <a:pt x="83915" y="0"/>
                    </a:lnTo>
                    <a:lnTo>
                      <a:pt x="90630" y="702"/>
                    </a:lnTo>
                    <a:lnTo>
                      <a:pt x="110204" y="35909"/>
                    </a:lnTo>
                    <a:lnTo>
                      <a:pt x="111287" y="43231"/>
                    </a:lnTo>
                    <a:lnTo>
                      <a:pt x="112585" y="51054"/>
                    </a:lnTo>
                    <a:lnTo>
                      <a:pt x="114597" y="58733"/>
                    </a:lnTo>
                    <a:lnTo>
                      <a:pt x="117824" y="65627"/>
                    </a:lnTo>
                    <a:lnTo>
                      <a:pt x="118586" y="66389"/>
                    </a:lnTo>
                    <a:lnTo>
                      <a:pt x="119348" y="67151"/>
                    </a:lnTo>
                    <a:lnTo>
                      <a:pt x="120110" y="68675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9" name="Google Shape;3149;p42"/>
              <p:cNvSpPr/>
              <p:nvPr/>
            </p:nvSpPr>
            <p:spPr>
              <a:xfrm>
                <a:off x="5031295" y="3180326"/>
                <a:ext cx="109220" cy="102870"/>
              </a:xfrm>
              <a:custGeom>
                <a:rect b="b" l="l" r="r" t="t"/>
                <a:pathLst>
                  <a:path extrusionOk="0" h="102870" w="109220">
                    <a:moveTo>
                      <a:pt x="63436" y="47505"/>
                    </a:moveTo>
                    <a:lnTo>
                      <a:pt x="44386" y="10929"/>
                    </a:lnTo>
                    <a:lnTo>
                      <a:pt x="30456" y="0"/>
                    </a:lnTo>
                    <a:lnTo>
                      <a:pt x="24574" y="1023"/>
                    </a:lnTo>
                    <a:lnTo>
                      <a:pt x="4762" y="44457"/>
                    </a:lnTo>
                    <a:lnTo>
                      <a:pt x="0" y="68841"/>
                    </a:lnTo>
                    <a:lnTo>
                      <a:pt x="47" y="81748"/>
                    </a:lnTo>
                    <a:lnTo>
                      <a:pt x="3238" y="93225"/>
                    </a:lnTo>
                    <a:lnTo>
                      <a:pt x="7965" y="99131"/>
                    </a:lnTo>
                    <a:lnTo>
                      <a:pt x="15335" y="102179"/>
                    </a:lnTo>
                    <a:lnTo>
                      <a:pt x="23705" y="102655"/>
                    </a:lnTo>
                    <a:lnTo>
                      <a:pt x="31432" y="100845"/>
                    </a:lnTo>
                    <a:lnTo>
                      <a:pt x="54292" y="68079"/>
                    </a:lnTo>
                    <a:lnTo>
                      <a:pt x="57400" y="36683"/>
                    </a:lnTo>
                    <a:lnTo>
                      <a:pt x="58102" y="26931"/>
                    </a:lnTo>
                    <a:lnTo>
                      <a:pt x="70080" y="67270"/>
                    </a:lnTo>
                    <a:lnTo>
                      <a:pt x="97726" y="91701"/>
                    </a:lnTo>
                    <a:lnTo>
                      <a:pt x="103822" y="91701"/>
                    </a:lnTo>
                    <a:lnTo>
                      <a:pt x="105346" y="91701"/>
                    </a:lnTo>
                    <a:lnTo>
                      <a:pt x="109156" y="88653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0" name="Google Shape;3150;p42"/>
              <p:cNvSpPr/>
              <p:nvPr/>
            </p:nvSpPr>
            <p:spPr>
              <a:xfrm>
                <a:off x="5144261" y="3119628"/>
                <a:ext cx="16510" cy="159385"/>
              </a:xfrm>
              <a:custGeom>
                <a:rect b="b" l="l" r="r" t="t"/>
                <a:pathLst>
                  <a:path extrusionOk="0" h="159385" w="16510">
                    <a:moveTo>
                      <a:pt x="0" y="0"/>
                    </a:moveTo>
                    <a:lnTo>
                      <a:pt x="23" y="17585"/>
                    </a:lnTo>
                    <a:lnTo>
                      <a:pt x="190" y="34956"/>
                    </a:lnTo>
                    <a:lnTo>
                      <a:pt x="642" y="52185"/>
                    </a:lnTo>
                    <a:lnTo>
                      <a:pt x="1524" y="69342"/>
                    </a:lnTo>
                    <a:lnTo>
                      <a:pt x="2131" y="85224"/>
                    </a:lnTo>
                    <a:lnTo>
                      <a:pt x="6096" y="132588"/>
                    </a:lnTo>
                    <a:lnTo>
                      <a:pt x="11882" y="152947"/>
                    </a:lnTo>
                    <a:lnTo>
                      <a:pt x="16002" y="15925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1" name="Google Shape;3151;p42"/>
              <p:cNvSpPr/>
              <p:nvPr/>
            </p:nvSpPr>
            <p:spPr>
              <a:xfrm>
                <a:off x="5157977" y="3179064"/>
                <a:ext cx="149225" cy="97154"/>
              </a:xfrm>
              <a:custGeom>
                <a:rect b="b" l="l" r="r" t="t"/>
                <a:pathLst>
                  <a:path extrusionOk="0" h="97154" w="149225">
                    <a:moveTo>
                      <a:pt x="0" y="47244"/>
                    </a:moveTo>
                    <a:lnTo>
                      <a:pt x="37337" y="27432"/>
                    </a:lnTo>
                    <a:lnTo>
                      <a:pt x="56388" y="25146"/>
                    </a:lnTo>
                    <a:lnTo>
                      <a:pt x="60960" y="28956"/>
                    </a:lnTo>
                    <a:lnTo>
                      <a:pt x="65365" y="34063"/>
                    </a:lnTo>
                    <a:lnTo>
                      <a:pt x="67627" y="40671"/>
                    </a:lnTo>
                    <a:lnTo>
                      <a:pt x="68460" y="47708"/>
                    </a:lnTo>
                    <a:lnTo>
                      <a:pt x="68580" y="54102"/>
                    </a:lnTo>
                    <a:lnTo>
                      <a:pt x="68329" y="62103"/>
                    </a:lnTo>
                    <a:lnTo>
                      <a:pt x="67722" y="70104"/>
                    </a:lnTo>
                    <a:lnTo>
                      <a:pt x="66972" y="78105"/>
                    </a:lnTo>
                    <a:lnTo>
                      <a:pt x="66294" y="86106"/>
                    </a:lnTo>
                    <a:lnTo>
                      <a:pt x="66294" y="90678"/>
                    </a:lnTo>
                    <a:lnTo>
                      <a:pt x="66294" y="92202"/>
                    </a:lnTo>
                    <a:lnTo>
                      <a:pt x="66294" y="95250"/>
                    </a:lnTo>
                    <a:lnTo>
                      <a:pt x="74509" y="96988"/>
                    </a:lnTo>
                    <a:lnTo>
                      <a:pt x="112561" y="80676"/>
                    </a:lnTo>
                    <a:lnTo>
                      <a:pt x="147066" y="40386"/>
                    </a:lnTo>
                    <a:lnTo>
                      <a:pt x="148935" y="30789"/>
                    </a:lnTo>
                    <a:lnTo>
                      <a:pt x="147732" y="22479"/>
                    </a:lnTo>
                    <a:lnTo>
                      <a:pt x="111537" y="892"/>
                    </a:lnTo>
                    <a:lnTo>
                      <a:pt x="102870" y="0"/>
                    </a:lnTo>
                    <a:lnTo>
                      <a:pt x="100583" y="0"/>
                    </a:lnTo>
                    <a:lnTo>
                      <a:pt x="97535" y="0"/>
                    </a:lnTo>
                    <a:lnTo>
                      <a:pt x="95249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2" name="Google Shape;3152;p42"/>
              <p:cNvSpPr/>
              <p:nvPr/>
            </p:nvSpPr>
            <p:spPr>
              <a:xfrm>
                <a:off x="5330951" y="3168396"/>
                <a:ext cx="55879" cy="86995"/>
              </a:xfrm>
              <a:custGeom>
                <a:rect b="b" l="l" r="r" t="t"/>
                <a:pathLst>
                  <a:path extrusionOk="0" h="86995" w="55879">
                    <a:moveTo>
                      <a:pt x="0" y="2286"/>
                    </a:moveTo>
                    <a:lnTo>
                      <a:pt x="36576" y="22098"/>
                    </a:lnTo>
                    <a:lnTo>
                      <a:pt x="51839" y="61531"/>
                    </a:lnTo>
                    <a:lnTo>
                      <a:pt x="51625" y="69532"/>
                    </a:lnTo>
                    <a:lnTo>
                      <a:pt x="49982" y="77247"/>
                    </a:lnTo>
                    <a:lnTo>
                      <a:pt x="46482" y="83820"/>
                    </a:lnTo>
                    <a:lnTo>
                      <a:pt x="43434" y="86868"/>
                    </a:lnTo>
                    <a:lnTo>
                      <a:pt x="41148" y="86106"/>
                    </a:lnTo>
                    <a:lnTo>
                      <a:pt x="37338" y="86106"/>
                    </a:lnTo>
                    <a:lnTo>
                      <a:pt x="36016" y="77759"/>
                    </a:lnTo>
                    <a:lnTo>
                      <a:pt x="35337" y="69627"/>
                    </a:lnTo>
                    <a:lnTo>
                      <a:pt x="35087" y="61352"/>
                    </a:lnTo>
                    <a:lnTo>
                      <a:pt x="35052" y="52578"/>
                    </a:lnTo>
                    <a:lnTo>
                      <a:pt x="35921" y="40516"/>
                    </a:lnTo>
                    <a:lnTo>
                      <a:pt x="51053" y="5334"/>
                    </a:lnTo>
                    <a:lnTo>
                      <a:pt x="53340" y="2286"/>
                    </a:lnTo>
                    <a:lnTo>
                      <a:pt x="55626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53" name="Google Shape;3153;p42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424512" y="3102103"/>
                <a:ext cx="119202" cy="15402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54" name="Google Shape;3154;p42"/>
            <p:cNvGrpSpPr/>
            <p:nvPr/>
          </p:nvGrpSpPr>
          <p:grpSpPr>
            <a:xfrm>
              <a:off x="4793576" y="3649979"/>
              <a:ext cx="782904" cy="206095"/>
              <a:chOff x="4793576" y="3649979"/>
              <a:chExt cx="782904" cy="206095"/>
            </a:xfrm>
          </p:grpSpPr>
          <p:pic>
            <p:nvPicPr>
              <p:cNvPr id="3155" name="Google Shape;3155;p42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4793576" y="3649979"/>
                <a:ext cx="396570" cy="2060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56" name="Google Shape;3156;p42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5224964" y="3690200"/>
                <a:ext cx="199116" cy="117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57" name="Google Shape;3157;p42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5446610" y="3652862"/>
                <a:ext cx="129870" cy="1329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58" name="Google Shape;3158;p42"/>
            <p:cNvGrpSpPr/>
            <p:nvPr/>
          </p:nvGrpSpPr>
          <p:grpSpPr>
            <a:xfrm>
              <a:off x="5939220" y="3578352"/>
              <a:ext cx="533714" cy="245110"/>
              <a:chOff x="5939220" y="3578352"/>
              <a:chExt cx="533714" cy="245110"/>
            </a:xfrm>
          </p:grpSpPr>
          <p:pic>
            <p:nvPicPr>
              <p:cNvPr id="3159" name="Google Shape;3159;p42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5939220" y="3589617"/>
                <a:ext cx="473937" cy="1672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60" name="Google Shape;3160;p42"/>
              <p:cNvSpPr/>
              <p:nvPr/>
            </p:nvSpPr>
            <p:spPr>
              <a:xfrm>
                <a:off x="6387845" y="3578352"/>
                <a:ext cx="85089" cy="245110"/>
              </a:xfrm>
              <a:custGeom>
                <a:rect b="b" l="l" r="r" t="t"/>
                <a:pathLst>
                  <a:path extrusionOk="0" h="245110" w="85089">
                    <a:moveTo>
                      <a:pt x="84582" y="23622"/>
                    </a:moveTo>
                    <a:lnTo>
                      <a:pt x="80331" y="16073"/>
                    </a:lnTo>
                    <a:lnTo>
                      <a:pt x="75152" y="7810"/>
                    </a:lnTo>
                    <a:lnTo>
                      <a:pt x="68401" y="1547"/>
                    </a:lnTo>
                    <a:lnTo>
                      <a:pt x="59436" y="0"/>
                    </a:lnTo>
                    <a:lnTo>
                      <a:pt x="50613" y="4119"/>
                    </a:lnTo>
                    <a:lnTo>
                      <a:pt x="32861" y="42183"/>
                    </a:lnTo>
                    <a:lnTo>
                      <a:pt x="29718" y="67877"/>
                    </a:lnTo>
                    <a:lnTo>
                      <a:pt x="32004" y="80010"/>
                    </a:lnTo>
                    <a:lnTo>
                      <a:pt x="36730" y="87951"/>
                    </a:lnTo>
                    <a:lnTo>
                      <a:pt x="43529" y="92678"/>
                    </a:lnTo>
                    <a:lnTo>
                      <a:pt x="51613" y="94690"/>
                    </a:lnTo>
                    <a:lnTo>
                      <a:pt x="60198" y="94488"/>
                    </a:lnTo>
                    <a:lnTo>
                      <a:pt x="82296" y="66294"/>
                    </a:lnTo>
                    <a:lnTo>
                      <a:pt x="82296" y="60198"/>
                    </a:lnTo>
                    <a:lnTo>
                      <a:pt x="82915" y="95083"/>
                    </a:lnTo>
                    <a:lnTo>
                      <a:pt x="83820" y="130683"/>
                    </a:lnTo>
                    <a:lnTo>
                      <a:pt x="83581" y="166282"/>
                    </a:lnTo>
                    <a:lnTo>
                      <a:pt x="79188" y="212133"/>
                    </a:lnTo>
                    <a:lnTo>
                      <a:pt x="61722" y="244602"/>
                    </a:lnTo>
                    <a:lnTo>
                      <a:pt x="50399" y="244554"/>
                    </a:lnTo>
                    <a:lnTo>
                      <a:pt x="15751" y="211562"/>
                    </a:lnTo>
                    <a:lnTo>
                      <a:pt x="4964" y="191297"/>
                    </a:lnTo>
                    <a:lnTo>
                      <a:pt x="0" y="18059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161" name="Google Shape;3161;p42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823330" y="3545420"/>
              <a:ext cx="224572" cy="18253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62" name="Google Shape;3162;p42"/>
            <p:cNvGrpSpPr/>
            <p:nvPr/>
          </p:nvGrpSpPr>
          <p:grpSpPr>
            <a:xfrm>
              <a:off x="7400734" y="3458717"/>
              <a:ext cx="788285" cy="219964"/>
              <a:chOff x="7400734" y="3458717"/>
              <a:chExt cx="788285" cy="219964"/>
            </a:xfrm>
          </p:grpSpPr>
          <p:sp>
            <p:nvSpPr>
              <p:cNvPr id="3163" name="Google Shape;3163;p42"/>
              <p:cNvSpPr/>
              <p:nvPr/>
            </p:nvSpPr>
            <p:spPr>
              <a:xfrm>
                <a:off x="7400734" y="3563111"/>
                <a:ext cx="104775" cy="115570"/>
              </a:xfrm>
              <a:custGeom>
                <a:rect b="b" l="l" r="r" t="t"/>
                <a:pathLst>
                  <a:path extrusionOk="0" h="115570" w="104775">
                    <a:moveTo>
                      <a:pt x="1333" y="0"/>
                    </a:moveTo>
                    <a:lnTo>
                      <a:pt x="0" y="16192"/>
                    </a:lnTo>
                    <a:lnTo>
                      <a:pt x="381" y="31242"/>
                    </a:lnTo>
                    <a:lnTo>
                      <a:pt x="2190" y="46291"/>
                    </a:lnTo>
                    <a:lnTo>
                      <a:pt x="10858" y="87344"/>
                    </a:lnTo>
                    <a:lnTo>
                      <a:pt x="27170" y="115228"/>
                    </a:lnTo>
                    <a:lnTo>
                      <a:pt x="33337" y="114680"/>
                    </a:lnTo>
                    <a:lnTo>
                      <a:pt x="55245" y="79057"/>
                    </a:lnTo>
                    <a:lnTo>
                      <a:pt x="63531" y="33242"/>
                    </a:lnTo>
                    <a:lnTo>
                      <a:pt x="63817" y="15239"/>
                    </a:lnTo>
                    <a:lnTo>
                      <a:pt x="63817" y="14477"/>
                    </a:lnTo>
                    <a:lnTo>
                      <a:pt x="66103" y="22859"/>
                    </a:lnTo>
                    <a:lnTo>
                      <a:pt x="67627" y="31241"/>
                    </a:lnTo>
                    <a:lnTo>
                      <a:pt x="69913" y="38861"/>
                    </a:lnTo>
                    <a:lnTo>
                      <a:pt x="72604" y="51482"/>
                    </a:lnTo>
                    <a:lnTo>
                      <a:pt x="91249" y="85343"/>
                    </a:lnTo>
                    <a:lnTo>
                      <a:pt x="99631" y="89153"/>
                    </a:lnTo>
                    <a:lnTo>
                      <a:pt x="104203" y="89153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4" name="Google Shape;3164;p42"/>
              <p:cNvSpPr/>
              <p:nvPr/>
            </p:nvSpPr>
            <p:spPr>
              <a:xfrm>
                <a:off x="7510272" y="3554444"/>
                <a:ext cx="90804" cy="92710"/>
              </a:xfrm>
              <a:custGeom>
                <a:rect b="b" l="l" r="r" t="t"/>
                <a:pathLst>
                  <a:path extrusionOk="0" h="92710" w="90804">
                    <a:moveTo>
                      <a:pt x="5333" y="45243"/>
                    </a:moveTo>
                    <a:lnTo>
                      <a:pt x="3047" y="39147"/>
                    </a:lnTo>
                    <a:lnTo>
                      <a:pt x="3809" y="38385"/>
                    </a:lnTo>
                    <a:lnTo>
                      <a:pt x="0" y="33813"/>
                    </a:lnTo>
                    <a:lnTo>
                      <a:pt x="976" y="42017"/>
                    </a:lnTo>
                    <a:lnTo>
                      <a:pt x="2666" y="49720"/>
                    </a:lnTo>
                    <a:lnTo>
                      <a:pt x="4929" y="57280"/>
                    </a:lnTo>
                    <a:lnTo>
                      <a:pt x="7619" y="65055"/>
                    </a:lnTo>
                    <a:lnTo>
                      <a:pt x="9810" y="71556"/>
                    </a:lnTo>
                    <a:lnTo>
                      <a:pt x="12001" y="78200"/>
                    </a:lnTo>
                    <a:lnTo>
                      <a:pt x="14477" y="84558"/>
                    </a:lnTo>
                    <a:lnTo>
                      <a:pt x="17525" y="90201"/>
                    </a:lnTo>
                    <a:lnTo>
                      <a:pt x="18287" y="90963"/>
                    </a:lnTo>
                    <a:lnTo>
                      <a:pt x="19049" y="91725"/>
                    </a:lnTo>
                    <a:lnTo>
                      <a:pt x="19811" y="92487"/>
                    </a:lnTo>
                    <a:lnTo>
                      <a:pt x="19204" y="81057"/>
                    </a:lnTo>
                    <a:lnTo>
                      <a:pt x="17811" y="69627"/>
                    </a:lnTo>
                    <a:lnTo>
                      <a:pt x="16275" y="58197"/>
                    </a:lnTo>
                    <a:lnTo>
                      <a:pt x="15239" y="46767"/>
                    </a:lnTo>
                    <a:lnTo>
                      <a:pt x="24383" y="4857"/>
                    </a:lnTo>
                    <a:lnTo>
                      <a:pt x="38957" y="0"/>
                    </a:lnTo>
                    <a:lnTo>
                      <a:pt x="46779" y="1750"/>
                    </a:lnTo>
                    <a:lnTo>
                      <a:pt x="78426" y="26824"/>
                    </a:lnTo>
                    <a:lnTo>
                      <a:pt x="90582" y="63960"/>
                    </a:lnTo>
                    <a:lnTo>
                      <a:pt x="90677" y="81057"/>
                    </a:lnTo>
                    <a:lnTo>
                      <a:pt x="90677" y="83343"/>
                    </a:lnTo>
                    <a:lnTo>
                      <a:pt x="88391" y="87915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5" name="Google Shape;3165;p42"/>
              <p:cNvSpPr/>
              <p:nvPr/>
            </p:nvSpPr>
            <p:spPr>
              <a:xfrm>
                <a:off x="7629144" y="3492245"/>
                <a:ext cx="100329" cy="155575"/>
              </a:xfrm>
              <a:custGeom>
                <a:rect b="b" l="l" r="r" t="t"/>
                <a:pathLst>
                  <a:path extrusionOk="0" h="155575" w="100329">
                    <a:moveTo>
                      <a:pt x="0" y="0"/>
                    </a:moveTo>
                    <a:lnTo>
                      <a:pt x="8893" y="42969"/>
                    </a:lnTo>
                    <a:lnTo>
                      <a:pt x="10858" y="94869"/>
                    </a:lnTo>
                    <a:lnTo>
                      <a:pt x="10763" y="113418"/>
                    </a:lnTo>
                    <a:lnTo>
                      <a:pt x="10668" y="131826"/>
                    </a:lnTo>
                    <a:lnTo>
                      <a:pt x="10668" y="137922"/>
                    </a:lnTo>
                    <a:lnTo>
                      <a:pt x="10668" y="144018"/>
                    </a:lnTo>
                    <a:lnTo>
                      <a:pt x="11430" y="150114"/>
                    </a:lnTo>
                    <a:lnTo>
                      <a:pt x="13275" y="142696"/>
                    </a:lnTo>
                    <a:lnTo>
                      <a:pt x="15335" y="135350"/>
                    </a:lnTo>
                    <a:lnTo>
                      <a:pt x="17537" y="128146"/>
                    </a:lnTo>
                    <a:lnTo>
                      <a:pt x="19812" y="121157"/>
                    </a:lnTo>
                    <a:lnTo>
                      <a:pt x="23371" y="110061"/>
                    </a:lnTo>
                    <a:lnTo>
                      <a:pt x="49375" y="79724"/>
                    </a:lnTo>
                    <a:lnTo>
                      <a:pt x="57626" y="78676"/>
                    </a:lnTo>
                    <a:lnTo>
                      <a:pt x="66020" y="79629"/>
                    </a:lnTo>
                    <a:lnTo>
                      <a:pt x="96309" y="103084"/>
                    </a:lnTo>
                    <a:lnTo>
                      <a:pt x="99822" y="112013"/>
                    </a:lnTo>
                    <a:lnTo>
                      <a:pt x="99202" y="121110"/>
                    </a:lnTo>
                    <a:lnTo>
                      <a:pt x="61436" y="149637"/>
                    </a:lnTo>
                    <a:lnTo>
                      <a:pt x="40386" y="155448"/>
                    </a:lnTo>
                    <a:lnTo>
                      <a:pt x="35052" y="155448"/>
                    </a:lnTo>
                    <a:lnTo>
                      <a:pt x="33528" y="154686"/>
                    </a:lnTo>
                    <a:lnTo>
                      <a:pt x="35052" y="14935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6" name="Google Shape;3166;p42"/>
              <p:cNvSpPr/>
              <p:nvPr/>
            </p:nvSpPr>
            <p:spPr>
              <a:xfrm>
                <a:off x="7752588" y="3546347"/>
                <a:ext cx="10795" cy="83185"/>
              </a:xfrm>
              <a:custGeom>
                <a:rect b="b" l="l" r="r" t="t"/>
                <a:pathLst>
                  <a:path extrusionOk="0" h="83185" w="10795">
                    <a:moveTo>
                      <a:pt x="0" y="0"/>
                    </a:moveTo>
                    <a:lnTo>
                      <a:pt x="9906" y="44958"/>
                    </a:lnTo>
                    <a:lnTo>
                      <a:pt x="10298" y="54983"/>
                    </a:lnTo>
                    <a:lnTo>
                      <a:pt x="10191" y="64579"/>
                    </a:lnTo>
                    <a:lnTo>
                      <a:pt x="9370" y="73890"/>
                    </a:lnTo>
                    <a:lnTo>
                      <a:pt x="7620" y="8305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7" name="Google Shape;3167;p42"/>
              <p:cNvSpPr/>
              <p:nvPr/>
            </p:nvSpPr>
            <p:spPr>
              <a:xfrm>
                <a:off x="7742372" y="3480053"/>
                <a:ext cx="8254" cy="22860"/>
              </a:xfrm>
              <a:custGeom>
                <a:rect b="b" l="l" r="r" t="t"/>
                <a:pathLst>
                  <a:path extrusionOk="0" h="22860" w="8254">
                    <a:moveTo>
                      <a:pt x="7929" y="22860"/>
                    </a:moveTo>
                    <a:lnTo>
                      <a:pt x="3476" y="14144"/>
                    </a:lnTo>
                    <a:lnTo>
                      <a:pt x="309" y="8001"/>
                    </a:lnTo>
                    <a:lnTo>
                      <a:pt x="0" y="3571"/>
                    </a:lnTo>
                    <a:lnTo>
                      <a:pt x="4119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8" name="Google Shape;3168;p42"/>
              <p:cNvSpPr/>
              <p:nvPr/>
            </p:nvSpPr>
            <p:spPr>
              <a:xfrm>
                <a:off x="7798593" y="3510236"/>
                <a:ext cx="88900" cy="115570"/>
              </a:xfrm>
              <a:custGeom>
                <a:rect b="b" l="l" r="r" t="t"/>
                <a:pathLst>
                  <a:path extrusionOk="0" h="115570" w="88900">
                    <a:moveTo>
                      <a:pt x="72866" y="74211"/>
                    </a:moveTo>
                    <a:lnTo>
                      <a:pt x="69758" y="59578"/>
                    </a:lnTo>
                    <a:lnTo>
                      <a:pt x="66865" y="44588"/>
                    </a:lnTo>
                    <a:lnTo>
                      <a:pt x="63543" y="29741"/>
                    </a:lnTo>
                    <a:lnTo>
                      <a:pt x="59150" y="15537"/>
                    </a:lnTo>
                    <a:lnTo>
                      <a:pt x="56268" y="9310"/>
                    </a:lnTo>
                    <a:lnTo>
                      <a:pt x="52101" y="3440"/>
                    </a:lnTo>
                    <a:lnTo>
                      <a:pt x="46505" y="0"/>
                    </a:lnTo>
                    <a:lnTo>
                      <a:pt x="39338" y="1059"/>
                    </a:lnTo>
                    <a:lnTo>
                      <a:pt x="8905" y="47994"/>
                    </a:lnTo>
                    <a:lnTo>
                      <a:pt x="0" y="89356"/>
                    </a:lnTo>
                    <a:lnTo>
                      <a:pt x="1821" y="101917"/>
                    </a:lnTo>
                    <a:lnTo>
                      <a:pt x="8858" y="111549"/>
                    </a:lnTo>
                    <a:lnTo>
                      <a:pt x="18228" y="114990"/>
                    </a:lnTo>
                    <a:lnTo>
                      <a:pt x="28384" y="114502"/>
                    </a:lnTo>
                    <a:lnTo>
                      <a:pt x="58483" y="86975"/>
                    </a:lnTo>
                    <a:lnTo>
                      <a:pt x="65984" y="43529"/>
                    </a:lnTo>
                    <a:lnTo>
                      <a:pt x="66770" y="36111"/>
                    </a:lnTo>
                    <a:lnTo>
                      <a:pt x="67532" y="35349"/>
                    </a:lnTo>
                    <a:lnTo>
                      <a:pt x="67865" y="43481"/>
                    </a:lnTo>
                    <a:lnTo>
                      <a:pt x="67913" y="51827"/>
                    </a:lnTo>
                    <a:lnTo>
                      <a:pt x="67960" y="60317"/>
                    </a:lnTo>
                    <a:lnTo>
                      <a:pt x="68294" y="68877"/>
                    </a:lnTo>
                    <a:lnTo>
                      <a:pt x="81248" y="108501"/>
                    </a:lnTo>
                    <a:lnTo>
                      <a:pt x="86582" y="111549"/>
                    </a:lnTo>
                    <a:lnTo>
                      <a:pt x="88868" y="113073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9" name="Google Shape;3169;p42"/>
              <p:cNvSpPr/>
              <p:nvPr/>
            </p:nvSpPr>
            <p:spPr>
              <a:xfrm>
                <a:off x="7908452" y="3495341"/>
                <a:ext cx="73659" cy="132079"/>
              </a:xfrm>
              <a:custGeom>
                <a:rect b="b" l="l" r="r" t="t"/>
                <a:pathLst>
                  <a:path extrusionOk="0" h="132079" w="73659">
                    <a:moveTo>
                      <a:pt x="41493" y="16716"/>
                    </a:moveTo>
                    <a:lnTo>
                      <a:pt x="35683" y="9239"/>
                    </a:lnTo>
                    <a:lnTo>
                      <a:pt x="29301" y="2619"/>
                    </a:lnTo>
                    <a:lnTo>
                      <a:pt x="21776" y="0"/>
                    </a:lnTo>
                    <a:lnTo>
                      <a:pt x="12537" y="4524"/>
                    </a:lnTo>
                    <a:lnTo>
                      <a:pt x="6453" y="11858"/>
                    </a:lnTo>
                    <a:lnTo>
                      <a:pt x="2155" y="21478"/>
                    </a:lnTo>
                    <a:lnTo>
                      <a:pt x="0" y="31956"/>
                    </a:lnTo>
                    <a:lnTo>
                      <a:pt x="345" y="41862"/>
                    </a:lnTo>
                    <a:lnTo>
                      <a:pt x="22633" y="73366"/>
                    </a:lnTo>
                    <a:lnTo>
                      <a:pt x="55590" y="92630"/>
                    </a:lnTo>
                    <a:lnTo>
                      <a:pt x="66329" y="100119"/>
                    </a:lnTo>
                    <a:lnTo>
                      <a:pt x="73497" y="109680"/>
                    </a:lnTo>
                    <a:lnTo>
                      <a:pt x="72020" y="116705"/>
                    </a:lnTo>
                    <a:lnTo>
                      <a:pt x="64543" y="121872"/>
                    </a:lnTo>
                    <a:lnTo>
                      <a:pt x="55066" y="125325"/>
                    </a:lnTo>
                    <a:lnTo>
                      <a:pt x="47589" y="127206"/>
                    </a:lnTo>
                    <a:lnTo>
                      <a:pt x="38171" y="129623"/>
                    </a:lnTo>
                    <a:lnTo>
                      <a:pt x="25396" y="131683"/>
                    </a:lnTo>
                    <a:lnTo>
                      <a:pt x="13620" y="130742"/>
                    </a:lnTo>
                    <a:lnTo>
                      <a:pt x="7203" y="124158"/>
                    </a:lnTo>
                    <a:lnTo>
                      <a:pt x="7203" y="121110"/>
                    </a:lnTo>
                    <a:lnTo>
                      <a:pt x="7203" y="118824"/>
                    </a:lnTo>
                    <a:lnTo>
                      <a:pt x="7203" y="11577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0" name="Google Shape;3170;p42"/>
              <p:cNvSpPr/>
              <p:nvPr/>
            </p:nvSpPr>
            <p:spPr>
              <a:xfrm>
                <a:off x="8018526" y="3515105"/>
                <a:ext cx="48895" cy="99060"/>
              </a:xfrm>
              <a:custGeom>
                <a:rect b="b" l="l" r="r" t="t"/>
                <a:pathLst>
                  <a:path extrusionOk="0" h="99060" w="48895">
                    <a:moveTo>
                      <a:pt x="0" y="0"/>
                    </a:moveTo>
                    <a:lnTo>
                      <a:pt x="5274" y="11418"/>
                    </a:lnTo>
                    <a:lnTo>
                      <a:pt x="7905" y="21621"/>
                    </a:lnTo>
                    <a:lnTo>
                      <a:pt x="8679" y="32254"/>
                    </a:lnTo>
                    <a:lnTo>
                      <a:pt x="8382" y="44958"/>
                    </a:lnTo>
                    <a:lnTo>
                      <a:pt x="7715" y="55364"/>
                    </a:lnTo>
                    <a:lnTo>
                      <a:pt x="6477" y="66484"/>
                    </a:lnTo>
                    <a:lnTo>
                      <a:pt x="5810" y="77319"/>
                    </a:lnTo>
                    <a:lnTo>
                      <a:pt x="32004" y="99059"/>
                    </a:lnTo>
                    <a:lnTo>
                      <a:pt x="41148" y="96773"/>
                    </a:lnTo>
                    <a:lnTo>
                      <a:pt x="44196" y="96012"/>
                    </a:lnTo>
                    <a:lnTo>
                      <a:pt x="48768" y="90677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1" name="Google Shape;3171;p42"/>
              <p:cNvSpPr/>
              <p:nvPr/>
            </p:nvSpPr>
            <p:spPr>
              <a:xfrm>
                <a:off x="8033766" y="3502913"/>
                <a:ext cx="50165" cy="45720"/>
              </a:xfrm>
              <a:custGeom>
                <a:rect b="b" l="l" r="r" t="t"/>
                <a:pathLst>
                  <a:path extrusionOk="0" h="45720" w="50165">
                    <a:moveTo>
                      <a:pt x="0" y="45720"/>
                    </a:moveTo>
                    <a:lnTo>
                      <a:pt x="39624" y="33528"/>
                    </a:lnTo>
                    <a:lnTo>
                      <a:pt x="50018" y="18204"/>
                    </a:lnTo>
                    <a:lnTo>
                      <a:pt x="48006" y="12192"/>
                    </a:lnTo>
                    <a:lnTo>
                      <a:pt x="38945" y="5250"/>
                    </a:lnTo>
                    <a:lnTo>
                      <a:pt x="26955" y="1809"/>
                    </a:lnTo>
                    <a:lnTo>
                      <a:pt x="14251" y="511"/>
                    </a:lnTo>
                    <a:lnTo>
                      <a:pt x="3047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2" name="Google Shape;3172;p42"/>
              <p:cNvSpPr/>
              <p:nvPr/>
            </p:nvSpPr>
            <p:spPr>
              <a:xfrm>
                <a:off x="8103929" y="3458717"/>
                <a:ext cx="85090" cy="146685"/>
              </a:xfrm>
              <a:custGeom>
                <a:rect b="b" l="l" r="r" t="t"/>
                <a:pathLst>
                  <a:path extrusionOk="0" h="146685" w="85090">
                    <a:moveTo>
                      <a:pt x="60138" y="0"/>
                    </a:moveTo>
                    <a:lnTo>
                      <a:pt x="70425" y="39647"/>
                    </a:lnTo>
                    <a:lnTo>
                      <a:pt x="71663" y="79629"/>
                    </a:lnTo>
                    <a:lnTo>
                      <a:pt x="71246" y="92463"/>
                    </a:lnTo>
                    <a:lnTo>
                      <a:pt x="65329" y="133230"/>
                    </a:lnTo>
                    <a:lnTo>
                      <a:pt x="62424" y="141732"/>
                    </a:lnTo>
                    <a:lnTo>
                      <a:pt x="62424" y="142494"/>
                    </a:lnTo>
                    <a:lnTo>
                      <a:pt x="61662" y="143256"/>
                    </a:lnTo>
                    <a:lnTo>
                      <a:pt x="60900" y="144018"/>
                    </a:lnTo>
                    <a:lnTo>
                      <a:pt x="60138" y="139446"/>
                    </a:lnTo>
                    <a:lnTo>
                      <a:pt x="58614" y="131064"/>
                    </a:lnTo>
                    <a:lnTo>
                      <a:pt x="57852" y="125730"/>
                    </a:lnTo>
                    <a:lnTo>
                      <a:pt x="55709" y="114776"/>
                    </a:lnTo>
                    <a:lnTo>
                      <a:pt x="40493" y="77866"/>
                    </a:lnTo>
                    <a:lnTo>
                      <a:pt x="29777" y="71485"/>
                    </a:lnTo>
                    <a:lnTo>
                      <a:pt x="23562" y="73152"/>
                    </a:lnTo>
                    <a:lnTo>
                      <a:pt x="2226" y="108966"/>
                    </a:lnTo>
                    <a:lnTo>
                      <a:pt x="0" y="120074"/>
                    </a:lnTo>
                    <a:lnTo>
                      <a:pt x="1559" y="128682"/>
                    </a:lnTo>
                    <a:lnTo>
                      <a:pt x="7262" y="135433"/>
                    </a:lnTo>
                    <a:lnTo>
                      <a:pt x="17466" y="140970"/>
                    </a:lnTo>
                    <a:lnTo>
                      <a:pt x="33837" y="144899"/>
                    </a:lnTo>
                    <a:lnTo>
                      <a:pt x="50708" y="146113"/>
                    </a:lnTo>
                    <a:lnTo>
                      <a:pt x="67722" y="145899"/>
                    </a:lnTo>
                    <a:lnTo>
                      <a:pt x="84522" y="14554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73" name="Google Shape;3173;p42"/>
            <p:cNvGrpSpPr/>
            <p:nvPr/>
          </p:nvGrpSpPr>
          <p:grpSpPr>
            <a:xfrm>
              <a:off x="8456879" y="3353562"/>
              <a:ext cx="829995" cy="253196"/>
              <a:chOff x="8456879" y="3353562"/>
              <a:chExt cx="829995" cy="253196"/>
            </a:xfrm>
          </p:grpSpPr>
          <p:pic>
            <p:nvPicPr>
              <p:cNvPr id="3174" name="Google Shape;3174;p42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8456879" y="3393186"/>
                <a:ext cx="284187" cy="2135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75" name="Google Shape;3175;p42"/>
              <p:cNvSpPr/>
              <p:nvPr/>
            </p:nvSpPr>
            <p:spPr>
              <a:xfrm>
                <a:off x="8771000" y="3441692"/>
                <a:ext cx="144779" cy="120014"/>
              </a:xfrm>
              <a:custGeom>
                <a:rect b="b" l="l" r="r" t="t"/>
                <a:pathLst>
                  <a:path extrusionOk="0" h="120014" w="144779">
                    <a:moveTo>
                      <a:pt x="18669" y="61983"/>
                    </a:moveTo>
                    <a:lnTo>
                      <a:pt x="8763" y="105417"/>
                    </a:lnTo>
                    <a:lnTo>
                      <a:pt x="8763" y="112275"/>
                    </a:lnTo>
                    <a:lnTo>
                      <a:pt x="8763" y="119895"/>
                    </a:lnTo>
                    <a:lnTo>
                      <a:pt x="0" y="77319"/>
                    </a:lnTo>
                    <a:lnTo>
                      <a:pt x="95" y="65686"/>
                    </a:lnTo>
                    <a:lnTo>
                      <a:pt x="28575" y="32265"/>
                    </a:lnTo>
                    <a:lnTo>
                      <a:pt x="38742" y="32301"/>
                    </a:lnTo>
                    <a:lnTo>
                      <a:pt x="70961" y="62745"/>
                    </a:lnTo>
                    <a:lnTo>
                      <a:pt x="73533" y="79509"/>
                    </a:lnTo>
                    <a:lnTo>
                      <a:pt x="74295" y="89415"/>
                    </a:lnTo>
                    <a:lnTo>
                      <a:pt x="69723" y="95511"/>
                    </a:lnTo>
                    <a:lnTo>
                      <a:pt x="62103" y="93225"/>
                    </a:lnTo>
                    <a:lnTo>
                      <a:pt x="61341" y="92463"/>
                    </a:lnTo>
                    <a:lnTo>
                      <a:pt x="59055" y="82557"/>
                    </a:lnTo>
                    <a:lnTo>
                      <a:pt x="57638" y="70449"/>
                    </a:lnTo>
                    <a:lnTo>
                      <a:pt x="58007" y="58269"/>
                    </a:lnTo>
                    <a:lnTo>
                      <a:pt x="76581" y="14263"/>
                    </a:lnTo>
                    <a:lnTo>
                      <a:pt x="104394" y="0"/>
                    </a:lnTo>
                    <a:lnTo>
                      <a:pt x="111442" y="3881"/>
                    </a:lnTo>
                    <a:lnTo>
                      <a:pt x="129254" y="44267"/>
                    </a:lnTo>
                    <a:lnTo>
                      <a:pt x="131718" y="58078"/>
                    </a:lnTo>
                    <a:lnTo>
                      <a:pt x="135255" y="71889"/>
                    </a:lnTo>
                    <a:lnTo>
                      <a:pt x="139065" y="79509"/>
                    </a:lnTo>
                    <a:lnTo>
                      <a:pt x="139827" y="82557"/>
                    </a:lnTo>
                    <a:lnTo>
                      <a:pt x="144399" y="86367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6" name="Google Shape;3176;p42"/>
              <p:cNvSpPr/>
              <p:nvPr/>
            </p:nvSpPr>
            <p:spPr>
              <a:xfrm>
                <a:off x="8950297" y="3431000"/>
                <a:ext cx="92709" cy="99060"/>
              </a:xfrm>
              <a:custGeom>
                <a:rect b="b" l="l" r="r" t="t"/>
                <a:pathLst>
                  <a:path extrusionOk="0" h="99060" w="92709">
                    <a:moveTo>
                      <a:pt x="55780" y="54387"/>
                    </a:moveTo>
                    <a:lnTo>
                      <a:pt x="45112" y="5619"/>
                    </a:lnTo>
                    <a:lnTo>
                      <a:pt x="34063" y="0"/>
                    </a:lnTo>
                    <a:lnTo>
                      <a:pt x="28396" y="2083"/>
                    </a:lnTo>
                    <a:lnTo>
                      <a:pt x="3298" y="41529"/>
                    </a:lnTo>
                    <a:lnTo>
                      <a:pt x="0" y="64019"/>
                    </a:lnTo>
                    <a:lnTo>
                      <a:pt x="440" y="73723"/>
                    </a:lnTo>
                    <a:lnTo>
                      <a:pt x="3595" y="82141"/>
                    </a:lnTo>
                    <a:lnTo>
                      <a:pt x="10822" y="87915"/>
                    </a:lnTo>
                    <a:lnTo>
                      <a:pt x="19038" y="90213"/>
                    </a:lnTo>
                    <a:lnTo>
                      <a:pt x="27396" y="90297"/>
                    </a:lnTo>
                    <a:lnTo>
                      <a:pt x="35468" y="88237"/>
                    </a:lnTo>
                    <a:lnTo>
                      <a:pt x="55780" y="52101"/>
                    </a:lnTo>
                    <a:lnTo>
                      <a:pt x="56542" y="43719"/>
                    </a:lnTo>
                    <a:lnTo>
                      <a:pt x="55780" y="35337"/>
                    </a:lnTo>
                    <a:lnTo>
                      <a:pt x="56542" y="26955"/>
                    </a:lnTo>
                    <a:lnTo>
                      <a:pt x="57233" y="33361"/>
                    </a:lnTo>
                    <a:lnTo>
                      <a:pt x="58066" y="39909"/>
                    </a:lnTo>
                    <a:lnTo>
                      <a:pt x="58900" y="46458"/>
                    </a:lnTo>
                    <a:lnTo>
                      <a:pt x="71020" y="90201"/>
                    </a:lnTo>
                    <a:lnTo>
                      <a:pt x="77878" y="97821"/>
                    </a:lnTo>
                    <a:lnTo>
                      <a:pt x="83212" y="97821"/>
                    </a:lnTo>
                    <a:lnTo>
                      <a:pt x="92356" y="98583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7" name="Google Shape;3177;p42"/>
              <p:cNvSpPr/>
              <p:nvPr/>
            </p:nvSpPr>
            <p:spPr>
              <a:xfrm>
                <a:off x="9065359" y="3356610"/>
                <a:ext cx="12700" cy="158114"/>
              </a:xfrm>
              <a:custGeom>
                <a:rect b="b" l="l" r="r" t="t"/>
                <a:pathLst>
                  <a:path extrusionOk="0" h="158114" w="12700">
                    <a:moveTo>
                      <a:pt x="3964" y="0"/>
                    </a:moveTo>
                    <a:lnTo>
                      <a:pt x="428" y="53578"/>
                    </a:lnTo>
                    <a:lnTo>
                      <a:pt x="0" y="87284"/>
                    </a:lnTo>
                    <a:lnTo>
                      <a:pt x="59" y="103155"/>
                    </a:lnTo>
                    <a:lnTo>
                      <a:pt x="1119" y="118883"/>
                    </a:lnTo>
                    <a:lnTo>
                      <a:pt x="3964" y="134112"/>
                    </a:lnTo>
                    <a:lnTo>
                      <a:pt x="6250" y="142494"/>
                    </a:lnTo>
                    <a:lnTo>
                      <a:pt x="9298" y="150114"/>
                    </a:lnTo>
                    <a:lnTo>
                      <a:pt x="12346" y="15773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8" name="Google Shape;3178;p42"/>
              <p:cNvSpPr/>
              <p:nvPr/>
            </p:nvSpPr>
            <p:spPr>
              <a:xfrm>
                <a:off x="9073895" y="3421380"/>
                <a:ext cx="99059" cy="98425"/>
              </a:xfrm>
              <a:custGeom>
                <a:rect b="b" l="l" r="r" t="t"/>
                <a:pathLst>
                  <a:path extrusionOk="0" h="98425" w="99059">
                    <a:moveTo>
                      <a:pt x="0" y="48005"/>
                    </a:moveTo>
                    <a:lnTo>
                      <a:pt x="9870" y="39302"/>
                    </a:lnTo>
                    <a:lnTo>
                      <a:pt x="18954" y="33242"/>
                    </a:lnTo>
                    <a:lnTo>
                      <a:pt x="29039" y="29039"/>
                    </a:lnTo>
                    <a:lnTo>
                      <a:pt x="41909" y="25907"/>
                    </a:lnTo>
                    <a:lnTo>
                      <a:pt x="47398" y="24372"/>
                    </a:lnTo>
                    <a:lnTo>
                      <a:pt x="56102" y="22764"/>
                    </a:lnTo>
                    <a:lnTo>
                      <a:pt x="64948" y="22157"/>
                    </a:lnTo>
                    <a:lnTo>
                      <a:pt x="70866" y="23621"/>
                    </a:lnTo>
                    <a:lnTo>
                      <a:pt x="76200" y="28193"/>
                    </a:lnTo>
                    <a:lnTo>
                      <a:pt x="74676" y="37337"/>
                    </a:lnTo>
                    <a:lnTo>
                      <a:pt x="73152" y="43433"/>
                    </a:lnTo>
                    <a:lnTo>
                      <a:pt x="69937" y="53816"/>
                    </a:lnTo>
                    <a:lnTo>
                      <a:pt x="65722" y="63626"/>
                    </a:lnTo>
                    <a:lnTo>
                      <a:pt x="61793" y="73437"/>
                    </a:lnTo>
                    <a:lnTo>
                      <a:pt x="59436" y="83819"/>
                    </a:lnTo>
                    <a:lnTo>
                      <a:pt x="58674" y="92201"/>
                    </a:lnTo>
                    <a:lnTo>
                      <a:pt x="57912" y="96773"/>
                    </a:lnTo>
                    <a:lnTo>
                      <a:pt x="66294" y="98297"/>
                    </a:lnTo>
                    <a:lnTo>
                      <a:pt x="73211" y="98321"/>
                    </a:lnTo>
                    <a:lnTo>
                      <a:pt x="79914" y="95630"/>
                    </a:lnTo>
                    <a:lnTo>
                      <a:pt x="98821" y="57709"/>
                    </a:lnTo>
                    <a:lnTo>
                      <a:pt x="97536" y="48005"/>
                    </a:lnTo>
                    <a:lnTo>
                      <a:pt x="70865" y="9905"/>
                    </a:lnTo>
                    <a:lnTo>
                      <a:pt x="62483" y="3809"/>
                    </a:lnTo>
                    <a:lnTo>
                      <a:pt x="57911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9" name="Google Shape;3179;p42"/>
              <p:cNvSpPr/>
              <p:nvPr/>
            </p:nvSpPr>
            <p:spPr>
              <a:xfrm>
                <a:off x="9204959" y="3353562"/>
                <a:ext cx="81915" cy="153670"/>
              </a:xfrm>
              <a:custGeom>
                <a:rect b="b" l="l" r="r" t="t"/>
                <a:pathLst>
                  <a:path extrusionOk="0" h="153670" w="81915">
                    <a:moveTo>
                      <a:pt x="0" y="86867"/>
                    </a:moveTo>
                    <a:lnTo>
                      <a:pt x="6905" y="83653"/>
                    </a:lnTo>
                    <a:lnTo>
                      <a:pt x="14668" y="80581"/>
                    </a:lnTo>
                    <a:lnTo>
                      <a:pt x="22717" y="78938"/>
                    </a:lnTo>
                    <a:lnTo>
                      <a:pt x="30480" y="80009"/>
                    </a:lnTo>
                    <a:lnTo>
                      <a:pt x="52232" y="114764"/>
                    </a:lnTo>
                    <a:lnTo>
                      <a:pt x="53244" y="124682"/>
                    </a:lnTo>
                    <a:lnTo>
                      <a:pt x="52970" y="134743"/>
                    </a:lnTo>
                    <a:lnTo>
                      <a:pt x="51054" y="144017"/>
                    </a:lnTo>
                    <a:lnTo>
                      <a:pt x="50292" y="147827"/>
                    </a:lnTo>
                    <a:lnTo>
                      <a:pt x="48006" y="150113"/>
                    </a:lnTo>
                    <a:lnTo>
                      <a:pt x="45720" y="153161"/>
                    </a:lnTo>
                    <a:lnTo>
                      <a:pt x="44958" y="149351"/>
                    </a:lnTo>
                    <a:lnTo>
                      <a:pt x="43434" y="139445"/>
                    </a:lnTo>
                    <a:lnTo>
                      <a:pt x="44196" y="134111"/>
                    </a:lnTo>
                    <a:lnTo>
                      <a:pt x="46934" y="117681"/>
                    </a:lnTo>
                    <a:lnTo>
                      <a:pt x="61722" y="70103"/>
                    </a:lnTo>
                    <a:lnTo>
                      <a:pt x="71723" y="41433"/>
                    </a:lnTo>
                    <a:lnTo>
                      <a:pt x="76402" y="26920"/>
                    </a:lnTo>
                    <a:lnTo>
                      <a:pt x="80009" y="12191"/>
                    </a:lnTo>
                    <a:lnTo>
                      <a:pt x="80772" y="7619"/>
                    </a:lnTo>
                    <a:lnTo>
                      <a:pt x="81533" y="3809"/>
                    </a:lnTo>
                    <a:lnTo>
                      <a:pt x="81533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80" name="Google Shape;3180;p42"/>
            <p:cNvSpPr/>
            <p:nvPr/>
          </p:nvSpPr>
          <p:spPr>
            <a:xfrm>
              <a:off x="8162139" y="3929574"/>
              <a:ext cx="129540" cy="340360"/>
            </a:xfrm>
            <a:custGeom>
              <a:rect b="b" l="l" r="r" t="t"/>
              <a:pathLst>
                <a:path extrusionOk="0" h="340360" w="129540">
                  <a:moveTo>
                    <a:pt x="101750" y="1583"/>
                  </a:moveTo>
                  <a:lnTo>
                    <a:pt x="91261" y="0"/>
                  </a:lnTo>
                  <a:lnTo>
                    <a:pt x="83558" y="345"/>
                  </a:lnTo>
                  <a:lnTo>
                    <a:pt x="76569" y="3405"/>
                  </a:lnTo>
                  <a:lnTo>
                    <a:pt x="42981" y="41683"/>
                  </a:lnTo>
                  <a:lnTo>
                    <a:pt x="26312" y="78545"/>
                  </a:lnTo>
                  <a:lnTo>
                    <a:pt x="8215" y="135695"/>
                  </a:lnTo>
                  <a:lnTo>
                    <a:pt x="404" y="195131"/>
                  </a:lnTo>
                  <a:lnTo>
                    <a:pt x="0" y="216598"/>
                  </a:lnTo>
                  <a:lnTo>
                    <a:pt x="1738" y="238279"/>
                  </a:lnTo>
                  <a:lnTo>
                    <a:pt x="15644" y="279713"/>
                  </a:lnTo>
                  <a:lnTo>
                    <a:pt x="51435" y="314860"/>
                  </a:lnTo>
                  <a:lnTo>
                    <a:pt x="92130" y="334387"/>
                  </a:lnTo>
                  <a:lnTo>
                    <a:pt x="120038" y="339911"/>
                  </a:lnTo>
                  <a:lnTo>
                    <a:pt x="123086" y="339911"/>
                  </a:lnTo>
                  <a:lnTo>
                    <a:pt x="126134" y="339911"/>
                  </a:lnTo>
                  <a:lnTo>
                    <a:pt x="129182" y="339911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81" name="Google Shape;3181;p42"/>
            <p:cNvGrpSpPr/>
            <p:nvPr/>
          </p:nvGrpSpPr>
          <p:grpSpPr>
            <a:xfrm>
              <a:off x="8354403" y="3975950"/>
              <a:ext cx="304558" cy="189306"/>
              <a:chOff x="8354403" y="3975950"/>
              <a:chExt cx="304558" cy="189306"/>
            </a:xfrm>
          </p:grpSpPr>
          <p:pic>
            <p:nvPicPr>
              <p:cNvPr id="3182" name="Google Shape;3182;p42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8354403" y="3988904"/>
                <a:ext cx="180924" cy="1763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83" name="Google Shape;3183;p42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8557857" y="3975950"/>
                <a:ext cx="101104" cy="1374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84" name="Google Shape;3184;p42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8709494" y="3950804"/>
              <a:ext cx="101342" cy="1573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85" name="Google Shape;3185;p42"/>
            <p:cNvGrpSpPr/>
            <p:nvPr/>
          </p:nvGrpSpPr>
          <p:grpSpPr>
            <a:xfrm>
              <a:off x="8860525" y="3841241"/>
              <a:ext cx="250327" cy="298450"/>
              <a:chOff x="8860525" y="3841241"/>
              <a:chExt cx="250327" cy="298450"/>
            </a:xfrm>
          </p:grpSpPr>
          <p:pic>
            <p:nvPicPr>
              <p:cNvPr id="3186" name="Google Shape;3186;p42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8860525" y="3926420"/>
                <a:ext cx="109903" cy="1626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87" name="Google Shape;3187;p42"/>
              <p:cNvSpPr/>
              <p:nvPr/>
            </p:nvSpPr>
            <p:spPr>
              <a:xfrm>
                <a:off x="8994648" y="3841241"/>
                <a:ext cx="116204" cy="298450"/>
              </a:xfrm>
              <a:custGeom>
                <a:rect b="b" l="l" r="r" t="t"/>
                <a:pathLst>
                  <a:path extrusionOk="0" h="298450" w="116204">
                    <a:moveTo>
                      <a:pt x="0" y="0"/>
                    </a:moveTo>
                    <a:lnTo>
                      <a:pt x="40397" y="8251"/>
                    </a:lnTo>
                    <a:lnTo>
                      <a:pt x="74509" y="37337"/>
                    </a:lnTo>
                    <a:lnTo>
                      <a:pt x="103703" y="85248"/>
                    </a:lnTo>
                    <a:lnTo>
                      <a:pt x="115300" y="133671"/>
                    </a:lnTo>
                    <a:lnTo>
                      <a:pt x="116014" y="154209"/>
                    </a:lnTo>
                    <a:lnTo>
                      <a:pt x="114157" y="174605"/>
                    </a:lnTo>
                    <a:lnTo>
                      <a:pt x="104477" y="213455"/>
                    </a:lnTo>
                    <a:lnTo>
                      <a:pt x="90547" y="249936"/>
                    </a:lnTo>
                    <a:lnTo>
                      <a:pt x="82296" y="267462"/>
                    </a:lnTo>
                    <a:lnTo>
                      <a:pt x="79462" y="274093"/>
                    </a:lnTo>
                    <a:lnTo>
                      <a:pt x="75628" y="281654"/>
                    </a:lnTo>
                    <a:lnTo>
                      <a:pt x="70937" y="288786"/>
                    </a:lnTo>
                    <a:lnTo>
                      <a:pt x="65532" y="294132"/>
                    </a:lnTo>
                    <a:lnTo>
                      <a:pt x="60198" y="297942"/>
                    </a:lnTo>
                    <a:lnTo>
                      <a:pt x="56388" y="295656"/>
                    </a:lnTo>
                    <a:lnTo>
                      <a:pt x="51054" y="29489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88" name="Google Shape;3188;p42"/>
            <p:cNvGrpSpPr/>
            <p:nvPr/>
          </p:nvGrpSpPr>
          <p:grpSpPr>
            <a:xfrm>
              <a:off x="3872319" y="4751666"/>
              <a:ext cx="368375" cy="217500"/>
              <a:chOff x="3872319" y="4751666"/>
              <a:chExt cx="368375" cy="217500"/>
            </a:xfrm>
          </p:grpSpPr>
          <p:pic>
            <p:nvPicPr>
              <p:cNvPr id="3189" name="Google Shape;3189;p42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3872319" y="4751666"/>
                <a:ext cx="191592" cy="217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90" name="Google Shape;3190;p42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4106348" y="4811960"/>
                <a:ext cx="134346" cy="1252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91" name="Google Shape;3191;p42"/>
            <p:cNvGrpSpPr/>
            <p:nvPr/>
          </p:nvGrpSpPr>
          <p:grpSpPr>
            <a:xfrm>
              <a:off x="4634483" y="4757165"/>
              <a:ext cx="300989" cy="170434"/>
              <a:chOff x="4634483" y="4757165"/>
              <a:chExt cx="300989" cy="170434"/>
            </a:xfrm>
          </p:grpSpPr>
          <p:sp>
            <p:nvSpPr>
              <p:cNvPr id="3192" name="Google Shape;3192;p42"/>
              <p:cNvSpPr/>
              <p:nvPr/>
            </p:nvSpPr>
            <p:spPr>
              <a:xfrm>
                <a:off x="4665725" y="4757165"/>
                <a:ext cx="22225" cy="149860"/>
              </a:xfrm>
              <a:custGeom>
                <a:rect b="b" l="l" r="r" t="t"/>
                <a:pathLst>
                  <a:path extrusionOk="0" h="149860" w="22225">
                    <a:moveTo>
                      <a:pt x="0" y="0"/>
                    </a:moveTo>
                    <a:lnTo>
                      <a:pt x="11572" y="42541"/>
                    </a:lnTo>
                    <a:lnTo>
                      <a:pt x="17335" y="90773"/>
                    </a:lnTo>
                    <a:lnTo>
                      <a:pt x="19812" y="124968"/>
                    </a:lnTo>
                    <a:lnTo>
                      <a:pt x="20574" y="133350"/>
                    </a:lnTo>
                    <a:lnTo>
                      <a:pt x="20574" y="140970"/>
                    </a:lnTo>
                    <a:lnTo>
                      <a:pt x="22098" y="14935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3" name="Google Shape;3193;p42"/>
              <p:cNvSpPr/>
              <p:nvPr/>
            </p:nvSpPr>
            <p:spPr>
              <a:xfrm>
                <a:off x="4634483" y="4777739"/>
                <a:ext cx="300989" cy="149860"/>
              </a:xfrm>
              <a:custGeom>
                <a:rect b="b" l="l" r="r" t="t"/>
                <a:pathLst>
                  <a:path extrusionOk="0" h="149860" w="300989">
                    <a:moveTo>
                      <a:pt x="0" y="43434"/>
                    </a:moveTo>
                    <a:lnTo>
                      <a:pt x="14870" y="36385"/>
                    </a:lnTo>
                    <a:lnTo>
                      <a:pt x="29813" y="29908"/>
                    </a:lnTo>
                    <a:lnTo>
                      <a:pt x="44898" y="23717"/>
                    </a:lnTo>
                    <a:lnTo>
                      <a:pt x="60198" y="17526"/>
                    </a:lnTo>
                    <a:lnTo>
                      <a:pt x="72092" y="12644"/>
                    </a:lnTo>
                    <a:lnTo>
                      <a:pt x="83915" y="7620"/>
                    </a:lnTo>
                    <a:lnTo>
                      <a:pt x="95881" y="3167"/>
                    </a:lnTo>
                    <a:lnTo>
                      <a:pt x="108204" y="0"/>
                    </a:lnTo>
                    <a:lnTo>
                      <a:pt x="112776" y="0"/>
                    </a:lnTo>
                    <a:lnTo>
                      <a:pt x="114300" y="0"/>
                    </a:lnTo>
                    <a:lnTo>
                      <a:pt x="117348" y="0"/>
                    </a:lnTo>
                    <a:lnTo>
                      <a:pt x="118550" y="9155"/>
                    </a:lnTo>
                    <a:lnTo>
                      <a:pt x="118967" y="18383"/>
                    </a:lnTo>
                    <a:lnTo>
                      <a:pt x="118955" y="27753"/>
                    </a:lnTo>
                    <a:lnTo>
                      <a:pt x="118872" y="37338"/>
                    </a:lnTo>
                    <a:lnTo>
                      <a:pt x="118752" y="52316"/>
                    </a:lnTo>
                    <a:lnTo>
                      <a:pt x="118491" y="67437"/>
                    </a:lnTo>
                    <a:lnTo>
                      <a:pt x="118229" y="82557"/>
                    </a:lnTo>
                    <a:lnTo>
                      <a:pt x="118110" y="97536"/>
                    </a:lnTo>
                    <a:lnTo>
                      <a:pt x="118288" y="110097"/>
                    </a:lnTo>
                    <a:lnTo>
                      <a:pt x="118967" y="122586"/>
                    </a:lnTo>
                    <a:lnTo>
                      <a:pt x="120360" y="134933"/>
                    </a:lnTo>
                    <a:lnTo>
                      <a:pt x="122682" y="147066"/>
                    </a:lnTo>
                    <a:lnTo>
                      <a:pt x="122682" y="147828"/>
                    </a:lnTo>
                    <a:lnTo>
                      <a:pt x="122682" y="148590"/>
                    </a:lnTo>
                    <a:lnTo>
                      <a:pt x="123444" y="149352"/>
                    </a:lnTo>
                    <a:lnTo>
                      <a:pt x="119717" y="141791"/>
                    </a:lnTo>
                    <a:lnTo>
                      <a:pt x="116490" y="134016"/>
                    </a:lnTo>
                    <a:lnTo>
                      <a:pt x="113692" y="126099"/>
                    </a:lnTo>
                    <a:lnTo>
                      <a:pt x="111252" y="118110"/>
                    </a:lnTo>
                    <a:lnTo>
                      <a:pt x="109370" y="107501"/>
                    </a:lnTo>
                    <a:lnTo>
                      <a:pt x="108775" y="96678"/>
                    </a:lnTo>
                    <a:lnTo>
                      <a:pt x="110180" y="86284"/>
                    </a:lnTo>
                    <a:lnTo>
                      <a:pt x="140124" y="61852"/>
                    </a:lnTo>
                    <a:lnTo>
                      <a:pt x="170211" y="59531"/>
                    </a:lnTo>
                    <a:lnTo>
                      <a:pt x="180653" y="60733"/>
                    </a:lnTo>
                    <a:lnTo>
                      <a:pt x="207264" y="91440"/>
                    </a:lnTo>
                    <a:lnTo>
                      <a:pt x="207454" y="100703"/>
                    </a:lnTo>
                    <a:lnTo>
                      <a:pt x="207073" y="110109"/>
                    </a:lnTo>
                    <a:lnTo>
                      <a:pt x="206406" y="119514"/>
                    </a:lnTo>
                    <a:lnTo>
                      <a:pt x="205740" y="128778"/>
                    </a:lnTo>
                    <a:lnTo>
                      <a:pt x="204978" y="134112"/>
                    </a:lnTo>
                    <a:lnTo>
                      <a:pt x="205740" y="139446"/>
                    </a:lnTo>
                    <a:lnTo>
                      <a:pt x="205740" y="144780"/>
                    </a:lnTo>
                    <a:lnTo>
                      <a:pt x="213002" y="145756"/>
                    </a:lnTo>
                    <a:lnTo>
                      <a:pt x="249269" y="121634"/>
                    </a:lnTo>
                    <a:lnTo>
                      <a:pt x="269176" y="82486"/>
                    </a:lnTo>
                    <a:lnTo>
                      <a:pt x="261365" y="48768"/>
                    </a:lnTo>
                    <a:lnTo>
                      <a:pt x="251460" y="50292"/>
                    </a:lnTo>
                    <a:lnTo>
                      <a:pt x="224432" y="85344"/>
                    </a:lnTo>
                    <a:lnTo>
                      <a:pt x="245911" y="119693"/>
                    </a:lnTo>
                    <a:lnTo>
                      <a:pt x="291084" y="131064"/>
                    </a:lnTo>
                    <a:lnTo>
                      <a:pt x="294132" y="131064"/>
                    </a:lnTo>
                    <a:lnTo>
                      <a:pt x="300990" y="13106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94" name="Google Shape;3194;p42"/>
            <p:cNvGrpSpPr/>
            <p:nvPr/>
          </p:nvGrpSpPr>
          <p:grpSpPr>
            <a:xfrm>
              <a:off x="5294115" y="4738713"/>
              <a:ext cx="549827" cy="191687"/>
              <a:chOff x="5294115" y="4738713"/>
              <a:chExt cx="549827" cy="191687"/>
            </a:xfrm>
          </p:grpSpPr>
          <p:pic>
            <p:nvPicPr>
              <p:cNvPr id="3195" name="Google Shape;3195;p42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5294115" y="4738713"/>
                <a:ext cx="231930" cy="1916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96" name="Google Shape;3196;p42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5556338" y="4754715"/>
                <a:ext cx="170256" cy="1509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97" name="Google Shape;3197;p42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5748362" y="4758525"/>
                <a:ext cx="95580" cy="135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98" name="Google Shape;3198;p42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6143840" y="4724234"/>
              <a:ext cx="87960" cy="1887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99" name="Google Shape;3199;p42"/>
            <p:cNvGrpSpPr/>
            <p:nvPr/>
          </p:nvGrpSpPr>
          <p:grpSpPr>
            <a:xfrm>
              <a:off x="6277952" y="4662513"/>
              <a:ext cx="644220" cy="279946"/>
              <a:chOff x="6277952" y="4662513"/>
              <a:chExt cx="644220" cy="279946"/>
            </a:xfrm>
          </p:grpSpPr>
          <p:pic>
            <p:nvPicPr>
              <p:cNvPr id="3200" name="Google Shape;3200;p42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6277952" y="4756239"/>
                <a:ext cx="109296" cy="13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01" name="Google Shape;3201;p42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6421018" y="4751667"/>
                <a:ext cx="277888" cy="13019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02" name="Google Shape;3202;p42"/>
              <p:cNvSpPr/>
              <p:nvPr/>
            </p:nvSpPr>
            <p:spPr>
              <a:xfrm>
                <a:off x="6715505" y="4691634"/>
                <a:ext cx="92709" cy="250825"/>
              </a:xfrm>
              <a:custGeom>
                <a:rect b="b" l="l" r="r" t="t"/>
                <a:pathLst>
                  <a:path extrusionOk="0" h="250825" w="92709">
                    <a:moveTo>
                      <a:pt x="0" y="0"/>
                    </a:moveTo>
                    <a:lnTo>
                      <a:pt x="9429" y="42433"/>
                    </a:lnTo>
                    <a:lnTo>
                      <a:pt x="16002" y="99059"/>
                    </a:lnTo>
                    <a:lnTo>
                      <a:pt x="18288" y="140969"/>
                    </a:lnTo>
                    <a:lnTo>
                      <a:pt x="18669" y="180212"/>
                    </a:lnTo>
                    <a:lnTo>
                      <a:pt x="18716" y="199905"/>
                    </a:lnTo>
                    <a:lnTo>
                      <a:pt x="19050" y="219455"/>
                    </a:lnTo>
                    <a:lnTo>
                      <a:pt x="19061" y="227337"/>
                    </a:lnTo>
                    <a:lnTo>
                      <a:pt x="19145" y="235076"/>
                    </a:lnTo>
                    <a:lnTo>
                      <a:pt x="19371" y="242816"/>
                    </a:lnTo>
                    <a:lnTo>
                      <a:pt x="19812" y="250697"/>
                    </a:lnTo>
                    <a:lnTo>
                      <a:pt x="19050" y="242315"/>
                    </a:lnTo>
                    <a:lnTo>
                      <a:pt x="19050" y="236981"/>
                    </a:lnTo>
                    <a:lnTo>
                      <a:pt x="18288" y="228599"/>
                    </a:lnTo>
                    <a:lnTo>
                      <a:pt x="16085" y="205049"/>
                    </a:lnTo>
                    <a:lnTo>
                      <a:pt x="14382" y="181355"/>
                    </a:lnTo>
                    <a:lnTo>
                      <a:pt x="14478" y="134111"/>
                    </a:lnTo>
                    <a:lnTo>
                      <a:pt x="26586" y="96285"/>
                    </a:lnTo>
                    <a:lnTo>
                      <a:pt x="66567" y="79045"/>
                    </a:lnTo>
                    <a:lnTo>
                      <a:pt x="76962" y="80009"/>
                    </a:lnTo>
                    <a:lnTo>
                      <a:pt x="84486" y="83403"/>
                    </a:lnTo>
                    <a:lnTo>
                      <a:pt x="89725" y="89439"/>
                    </a:lnTo>
                    <a:lnTo>
                      <a:pt x="92392" y="97047"/>
                    </a:lnTo>
                    <a:lnTo>
                      <a:pt x="92202" y="105155"/>
                    </a:lnTo>
                    <a:lnTo>
                      <a:pt x="64008" y="140969"/>
                    </a:lnTo>
                    <a:lnTo>
                      <a:pt x="35814" y="153923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203" name="Google Shape;3203;p42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6809828" y="4662513"/>
                <a:ext cx="112344" cy="1923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04" name="Google Shape;3204;p42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6967563" y="4835487"/>
              <a:ext cx="78816" cy="788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5" name="Google Shape;3205;p42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7412570" y="4714328"/>
              <a:ext cx="229692" cy="1352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6" name="Google Shape;3206;p42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7934386" y="4662513"/>
              <a:ext cx="274983" cy="17051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07" name="Google Shape;3207;p42"/>
            <p:cNvGrpSpPr/>
            <p:nvPr/>
          </p:nvGrpSpPr>
          <p:grpSpPr>
            <a:xfrm>
              <a:off x="8523566" y="4614506"/>
              <a:ext cx="506298" cy="291067"/>
              <a:chOff x="8523566" y="4614506"/>
              <a:chExt cx="506298" cy="291067"/>
            </a:xfrm>
          </p:grpSpPr>
          <p:sp>
            <p:nvSpPr>
              <p:cNvPr id="3208" name="Google Shape;3208;p42"/>
              <p:cNvSpPr/>
              <p:nvPr/>
            </p:nvSpPr>
            <p:spPr>
              <a:xfrm>
                <a:off x="8537447" y="4631435"/>
                <a:ext cx="6350" cy="255270"/>
              </a:xfrm>
              <a:custGeom>
                <a:rect b="b" l="l" r="r" t="t"/>
                <a:pathLst>
                  <a:path extrusionOk="0" h="255270" w="6350">
                    <a:moveTo>
                      <a:pt x="0" y="0"/>
                    </a:moveTo>
                    <a:lnTo>
                      <a:pt x="47" y="23550"/>
                    </a:lnTo>
                    <a:lnTo>
                      <a:pt x="952" y="47244"/>
                    </a:lnTo>
                    <a:lnTo>
                      <a:pt x="2143" y="70937"/>
                    </a:lnTo>
                    <a:lnTo>
                      <a:pt x="3048" y="94488"/>
                    </a:lnTo>
                    <a:lnTo>
                      <a:pt x="3714" y="130611"/>
                    </a:lnTo>
                    <a:lnTo>
                      <a:pt x="3810" y="166878"/>
                    </a:lnTo>
                    <a:lnTo>
                      <a:pt x="3905" y="203144"/>
                    </a:lnTo>
                    <a:lnTo>
                      <a:pt x="4572" y="239268"/>
                    </a:lnTo>
                    <a:lnTo>
                      <a:pt x="5334" y="247650"/>
                    </a:lnTo>
                    <a:lnTo>
                      <a:pt x="5334" y="249936"/>
                    </a:lnTo>
                    <a:lnTo>
                      <a:pt x="6096" y="25527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209" name="Google Shape;3209;p42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8523566" y="4614506"/>
                <a:ext cx="506298" cy="1672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10" name="Google Shape;3210;p42"/>
              <p:cNvSpPr/>
              <p:nvPr/>
            </p:nvSpPr>
            <p:spPr>
              <a:xfrm>
                <a:off x="8663939" y="4875728"/>
                <a:ext cx="291465" cy="29845"/>
              </a:xfrm>
              <a:custGeom>
                <a:rect b="b" l="l" r="r" t="t"/>
                <a:pathLst>
                  <a:path extrusionOk="0" h="29845" w="291465">
                    <a:moveTo>
                      <a:pt x="0" y="29265"/>
                    </a:moveTo>
                    <a:lnTo>
                      <a:pt x="42541" y="20800"/>
                    </a:lnTo>
                    <a:lnTo>
                      <a:pt x="82176" y="17454"/>
                    </a:lnTo>
                    <a:lnTo>
                      <a:pt x="131945" y="15073"/>
                    </a:lnTo>
                    <a:lnTo>
                      <a:pt x="156972" y="14025"/>
                    </a:lnTo>
                    <a:lnTo>
                      <a:pt x="177426" y="13096"/>
                    </a:lnTo>
                    <a:lnTo>
                      <a:pt x="197739" y="11739"/>
                    </a:lnTo>
                    <a:lnTo>
                      <a:pt x="218051" y="10382"/>
                    </a:lnTo>
                    <a:lnTo>
                      <a:pt x="238506" y="9453"/>
                    </a:lnTo>
                    <a:lnTo>
                      <a:pt x="247650" y="9453"/>
                    </a:lnTo>
                    <a:lnTo>
                      <a:pt x="249936" y="9453"/>
                    </a:lnTo>
                    <a:lnTo>
                      <a:pt x="255270" y="8691"/>
                    </a:lnTo>
                    <a:lnTo>
                      <a:pt x="248411" y="8691"/>
                    </a:lnTo>
                    <a:lnTo>
                      <a:pt x="243078" y="7929"/>
                    </a:lnTo>
                    <a:lnTo>
                      <a:pt x="236220" y="8691"/>
                    </a:lnTo>
                    <a:lnTo>
                      <a:pt x="218384" y="9394"/>
                    </a:lnTo>
                    <a:lnTo>
                      <a:pt x="200406" y="10310"/>
                    </a:lnTo>
                    <a:lnTo>
                      <a:pt x="182427" y="11370"/>
                    </a:lnTo>
                    <a:lnTo>
                      <a:pt x="164592" y="12501"/>
                    </a:lnTo>
                    <a:lnTo>
                      <a:pt x="141160" y="14668"/>
                    </a:lnTo>
                    <a:lnTo>
                      <a:pt x="117729" y="16692"/>
                    </a:lnTo>
                    <a:lnTo>
                      <a:pt x="70866" y="20883"/>
                    </a:lnTo>
                    <a:lnTo>
                      <a:pt x="23622" y="25455"/>
                    </a:lnTo>
                    <a:lnTo>
                      <a:pt x="40076" y="25062"/>
                    </a:lnTo>
                    <a:lnTo>
                      <a:pt x="89154" y="20883"/>
                    </a:lnTo>
                    <a:lnTo>
                      <a:pt x="133171" y="15859"/>
                    </a:lnTo>
                    <a:lnTo>
                      <a:pt x="177260" y="10406"/>
                    </a:lnTo>
                    <a:lnTo>
                      <a:pt x="221491" y="5238"/>
                    </a:lnTo>
                    <a:lnTo>
                      <a:pt x="265938" y="1071"/>
                    </a:lnTo>
                    <a:lnTo>
                      <a:pt x="274879" y="523"/>
                    </a:lnTo>
                    <a:lnTo>
                      <a:pt x="284892" y="119"/>
                    </a:lnTo>
                    <a:lnTo>
                      <a:pt x="291334" y="0"/>
                    </a:lnTo>
                    <a:lnTo>
                      <a:pt x="289560" y="309"/>
                    </a:lnTo>
                    <a:lnTo>
                      <a:pt x="286512" y="1071"/>
                    </a:lnTo>
                    <a:lnTo>
                      <a:pt x="283464" y="1071"/>
                    </a:lnTo>
                    <a:lnTo>
                      <a:pt x="280416" y="1071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211" name="Google Shape;3211;p42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8355927" y="4539831"/>
              <a:ext cx="70434" cy="978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2" name="Google Shape;3212;p42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5318594" y="5242394"/>
              <a:ext cx="127584" cy="322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3" name="Google Shape;3213;p42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5500713" y="5503760"/>
              <a:ext cx="177876" cy="1199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4" name="Google Shape;3214;p42"/>
            <p:cNvSpPr/>
            <p:nvPr/>
          </p:nvSpPr>
          <p:spPr>
            <a:xfrm>
              <a:off x="5959602" y="5388102"/>
              <a:ext cx="15239" cy="76200"/>
            </a:xfrm>
            <a:custGeom>
              <a:rect b="b" l="l" r="r" t="t"/>
              <a:pathLst>
                <a:path extrusionOk="0" h="76200" w="15239">
                  <a:moveTo>
                    <a:pt x="0" y="0"/>
                  </a:moveTo>
                  <a:lnTo>
                    <a:pt x="3750" y="11322"/>
                  </a:lnTo>
                  <a:lnTo>
                    <a:pt x="7715" y="22574"/>
                  </a:lnTo>
                  <a:lnTo>
                    <a:pt x="11251" y="33968"/>
                  </a:lnTo>
                  <a:lnTo>
                    <a:pt x="13716" y="45719"/>
                  </a:lnTo>
                  <a:lnTo>
                    <a:pt x="14561" y="53268"/>
                  </a:lnTo>
                  <a:lnTo>
                    <a:pt x="14763" y="60959"/>
                  </a:lnTo>
                  <a:lnTo>
                    <a:pt x="14251" y="68651"/>
                  </a:lnTo>
                  <a:lnTo>
                    <a:pt x="12954" y="76199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42"/>
            <p:cNvSpPr/>
            <p:nvPr/>
          </p:nvSpPr>
          <p:spPr>
            <a:xfrm>
              <a:off x="5921502" y="5298947"/>
              <a:ext cx="21589" cy="21589"/>
            </a:xfrm>
            <a:custGeom>
              <a:rect b="b" l="l" r="r" t="t"/>
              <a:pathLst>
                <a:path extrusionOk="0" h="21589" w="21589">
                  <a:moveTo>
                    <a:pt x="0" y="4572"/>
                  </a:moveTo>
                  <a:lnTo>
                    <a:pt x="0" y="16764"/>
                  </a:lnTo>
                  <a:lnTo>
                    <a:pt x="4572" y="21336"/>
                  </a:lnTo>
                  <a:lnTo>
                    <a:pt x="16764" y="21336"/>
                  </a:lnTo>
                  <a:lnTo>
                    <a:pt x="21336" y="16764"/>
                  </a:lnTo>
                  <a:lnTo>
                    <a:pt x="21336" y="10668"/>
                  </a:lnTo>
                  <a:lnTo>
                    <a:pt x="21336" y="4572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42"/>
            <p:cNvSpPr/>
            <p:nvPr/>
          </p:nvSpPr>
          <p:spPr>
            <a:xfrm>
              <a:off x="6000750" y="5342679"/>
              <a:ext cx="78104" cy="123825"/>
            </a:xfrm>
            <a:custGeom>
              <a:rect b="b" l="l" r="r" t="t"/>
              <a:pathLst>
                <a:path extrusionOk="0" h="123825" w="78104">
                  <a:moveTo>
                    <a:pt x="49529" y="11894"/>
                  </a:moveTo>
                  <a:lnTo>
                    <a:pt x="41493" y="6405"/>
                  </a:lnTo>
                  <a:lnTo>
                    <a:pt x="33242" y="1702"/>
                  </a:lnTo>
                  <a:lnTo>
                    <a:pt x="24562" y="0"/>
                  </a:lnTo>
                  <a:lnTo>
                    <a:pt x="15239" y="3512"/>
                  </a:lnTo>
                  <a:lnTo>
                    <a:pt x="8584" y="9882"/>
                  </a:lnTo>
                  <a:lnTo>
                    <a:pt x="4286" y="17323"/>
                  </a:lnTo>
                  <a:lnTo>
                    <a:pt x="1845" y="25479"/>
                  </a:lnTo>
                  <a:lnTo>
                    <a:pt x="761" y="33992"/>
                  </a:lnTo>
                  <a:lnTo>
                    <a:pt x="1452" y="43553"/>
                  </a:lnTo>
                  <a:lnTo>
                    <a:pt x="35242" y="70949"/>
                  </a:lnTo>
                  <a:lnTo>
                    <a:pt x="54101" y="76664"/>
                  </a:lnTo>
                  <a:lnTo>
                    <a:pt x="61721" y="78950"/>
                  </a:lnTo>
                  <a:lnTo>
                    <a:pt x="67817" y="81236"/>
                  </a:lnTo>
                  <a:lnTo>
                    <a:pt x="73151" y="88094"/>
                  </a:lnTo>
                  <a:lnTo>
                    <a:pt x="77723" y="94952"/>
                  </a:lnTo>
                  <a:lnTo>
                    <a:pt x="73913" y="99524"/>
                  </a:lnTo>
                  <a:lnTo>
                    <a:pt x="33527" y="121622"/>
                  </a:lnTo>
                  <a:lnTo>
                    <a:pt x="15335" y="123813"/>
                  </a:lnTo>
                  <a:lnTo>
                    <a:pt x="7703" y="121515"/>
                  </a:lnTo>
                  <a:lnTo>
                    <a:pt x="0" y="116288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17" name="Google Shape;3217;p42"/>
            <p:cNvGrpSpPr/>
            <p:nvPr/>
          </p:nvGrpSpPr>
          <p:grpSpPr>
            <a:xfrm>
              <a:off x="6508839" y="5293448"/>
              <a:ext cx="266268" cy="167970"/>
              <a:chOff x="6508839" y="5293448"/>
              <a:chExt cx="266268" cy="167970"/>
            </a:xfrm>
          </p:grpSpPr>
          <p:pic>
            <p:nvPicPr>
              <p:cNvPr id="3218" name="Google Shape;3218;p42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6508839" y="5293448"/>
                <a:ext cx="148920" cy="1679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19" name="Google Shape;3219;p42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6680289" y="5302592"/>
                <a:ext cx="94818" cy="1359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20" name="Google Shape;3220;p42"/>
            <p:cNvGrpSpPr/>
            <p:nvPr/>
          </p:nvGrpSpPr>
          <p:grpSpPr>
            <a:xfrm>
              <a:off x="6848821" y="5256110"/>
              <a:ext cx="230323" cy="187615"/>
              <a:chOff x="6848821" y="5256110"/>
              <a:chExt cx="230323" cy="187615"/>
            </a:xfrm>
          </p:grpSpPr>
          <p:pic>
            <p:nvPicPr>
              <p:cNvPr id="3221" name="Google Shape;3221;p42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6848821" y="5302592"/>
                <a:ext cx="92436" cy="14113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22" name="Google Shape;3222;p42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6981278" y="5256110"/>
                <a:ext cx="97866" cy="179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23" name="Google Shape;3223;p42"/>
            <p:cNvGrpSpPr/>
            <p:nvPr/>
          </p:nvGrpSpPr>
          <p:grpSpPr>
            <a:xfrm>
              <a:off x="7620892" y="5170932"/>
              <a:ext cx="1091053" cy="487045"/>
              <a:chOff x="7620892" y="5170932"/>
              <a:chExt cx="1091053" cy="487045"/>
            </a:xfrm>
          </p:grpSpPr>
          <p:sp>
            <p:nvSpPr>
              <p:cNvPr id="3224" name="Google Shape;3224;p42"/>
              <p:cNvSpPr/>
              <p:nvPr/>
            </p:nvSpPr>
            <p:spPr>
              <a:xfrm>
                <a:off x="7620892" y="5170932"/>
                <a:ext cx="188595" cy="487045"/>
              </a:xfrm>
              <a:custGeom>
                <a:rect b="b" l="l" r="r" t="t"/>
                <a:pathLst>
                  <a:path extrusionOk="0" h="487045" w="188595">
                    <a:moveTo>
                      <a:pt x="127123" y="762"/>
                    </a:moveTo>
                    <a:lnTo>
                      <a:pt x="118538" y="642"/>
                    </a:lnTo>
                    <a:lnTo>
                      <a:pt x="109882" y="381"/>
                    </a:lnTo>
                    <a:lnTo>
                      <a:pt x="101084" y="119"/>
                    </a:lnTo>
                    <a:lnTo>
                      <a:pt x="54828" y="2095"/>
                    </a:lnTo>
                    <a:lnTo>
                      <a:pt x="10537" y="9144"/>
                    </a:lnTo>
                    <a:lnTo>
                      <a:pt x="1393" y="9906"/>
                    </a:lnTo>
                    <a:lnTo>
                      <a:pt x="631" y="19812"/>
                    </a:lnTo>
                    <a:lnTo>
                      <a:pt x="0" y="35802"/>
                    </a:lnTo>
                    <a:lnTo>
                      <a:pt x="1869" y="51720"/>
                    </a:lnTo>
                    <a:lnTo>
                      <a:pt x="5024" y="67496"/>
                    </a:lnTo>
                    <a:lnTo>
                      <a:pt x="8251" y="83058"/>
                    </a:lnTo>
                    <a:lnTo>
                      <a:pt x="12537" y="108084"/>
                    </a:lnTo>
                    <a:lnTo>
                      <a:pt x="19395" y="157853"/>
                    </a:lnTo>
                    <a:lnTo>
                      <a:pt x="25122" y="215907"/>
                    </a:lnTo>
                    <a:lnTo>
                      <a:pt x="30003" y="281678"/>
                    </a:lnTo>
                    <a:lnTo>
                      <a:pt x="31873" y="314706"/>
                    </a:lnTo>
                    <a:lnTo>
                      <a:pt x="33456" y="341566"/>
                    </a:lnTo>
                    <a:lnTo>
                      <a:pt x="36052" y="395287"/>
                    </a:lnTo>
                    <a:lnTo>
                      <a:pt x="37552" y="435542"/>
                    </a:lnTo>
                    <a:lnTo>
                      <a:pt x="37683" y="449294"/>
                    </a:lnTo>
                    <a:lnTo>
                      <a:pt x="37957" y="463188"/>
                    </a:lnTo>
                    <a:lnTo>
                      <a:pt x="38731" y="477012"/>
                    </a:lnTo>
                    <a:lnTo>
                      <a:pt x="38731" y="480060"/>
                    </a:lnTo>
                    <a:lnTo>
                      <a:pt x="39493" y="483870"/>
                    </a:lnTo>
                    <a:lnTo>
                      <a:pt x="40255" y="486918"/>
                    </a:lnTo>
                    <a:lnTo>
                      <a:pt x="50542" y="486417"/>
                    </a:lnTo>
                    <a:lnTo>
                      <a:pt x="60829" y="485203"/>
                    </a:lnTo>
                    <a:lnTo>
                      <a:pt x="71116" y="483703"/>
                    </a:lnTo>
                    <a:lnTo>
                      <a:pt x="81403" y="482346"/>
                    </a:lnTo>
                    <a:lnTo>
                      <a:pt x="98095" y="480750"/>
                    </a:lnTo>
                    <a:lnTo>
                      <a:pt x="114931" y="479298"/>
                    </a:lnTo>
                    <a:lnTo>
                      <a:pt x="131766" y="477845"/>
                    </a:lnTo>
                    <a:lnTo>
                      <a:pt x="148459" y="476250"/>
                    </a:lnTo>
                    <a:lnTo>
                      <a:pt x="158722" y="474606"/>
                    </a:lnTo>
                    <a:lnTo>
                      <a:pt x="168842" y="472821"/>
                    </a:lnTo>
                    <a:lnTo>
                      <a:pt x="178677" y="470463"/>
                    </a:lnTo>
                    <a:lnTo>
                      <a:pt x="188083" y="467106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225" name="Google Shape;3225;p42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7820431" y="5277637"/>
                <a:ext cx="279793" cy="1799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26" name="Google Shape;3226;p42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8119706" y="5270588"/>
                <a:ext cx="255600" cy="160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27" name="Google Shape;3227;p42"/>
              <p:cNvPicPr preferRelativeResize="0"/>
              <p:nvPr/>
            </p:nvPicPr>
            <p:blipFill rotWithShape="1">
              <a:blip r:embed="rId50">
                <a:alphaModFix/>
              </a:blip>
              <a:srcRect b="0" l="0" r="0" t="0"/>
              <a:stretch/>
            </p:blipFill>
            <p:spPr>
              <a:xfrm>
                <a:off x="8401646" y="5240966"/>
                <a:ext cx="209880" cy="17592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28" name="Google Shape;3228;p42"/>
              <p:cNvSpPr/>
              <p:nvPr/>
            </p:nvSpPr>
            <p:spPr>
              <a:xfrm>
                <a:off x="8666225" y="5297424"/>
                <a:ext cx="45720" cy="14604"/>
              </a:xfrm>
              <a:custGeom>
                <a:rect b="b" l="l" r="r" t="t"/>
                <a:pathLst>
                  <a:path extrusionOk="0" h="14604" w="45720">
                    <a:moveTo>
                      <a:pt x="0" y="14477"/>
                    </a:moveTo>
                    <a:lnTo>
                      <a:pt x="9584" y="12299"/>
                    </a:lnTo>
                    <a:lnTo>
                      <a:pt x="18954" y="10191"/>
                    </a:lnTo>
                    <a:lnTo>
                      <a:pt x="28182" y="7941"/>
                    </a:lnTo>
                    <a:lnTo>
                      <a:pt x="37338" y="5333"/>
                    </a:lnTo>
                    <a:lnTo>
                      <a:pt x="44958" y="3809"/>
                    </a:lnTo>
                    <a:lnTo>
                      <a:pt x="41910" y="3809"/>
                    </a:lnTo>
                    <a:lnTo>
                      <a:pt x="45720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29" name="Google Shape;3229;p42"/>
            <p:cNvGrpSpPr/>
            <p:nvPr/>
          </p:nvGrpSpPr>
          <p:grpSpPr>
            <a:xfrm>
              <a:off x="8825318" y="5182958"/>
              <a:ext cx="375555" cy="170256"/>
              <a:chOff x="8825318" y="5182958"/>
              <a:chExt cx="375555" cy="170256"/>
            </a:xfrm>
          </p:grpSpPr>
          <p:pic>
            <p:nvPicPr>
              <p:cNvPr id="3230" name="Google Shape;3230;p42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8825318" y="5182958"/>
                <a:ext cx="256362" cy="1702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31" name="Google Shape;3231;p42"/>
              <p:cNvPicPr preferRelativeResize="0"/>
              <p:nvPr/>
            </p:nvPicPr>
            <p:blipFill rotWithShape="1">
              <a:blip r:embed="rId52">
                <a:alphaModFix/>
              </a:blip>
              <a:srcRect b="0" l="0" r="0" t="0"/>
              <a:stretch/>
            </p:blipFill>
            <p:spPr>
              <a:xfrm>
                <a:off x="9102686" y="5201854"/>
                <a:ext cx="98187" cy="1187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32" name="Google Shape;3232;p42"/>
            <p:cNvGrpSpPr/>
            <p:nvPr/>
          </p:nvGrpSpPr>
          <p:grpSpPr>
            <a:xfrm>
              <a:off x="8196668" y="5593379"/>
              <a:ext cx="545922" cy="199509"/>
              <a:chOff x="8196668" y="5593379"/>
              <a:chExt cx="545922" cy="199509"/>
            </a:xfrm>
          </p:grpSpPr>
          <p:pic>
            <p:nvPicPr>
              <p:cNvPr id="3233" name="Google Shape;3233;p42"/>
              <p:cNvPicPr preferRelativeResize="0"/>
              <p:nvPr/>
            </p:nvPicPr>
            <p:blipFill rotWithShape="1">
              <a:blip r:embed="rId53">
                <a:alphaModFix/>
              </a:blip>
              <a:srcRect b="0" l="0" r="0" t="0"/>
              <a:stretch/>
            </p:blipFill>
            <p:spPr>
              <a:xfrm>
                <a:off x="8196668" y="5617298"/>
                <a:ext cx="194925" cy="1755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34" name="Google Shape;3234;p42"/>
              <p:cNvPicPr preferRelativeResize="0"/>
              <p:nvPr/>
            </p:nvPicPr>
            <p:blipFill rotWithShape="1">
              <a:blip r:embed="rId54">
                <a:alphaModFix/>
              </a:blip>
              <a:srcRect b="0" l="0" r="0" t="0"/>
              <a:stretch/>
            </p:blipFill>
            <p:spPr>
              <a:xfrm>
                <a:off x="8410790" y="5593379"/>
                <a:ext cx="331800" cy="1636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35" name="Google Shape;3235;p42"/>
            <p:cNvGrpSpPr/>
            <p:nvPr/>
          </p:nvGrpSpPr>
          <p:grpSpPr>
            <a:xfrm>
              <a:off x="8925936" y="5345072"/>
              <a:ext cx="711966" cy="397510"/>
              <a:chOff x="8925936" y="5345072"/>
              <a:chExt cx="711966" cy="397510"/>
            </a:xfrm>
          </p:grpSpPr>
          <p:sp>
            <p:nvSpPr>
              <p:cNvPr id="3236" name="Google Shape;3236;p42"/>
              <p:cNvSpPr/>
              <p:nvPr/>
            </p:nvSpPr>
            <p:spPr>
              <a:xfrm>
                <a:off x="8956738" y="5547359"/>
                <a:ext cx="6984" cy="135889"/>
              </a:xfrm>
              <a:custGeom>
                <a:rect b="b" l="l" r="r" t="t"/>
                <a:pathLst>
                  <a:path extrusionOk="0" h="135889" w="6984">
                    <a:moveTo>
                      <a:pt x="2857" y="0"/>
                    </a:moveTo>
                    <a:lnTo>
                      <a:pt x="785" y="13489"/>
                    </a:lnTo>
                    <a:lnTo>
                      <a:pt x="0" y="26765"/>
                    </a:lnTo>
                    <a:lnTo>
                      <a:pt x="71" y="40183"/>
                    </a:lnTo>
                    <a:lnTo>
                      <a:pt x="2190" y="84867"/>
                    </a:lnTo>
                    <a:lnTo>
                      <a:pt x="4381" y="115062"/>
                    </a:lnTo>
                    <a:lnTo>
                      <a:pt x="4381" y="121920"/>
                    </a:lnTo>
                    <a:lnTo>
                      <a:pt x="5905" y="128778"/>
                    </a:lnTo>
                    <a:lnTo>
                      <a:pt x="6667" y="135636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7" name="Google Shape;3237;p42"/>
              <p:cNvSpPr/>
              <p:nvPr/>
            </p:nvSpPr>
            <p:spPr>
              <a:xfrm>
                <a:off x="8925936" y="5549264"/>
                <a:ext cx="116204" cy="140335"/>
              </a:xfrm>
              <a:custGeom>
                <a:rect b="b" l="l" r="r" t="t"/>
                <a:pathLst>
                  <a:path extrusionOk="0" h="140335" w="116204">
                    <a:moveTo>
                      <a:pt x="892" y="40767"/>
                    </a:moveTo>
                    <a:lnTo>
                      <a:pt x="19180" y="5715"/>
                    </a:lnTo>
                    <a:lnTo>
                      <a:pt x="46231" y="0"/>
                    </a:lnTo>
                    <a:lnTo>
                      <a:pt x="60543" y="142"/>
                    </a:lnTo>
                    <a:lnTo>
                      <a:pt x="73282" y="3429"/>
                    </a:lnTo>
                    <a:lnTo>
                      <a:pt x="79926" y="8584"/>
                    </a:lnTo>
                    <a:lnTo>
                      <a:pt x="84712" y="15525"/>
                    </a:lnTo>
                    <a:lnTo>
                      <a:pt x="87213" y="23467"/>
                    </a:lnTo>
                    <a:lnTo>
                      <a:pt x="86998" y="31623"/>
                    </a:lnTo>
                    <a:lnTo>
                      <a:pt x="81653" y="45088"/>
                    </a:lnTo>
                    <a:lnTo>
                      <a:pt x="72806" y="56483"/>
                    </a:lnTo>
                    <a:lnTo>
                      <a:pt x="62674" y="66877"/>
                    </a:lnTo>
                    <a:lnTo>
                      <a:pt x="53470" y="77343"/>
                    </a:lnTo>
                    <a:lnTo>
                      <a:pt x="51946" y="78867"/>
                    </a:lnTo>
                    <a:lnTo>
                      <a:pt x="51184" y="79629"/>
                    </a:lnTo>
                    <a:lnTo>
                      <a:pt x="51946" y="81153"/>
                    </a:lnTo>
                    <a:lnTo>
                      <a:pt x="58804" y="82677"/>
                    </a:lnTo>
                    <a:lnTo>
                      <a:pt x="66424" y="82677"/>
                    </a:lnTo>
                    <a:lnTo>
                      <a:pt x="73282" y="84201"/>
                    </a:lnTo>
                    <a:lnTo>
                      <a:pt x="112906" y="99441"/>
                    </a:lnTo>
                    <a:lnTo>
                      <a:pt x="115954" y="107823"/>
                    </a:lnTo>
                    <a:lnTo>
                      <a:pt x="109096" y="113157"/>
                    </a:lnTo>
                    <a:lnTo>
                      <a:pt x="64305" y="135659"/>
                    </a:lnTo>
                    <a:lnTo>
                      <a:pt x="38897" y="139922"/>
                    </a:lnTo>
                    <a:lnTo>
                      <a:pt x="32325" y="138493"/>
                    </a:lnTo>
                    <a:lnTo>
                      <a:pt x="28324" y="133921"/>
                    </a:lnTo>
                    <a:lnTo>
                      <a:pt x="26038" y="125349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8" name="Google Shape;3238;p42"/>
              <p:cNvSpPr/>
              <p:nvPr/>
            </p:nvSpPr>
            <p:spPr>
              <a:xfrm>
                <a:off x="9074657" y="5577077"/>
                <a:ext cx="55245" cy="88264"/>
              </a:xfrm>
              <a:custGeom>
                <a:rect b="b" l="l" r="r" t="t"/>
                <a:pathLst>
                  <a:path extrusionOk="0" h="88264" w="55245">
                    <a:moveTo>
                      <a:pt x="12192" y="0"/>
                    </a:moveTo>
                    <a:lnTo>
                      <a:pt x="10429" y="11191"/>
                    </a:lnTo>
                    <a:lnTo>
                      <a:pt x="7810" y="22098"/>
                    </a:lnTo>
                    <a:lnTo>
                      <a:pt x="4905" y="33004"/>
                    </a:lnTo>
                    <a:lnTo>
                      <a:pt x="2286" y="44196"/>
                    </a:lnTo>
                    <a:lnTo>
                      <a:pt x="785" y="54911"/>
                    </a:lnTo>
                    <a:lnTo>
                      <a:pt x="0" y="67056"/>
                    </a:lnTo>
                    <a:lnTo>
                      <a:pt x="2071" y="78057"/>
                    </a:lnTo>
                    <a:lnTo>
                      <a:pt x="9144" y="85344"/>
                    </a:lnTo>
                    <a:lnTo>
                      <a:pt x="18907" y="87844"/>
                    </a:lnTo>
                    <a:lnTo>
                      <a:pt x="28384" y="85915"/>
                    </a:lnTo>
                    <a:lnTo>
                      <a:pt x="54102" y="53244"/>
                    </a:lnTo>
                    <a:lnTo>
                      <a:pt x="55125" y="41017"/>
                    </a:lnTo>
                    <a:lnTo>
                      <a:pt x="52578" y="29717"/>
                    </a:lnTo>
                    <a:lnTo>
                      <a:pt x="45077" y="19395"/>
                    </a:lnTo>
                    <a:lnTo>
                      <a:pt x="34861" y="11144"/>
                    </a:lnTo>
                    <a:lnTo>
                      <a:pt x="23217" y="4750"/>
                    </a:lnTo>
                    <a:lnTo>
                      <a:pt x="11430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9" name="Google Shape;3239;p42"/>
              <p:cNvSpPr/>
              <p:nvPr/>
            </p:nvSpPr>
            <p:spPr>
              <a:xfrm>
                <a:off x="9169907" y="5551931"/>
                <a:ext cx="66040" cy="111760"/>
              </a:xfrm>
              <a:custGeom>
                <a:rect b="b" l="l" r="r" t="t"/>
                <a:pathLst>
                  <a:path extrusionOk="0" h="111760" w="66040">
                    <a:moveTo>
                      <a:pt x="0" y="13716"/>
                    </a:moveTo>
                    <a:lnTo>
                      <a:pt x="14478" y="54102"/>
                    </a:lnTo>
                    <a:lnTo>
                      <a:pt x="20383" y="77914"/>
                    </a:lnTo>
                    <a:lnTo>
                      <a:pt x="24122" y="89892"/>
                    </a:lnTo>
                    <a:lnTo>
                      <a:pt x="29718" y="100584"/>
                    </a:lnTo>
                    <a:lnTo>
                      <a:pt x="32766" y="105918"/>
                    </a:lnTo>
                    <a:lnTo>
                      <a:pt x="44196" y="111252"/>
                    </a:lnTo>
                    <a:lnTo>
                      <a:pt x="50292" y="108204"/>
                    </a:lnTo>
                    <a:lnTo>
                      <a:pt x="59424" y="99226"/>
                    </a:lnTo>
                    <a:lnTo>
                      <a:pt x="63912" y="87249"/>
                    </a:lnTo>
                    <a:lnTo>
                      <a:pt x="65401" y="74128"/>
                    </a:lnTo>
                    <a:lnTo>
                      <a:pt x="65532" y="61722"/>
                    </a:lnTo>
                    <a:lnTo>
                      <a:pt x="64841" y="49279"/>
                    </a:lnTo>
                    <a:lnTo>
                      <a:pt x="62865" y="37052"/>
                    </a:lnTo>
                    <a:lnTo>
                      <a:pt x="59745" y="24967"/>
                    </a:lnTo>
                    <a:lnTo>
                      <a:pt x="55626" y="12954"/>
                    </a:lnTo>
                    <a:lnTo>
                      <a:pt x="51816" y="6096"/>
                    </a:lnTo>
                    <a:lnTo>
                      <a:pt x="51053" y="4572"/>
                    </a:lnTo>
                    <a:lnTo>
                      <a:pt x="49530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0" name="Google Shape;3240;p42"/>
              <p:cNvSpPr/>
              <p:nvPr/>
            </p:nvSpPr>
            <p:spPr>
              <a:xfrm>
                <a:off x="9284207" y="5548121"/>
                <a:ext cx="5715" cy="92710"/>
              </a:xfrm>
              <a:custGeom>
                <a:rect b="b" l="l" r="r" t="t"/>
                <a:pathLst>
                  <a:path extrusionOk="0" h="92710" w="5715">
                    <a:moveTo>
                      <a:pt x="0" y="0"/>
                    </a:moveTo>
                    <a:lnTo>
                      <a:pt x="1559" y="10989"/>
                    </a:lnTo>
                    <a:lnTo>
                      <a:pt x="2762" y="22193"/>
                    </a:lnTo>
                    <a:lnTo>
                      <a:pt x="3536" y="33539"/>
                    </a:lnTo>
                    <a:lnTo>
                      <a:pt x="3810" y="44957"/>
                    </a:lnTo>
                    <a:lnTo>
                      <a:pt x="4250" y="54113"/>
                    </a:lnTo>
                    <a:lnTo>
                      <a:pt x="4476" y="63341"/>
                    </a:lnTo>
                    <a:lnTo>
                      <a:pt x="4560" y="72711"/>
                    </a:lnTo>
                    <a:lnTo>
                      <a:pt x="4572" y="82295"/>
                    </a:lnTo>
                    <a:lnTo>
                      <a:pt x="4572" y="83057"/>
                    </a:lnTo>
                    <a:lnTo>
                      <a:pt x="5334" y="92201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1" name="Google Shape;3241;p42"/>
              <p:cNvSpPr/>
              <p:nvPr/>
            </p:nvSpPr>
            <p:spPr>
              <a:xfrm>
                <a:off x="9273539" y="5526785"/>
                <a:ext cx="99059" cy="96520"/>
              </a:xfrm>
              <a:custGeom>
                <a:rect b="b" l="l" r="r" t="t"/>
                <a:pathLst>
                  <a:path extrusionOk="0" h="96520" w="99059">
                    <a:moveTo>
                      <a:pt x="0" y="32766"/>
                    </a:moveTo>
                    <a:lnTo>
                      <a:pt x="9584" y="40767"/>
                    </a:lnTo>
                    <a:lnTo>
                      <a:pt x="18954" y="48768"/>
                    </a:lnTo>
                    <a:lnTo>
                      <a:pt x="28182" y="56769"/>
                    </a:lnTo>
                    <a:lnTo>
                      <a:pt x="37338" y="64770"/>
                    </a:lnTo>
                    <a:lnTo>
                      <a:pt x="45922" y="71592"/>
                    </a:lnTo>
                    <a:lnTo>
                      <a:pt x="83534" y="94583"/>
                    </a:lnTo>
                    <a:lnTo>
                      <a:pt x="90713" y="96238"/>
                    </a:lnTo>
                    <a:lnTo>
                      <a:pt x="95250" y="95250"/>
                    </a:lnTo>
                    <a:lnTo>
                      <a:pt x="97762" y="89475"/>
                    </a:lnTo>
                    <a:lnTo>
                      <a:pt x="98774" y="82200"/>
                    </a:lnTo>
                    <a:lnTo>
                      <a:pt x="98786" y="74783"/>
                    </a:lnTo>
                    <a:lnTo>
                      <a:pt x="98298" y="68580"/>
                    </a:lnTo>
                    <a:lnTo>
                      <a:pt x="95440" y="55090"/>
                    </a:lnTo>
                    <a:lnTo>
                      <a:pt x="92011" y="41814"/>
                    </a:lnTo>
                    <a:lnTo>
                      <a:pt x="88868" y="28396"/>
                    </a:lnTo>
                    <a:lnTo>
                      <a:pt x="86868" y="14478"/>
                    </a:lnTo>
                    <a:lnTo>
                      <a:pt x="86106" y="6858"/>
                    </a:lnTo>
                    <a:lnTo>
                      <a:pt x="86106" y="5334"/>
                    </a:lnTo>
                    <a:lnTo>
                      <a:pt x="86105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2" name="Google Shape;3242;p42"/>
              <p:cNvSpPr/>
              <p:nvPr/>
            </p:nvSpPr>
            <p:spPr>
              <a:xfrm>
                <a:off x="9414509" y="5510021"/>
                <a:ext cx="18415" cy="113664"/>
              </a:xfrm>
              <a:custGeom>
                <a:rect b="b" l="l" r="r" t="t"/>
                <a:pathLst>
                  <a:path extrusionOk="0" h="113664" w="18415">
                    <a:moveTo>
                      <a:pt x="0" y="0"/>
                    </a:moveTo>
                    <a:lnTo>
                      <a:pt x="3655" y="9596"/>
                    </a:lnTo>
                    <a:lnTo>
                      <a:pt x="7524" y="19049"/>
                    </a:lnTo>
                    <a:lnTo>
                      <a:pt x="11251" y="28503"/>
                    </a:lnTo>
                    <a:lnTo>
                      <a:pt x="14478" y="38099"/>
                    </a:lnTo>
                    <a:lnTo>
                      <a:pt x="17180" y="52196"/>
                    </a:lnTo>
                    <a:lnTo>
                      <a:pt x="18383" y="67436"/>
                    </a:lnTo>
                    <a:lnTo>
                      <a:pt x="18014" y="82676"/>
                    </a:lnTo>
                    <a:lnTo>
                      <a:pt x="16002" y="96773"/>
                    </a:lnTo>
                    <a:lnTo>
                      <a:pt x="12954" y="105917"/>
                    </a:lnTo>
                    <a:lnTo>
                      <a:pt x="11430" y="108203"/>
                    </a:lnTo>
                    <a:lnTo>
                      <a:pt x="8382" y="113537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3" name="Google Shape;3243;p42"/>
              <p:cNvSpPr/>
              <p:nvPr/>
            </p:nvSpPr>
            <p:spPr>
              <a:xfrm>
                <a:off x="9399269" y="5509259"/>
                <a:ext cx="97790" cy="118110"/>
              </a:xfrm>
              <a:custGeom>
                <a:rect b="b" l="l" r="r" t="t"/>
                <a:pathLst>
                  <a:path extrusionOk="0" h="118110" w="97790">
                    <a:moveTo>
                      <a:pt x="0" y="0"/>
                    </a:moveTo>
                    <a:lnTo>
                      <a:pt x="48006" y="9906"/>
                    </a:lnTo>
                    <a:lnTo>
                      <a:pt x="89916" y="36576"/>
                    </a:lnTo>
                    <a:lnTo>
                      <a:pt x="97726" y="56578"/>
                    </a:lnTo>
                    <a:lnTo>
                      <a:pt x="96988" y="67222"/>
                    </a:lnTo>
                    <a:lnTo>
                      <a:pt x="73247" y="100107"/>
                    </a:lnTo>
                    <a:lnTo>
                      <a:pt x="39754" y="117633"/>
                    </a:lnTo>
                    <a:lnTo>
                      <a:pt x="36480" y="117348"/>
                    </a:lnTo>
                    <a:lnTo>
                      <a:pt x="35349" y="114204"/>
                    </a:lnTo>
                    <a:lnTo>
                      <a:pt x="34290" y="108204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4" name="Google Shape;3244;p42"/>
              <p:cNvSpPr/>
              <p:nvPr/>
            </p:nvSpPr>
            <p:spPr>
              <a:xfrm>
                <a:off x="9448037" y="5345072"/>
                <a:ext cx="189865" cy="397510"/>
              </a:xfrm>
              <a:custGeom>
                <a:rect b="b" l="l" r="r" t="t"/>
                <a:pathLst>
                  <a:path extrusionOk="0" h="397510" w="189865">
                    <a:moveTo>
                      <a:pt x="53340" y="23217"/>
                    </a:moveTo>
                    <a:lnTo>
                      <a:pt x="90416" y="7893"/>
                    </a:lnTo>
                    <a:lnTo>
                      <a:pt x="130683" y="738"/>
                    </a:lnTo>
                    <a:lnTo>
                      <a:pt x="144565" y="0"/>
                    </a:lnTo>
                    <a:lnTo>
                      <a:pt x="157734" y="1119"/>
                    </a:lnTo>
                    <a:lnTo>
                      <a:pt x="181356" y="33123"/>
                    </a:lnTo>
                    <a:lnTo>
                      <a:pt x="184023" y="73509"/>
                    </a:lnTo>
                    <a:lnTo>
                      <a:pt x="183284" y="93987"/>
                    </a:lnTo>
                    <a:lnTo>
                      <a:pt x="182118" y="113895"/>
                    </a:lnTo>
                    <a:lnTo>
                      <a:pt x="181320" y="137207"/>
                    </a:lnTo>
                    <a:lnTo>
                      <a:pt x="180308" y="160377"/>
                    </a:lnTo>
                    <a:lnTo>
                      <a:pt x="179439" y="183546"/>
                    </a:lnTo>
                    <a:lnTo>
                      <a:pt x="179070" y="206859"/>
                    </a:lnTo>
                    <a:lnTo>
                      <a:pt x="179355" y="225599"/>
                    </a:lnTo>
                    <a:lnTo>
                      <a:pt x="183642" y="281535"/>
                    </a:lnTo>
                    <a:lnTo>
                      <a:pt x="187261" y="308586"/>
                    </a:lnTo>
                    <a:lnTo>
                      <a:pt x="188785" y="322040"/>
                    </a:lnTo>
                    <a:lnTo>
                      <a:pt x="189738" y="335637"/>
                    </a:lnTo>
                    <a:lnTo>
                      <a:pt x="189761" y="343733"/>
                    </a:lnTo>
                    <a:lnTo>
                      <a:pt x="189357" y="351829"/>
                    </a:lnTo>
                    <a:lnTo>
                      <a:pt x="153864" y="385524"/>
                    </a:lnTo>
                    <a:lnTo>
                      <a:pt x="108013" y="393072"/>
                    </a:lnTo>
                    <a:lnTo>
                      <a:pt x="73152" y="395073"/>
                    </a:lnTo>
                    <a:lnTo>
                      <a:pt x="57602" y="396168"/>
                    </a:lnTo>
                    <a:lnTo>
                      <a:pt x="41910" y="396978"/>
                    </a:lnTo>
                    <a:lnTo>
                      <a:pt x="26217" y="397216"/>
                    </a:lnTo>
                    <a:lnTo>
                      <a:pt x="10668" y="396597"/>
                    </a:lnTo>
                    <a:lnTo>
                      <a:pt x="6858" y="395835"/>
                    </a:lnTo>
                    <a:lnTo>
                      <a:pt x="3048" y="395073"/>
                    </a:lnTo>
                    <a:lnTo>
                      <a:pt x="0" y="394311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45" name="Google Shape;3245;p42"/>
            <p:cNvGrpSpPr/>
            <p:nvPr/>
          </p:nvGrpSpPr>
          <p:grpSpPr>
            <a:xfrm>
              <a:off x="7717370" y="2926842"/>
              <a:ext cx="215175" cy="178472"/>
              <a:chOff x="7717370" y="2926842"/>
              <a:chExt cx="215175" cy="178472"/>
            </a:xfrm>
          </p:grpSpPr>
          <p:pic>
            <p:nvPicPr>
              <p:cNvPr id="3246" name="Google Shape;3246;p42"/>
              <p:cNvPicPr preferRelativeResize="0"/>
              <p:nvPr/>
            </p:nvPicPr>
            <p:blipFill rotWithShape="1">
              <a:blip r:embed="rId55">
                <a:alphaModFix/>
              </a:blip>
              <a:srcRect b="0" l="0" r="0" t="0"/>
              <a:stretch/>
            </p:blipFill>
            <p:spPr>
              <a:xfrm>
                <a:off x="7717370" y="2978492"/>
                <a:ext cx="177876" cy="12682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47" name="Google Shape;3247;p42"/>
              <p:cNvSpPr/>
              <p:nvPr/>
            </p:nvSpPr>
            <p:spPr>
              <a:xfrm>
                <a:off x="7925561" y="3001518"/>
                <a:ext cx="6984" cy="66675"/>
              </a:xfrm>
              <a:custGeom>
                <a:rect b="b" l="l" r="r" t="t"/>
                <a:pathLst>
                  <a:path extrusionOk="0" h="66675" w="6984">
                    <a:moveTo>
                      <a:pt x="761" y="0"/>
                    </a:moveTo>
                    <a:lnTo>
                      <a:pt x="892" y="10417"/>
                    </a:lnTo>
                    <a:lnTo>
                      <a:pt x="1238" y="21050"/>
                    </a:lnTo>
                    <a:lnTo>
                      <a:pt x="1726" y="31825"/>
                    </a:lnTo>
                    <a:lnTo>
                      <a:pt x="2285" y="42672"/>
                    </a:lnTo>
                    <a:lnTo>
                      <a:pt x="2285" y="49530"/>
                    </a:lnTo>
                    <a:lnTo>
                      <a:pt x="0" y="60198"/>
                    </a:lnTo>
                    <a:lnTo>
                      <a:pt x="3809" y="66294"/>
                    </a:lnTo>
                    <a:lnTo>
                      <a:pt x="5333" y="66294"/>
                    </a:lnTo>
                    <a:lnTo>
                      <a:pt x="6095" y="66294"/>
                    </a:lnTo>
                    <a:lnTo>
                      <a:pt x="6857" y="6629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8" name="Google Shape;3248;p42"/>
              <p:cNvSpPr/>
              <p:nvPr/>
            </p:nvSpPr>
            <p:spPr>
              <a:xfrm>
                <a:off x="7885937" y="2926842"/>
                <a:ext cx="22225" cy="22225"/>
              </a:xfrm>
              <a:custGeom>
                <a:rect b="b" l="l" r="r" t="t"/>
                <a:pathLst>
                  <a:path extrusionOk="0" h="22225" w="22225">
                    <a:moveTo>
                      <a:pt x="0" y="5333"/>
                    </a:moveTo>
                    <a:lnTo>
                      <a:pt x="0" y="16763"/>
                    </a:lnTo>
                    <a:lnTo>
                      <a:pt x="4572" y="22097"/>
                    </a:lnTo>
                    <a:lnTo>
                      <a:pt x="16764" y="22097"/>
                    </a:lnTo>
                    <a:lnTo>
                      <a:pt x="22098" y="16763"/>
                    </a:lnTo>
                    <a:lnTo>
                      <a:pt x="22098" y="10667"/>
                    </a:lnTo>
                    <a:lnTo>
                      <a:pt x="22098" y="5333"/>
                    </a:lnTo>
                    <a:lnTo>
                      <a:pt x="16764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49" name="Google Shape;3249;p42"/>
            <p:cNvGrpSpPr/>
            <p:nvPr/>
          </p:nvGrpSpPr>
          <p:grpSpPr>
            <a:xfrm>
              <a:off x="7988595" y="2929889"/>
              <a:ext cx="598140" cy="156375"/>
              <a:chOff x="7988595" y="2929889"/>
              <a:chExt cx="598140" cy="156375"/>
            </a:xfrm>
          </p:grpSpPr>
          <p:pic>
            <p:nvPicPr>
              <p:cNvPr id="3250" name="Google Shape;3250;p42"/>
              <p:cNvPicPr preferRelativeResize="0"/>
              <p:nvPr/>
            </p:nvPicPr>
            <p:blipFill rotWithShape="1">
              <a:blip r:embed="rId56">
                <a:alphaModFix/>
              </a:blip>
              <a:srcRect b="0" l="0" r="0" t="0"/>
              <a:stretch/>
            </p:blipFill>
            <p:spPr>
              <a:xfrm>
                <a:off x="7988595" y="2985291"/>
                <a:ext cx="91055" cy="1009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51" name="Google Shape;3251;p42"/>
              <p:cNvSpPr/>
              <p:nvPr/>
            </p:nvSpPr>
            <p:spPr>
              <a:xfrm>
                <a:off x="8115300" y="3002279"/>
                <a:ext cx="6984" cy="59055"/>
              </a:xfrm>
              <a:custGeom>
                <a:rect b="b" l="l" r="r" t="t"/>
                <a:pathLst>
                  <a:path extrusionOk="0" h="59055" w="6984">
                    <a:moveTo>
                      <a:pt x="0" y="0"/>
                    </a:moveTo>
                    <a:lnTo>
                      <a:pt x="2559" y="8227"/>
                    </a:lnTo>
                    <a:lnTo>
                      <a:pt x="4476" y="16097"/>
                    </a:lnTo>
                    <a:lnTo>
                      <a:pt x="5679" y="24110"/>
                    </a:lnTo>
                    <a:lnTo>
                      <a:pt x="6096" y="32766"/>
                    </a:lnTo>
                    <a:lnTo>
                      <a:pt x="6417" y="39171"/>
                    </a:lnTo>
                    <a:lnTo>
                      <a:pt x="6381" y="45720"/>
                    </a:lnTo>
                    <a:lnTo>
                      <a:pt x="6203" y="52268"/>
                    </a:lnTo>
                    <a:lnTo>
                      <a:pt x="6096" y="5867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2" name="Google Shape;3252;p42"/>
              <p:cNvSpPr/>
              <p:nvPr/>
            </p:nvSpPr>
            <p:spPr>
              <a:xfrm>
                <a:off x="8075676" y="2929889"/>
                <a:ext cx="21590" cy="22225"/>
              </a:xfrm>
              <a:custGeom>
                <a:rect b="b" l="l" r="r" t="t"/>
                <a:pathLst>
                  <a:path extrusionOk="0" h="22225" w="21590">
                    <a:moveTo>
                      <a:pt x="0" y="5333"/>
                    </a:moveTo>
                    <a:lnTo>
                      <a:pt x="0" y="16763"/>
                    </a:lnTo>
                    <a:lnTo>
                      <a:pt x="4571" y="22097"/>
                    </a:lnTo>
                    <a:lnTo>
                      <a:pt x="16763" y="22097"/>
                    </a:lnTo>
                    <a:lnTo>
                      <a:pt x="21335" y="16763"/>
                    </a:lnTo>
                    <a:lnTo>
                      <a:pt x="21335" y="10667"/>
                    </a:lnTo>
                    <a:lnTo>
                      <a:pt x="21335" y="5333"/>
                    </a:lnTo>
                    <a:lnTo>
                      <a:pt x="16763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3" name="Google Shape;3253;p42"/>
              <p:cNvSpPr/>
              <p:nvPr/>
            </p:nvSpPr>
            <p:spPr>
              <a:xfrm>
                <a:off x="8155781" y="2968228"/>
                <a:ext cx="146684" cy="105410"/>
              </a:xfrm>
              <a:custGeom>
                <a:rect b="b" l="l" r="r" t="t"/>
                <a:pathLst>
                  <a:path extrusionOk="0" h="105410" w="146684">
                    <a:moveTo>
                      <a:pt x="11334" y="56911"/>
                    </a:moveTo>
                    <a:lnTo>
                      <a:pt x="10727" y="67770"/>
                    </a:lnTo>
                    <a:lnTo>
                      <a:pt x="9906" y="78628"/>
                    </a:lnTo>
                    <a:lnTo>
                      <a:pt x="8655" y="89487"/>
                    </a:lnTo>
                    <a:lnTo>
                      <a:pt x="6762" y="100345"/>
                    </a:lnTo>
                    <a:lnTo>
                      <a:pt x="6762" y="102631"/>
                    </a:lnTo>
                    <a:lnTo>
                      <a:pt x="7524" y="103393"/>
                    </a:lnTo>
                    <a:lnTo>
                      <a:pt x="6762" y="104917"/>
                    </a:lnTo>
                    <a:lnTo>
                      <a:pt x="3714" y="97297"/>
                    </a:lnTo>
                    <a:lnTo>
                      <a:pt x="2190" y="90439"/>
                    </a:lnTo>
                    <a:lnTo>
                      <a:pt x="1428" y="82057"/>
                    </a:lnTo>
                    <a:lnTo>
                      <a:pt x="392" y="70520"/>
                    </a:lnTo>
                    <a:lnTo>
                      <a:pt x="0" y="58912"/>
                    </a:lnTo>
                    <a:lnTo>
                      <a:pt x="892" y="47446"/>
                    </a:lnTo>
                    <a:lnTo>
                      <a:pt x="29622" y="15763"/>
                    </a:lnTo>
                    <a:lnTo>
                      <a:pt x="38707" y="16180"/>
                    </a:lnTo>
                    <a:lnTo>
                      <a:pt x="73723" y="43957"/>
                    </a:lnTo>
                    <a:lnTo>
                      <a:pt x="80712" y="68103"/>
                    </a:lnTo>
                    <a:lnTo>
                      <a:pt x="80581" y="75009"/>
                    </a:lnTo>
                    <a:lnTo>
                      <a:pt x="79164" y="81629"/>
                    </a:lnTo>
                    <a:lnTo>
                      <a:pt x="76104" y="87391"/>
                    </a:lnTo>
                    <a:lnTo>
                      <a:pt x="72294" y="91201"/>
                    </a:lnTo>
                    <a:lnTo>
                      <a:pt x="70770" y="89677"/>
                    </a:lnTo>
                    <a:lnTo>
                      <a:pt x="66198" y="90439"/>
                    </a:lnTo>
                    <a:lnTo>
                      <a:pt x="76819" y="42005"/>
                    </a:lnTo>
                    <a:lnTo>
                      <a:pt x="101250" y="8143"/>
                    </a:lnTo>
                    <a:lnTo>
                      <a:pt x="120003" y="0"/>
                    </a:lnTo>
                    <a:lnTo>
                      <a:pt x="126396" y="2047"/>
                    </a:lnTo>
                    <a:lnTo>
                      <a:pt x="145220" y="46577"/>
                    </a:lnTo>
                    <a:lnTo>
                      <a:pt x="146494" y="58435"/>
                    </a:lnTo>
                    <a:lnTo>
                      <a:pt x="146482" y="70294"/>
                    </a:lnTo>
                    <a:lnTo>
                      <a:pt x="144684" y="81295"/>
                    </a:lnTo>
                    <a:lnTo>
                      <a:pt x="143922" y="82819"/>
                    </a:lnTo>
                    <a:lnTo>
                      <a:pt x="143160" y="84343"/>
                    </a:lnTo>
                    <a:lnTo>
                      <a:pt x="142398" y="85867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4" name="Google Shape;3254;p42"/>
              <p:cNvSpPr/>
              <p:nvPr/>
            </p:nvSpPr>
            <p:spPr>
              <a:xfrm>
                <a:off x="8310372" y="2977133"/>
                <a:ext cx="107950" cy="71119"/>
              </a:xfrm>
              <a:custGeom>
                <a:rect b="b" l="l" r="r" t="t"/>
                <a:pathLst>
                  <a:path extrusionOk="0" h="71119" w="107950">
                    <a:moveTo>
                      <a:pt x="0" y="0"/>
                    </a:moveTo>
                    <a:lnTo>
                      <a:pt x="17526" y="40386"/>
                    </a:lnTo>
                    <a:lnTo>
                      <a:pt x="50292" y="70865"/>
                    </a:lnTo>
                    <a:lnTo>
                      <a:pt x="54864" y="66293"/>
                    </a:lnTo>
                    <a:lnTo>
                      <a:pt x="62555" y="53113"/>
                    </a:lnTo>
                    <a:lnTo>
                      <a:pt x="66103" y="36861"/>
                    </a:lnTo>
                    <a:lnTo>
                      <a:pt x="67079" y="19895"/>
                    </a:lnTo>
                    <a:lnTo>
                      <a:pt x="67056" y="4571"/>
                    </a:lnTo>
                    <a:lnTo>
                      <a:pt x="67056" y="3047"/>
                    </a:lnTo>
                    <a:lnTo>
                      <a:pt x="67056" y="1523"/>
                    </a:lnTo>
                    <a:lnTo>
                      <a:pt x="67056" y="761"/>
                    </a:lnTo>
                    <a:lnTo>
                      <a:pt x="67056" y="6857"/>
                    </a:lnTo>
                    <a:lnTo>
                      <a:pt x="66294" y="9905"/>
                    </a:lnTo>
                    <a:lnTo>
                      <a:pt x="67056" y="16001"/>
                    </a:lnTo>
                    <a:lnTo>
                      <a:pt x="68091" y="25229"/>
                    </a:lnTo>
                    <a:lnTo>
                      <a:pt x="70199" y="34385"/>
                    </a:lnTo>
                    <a:lnTo>
                      <a:pt x="99167" y="61126"/>
                    </a:lnTo>
                    <a:lnTo>
                      <a:pt x="107442" y="61721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5" name="Google Shape;3255;p42"/>
              <p:cNvSpPr/>
              <p:nvPr/>
            </p:nvSpPr>
            <p:spPr>
              <a:xfrm>
                <a:off x="8434970" y="2947415"/>
                <a:ext cx="151765" cy="100330"/>
              </a:xfrm>
              <a:custGeom>
                <a:rect b="b" l="l" r="r" t="t"/>
                <a:pathLst>
                  <a:path extrusionOk="0" h="100330" w="151765">
                    <a:moveTo>
                      <a:pt x="4179" y="30479"/>
                    </a:moveTo>
                    <a:lnTo>
                      <a:pt x="2309" y="40909"/>
                    </a:lnTo>
                    <a:lnTo>
                      <a:pt x="654" y="52196"/>
                    </a:lnTo>
                    <a:lnTo>
                      <a:pt x="0" y="63484"/>
                    </a:lnTo>
                    <a:lnTo>
                      <a:pt x="1131" y="73913"/>
                    </a:lnTo>
                    <a:lnTo>
                      <a:pt x="1893" y="79247"/>
                    </a:lnTo>
                    <a:lnTo>
                      <a:pt x="5703" y="87629"/>
                    </a:lnTo>
                    <a:lnTo>
                      <a:pt x="10275" y="91439"/>
                    </a:lnTo>
                    <a:lnTo>
                      <a:pt x="11037" y="91439"/>
                    </a:lnTo>
                    <a:lnTo>
                      <a:pt x="11799" y="91439"/>
                    </a:lnTo>
                    <a:lnTo>
                      <a:pt x="12561" y="91439"/>
                    </a:lnTo>
                    <a:lnTo>
                      <a:pt x="12561" y="83057"/>
                    </a:lnTo>
                    <a:lnTo>
                      <a:pt x="11799" y="74675"/>
                    </a:lnTo>
                    <a:lnTo>
                      <a:pt x="11799" y="66293"/>
                    </a:lnTo>
                    <a:lnTo>
                      <a:pt x="11394" y="57233"/>
                    </a:lnTo>
                    <a:lnTo>
                      <a:pt x="10846" y="46958"/>
                    </a:lnTo>
                    <a:lnTo>
                      <a:pt x="11156" y="36826"/>
                    </a:lnTo>
                    <a:lnTo>
                      <a:pt x="13323" y="28193"/>
                    </a:lnTo>
                    <a:lnTo>
                      <a:pt x="17680" y="22681"/>
                    </a:lnTo>
                    <a:lnTo>
                      <a:pt x="24181" y="18954"/>
                    </a:lnTo>
                    <a:lnTo>
                      <a:pt x="31539" y="17371"/>
                    </a:lnTo>
                    <a:lnTo>
                      <a:pt x="38469" y="18287"/>
                    </a:lnTo>
                    <a:lnTo>
                      <a:pt x="66091" y="54113"/>
                    </a:lnTo>
                    <a:lnTo>
                      <a:pt x="71235" y="75437"/>
                    </a:lnTo>
                    <a:lnTo>
                      <a:pt x="70473" y="80771"/>
                    </a:lnTo>
                    <a:lnTo>
                      <a:pt x="69711" y="78485"/>
                    </a:lnTo>
                    <a:lnTo>
                      <a:pt x="68187" y="81533"/>
                    </a:lnTo>
                    <a:lnTo>
                      <a:pt x="63615" y="75437"/>
                    </a:lnTo>
                    <a:lnTo>
                      <a:pt x="63615" y="73913"/>
                    </a:lnTo>
                    <a:lnTo>
                      <a:pt x="62853" y="64007"/>
                    </a:lnTo>
                    <a:lnTo>
                      <a:pt x="78855" y="20573"/>
                    </a:lnTo>
                    <a:lnTo>
                      <a:pt x="107811" y="0"/>
                    </a:lnTo>
                    <a:lnTo>
                      <a:pt x="115693" y="83"/>
                    </a:lnTo>
                    <a:lnTo>
                      <a:pt x="142958" y="26765"/>
                    </a:lnTo>
                    <a:lnTo>
                      <a:pt x="151316" y="54673"/>
                    </a:lnTo>
                    <a:lnTo>
                      <a:pt x="150483" y="64579"/>
                    </a:lnTo>
                    <a:lnTo>
                      <a:pt x="147363" y="74199"/>
                    </a:lnTo>
                    <a:lnTo>
                      <a:pt x="142101" y="83819"/>
                    </a:lnTo>
                    <a:lnTo>
                      <a:pt x="134481" y="92201"/>
                    </a:lnTo>
                    <a:lnTo>
                      <a:pt x="132957" y="94487"/>
                    </a:lnTo>
                    <a:lnTo>
                      <a:pt x="127623" y="99821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56" name="Google Shape;3256;p42"/>
            <p:cNvSpPr/>
            <p:nvPr/>
          </p:nvSpPr>
          <p:spPr>
            <a:xfrm>
              <a:off x="2894064" y="4867655"/>
              <a:ext cx="36830" cy="66039"/>
            </a:xfrm>
            <a:custGeom>
              <a:rect b="b" l="l" r="r" t="t"/>
              <a:pathLst>
                <a:path extrusionOk="0" h="66039" w="36830">
                  <a:moveTo>
                    <a:pt x="3059" y="35052"/>
                  </a:moveTo>
                  <a:lnTo>
                    <a:pt x="16775" y="35814"/>
                  </a:lnTo>
                  <a:lnTo>
                    <a:pt x="19823" y="34290"/>
                  </a:lnTo>
                  <a:lnTo>
                    <a:pt x="21347" y="48768"/>
                  </a:lnTo>
                  <a:lnTo>
                    <a:pt x="22109" y="55626"/>
                  </a:lnTo>
                  <a:lnTo>
                    <a:pt x="21347" y="60198"/>
                  </a:lnTo>
                  <a:lnTo>
                    <a:pt x="15251" y="63246"/>
                  </a:lnTo>
                  <a:lnTo>
                    <a:pt x="9346" y="64889"/>
                  </a:lnTo>
                  <a:lnTo>
                    <a:pt x="5155" y="62674"/>
                  </a:lnTo>
                  <a:lnTo>
                    <a:pt x="2393" y="57888"/>
                  </a:lnTo>
                  <a:lnTo>
                    <a:pt x="773" y="51816"/>
                  </a:lnTo>
                  <a:lnTo>
                    <a:pt x="0" y="43386"/>
                  </a:lnTo>
                  <a:lnTo>
                    <a:pt x="297" y="35242"/>
                  </a:lnTo>
                  <a:lnTo>
                    <a:pt x="21109" y="11989"/>
                  </a:lnTo>
                  <a:lnTo>
                    <a:pt x="26681" y="13716"/>
                  </a:lnTo>
                  <a:lnTo>
                    <a:pt x="31539" y="18621"/>
                  </a:lnTo>
                  <a:lnTo>
                    <a:pt x="34111" y="25527"/>
                  </a:lnTo>
                  <a:lnTo>
                    <a:pt x="35254" y="33004"/>
                  </a:lnTo>
                  <a:lnTo>
                    <a:pt x="35825" y="39624"/>
                  </a:lnTo>
                  <a:lnTo>
                    <a:pt x="35825" y="48006"/>
                  </a:lnTo>
                  <a:lnTo>
                    <a:pt x="34301" y="57912"/>
                  </a:lnTo>
                  <a:lnTo>
                    <a:pt x="26681" y="63246"/>
                  </a:lnTo>
                  <a:lnTo>
                    <a:pt x="23633" y="64770"/>
                  </a:lnTo>
                  <a:lnTo>
                    <a:pt x="22871" y="65532"/>
                  </a:lnTo>
                  <a:lnTo>
                    <a:pt x="12203" y="34290"/>
                  </a:lnTo>
                  <a:lnTo>
                    <a:pt x="12239" y="26217"/>
                  </a:lnTo>
                  <a:lnTo>
                    <a:pt x="13061" y="18288"/>
                  </a:lnTo>
                  <a:lnTo>
                    <a:pt x="15740" y="10929"/>
                  </a:lnTo>
                  <a:lnTo>
                    <a:pt x="21347" y="4572"/>
                  </a:lnTo>
                  <a:lnTo>
                    <a:pt x="25919" y="0"/>
                  </a:lnTo>
                  <a:lnTo>
                    <a:pt x="32015" y="3048"/>
                  </a:lnTo>
                  <a:lnTo>
                    <a:pt x="34301" y="7620"/>
                  </a:lnTo>
                  <a:lnTo>
                    <a:pt x="35825" y="12192"/>
                  </a:lnTo>
                  <a:lnTo>
                    <a:pt x="36587" y="23622"/>
                  </a:lnTo>
                  <a:lnTo>
                    <a:pt x="35063" y="28194"/>
                  </a:lnTo>
                  <a:lnTo>
                    <a:pt x="33539" y="32766"/>
                  </a:lnTo>
                  <a:lnTo>
                    <a:pt x="30491" y="34290"/>
                  </a:lnTo>
                  <a:lnTo>
                    <a:pt x="26681" y="35814"/>
                  </a:lnTo>
                  <a:lnTo>
                    <a:pt x="24395" y="37338"/>
                  </a:lnTo>
                  <a:lnTo>
                    <a:pt x="22871" y="36576"/>
                  </a:lnTo>
                  <a:lnTo>
                    <a:pt x="19823" y="36576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57" name="Google Shape;3257;p42"/>
            <p:cNvGrpSpPr/>
            <p:nvPr/>
          </p:nvGrpSpPr>
          <p:grpSpPr>
            <a:xfrm>
              <a:off x="9101327" y="4509515"/>
              <a:ext cx="38353" cy="58673"/>
              <a:chOff x="9101327" y="4509515"/>
              <a:chExt cx="38353" cy="58673"/>
            </a:xfrm>
          </p:grpSpPr>
          <p:sp>
            <p:nvSpPr>
              <p:cNvPr id="3258" name="Google Shape;3258;p42"/>
              <p:cNvSpPr/>
              <p:nvPr/>
            </p:nvSpPr>
            <p:spPr>
              <a:xfrm>
                <a:off x="9101327" y="4509515"/>
                <a:ext cx="16509" cy="48260"/>
              </a:xfrm>
              <a:custGeom>
                <a:rect b="b" l="l" r="r" t="t"/>
                <a:pathLst>
                  <a:path extrusionOk="0" h="48260" w="16509">
                    <a:moveTo>
                      <a:pt x="16001" y="0"/>
                    </a:moveTo>
                    <a:lnTo>
                      <a:pt x="13442" y="9798"/>
                    </a:lnTo>
                    <a:lnTo>
                      <a:pt x="10382" y="18954"/>
                    </a:lnTo>
                    <a:lnTo>
                      <a:pt x="6893" y="27967"/>
                    </a:lnTo>
                    <a:lnTo>
                      <a:pt x="3047" y="37338"/>
                    </a:lnTo>
                    <a:lnTo>
                      <a:pt x="2285" y="40386"/>
                    </a:lnTo>
                    <a:lnTo>
                      <a:pt x="761" y="44958"/>
                    </a:lnTo>
                    <a:lnTo>
                      <a:pt x="0" y="4800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9" name="Google Shape;3259;p42"/>
              <p:cNvSpPr/>
              <p:nvPr/>
            </p:nvSpPr>
            <p:spPr>
              <a:xfrm>
                <a:off x="9121901" y="4518659"/>
                <a:ext cx="17779" cy="49529"/>
              </a:xfrm>
              <a:custGeom>
                <a:rect b="b" l="l" r="r" t="t"/>
                <a:pathLst>
                  <a:path extrusionOk="0" h="49529" w="17779">
                    <a:moveTo>
                      <a:pt x="17525" y="0"/>
                    </a:moveTo>
                    <a:lnTo>
                      <a:pt x="11894" y="12561"/>
                    </a:lnTo>
                    <a:lnTo>
                      <a:pt x="7334" y="24479"/>
                    </a:lnTo>
                    <a:lnTo>
                      <a:pt x="3488" y="36540"/>
                    </a:lnTo>
                    <a:lnTo>
                      <a:pt x="0" y="4953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16"/>
          <p:cNvGrpSpPr/>
          <p:nvPr/>
        </p:nvGrpSpPr>
        <p:grpSpPr>
          <a:xfrm>
            <a:off x="623691" y="364032"/>
            <a:ext cx="7936122" cy="4173958"/>
            <a:chOff x="3513556" y="2047493"/>
            <a:chExt cx="5907050" cy="4279227"/>
          </a:xfrm>
        </p:grpSpPr>
        <p:grpSp>
          <p:nvGrpSpPr>
            <p:cNvPr id="301" name="Google Shape;301;p16"/>
            <p:cNvGrpSpPr/>
            <p:nvPr/>
          </p:nvGrpSpPr>
          <p:grpSpPr>
            <a:xfrm>
              <a:off x="4491202" y="2157196"/>
              <a:ext cx="387813" cy="234365"/>
              <a:chOff x="4491202" y="2157196"/>
              <a:chExt cx="387813" cy="234365"/>
            </a:xfrm>
          </p:grpSpPr>
          <p:pic>
            <p:nvPicPr>
              <p:cNvPr id="302" name="Google Shape;302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491202" y="2157196"/>
                <a:ext cx="168452" cy="2343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3" name="Google Shape;303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679416" y="2176246"/>
                <a:ext cx="199599" cy="1852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4" name="Google Shape;304;p16"/>
            <p:cNvGrpSpPr/>
            <p:nvPr/>
          </p:nvGrpSpPr>
          <p:grpSpPr>
            <a:xfrm>
              <a:off x="4943474" y="2159508"/>
              <a:ext cx="686689" cy="160781"/>
              <a:chOff x="4943474" y="2159508"/>
              <a:chExt cx="686689" cy="160781"/>
            </a:xfrm>
          </p:grpSpPr>
          <p:sp>
            <p:nvSpPr>
              <p:cNvPr id="305" name="Google Shape;305;p16"/>
              <p:cNvSpPr/>
              <p:nvPr/>
            </p:nvSpPr>
            <p:spPr>
              <a:xfrm>
                <a:off x="4943474" y="2190750"/>
                <a:ext cx="60960" cy="129539"/>
              </a:xfrm>
              <a:custGeom>
                <a:rect b="b" l="l" r="r" t="t"/>
                <a:pathLst>
                  <a:path extrusionOk="0" h="129539" w="60960">
                    <a:moveTo>
                      <a:pt x="41528" y="19812"/>
                    </a:moveTo>
                    <a:lnTo>
                      <a:pt x="37849" y="13287"/>
                    </a:lnTo>
                    <a:lnTo>
                      <a:pt x="33242" y="5905"/>
                    </a:lnTo>
                    <a:lnTo>
                      <a:pt x="27062" y="523"/>
                    </a:lnTo>
                    <a:lnTo>
                      <a:pt x="18668" y="0"/>
                    </a:lnTo>
                    <a:lnTo>
                      <a:pt x="11239" y="5572"/>
                    </a:lnTo>
                    <a:lnTo>
                      <a:pt x="833" y="48482"/>
                    </a:lnTo>
                    <a:lnTo>
                      <a:pt x="0" y="63246"/>
                    </a:lnTo>
                    <a:lnTo>
                      <a:pt x="309" y="78009"/>
                    </a:lnTo>
                    <a:lnTo>
                      <a:pt x="18299" y="122848"/>
                    </a:lnTo>
                    <a:lnTo>
                      <a:pt x="37969" y="129254"/>
                    </a:lnTo>
                    <a:lnTo>
                      <a:pt x="46005" y="127635"/>
                    </a:lnTo>
                    <a:lnTo>
                      <a:pt x="53328" y="123729"/>
                    </a:lnTo>
                    <a:lnTo>
                      <a:pt x="60578" y="11811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5033009" y="2202942"/>
                <a:ext cx="34289" cy="106044"/>
              </a:xfrm>
              <a:custGeom>
                <a:rect b="b" l="l" r="r" t="t"/>
                <a:pathLst>
                  <a:path extrusionOk="0" h="106044" w="34289">
                    <a:moveTo>
                      <a:pt x="0" y="0"/>
                    </a:moveTo>
                    <a:lnTo>
                      <a:pt x="4941" y="16466"/>
                    </a:lnTo>
                    <a:lnTo>
                      <a:pt x="10382" y="32861"/>
                    </a:lnTo>
                    <a:lnTo>
                      <a:pt x="15966" y="49399"/>
                    </a:lnTo>
                    <a:lnTo>
                      <a:pt x="21336" y="66294"/>
                    </a:lnTo>
                    <a:lnTo>
                      <a:pt x="23895" y="76235"/>
                    </a:lnTo>
                    <a:lnTo>
                      <a:pt x="26384" y="86391"/>
                    </a:lnTo>
                    <a:lnTo>
                      <a:pt x="29587" y="96404"/>
                    </a:lnTo>
                    <a:lnTo>
                      <a:pt x="34290" y="105918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5097779" y="2186178"/>
                <a:ext cx="14604" cy="125730"/>
              </a:xfrm>
              <a:custGeom>
                <a:rect b="b" l="l" r="r" t="t"/>
                <a:pathLst>
                  <a:path extrusionOk="0" h="125730" w="14604">
                    <a:moveTo>
                      <a:pt x="0" y="0"/>
                    </a:moveTo>
                    <a:lnTo>
                      <a:pt x="1154" y="11310"/>
                    </a:lnTo>
                    <a:lnTo>
                      <a:pt x="2381" y="22478"/>
                    </a:lnTo>
                    <a:lnTo>
                      <a:pt x="3750" y="33647"/>
                    </a:lnTo>
                    <a:lnTo>
                      <a:pt x="5334" y="44958"/>
                    </a:lnTo>
                    <a:lnTo>
                      <a:pt x="6477" y="57078"/>
                    </a:lnTo>
                    <a:lnTo>
                      <a:pt x="7620" y="69342"/>
                    </a:lnTo>
                    <a:lnTo>
                      <a:pt x="8763" y="81605"/>
                    </a:lnTo>
                    <a:lnTo>
                      <a:pt x="9906" y="93726"/>
                    </a:lnTo>
                    <a:lnTo>
                      <a:pt x="10834" y="101393"/>
                    </a:lnTo>
                    <a:lnTo>
                      <a:pt x="11620" y="109347"/>
                    </a:lnTo>
                    <a:lnTo>
                      <a:pt x="12692" y="117300"/>
                    </a:lnTo>
                    <a:lnTo>
                      <a:pt x="14478" y="124968"/>
                    </a:lnTo>
                    <a:lnTo>
                      <a:pt x="14478" y="12573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5054345" y="2231136"/>
                <a:ext cx="96520" cy="28575"/>
              </a:xfrm>
              <a:custGeom>
                <a:rect b="b" l="l" r="r" t="t"/>
                <a:pathLst>
                  <a:path extrusionOk="0" h="28575" w="96520">
                    <a:moveTo>
                      <a:pt x="0" y="28194"/>
                    </a:moveTo>
                    <a:lnTo>
                      <a:pt x="39969" y="21014"/>
                    </a:lnTo>
                    <a:lnTo>
                      <a:pt x="85701" y="4548"/>
                    </a:lnTo>
                    <a:lnTo>
                      <a:pt x="96012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5176265" y="2181606"/>
                <a:ext cx="22225" cy="123189"/>
              </a:xfrm>
              <a:custGeom>
                <a:rect b="b" l="l" r="r" t="t"/>
                <a:pathLst>
                  <a:path extrusionOk="0" h="123189" w="22225">
                    <a:moveTo>
                      <a:pt x="22098" y="0"/>
                    </a:moveTo>
                    <a:lnTo>
                      <a:pt x="16764" y="46482"/>
                    </a:lnTo>
                    <a:lnTo>
                      <a:pt x="8298" y="85915"/>
                    </a:lnTo>
                    <a:lnTo>
                      <a:pt x="5334" y="99060"/>
                    </a:lnTo>
                    <a:lnTo>
                      <a:pt x="3810" y="107442"/>
                    </a:lnTo>
                    <a:lnTo>
                      <a:pt x="1524" y="115062"/>
                    </a:lnTo>
                    <a:lnTo>
                      <a:pt x="0" y="122682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5202935" y="2178558"/>
                <a:ext cx="48895" cy="120650"/>
              </a:xfrm>
              <a:custGeom>
                <a:rect b="b" l="l" r="r" t="t"/>
                <a:pathLst>
                  <a:path extrusionOk="0" h="120650" w="48895">
                    <a:moveTo>
                      <a:pt x="0" y="0"/>
                    </a:moveTo>
                    <a:lnTo>
                      <a:pt x="25717" y="29253"/>
                    </a:lnTo>
                    <a:lnTo>
                      <a:pt x="40576" y="65246"/>
                    </a:lnTo>
                    <a:lnTo>
                      <a:pt x="45720" y="89153"/>
                    </a:lnTo>
                    <a:lnTo>
                      <a:pt x="47160" y="97035"/>
                    </a:lnTo>
                    <a:lnTo>
                      <a:pt x="48101" y="104775"/>
                    </a:lnTo>
                    <a:lnTo>
                      <a:pt x="48613" y="112514"/>
                    </a:lnTo>
                    <a:lnTo>
                      <a:pt x="48768" y="120396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5189981" y="2247138"/>
                <a:ext cx="73660" cy="24130"/>
              </a:xfrm>
              <a:custGeom>
                <a:rect b="b" l="l" r="r" t="t"/>
                <a:pathLst>
                  <a:path extrusionOk="0" h="24130" w="73660">
                    <a:moveTo>
                      <a:pt x="0" y="23622"/>
                    </a:moveTo>
                    <a:lnTo>
                      <a:pt x="44255" y="12370"/>
                    </a:lnTo>
                    <a:lnTo>
                      <a:pt x="63246" y="4572"/>
                    </a:lnTo>
                    <a:lnTo>
                      <a:pt x="68580" y="2286"/>
                    </a:lnTo>
                    <a:lnTo>
                      <a:pt x="73152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5283136" y="2167128"/>
                <a:ext cx="68579" cy="128269"/>
              </a:xfrm>
              <a:custGeom>
                <a:rect b="b" l="l" r="r" t="t"/>
                <a:pathLst>
                  <a:path extrusionOk="0" h="128269" w="68579">
                    <a:moveTo>
                      <a:pt x="43243" y="5334"/>
                    </a:moveTo>
                    <a:lnTo>
                      <a:pt x="36052" y="3536"/>
                    </a:lnTo>
                    <a:lnTo>
                      <a:pt x="29146" y="1809"/>
                    </a:lnTo>
                    <a:lnTo>
                      <a:pt x="22240" y="511"/>
                    </a:lnTo>
                    <a:lnTo>
                      <a:pt x="15049" y="0"/>
                    </a:lnTo>
                    <a:lnTo>
                      <a:pt x="6667" y="0"/>
                    </a:lnTo>
                    <a:lnTo>
                      <a:pt x="3619" y="6096"/>
                    </a:lnTo>
                    <a:lnTo>
                      <a:pt x="2095" y="13716"/>
                    </a:lnTo>
                    <a:lnTo>
                      <a:pt x="404" y="22550"/>
                    </a:lnTo>
                    <a:lnTo>
                      <a:pt x="0" y="32385"/>
                    </a:lnTo>
                    <a:lnTo>
                      <a:pt x="1023" y="42219"/>
                    </a:lnTo>
                    <a:lnTo>
                      <a:pt x="27622" y="76985"/>
                    </a:lnTo>
                    <a:lnTo>
                      <a:pt x="50387" y="89439"/>
                    </a:lnTo>
                    <a:lnTo>
                      <a:pt x="56447" y="93023"/>
                    </a:lnTo>
                    <a:lnTo>
                      <a:pt x="62293" y="97536"/>
                    </a:lnTo>
                    <a:lnTo>
                      <a:pt x="66103" y="100584"/>
                    </a:lnTo>
                    <a:lnTo>
                      <a:pt x="68389" y="105918"/>
                    </a:lnTo>
                    <a:lnTo>
                      <a:pt x="63817" y="110490"/>
                    </a:lnTo>
                    <a:lnTo>
                      <a:pt x="22669" y="128016"/>
                    </a:lnTo>
                    <a:lnTo>
                      <a:pt x="14513" y="128266"/>
                    </a:lnTo>
                    <a:lnTo>
                      <a:pt x="9429" y="126587"/>
                    </a:lnTo>
                    <a:lnTo>
                      <a:pt x="5631" y="122765"/>
                    </a:lnTo>
                    <a:lnTo>
                      <a:pt x="1333" y="116586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5369813" y="2159508"/>
                <a:ext cx="77470" cy="133350"/>
              </a:xfrm>
              <a:custGeom>
                <a:rect b="b" l="l" r="r" t="t"/>
                <a:pathLst>
                  <a:path extrusionOk="0" h="133350" w="77470">
                    <a:moveTo>
                      <a:pt x="0" y="6858"/>
                    </a:moveTo>
                    <a:lnTo>
                      <a:pt x="10263" y="7703"/>
                    </a:lnTo>
                    <a:lnTo>
                      <a:pt x="19812" y="7905"/>
                    </a:lnTo>
                    <a:lnTo>
                      <a:pt x="29360" y="7393"/>
                    </a:lnTo>
                    <a:lnTo>
                      <a:pt x="39624" y="6096"/>
                    </a:lnTo>
                    <a:lnTo>
                      <a:pt x="48315" y="4833"/>
                    </a:lnTo>
                    <a:lnTo>
                      <a:pt x="57150" y="3429"/>
                    </a:lnTo>
                    <a:lnTo>
                      <a:pt x="65984" y="2024"/>
                    </a:lnTo>
                    <a:lnTo>
                      <a:pt x="74676" y="762"/>
                    </a:lnTo>
                    <a:lnTo>
                      <a:pt x="75438" y="0"/>
                    </a:lnTo>
                    <a:lnTo>
                      <a:pt x="76200" y="0"/>
                    </a:lnTo>
                    <a:lnTo>
                      <a:pt x="76962" y="0"/>
                    </a:lnTo>
                    <a:lnTo>
                      <a:pt x="70866" y="762"/>
                    </a:lnTo>
                    <a:lnTo>
                      <a:pt x="64769" y="1524"/>
                    </a:lnTo>
                    <a:lnTo>
                      <a:pt x="58674" y="3810"/>
                    </a:lnTo>
                    <a:lnTo>
                      <a:pt x="38671" y="38957"/>
                    </a:lnTo>
                    <a:lnTo>
                      <a:pt x="39004" y="48756"/>
                    </a:lnTo>
                    <a:lnTo>
                      <a:pt x="39624" y="57912"/>
                    </a:lnTo>
                    <a:lnTo>
                      <a:pt x="40683" y="68901"/>
                    </a:lnTo>
                    <a:lnTo>
                      <a:pt x="42386" y="80105"/>
                    </a:lnTo>
                    <a:lnTo>
                      <a:pt x="44231" y="91451"/>
                    </a:lnTo>
                    <a:lnTo>
                      <a:pt x="45720" y="102870"/>
                    </a:lnTo>
                    <a:lnTo>
                      <a:pt x="46101" y="109227"/>
                    </a:lnTo>
                    <a:lnTo>
                      <a:pt x="46482" y="118300"/>
                    </a:lnTo>
                    <a:lnTo>
                      <a:pt x="47434" y="127087"/>
                    </a:lnTo>
                    <a:lnTo>
                      <a:pt x="49530" y="132588"/>
                    </a:lnTo>
                    <a:lnTo>
                      <a:pt x="51816" y="133350"/>
                    </a:lnTo>
                    <a:lnTo>
                      <a:pt x="52578" y="133350"/>
                    </a:lnTo>
                    <a:lnTo>
                      <a:pt x="54102" y="13335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5481065" y="2177034"/>
                <a:ext cx="17145" cy="100330"/>
              </a:xfrm>
              <a:custGeom>
                <a:rect b="b" l="l" r="r" t="t"/>
                <a:pathLst>
                  <a:path extrusionOk="0" h="100330" w="17145">
                    <a:moveTo>
                      <a:pt x="0" y="0"/>
                    </a:moveTo>
                    <a:lnTo>
                      <a:pt x="2643" y="10858"/>
                    </a:lnTo>
                    <a:lnTo>
                      <a:pt x="5715" y="21717"/>
                    </a:lnTo>
                    <a:lnTo>
                      <a:pt x="8786" y="32575"/>
                    </a:lnTo>
                    <a:lnTo>
                      <a:pt x="14751" y="76759"/>
                    </a:lnTo>
                    <a:lnTo>
                      <a:pt x="15240" y="87630"/>
                    </a:lnTo>
                    <a:lnTo>
                      <a:pt x="16002" y="94488"/>
                    </a:lnTo>
                    <a:lnTo>
                      <a:pt x="16002" y="96012"/>
                    </a:lnTo>
                    <a:lnTo>
                      <a:pt x="16764" y="99822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5537453" y="2170616"/>
                <a:ext cx="92710" cy="105410"/>
              </a:xfrm>
              <a:custGeom>
                <a:rect b="b" l="l" r="r" t="t"/>
                <a:pathLst>
                  <a:path extrusionOk="0" h="105410" w="92710">
                    <a:moveTo>
                      <a:pt x="51815" y="7179"/>
                    </a:moveTo>
                    <a:lnTo>
                      <a:pt x="45481" y="4500"/>
                    </a:lnTo>
                    <a:lnTo>
                      <a:pt x="38290" y="1750"/>
                    </a:lnTo>
                    <a:lnTo>
                      <a:pt x="30813" y="0"/>
                    </a:lnTo>
                    <a:lnTo>
                      <a:pt x="23621" y="321"/>
                    </a:lnTo>
                    <a:lnTo>
                      <a:pt x="1047" y="39647"/>
                    </a:lnTo>
                    <a:lnTo>
                      <a:pt x="0" y="52042"/>
                    </a:lnTo>
                    <a:lnTo>
                      <a:pt x="1238" y="64293"/>
                    </a:lnTo>
                    <a:lnTo>
                      <a:pt x="28694" y="97833"/>
                    </a:lnTo>
                    <a:lnTo>
                      <a:pt x="69294" y="105203"/>
                    </a:lnTo>
                    <a:lnTo>
                      <a:pt x="78485" y="103953"/>
                    </a:lnTo>
                    <a:lnTo>
                      <a:pt x="86105" y="99381"/>
                    </a:lnTo>
                    <a:lnTo>
                      <a:pt x="88391" y="97857"/>
                    </a:lnTo>
                    <a:lnTo>
                      <a:pt x="92201" y="94047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316" name="Google Shape;316;p16"/>
            <p:cNvGrpSpPr/>
            <p:nvPr/>
          </p:nvGrpSpPr>
          <p:grpSpPr>
            <a:xfrm>
              <a:off x="5911619" y="2082520"/>
              <a:ext cx="851917" cy="175030"/>
              <a:chOff x="5911619" y="2082520"/>
              <a:chExt cx="851917" cy="175030"/>
            </a:xfrm>
          </p:grpSpPr>
          <p:sp>
            <p:nvSpPr>
              <p:cNvPr id="317" name="Google Shape;317;p16"/>
              <p:cNvSpPr/>
              <p:nvPr/>
            </p:nvSpPr>
            <p:spPr>
              <a:xfrm>
                <a:off x="5911619" y="2100262"/>
                <a:ext cx="119379" cy="149860"/>
              </a:xfrm>
              <a:custGeom>
                <a:rect b="b" l="l" r="r" t="t"/>
                <a:pathLst>
                  <a:path extrusionOk="0" h="149860" w="119379">
                    <a:moveTo>
                      <a:pt x="59412" y="4381"/>
                    </a:moveTo>
                    <a:lnTo>
                      <a:pt x="48756" y="1547"/>
                    </a:lnTo>
                    <a:lnTo>
                      <a:pt x="39314" y="0"/>
                    </a:lnTo>
                    <a:lnTo>
                      <a:pt x="30587" y="1595"/>
                    </a:lnTo>
                    <a:lnTo>
                      <a:pt x="22074" y="8191"/>
                    </a:lnTo>
                    <a:lnTo>
                      <a:pt x="9953" y="28372"/>
                    </a:lnTo>
                    <a:lnTo>
                      <a:pt x="2833" y="51911"/>
                    </a:lnTo>
                    <a:lnTo>
                      <a:pt x="0" y="76450"/>
                    </a:lnTo>
                    <a:lnTo>
                      <a:pt x="738" y="99631"/>
                    </a:lnTo>
                    <a:lnTo>
                      <a:pt x="15847" y="136064"/>
                    </a:lnTo>
                    <a:lnTo>
                      <a:pt x="39123" y="149828"/>
                    </a:lnTo>
                    <a:lnTo>
                      <a:pt x="46446" y="148459"/>
                    </a:lnTo>
                    <a:lnTo>
                      <a:pt x="64746" y="109537"/>
                    </a:lnTo>
                    <a:lnTo>
                      <a:pt x="64996" y="102262"/>
                    </a:lnTo>
                    <a:lnTo>
                      <a:pt x="64460" y="95916"/>
                    </a:lnTo>
                    <a:lnTo>
                      <a:pt x="62924" y="89713"/>
                    </a:lnTo>
                    <a:lnTo>
                      <a:pt x="60174" y="82867"/>
                    </a:lnTo>
                    <a:lnTo>
                      <a:pt x="59412" y="81343"/>
                    </a:lnTo>
                    <a:lnTo>
                      <a:pt x="59412" y="79819"/>
                    </a:lnTo>
                    <a:lnTo>
                      <a:pt x="68222" y="80129"/>
                    </a:lnTo>
                    <a:lnTo>
                      <a:pt x="77319" y="80581"/>
                    </a:lnTo>
                    <a:lnTo>
                      <a:pt x="86415" y="80462"/>
                    </a:lnTo>
                    <a:lnTo>
                      <a:pt x="95226" y="79057"/>
                    </a:lnTo>
                    <a:lnTo>
                      <a:pt x="98274" y="78295"/>
                    </a:lnTo>
                    <a:lnTo>
                      <a:pt x="98274" y="77533"/>
                    </a:lnTo>
                    <a:lnTo>
                      <a:pt x="100560" y="76771"/>
                    </a:lnTo>
                    <a:lnTo>
                      <a:pt x="102810" y="115883"/>
                    </a:lnTo>
                    <a:lnTo>
                      <a:pt x="111990" y="144589"/>
                    </a:lnTo>
                    <a:lnTo>
                      <a:pt x="118848" y="149161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6065519" y="2141981"/>
                <a:ext cx="10795" cy="115569"/>
              </a:xfrm>
              <a:custGeom>
                <a:rect b="b" l="l" r="r" t="t"/>
                <a:pathLst>
                  <a:path extrusionOk="0" h="115569" w="10795">
                    <a:moveTo>
                      <a:pt x="0" y="0"/>
                    </a:moveTo>
                    <a:lnTo>
                      <a:pt x="8679" y="41790"/>
                    </a:lnTo>
                    <a:lnTo>
                      <a:pt x="10013" y="69080"/>
                    </a:lnTo>
                    <a:lnTo>
                      <a:pt x="10191" y="81915"/>
                    </a:lnTo>
                    <a:lnTo>
                      <a:pt x="10227" y="94749"/>
                    </a:lnTo>
                    <a:lnTo>
                      <a:pt x="9906" y="107442"/>
                    </a:lnTo>
                    <a:lnTo>
                      <a:pt x="9906" y="110489"/>
                    </a:lnTo>
                    <a:lnTo>
                      <a:pt x="9144" y="112776"/>
                    </a:lnTo>
                    <a:lnTo>
                      <a:pt x="9144" y="115062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6049517" y="2126825"/>
                <a:ext cx="113664" cy="123825"/>
              </a:xfrm>
              <a:custGeom>
                <a:rect b="b" l="l" r="r" t="t"/>
                <a:pathLst>
                  <a:path extrusionOk="0" h="123825" w="113664">
                    <a:moveTo>
                      <a:pt x="0" y="12108"/>
                    </a:moveTo>
                    <a:lnTo>
                      <a:pt x="4524" y="3690"/>
                    </a:lnTo>
                    <a:lnTo>
                      <a:pt x="9905" y="202"/>
                    </a:lnTo>
                    <a:lnTo>
                      <a:pt x="17573" y="0"/>
                    </a:lnTo>
                    <a:lnTo>
                      <a:pt x="28956" y="1440"/>
                    </a:lnTo>
                    <a:lnTo>
                      <a:pt x="41159" y="2583"/>
                    </a:lnTo>
                    <a:lnTo>
                      <a:pt x="82855" y="16680"/>
                    </a:lnTo>
                    <a:lnTo>
                      <a:pt x="91309" y="29158"/>
                    </a:lnTo>
                    <a:lnTo>
                      <a:pt x="90678" y="37254"/>
                    </a:lnTo>
                    <a:lnTo>
                      <a:pt x="85498" y="45600"/>
                    </a:lnTo>
                    <a:lnTo>
                      <a:pt x="77819" y="52589"/>
                    </a:lnTo>
                    <a:lnTo>
                      <a:pt x="69139" y="58578"/>
                    </a:lnTo>
                    <a:lnTo>
                      <a:pt x="60960" y="63924"/>
                    </a:lnTo>
                    <a:lnTo>
                      <a:pt x="56388" y="66972"/>
                    </a:lnTo>
                    <a:lnTo>
                      <a:pt x="50292" y="70782"/>
                    </a:lnTo>
                    <a:lnTo>
                      <a:pt x="45720" y="73830"/>
                    </a:lnTo>
                    <a:lnTo>
                      <a:pt x="49530" y="79926"/>
                    </a:lnTo>
                    <a:lnTo>
                      <a:pt x="51816" y="80688"/>
                    </a:lnTo>
                    <a:lnTo>
                      <a:pt x="57912" y="84498"/>
                    </a:lnTo>
                    <a:lnTo>
                      <a:pt x="91666" y="107751"/>
                    </a:lnTo>
                    <a:lnTo>
                      <a:pt x="108966" y="122598"/>
                    </a:lnTo>
                    <a:lnTo>
                      <a:pt x="113538" y="12336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6197345" y="2122169"/>
                <a:ext cx="28575" cy="118110"/>
              </a:xfrm>
              <a:custGeom>
                <a:rect b="b" l="l" r="r" t="t"/>
                <a:pathLst>
                  <a:path extrusionOk="0" h="118110" w="28575">
                    <a:moveTo>
                      <a:pt x="28193" y="0"/>
                    </a:moveTo>
                    <a:lnTo>
                      <a:pt x="25336" y="12692"/>
                    </a:lnTo>
                    <a:lnTo>
                      <a:pt x="22478" y="25526"/>
                    </a:lnTo>
                    <a:lnTo>
                      <a:pt x="19621" y="38361"/>
                    </a:lnTo>
                    <a:lnTo>
                      <a:pt x="16763" y="51053"/>
                    </a:lnTo>
                    <a:lnTo>
                      <a:pt x="12430" y="67508"/>
                    </a:lnTo>
                    <a:lnTo>
                      <a:pt x="7810" y="83820"/>
                    </a:lnTo>
                    <a:lnTo>
                      <a:pt x="3476" y="100131"/>
                    </a:lnTo>
                    <a:lnTo>
                      <a:pt x="0" y="116586"/>
                    </a:lnTo>
                    <a:lnTo>
                      <a:pt x="0" y="117348"/>
                    </a:lnTo>
                    <a:lnTo>
                      <a:pt x="0" y="11811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6218681" y="2129027"/>
                <a:ext cx="52704" cy="121285"/>
              </a:xfrm>
              <a:custGeom>
                <a:rect b="b" l="l" r="r" t="t"/>
                <a:pathLst>
                  <a:path extrusionOk="0" h="121285" w="52704">
                    <a:moveTo>
                      <a:pt x="0" y="0"/>
                    </a:moveTo>
                    <a:lnTo>
                      <a:pt x="26670" y="36575"/>
                    </a:lnTo>
                    <a:lnTo>
                      <a:pt x="46493" y="75473"/>
                    </a:lnTo>
                    <a:lnTo>
                      <a:pt x="52220" y="113168"/>
                    </a:lnTo>
                    <a:lnTo>
                      <a:pt x="51816" y="121157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6207251" y="2183891"/>
                <a:ext cx="73660" cy="25400"/>
              </a:xfrm>
              <a:custGeom>
                <a:rect b="b" l="l" r="r" t="t"/>
                <a:pathLst>
                  <a:path extrusionOk="0" h="25400" w="73660">
                    <a:moveTo>
                      <a:pt x="0" y="25146"/>
                    </a:moveTo>
                    <a:lnTo>
                      <a:pt x="12001" y="21693"/>
                    </a:lnTo>
                    <a:lnTo>
                      <a:pt x="24003" y="18097"/>
                    </a:lnTo>
                    <a:lnTo>
                      <a:pt x="36004" y="14216"/>
                    </a:lnTo>
                    <a:lnTo>
                      <a:pt x="48006" y="9906"/>
                    </a:lnTo>
                    <a:lnTo>
                      <a:pt x="56221" y="6965"/>
                    </a:lnTo>
                    <a:lnTo>
                      <a:pt x="62293" y="4667"/>
                    </a:lnTo>
                    <a:lnTo>
                      <a:pt x="67508" y="2512"/>
                    </a:lnTo>
                    <a:lnTo>
                      <a:pt x="73152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6323837" y="2128265"/>
                <a:ext cx="7620" cy="123189"/>
              </a:xfrm>
              <a:custGeom>
                <a:rect b="b" l="l" r="r" t="t"/>
                <a:pathLst>
                  <a:path extrusionOk="0" h="123189" w="7620">
                    <a:moveTo>
                      <a:pt x="0" y="0"/>
                    </a:moveTo>
                    <a:lnTo>
                      <a:pt x="1809" y="14859"/>
                    </a:lnTo>
                    <a:lnTo>
                      <a:pt x="3619" y="29718"/>
                    </a:lnTo>
                    <a:lnTo>
                      <a:pt x="5143" y="44577"/>
                    </a:lnTo>
                    <a:lnTo>
                      <a:pt x="6096" y="59436"/>
                    </a:lnTo>
                    <a:lnTo>
                      <a:pt x="6429" y="74295"/>
                    </a:lnTo>
                    <a:lnTo>
                      <a:pt x="6477" y="89154"/>
                    </a:lnTo>
                    <a:lnTo>
                      <a:pt x="6524" y="104013"/>
                    </a:lnTo>
                    <a:lnTo>
                      <a:pt x="6858" y="118872"/>
                    </a:lnTo>
                    <a:lnTo>
                      <a:pt x="6858" y="119634"/>
                    </a:lnTo>
                    <a:lnTo>
                      <a:pt x="6858" y="121157"/>
                    </a:lnTo>
                    <a:lnTo>
                      <a:pt x="7620" y="122682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6288023" y="2130075"/>
                <a:ext cx="120650" cy="125730"/>
              </a:xfrm>
              <a:custGeom>
                <a:rect b="b" l="l" r="r" t="t"/>
                <a:pathLst>
                  <a:path extrusionOk="0" h="125730" w="120650">
                    <a:moveTo>
                      <a:pt x="0" y="5810"/>
                    </a:moveTo>
                    <a:lnTo>
                      <a:pt x="15847" y="1726"/>
                    </a:lnTo>
                    <a:lnTo>
                      <a:pt x="30194" y="0"/>
                    </a:lnTo>
                    <a:lnTo>
                      <a:pt x="44684" y="988"/>
                    </a:lnTo>
                    <a:lnTo>
                      <a:pt x="89344" y="17430"/>
                    </a:lnTo>
                    <a:lnTo>
                      <a:pt x="117550" y="47601"/>
                    </a:lnTo>
                    <a:lnTo>
                      <a:pt x="120300" y="58959"/>
                    </a:lnTo>
                    <a:lnTo>
                      <a:pt x="120050" y="70604"/>
                    </a:lnTo>
                    <a:lnTo>
                      <a:pt x="91618" y="109966"/>
                    </a:lnTo>
                    <a:lnTo>
                      <a:pt x="73914" y="121634"/>
                    </a:lnTo>
                    <a:lnTo>
                      <a:pt x="67818" y="125444"/>
                    </a:lnTo>
                    <a:lnTo>
                      <a:pt x="59436" y="123158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325" name="Google Shape;325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443446" y="2082520"/>
                <a:ext cx="320090" cy="1646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6" name="Google Shape;326;p16"/>
            <p:cNvGrpSpPr/>
            <p:nvPr/>
          </p:nvGrpSpPr>
          <p:grpSpPr>
            <a:xfrm>
              <a:off x="6966203" y="2047493"/>
              <a:ext cx="738504" cy="216091"/>
              <a:chOff x="6966203" y="2047493"/>
              <a:chExt cx="738504" cy="216091"/>
            </a:xfrm>
          </p:grpSpPr>
          <p:sp>
            <p:nvSpPr>
              <p:cNvPr id="327" name="Google Shape;327;p16"/>
              <p:cNvSpPr/>
              <p:nvPr/>
            </p:nvSpPr>
            <p:spPr>
              <a:xfrm>
                <a:off x="7004303" y="2126741"/>
                <a:ext cx="15240" cy="109219"/>
              </a:xfrm>
              <a:custGeom>
                <a:rect b="b" l="l" r="r" t="t"/>
                <a:pathLst>
                  <a:path extrusionOk="0" h="109219" w="15240">
                    <a:moveTo>
                      <a:pt x="0" y="0"/>
                    </a:moveTo>
                    <a:lnTo>
                      <a:pt x="11894" y="45327"/>
                    </a:lnTo>
                    <a:lnTo>
                      <a:pt x="14859" y="84963"/>
                    </a:lnTo>
                    <a:lnTo>
                      <a:pt x="14573" y="96964"/>
                    </a:lnTo>
                    <a:lnTo>
                      <a:pt x="13716" y="108966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6966203" y="2093404"/>
                <a:ext cx="137159" cy="170180"/>
              </a:xfrm>
              <a:custGeom>
                <a:rect b="b" l="l" r="r" t="t"/>
                <a:pathLst>
                  <a:path extrusionOk="0" h="170180" w="137159">
                    <a:moveTo>
                      <a:pt x="0" y="3619"/>
                    </a:moveTo>
                    <a:lnTo>
                      <a:pt x="17740" y="166"/>
                    </a:lnTo>
                    <a:lnTo>
                      <a:pt x="32766" y="0"/>
                    </a:lnTo>
                    <a:lnTo>
                      <a:pt x="47791" y="2976"/>
                    </a:lnTo>
                    <a:lnTo>
                      <a:pt x="84808" y="16918"/>
                    </a:lnTo>
                    <a:lnTo>
                      <a:pt x="121360" y="41421"/>
                    </a:lnTo>
                    <a:lnTo>
                      <a:pt x="137064" y="74330"/>
                    </a:lnTo>
                    <a:lnTo>
                      <a:pt x="134493" y="87915"/>
                    </a:lnTo>
                    <a:lnTo>
                      <a:pt x="102989" y="125968"/>
                    </a:lnTo>
                    <a:lnTo>
                      <a:pt x="71699" y="149018"/>
                    </a:lnTo>
                    <a:lnTo>
                      <a:pt x="55626" y="159829"/>
                    </a:lnTo>
                    <a:lnTo>
                      <a:pt x="49541" y="164008"/>
                    </a:lnTo>
                    <a:lnTo>
                      <a:pt x="42957" y="168116"/>
                    </a:lnTo>
                    <a:lnTo>
                      <a:pt x="37945" y="169795"/>
                    </a:lnTo>
                    <a:lnTo>
                      <a:pt x="36576" y="166687"/>
                    </a:lnTo>
                    <a:lnTo>
                      <a:pt x="38100" y="163639"/>
                    </a:lnTo>
                    <a:lnTo>
                      <a:pt x="39624" y="159829"/>
                    </a:lnTo>
                    <a:lnTo>
                      <a:pt x="41148" y="156781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7125461" y="2119121"/>
                <a:ext cx="64770" cy="109219"/>
              </a:xfrm>
              <a:custGeom>
                <a:rect b="b" l="l" r="r" t="t"/>
                <a:pathLst>
                  <a:path extrusionOk="0" h="109219" w="64770">
                    <a:moveTo>
                      <a:pt x="0" y="0"/>
                    </a:moveTo>
                    <a:lnTo>
                      <a:pt x="7822" y="44362"/>
                    </a:lnTo>
                    <a:lnTo>
                      <a:pt x="9727" y="68008"/>
                    </a:lnTo>
                    <a:lnTo>
                      <a:pt x="10382" y="76581"/>
                    </a:lnTo>
                    <a:lnTo>
                      <a:pt x="11179" y="85153"/>
                    </a:lnTo>
                    <a:lnTo>
                      <a:pt x="12192" y="93726"/>
                    </a:lnTo>
                    <a:lnTo>
                      <a:pt x="12192" y="99060"/>
                    </a:lnTo>
                    <a:lnTo>
                      <a:pt x="12954" y="105918"/>
                    </a:lnTo>
                    <a:lnTo>
                      <a:pt x="19050" y="107442"/>
                    </a:lnTo>
                    <a:lnTo>
                      <a:pt x="24384" y="108966"/>
                    </a:lnTo>
                    <a:lnTo>
                      <a:pt x="61722" y="89153"/>
                    </a:lnTo>
                    <a:lnTo>
                      <a:pt x="62484" y="87630"/>
                    </a:lnTo>
                    <a:lnTo>
                      <a:pt x="64008" y="86105"/>
                    </a:lnTo>
                    <a:lnTo>
                      <a:pt x="64770" y="83819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7140701" y="2150363"/>
                <a:ext cx="45084" cy="24764"/>
              </a:xfrm>
              <a:custGeom>
                <a:rect b="b" l="l" r="r" t="t"/>
                <a:pathLst>
                  <a:path extrusionOk="0" h="24764" w="45084">
                    <a:moveTo>
                      <a:pt x="0" y="24384"/>
                    </a:moveTo>
                    <a:lnTo>
                      <a:pt x="11203" y="18752"/>
                    </a:lnTo>
                    <a:lnTo>
                      <a:pt x="22764" y="13049"/>
                    </a:lnTo>
                    <a:lnTo>
                      <a:pt x="34182" y="6917"/>
                    </a:lnTo>
                    <a:lnTo>
                      <a:pt x="44957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7128509" y="2104643"/>
                <a:ext cx="43815" cy="26035"/>
              </a:xfrm>
              <a:custGeom>
                <a:rect b="b" l="l" r="r" t="t"/>
                <a:pathLst>
                  <a:path extrusionOk="0" h="26035" w="43815">
                    <a:moveTo>
                      <a:pt x="0" y="25908"/>
                    </a:moveTo>
                    <a:lnTo>
                      <a:pt x="32003" y="2286"/>
                    </a:lnTo>
                    <a:lnTo>
                      <a:pt x="35813" y="1524"/>
                    </a:lnTo>
                    <a:lnTo>
                      <a:pt x="39623" y="762"/>
                    </a:lnTo>
                    <a:lnTo>
                      <a:pt x="43433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>
                <a:off x="7198613" y="2086355"/>
                <a:ext cx="86359" cy="129539"/>
              </a:xfrm>
              <a:custGeom>
                <a:rect b="b" l="l" r="r" t="t"/>
                <a:pathLst>
                  <a:path extrusionOk="0" h="129539" w="86359">
                    <a:moveTo>
                      <a:pt x="86105" y="23622"/>
                    </a:moveTo>
                    <a:lnTo>
                      <a:pt x="80093" y="16073"/>
                    </a:lnTo>
                    <a:lnTo>
                      <a:pt x="74009" y="8953"/>
                    </a:lnTo>
                    <a:lnTo>
                      <a:pt x="66925" y="3262"/>
                    </a:lnTo>
                    <a:lnTo>
                      <a:pt x="57911" y="0"/>
                    </a:lnTo>
                    <a:lnTo>
                      <a:pt x="50827" y="309"/>
                    </a:lnTo>
                    <a:lnTo>
                      <a:pt x="29503" y="42207"/>
                    </a:lnTo>
                    <a:lnTo>
                      <a:pt x="29717" y="52578"/>
                    </a:lnTo>
                    <a:lnTo>
                      <a:pt x="53578" y="90737"/>
                    </a:lnTo>
                    <a:lnTo>
                      <a:pt x="68341" y="98000"/>
                    </a:lnTo>
                    <a:lnTo>
                      <a:pt x="75437" y="101346"/>
                    </a:lnTo>
                    <a:lnTo>
                      <a:pt x="80009" y="103632"/>
                    </a:lnTo>
                    <a:lnTo>
                      <a:pt x="80771" y="103632"/>
                    </a:lnTo>
                    <a:lnTo>
                      <a:pt x="83057" y="105918"/>
                    </a:lnTo>
                    <a:lnTo>
                      <a:pt x="80771" y="112776"/>
                    </a:lnTo>
                    <a:lnTo>
                      <a:pt x="77723" y="112776"/>
                    </a:lnTo>
                    <a:lnTo>
                      <a:pt x="68579" y="115062"/>
                    </a:lnTo>
                    <a:lnTo>
                      <a:pt x="29575" y="126206"/>
                    </a:lnTo>
                    <a:lnTo>
                      <a:pt x="3809" y="129540"/>
                    </a:lnTo>
                    <a:lnTo>
                      <a:pt x="0" y="119634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7319009" y="2095023"/>
                <a:ext cx="62865" cy="96519"/>
              </a:xfrm>
              <a:custGeom>
                <a:rect b="b" l="l" r="r" t="t"/>
                <a:pathLst>
                  <a:path extrusionOk="0" h="96519" w="62865">
                    <a:moveTo>
                      <a:pt x="42672" y="5810"/>
                    </a:moveTo>
                    <a:lnTo>
                      <a:pt x="32575" y="83"/>
                    </a:lnTo>
                    <a:lnTo>
                      <a:pt x="25908" y="0"/>
                    </a:lnTo>
                    <a:lnTo>
                      <a:pt x="20383" y="5488"/>
                    </a:lnTo>
                    <a:lnTo>
                      <a:pt x="1071" y="51089"/>
                    </a:lnTo>
                    <a:lnTo>
                      <a:pt x="0" y="63722"/>
                    </a:lnTo>
                    <a:lnTo>
                      <a:pt x="1035" y="72723"/>
                    </a:lnTo>
                    <a:lnTo>
                      <a:pt x="35909" y="95630"/>
                    </a:lnTo>
                    <a:lnTo>
                      <a:pt x="45612" y="95976"/>
                    </a:lnTo>
                    <a:lnTo>
                      <a:pt x="54102" y="94964"/>
                    </a:lnTo>
                    <a:lnTo>
                      <a:pt x="57150" y="93440"/>
                    </a:lnTo>
                    <a:lnTo>
                      <a:pt x="59436" y="92678"/>
                    </a:lnTo>
                    <a:lnTo>
                      <a:pt x="62484" y="91154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7413497" y="2092451"/>
                <a:ext cx="81279" cy="95250"/>
              </a:xfrm>
              <a:custGeom>
                <a:rect b="b" l="l" r="r" t="t"/>
                <a:pathLst>
                  <a:path extrusionOk="0" h="95250" w="81279">
                    <a:moveTo>
                      <a:pt x="0" y="0"/>
                    </a:moveTo>
                    <a:lnTo>
                      <a:pt x="690" y="8001"/>
                    </a:lnTo>
                    <a:lnTo>
                      <a:pt x="1524" y="16002"/>
                    </a:lnTo>
                    <a:lnTo>
                      <a:pt x="2357" y="24003"/>
                    </a:lnTo>
                    <a:lnTo>
                      <a:pt x="3048" y="32004"/>
                    </a:lnTo>
                    <a:lnTo>
                      <a:pt x="4191" y="40457"/>
                    </a:lnTo>
                    <a:lnTo>
                      <a:pt x="5334" y="48768"/>
                    </a:lnTo>
                    <a:lnTo>
                      <a:pt x="6477" y="57078"/>
                    </a:lnTo>
                    <a:lnTo>
                      <a:pt x="7620" y="65532"/>
                    </a:lnTo>
                    <a:lnTo>
                      <a:pt x="9144" y="73152"/>
                    </a:lnTo>
                    <a:lnTo>
                      <a:pt x="8382" y="81534"/>
                    </a:lnTo>
                    <a:lnTo>
                      <a:pt x="12192" y="88392"/>
                    </a:lnTo>
                    <a:lnTo>
                      <a:pt x="16002" y="94488"/>
                    </a:lnTo>
                    <a:lnTo>
                      <a:pt x="22098" y="94488"/>
                    </a:lnTo>
                    <a:lnTo>
                      <a:pt x="28194" y="95250"/>
                    </a:lnTo>
                    <a:lnTo>
                      <a:pt x="37528" y="95130"/>
                    </a:lnTo>
                    <a:lnTo>
                      <a:pt x="46291" y="93726"/>
                    </a:lnTo>
                    <a:lnTo>
                      <a:pt x="54768" y="91178"/>
                    </a:lnTo>
                    <a:lnTo>
                      <a:pt x="63246" y="87630"/>
                    </a:lnTo>
                    <a:lnTo>
                      <a:pt x="72390" y="83819"/>
                    </a:lnTo>
                    <a:lnTo>
                      <a:pt x="75438" y="81533"/>
                    </a:lnTo>
                    <a:lnTo>
                      <a:pt x="80772" y="73913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7434071" y="2118359"/>
                <a:ext cx="44450" cy="18414"/>
              </a:xfrm>
              <a:custGeom>
                <a:rect b="b" l="l" r="r" t="t"/>
                <a:pathLst>
                  <a:path extrusionOk="0" h="18414" w="44450">
                    <a:moveTo>
                      <a:pt x="0" y="18287"/>
                    </a:moveTo>
                    <a:lnTo>
                      <a:pt x="9251" y="14954"/>
                    </a:lnTo>
                    <a:lnTo>
                      <a:pt x="18573" y="11620"/>
                    </a:lnTo>
                    <a:lnTo>
                      <a:pt x="27753" y="8000"/>
                    </a:lnTo>
                    <a:lnTo>
                      <a:pt x="36576" y="3809"/>
                    </a:lnTo>
                    <a:lnTo>
                      <a:pt x="38861" y="2285"/>
                    </a:lnTo>
                    <a:lnTo>
                      <a:pt x="41909" y="1523"/>
                    </a:lnTo>
                    <a:lnTo>
                      <a:pt x="44195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7427213" y="2084831"/>
                <a:ext cx="52704" cy="5714"/>
              </a:xfrm>
              <a:custGeom>
                <a:rect b="b" l="l" r="r" t="t"/>
                <a:pathLst>
                  <a:path extrusionOk="0" h="5714" w="52704">
                    <a:moveTo>
                      <a:pt x="0" y="5334"/>
                    </a:moveTo>
                    <a:lnTo>
                      <a:pt x="13251" y="2893"/>
                    </a:lnTo>
                    <a:lnTo>
                      <a:pt x="26003" y="1238"/>
                    </a:lnTo>
                    <a:lnTo>
                      <a:pt x="38897" y="297"/>
                    </a:lnTo>
                    <a:lnTo>
                      <a:pt x="52577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37" name="Google Shape;337;p16"/>
              <p:cNvSpPr/>
              <p:nvPr/>
            </p:nvSpPr>
            <p:spPr>
              <a:xfrm>
                <a:off x="7519415" y="2132837"/>
                <a:ext cx="7620" cy="45719"/>
              </a:xfrm>
              <a:custGeom>
                <a:rect b="b" l="l" r="r" t="t"/>
                <a:pathLst>
                  <a:path extrusionOk="0" h="45719" w="7620">
                    <a:moveTo>
                      <a:pt x="7620" y="0"/>
                    </a:moveTo>
                    <a:lnTo>
                      <a:pt x="2286" y="39624"/>
                    </a:lnTo>
                    <a:lnTo>
                      <a:pt x="762" y="42672"/>
                    </a:lnTo>
                    <a:lnTo>
                      <a:pt x="0" y="4572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38" name="Google Shape;338;p16"/>
              <p:cNvSpPr/>
              <p:nvPr/>
            </p:nvSpPr>
            <p:spPr>
              <a:xfrm>
                <a:off x="7519415" y="2066543"/>
                <a:ext cx="83820" cy="109219"/>
              </a:xfrm>
              <a:custGeom>
                <a:rect b="b" l="l" r="r" t="t"/>
                <a:pathLst>
                  <a:path extrusionOk="0" h="109219" w="83820">
                    <a:moveTo>
                      <a:pt x="0" y="46482"/>
                    </a:moveTo>
                    <a:lnTo>
                      <a:pt x="39624" y="65532"/>
                    </a:lnTo>
                    <a:lnTo>
                      <a:pt x="67818" y="95250"/>
                    </a:lnTo>
                    <a:lnTo>
                      <a:pt x="76200" y="105156"/>
                    </a:lnTo>
                    <a:lnTo>
                      <a:pt x="81534" y="108966"/>
                    </a:lnTo>
                    <a:lnTo>
                      <a:pt x="82296" y="108966"/>
                    </a:lnTo>
                    <a:lnTo>
                      <a:pt x="83058" y="108966"/>
                    </a:lnTo>
                    <a:lnTo>
                      <a:pt x="83820" y="102870"/>
                    </a:lnTo>
                    <a:lnTo>
                      <a:pt x="83820" y="96012"/>
                    </a:lnTo>
                    <a:lnTo>
                      <a:pt x="83820" y="89916"/>
                    </a:lnTo>
                    <a:lnTo>
                      <a:pt x="83165" y="77140"/>
                    </a:lnTo>
                    <a:lnTo>
                      <a:pt x="81438" y="64865"/>
                    </a:lnTo>
                    <a:lnTo>
                      <a:pt x="78997" y="52732"/>
                    </a:lnTo>
                    <a:lnTo>
                      <a:pt x="76200" y="40386"/>
                    </a:lnTo>
                    <a:lnTo>
                      <a:pt x="74199" y="30218"/>
                    </a:lnTo>
                    <a:lnTo>
                      <a:pt x="72771" y="20193"/>
                    </a:lnTo>
                    <a:lnTo>
                      <a:pt x="71913" y="10167"/>
                    </a:lnTo>
                    <a:lnTo>
                      <a:pt x="71627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7640573" y="2047493"/>
                <a:ext cx="64134" cy="115569"/>
              </a:xfrm>
              <a:custGeom>
                <a:rect b="b" l="l" r="r" t="t"/>
                <a:pathLst>
                  <a:path extrusionOk="0" h="115569" w="64134">
                    <a:moveTo>
                      <a:pt x="0" y="9905"/>
                    </a:moveTo>
                    <a:lnTo>
                      <a:pt x="43434" y="6095"/>
                    </a:lnTo>
                    <a:lnTo>
                      <a:pt x="48768" y="5333"/>
                    </a:lnTo>
                    <a:lnTo>
                      <a:pt x="59436" y="4571"/>
                    </a:lnTo>
                    <a:lnTo>
                      <a:pt x="64008" y="1523"/>
                    </a:lnTo>
                    <a:lnTo>
                      <a:pt x="64008" y="761"/>
                    </a:lnTo>
                    <a:lnTo>
                      <a:pt x="58674" y="761"/>
                    </a:lnTo>
                    <a:lnTo>
                      <a:pt x="54102" y="0"/>
                    </a:lnTo>
                    <a:lnTo>
                      <a:pt x="38100" y="37337"/>
                    </a:lnTo>
                    <a:lnTo>
                      <a:pt x="36480" y="65150"/>
                    </a:lnTo>
                    <a:lnTo>
                      <a:pt x="36492" y="79128"/>
                    </a:lnTo>
                    <a:lnTo>
                      <a:pt x="36576" y="92963"/>
                    </a:lnTo>
                    <a:lnTo>
                      <a:pt x="37338" y="100583"/>
                    </a:lnTo>
                    <a:lnTo>
                      <a:pt x="38100" y="107441"/>
                    </a:lnTo>
                    <a:lnTo>
                      <a:pt x="38100" y="115061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sp>
          <p:nvSpPr>
            <p:cNvPr id="340" name="Google Shape;340;p16"/>
            <p:cNvSpPr/>
            <p:nvPr/>
          </p:nvSpPr>
          <p:spPr>
            <a:xfrm>
              <a:off x="4475988" y="2346198"/>
              <a:ext cx="2926079" cy="193039"/>
            </a:xfrm>
            <a:custGeom>
              <a:rect b="b" l="l" r="r" t="t"/>
              <a:pathLst>
                <a:path extrusionOk="0" h="193039" w="2926079">
                  <a:moveTo>
                    <a:pt x="0" y="184404"/>
                  </a:moveTo>
                  <a:lnTo>
                    <a:pt x="56257" y="191262"/>
                  </a:lnTo>
                  <a:lnTo>
                    <a:pt x="122872" y="192512"/>
                  </a:lnTo>
                  <a:lnTo>
                    <a:pt x="170307" y="191928"/>
                  </a:lnTo>
                  <a:lnTo>
                    <a:pt x="217741" y="190630"/>
                  </a:lnTo>
                  <a:lnTo>
                    <a:pt x="265176" y="188976"/>
                  </a:lnTo>
                  <a:lnTo>
                    <a:pt x="305181" y="187571"/>
                  </a:lnTo>
                  <a:lnTo>
                    <a:pt x="345186" y="185737"/>
                  </a:lnTo>
                  <a:lnTo>
                    <a:pt x="385191" y="183618"/>
                  </a:lnTo>
                  <a:lnTo>
                    <a:pt x="425195" y="181356"/>
                  </a:lnTo>
                  <a:lnTo>
                    <a:pt x="469320" y="178819"/>
                  </a:lnTo>
                  <a:lnTo>
                    <a:pt x="513588" y="175926"/>
                  </a:lnTo>
                  <a:lnTo>
                    <a:pt x="557855" y="172890"/>
                  </a:lnTo>
                  <a:lnTo>
                    <a:pt x="601980" y="169926"/>
                  </a:lnTo>
                  <a:lnTo>
                    <a:pt x="649866" y="166937"/>
                  </a:lnTo>
                  <a:lnTo>
                    <a:pt x="697611" y="163734"/>
                  </a:lnTo>
                  <a:lnTo>
                    <a:pt x="745355" y="160389"/>
                  </a:lnTo>
                  <a:lnTo>
                    <a:pt x="793242" y="156972"/>
                  </a:lnTo>
                  <a:lnTo>
                    <a:pt x="841327" y="153698"/>
                  </a:lnTo>
                  <a:lnTo>
                    <a:pt x="889522" y="150351"/>
                  </a:lnTo>
                  <a:lnTo>
                    <a:pt x="937753" y="147041"/>
                  </a:lnTo>
                  <a:lnTo>
                    <a:pt x="985948" y="143877"/>
                  </a:lnTo>
                  <a:lnTo>
                    <a:pt x="1034034" y="140970"/>
                  </a:lnTo>
                  <a:lnTo>
                    <a:pt x="1080885" y="137802"/>
                  </a:lnTo>
                  <a:lnTo>
                    <a:pt x="1127664" y="135064"/>
                  </a:lnTo>
                  <a:lnTo>
                    <a:pt x="1174301" y="132611"/>
                  </a:lnTo>
                  <a:lnTo>
                    <a:pt x="1220724" y="130302"/>
                  </a:lnTo>
                  <a:lnTo>
                    <a:pt x="1267456" y="127444"/>
                  </a:lnTo>
                  <a:lnTo>
                    <a:pt x="1313973" y="124587"/>
                  </a:lnTo>
                  <a:lnTo>
                    <a:pt x="1360348" y="121729"/>
                  </a:lnTo>
                  <a:lnTo>
                    <a:pt x="1406652" y="118872"/>
                  </a:lnTo>
                  <a:lnTo>
                    <a:pt x="1463099" y="115645"/>
                  </a:lnTo>
                  <a:lnTo>
                    <a:pt x="1519332" y="111918"/>
                  </a:lnTo>
                  <a:lnTo>
                    <a:pt x="1575423" y="108049"/>
                  </a:lnTo>
                  <a:lnTo>
                    <a:pt x="1631442" y="104394"/>
                  </a:lnTo>
                  <a:lnTo>
                    <a:pt x="1676590" y="101405"/>
                  </a:lnTo>
                  <a:lnTo>
                    <a:pt x="1721739" y="98202"/>
                  </a:lnTo>
                  <a:lnTo>
                    <a:pt x="1766887" y="94857"/>
                  </a:lnTo>
                  <a:lnTo>
                    <a:pt x="1812036" y="91440"/>
                  </a:lnTo>
                  <a:lnTo>
                    <a:pt x="1858315" y="88439"/>
                  </a:lnTo>
                  <a:lnTo>
                    <a:pt x="1904523" y="85153"/>
                  </a:lnTo>
                  <a:lnTo>
                    <a:pt x="1950589" y="81581"/>
                  </a:lnTo>
                  <a:lnTo>
                    <a:pt x="1996439" y="77724"/>
                  </a:lnTo>
                  <a:lnTo>
                    <a:pt x="2043743" y="73735"/>
                  </a:lnTo>
                  <a:lnTo>
                    <a:pt x="2090832" y="69818"/>
                  </a:lnTo>
                  <a:lnTo>
                    <a:pt x="2137779" y="66043"/>
                  </a:lnTo>
                  <a:lnTo>
                    <a:pt x="2184654" y="62484"/>
                  </a:lnTo>
                  <a:lnTo>
                    <a:pt x="2232202" y="58741"/>
                  </a:lnTo>
                  <a:lnTo>
                    <a:pt x="2279751" y="54851"/>
                  </a:lnTo>
                  <a:lnTo>
                    <a:pt x="2327300" y="50852"/>
                  </a:lnTo>
                  <a:lnTo>
                    <a:pt x="2374849" y="46780"/>
                  </a:lnTo>
                  <a:lnTo>
                    <a:pt x="2422398" y="42672"/>
                  </a:lnTo>
                  <a:lnTo>
                    <a:pt x="2474214" y="38364"/>
                  </a:lnTo>
                  <a:lnTo>
                    <a:pt x="2526029" y="33866"/>
                  </a:lnTo>
                  <a:lnTo>
                    <a:pt x="2577845" y="29241"/>
                  </a:lnTo>
                  <a:lnTo>
                    <a:pt x="2629661" y="24553"/>
                  </a:lnTo>
                  <a:lnTo>
                    <a:pt x="2681477" y="19864"/>
                  </a:lnTo>
                  <a:lnTo>
                    <a:pt x="2733294" y="15239"/>
                  </a:lnTo>
                  <a:lnTo>
                    <a:pt x="2800350" y="8858"/>
                  </a:lnTo>
                  <a:lnTo>
                    <a:pt x="2867406" y="3047"/>
                  </a:lnTo>
                  <a:lnTo>
                    <a:pt x="2896266" y="2190"/>
                  </a:lnTo>
                  <a:lnTo>
                    <a:pt x="2910804" y="1869"/>
                  </a:lnTo>
                  <a:lnTo>
                    <a:pt x="2924556" y="761"/>
                  </a:lnTo>
                  <a:lnTo>
                    <a:pt x="2926080" y="761"/>
                  </a:lnTo>
                  <a:lnTo>
                    <a:pt x="2923794" y="0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341" name="Google Shape;341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522700" y="3048415"/>
              <a:ext cx="331520" cy="2350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297654" y="3059404"/>
              <a:ext cx="109778" cy="1925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3" name="Google Shape;343;p16"/>
            <p:cNvGrpSpPr/>
            <p:nvPr/>
          </p:nvGrpSpPr>
          <p:grpSpPr>
            <a:xfrm>
              <a:off x="4484369" y="3062452"/>
              <a:ext cx="255307" cy="198932"/>
              <a:chOff x="4484369" y="3062452"/>
              <a:chExt cx="255307" cy="198932"/>
            </a:xfrm>
          </p:grpSpPr>
          <p:sp>
            <p:nvSpPr>
              <p:cNvPr id="344" name="Google Shape;344;p16"/>
              <p:cNvSpPr/>
              <p:nvPr/>
            </p:nvSpPr>
            <p:spPr>
              <a:xfrm>
                <a:off x="4484369" y="3120390"/>
                <a:ext cx="58420" cy="6350"/>
              </a:xfrm>
              <a:custGeom>
                <a:rect b="b" l="l" r="r" t="t"/>
                <a:pathLst>
                  <a:path extrusionOk="0" h="6350" w="58420">
                    <a:moveTo>
                      <a:pt x="0" y="0"/>
                    </a:moveTo>
                    <a:lnTo>
                      <a:pt x="8905" y="1440"/>
                    </a:lnTo>
                    <a:lnTo>
                      <a:pt x="17526" y="2381"/>
                    </a:lnTo>
                    <a:lnTo>
                      <a:pt x="26146" y="2893"/>
                    </a:lnTo>
                    <a:lnTo>
                      <a:pt x="35052" y="3047"/>
                    </a:lnTo>
                    <a:lnTo>
                      <a:pt x="43434" y="3047"/>
                    </a:lnTo>
                    <a:lnTo>
                      <a:pt x="50292" y="1523"/>
                    </a:lnTo>
                    <a:lnTo>
                      <a:pt x="57912" y="609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4520945" y="3175254"/>
                <a:ext cx="58420" cy="18414"/>
              </a:xfrm>
              <a:custGeom>
                <a:rect b="b" l="l" r="r" t="t"/>
                <a:pathLst>
                  <a:path extrusionOk="0" h="18414" w="58420">
                    <a:moveTo>
                      <a:pt x="0" y="18287"/>
                    </a:moveTo>
                    <a:lnTo>
                      <a:pt x="48768" y="6095"/>
                    </a:lnTo>
                    <a:lnTo>
                      <a:pt x="54864" y="2285"/>
                    </a:lnTo>
                    <a:lnTo>
                      <a:pt x="57912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346" name="Google Shape;346;p1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624838" y="3062452"/>
                <a:ext cx="114838" cy="1989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7" name="Google Shape;347;p16"/>
            <p:cNvSpPr/>
            <p:nvPr/>
          </p:nvSpPr>
          <p:spPr>
            <a:xfrm>
              <a:off x="4962144" y="3137154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5093208" y="3127248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4571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4571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5209032" y="3119627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4571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4571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346953" y="3154679"/>
              <a:ext cx="31750" cy="68580"/>
            </a:xfrm>
            <a:custGeom>
              <a:rect b="b" l="l" r="r" t="t"/>
              <a:pathLst>
                <a:path extrusionOk="0" h="68580" w="31750">
                  <a:moveTo>
                    <a:pt x="15239" y="0"/>
                  </a:moveTo>
                  <a:lnTo>
                    <a:pt x="23098" y="4179"/>
                  </a:lnTo>
                  <a:lnTo>
                    <a:pt x="27812" y="7715"/>
                  </a:lnTo>
                  <a:lnTo>
                    <a:pt x="30241" y="12537"/>
                  </a:lnTo>
                  <a:lnTo>
                    <a:pt x="31241" y="20574"/>
                  </a:lnTo>
                  <a:lnTo>
                    <a:pt x="31218" y="28967"/>
                  </a:lnTo>
                  <a:lnTo>
                    <a:pt x="8393" y="65722"/>
                  </a:lnTo>
                  <a:lnTo>
                    <a:pt x="2285" y="68580"/>
                  </a:lnTo>
                  <a:lnTo>
                    <a:pt x="1523" y="68580"/>
                  </a:lnTo>
                  <a:lnTo>
                    <a:pt x="761" y="68580"/>
                  </a:lnTo>
                  <a:lnTo>
                    <a:pt x="0" y="6858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351" name="Google Shape;351;p1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415508" y="2963392"/>
              <a:ext cx="131114" cy="1288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1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924387" y="3332962"/>
              <a:ext cx="183823" cy="185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1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895646" y="4777714"/>
              <a:ext cx="292075" cy="196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16"/>
            <p:cNvSpPr/>
            <p:nvPr/>
          </p:nvSpPr>
          <p:spPr>
            <a:xfrm>
              <a:off x="5400294" y="4754879"/>
              <a:ext cx="132079" cy="231775"/>
            </a:xfrm>
            <a:custGeom>
              <a:rect b="b" l="l" r="r" t="t"/>
              <a:pathLst>
                <a:path extrusionOk="0" h="231775" w="132079">
                  <a:moveTo>
                    <a:pt x="14477" y="72389"/>
                  </a:moveTo>
                  <a:lnTo>
                    <a:pt x="5464" y="76557"/>
                  </a:lnTo>
                  <a:lnTo>
                    <a:pt x="1238" y="81152"/>
                  </a:lnTo>
                  <a:lnTo>
                    <a:pt x="11" y="88034"/>
                  </a:lnTo>
                  <a:lnTo>
                    <a:pt x="0" y="99059"/>
                  </a:lnTo>
                  <a:lnTo>
                    <a:pt x="107" y="109489"/>
                  </a:lnTo>
                  <a:lnTo>
                    <a:pt x="24169" y="141077"/>
                  </a:lnTo>
                  <a:lnTo>
                    <a:pt x="36194" y="142589"/>
                  </a:lnTo>
                  <a:lnTo>
                    <a:pt x="48220" y="140243"/>
                  </a:lnTo>
                  <a:lnTo>
                    <a:pt x="58673" y="134111"/>
                  </a:lnTo>
                  <a:lnTo>
                    <a:pt x="64305" y="126468"/>
                  </a:lnTo>
                  <a:lnTo>
                    <a:pt x="68294" y="116966"/>
                  </a:lnTo>
                  <a:lnTo>
                    <a:pt x="70139" y="106894"/>
                  </a:lnTo>
                  <a:lnTo>
                    <a:pt x="69341" y="97535"/>
                  </a:lnTo>
                  <a:lnTo>
                    <a:pt x="37337" y="71627"/>
                  </a:lnTo>
                  <a:lnTo>
                    <a:pt x="23812" y="68865"/>
                  </a:lnTo>
                  <a:lnTo>
                    <a:pt x="16763" y="69377"/>
                  </a:lnTo>
                  <a:lnTo>
                    <a:pt x="11429" y="72389"/>
                  </a:lnTo>
                  <a:lnTo>
                    <a:pt x="10667" y="75437"/>
                  </a:lnTo>
                  <a:lnTo>
                    <a:pt x="9905" y="76199"/>
                  </a:lnTo>
                  <a:lnTo>
                    <a:pt x="10667" y="78485"/>
                  </a:lnTo>
                  <a:lnTo>
                    <a:pt x="17002" y="80771"/>
                  </a:lnTo>
                  <a:lnTo>
                    <a:pt x="24193" y="81914"/>
                  </a:lnTo>
                  <a:lnTo>
                    <a:pt x="31670" y="81914"/>
                  </a:lnTo>
                  <a:lnTo>
                    <a:pt x="69615" y="62126"/>
                  </a:lnTo>
                  <a:lnTo>
                    <a:pt x="85975" y="31265"/>
                  </a:lnTo>
                  <a:lnTo>
                    <a:pt x="84581" y="23621"/>
                  </a:lnTo>
                  <a:lnTo>
                    <a:pt x="64769" y="761"/>
                  </a:lnTo>
                  <a:lnTo>
                    <a:pt x="64007" y="0"/>
                  </a:lnTo>
                  <a:lnTo>
                    <a:pt x="62483" y="0"/>
                  </a:lnTo>
                  <a:lnTo>
                    <a:pt x="61424" y="10406"/>
                  </a:lnTo>
                  <a:lnTo>
                    <a:pt x="66698" y="63174"/>
                  </a:lnTo>
                  <a:lnTo>
                    <a:pt x="74175" y="105989"/>
                  </a:lnTo>
                  <a:lnTo>
                    <a:pt x="78485" y="127253"/>
                  </a:lnTo>
                  <a:lnTo>
                    <a:pt x="81974" y="146339"/>
                  </a:lnTo>
                  <a:lnTo>
                    <a:pt x="90380" y="184796"/>
                  </a:lnTo>
                  <a:lnTo>
                    <a:pt x="108656" y="227992"/>
                  </a:lnTo>
                  <a:lnTo>
                    <a:pt x="116585" y="231647"/>
                  </a:lnTo>
                  <a:lnTo>
                    <a:pt x="124325" y="228266"/>
                  </a:lnTo>
                  <a:lnTo>
                    <a:pt x="128777" y="219455"/>
                  </a:lnTo>
                  <a:lnTo>
                    <a:pt x="130944" y="208930"/>
                  </a:lnTo>
                  <a:lnTo>
                    <a:pt x="131825" y="200405"/>
                  </a:lnTo>
                  <a:lnTo>
                    <a:pt x="131754" y="186475"/>
                  </a:lnTo>
                  <a:lnTo>
                    <a:pt x="113537" y="152399"/>
                  </a:lnTo>
                  <a:lnTo>
                    <a:pt x="88999" y="141148"/>
                  </a:lnTo>
                  <a:lnTo>
                    <a:pt x="80771" y="137159"/>
                  </a:lnTo>
                  <a:lnTo>
                    <a:pt x="78485" y="134111"/>
                  </a:lnTo>
                  <a:lnTo>
                    <a:pt x="77723" y="132587"/>
                  </a:lnTo>
                  <a:lnTo>
                    <a:pt x="78485" y="130301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355" name="Google Shape;355;p1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787459" y="4699990"/>
              <a:ext cx="201885" cy="1692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6" name="Google Shape;356;p16"/>
            <p:cNvGrpSpPr/>
            <p:nvPr/>
          </p:nvGrpSpPr>
          <p:grpSpPr>
            <a:xfrm>
              <a:off x="6320764" y="4604740"/>
              <a:ext cx="570255" cy="292761"/>
              <a:chOff x="6320764" y="4604740"/>
              <a:chExt cx="570255" cy="292761"/>
            </a:xfrm>
          </p:grpSpPr>
          <p:sp>
            <p:nvSpPr>
              <p:cNvPr id="357" name="Google Shape;357;p16"/>
              <p:cNvSpPr/>
              <p:nvPr/>
            </p:nvSpPr>
            <p:spPr>
              <a:xfrm>
                <a:off x="6322313" y="4642866"/>
                <a:ext cx="33020" cy="254635"/>
              </a:xfrm>
              <a:custGeom>
                <a:rect b="b" l="l" r="r" t="t"/>
                <a:pathLst>
                  <a:path extrusionOk="0" h="254635" w="33020">
                    <a:moveTo>
                      <a:pt x="0" y="0"/>
                    </a:moveTo>
                    <a:lnTo>
                      <a:pt x="4107" y="19871"/>
                    </a:lnTo>
                    <a:lnTo>
                      <a:pt x="8286" y="39528"/>
                    </a:lnTo>
                    <a:lnTo>
                      <a:pt x="12322" y="59043"/>
                    </a:lnTo>
                    <a:lnTo>
                      <a:pt x="20788" y="112335"/>
                    </a:lnTo>
                    <a:lnTo>
                      <a:pt x="26074" y="180605"/>
                    </a:lnTo>
                    <a:lnTo>
                      <a:pt x="27432" y="214884"/>
                    </a:lnTo>
                    <a:lnTo>
                      <a:pt x="27289" y="224397"/>
                    </a:lnTo>
                    <a:lnTo>
                      <a:pt x="27432" y="234981"/>
                    </a:lnTo>
                    <a:lnTo>
                      <a:pt x="28717" y="245423"/>
                    </a:lnTo>
                    <a:lnTo>
                      <a:pt x="32004" y="254508"/>
                    </a:lnTo>
                    <a:lnTo>
                      <a:pt x="32766" y="25450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358" name="Google Shape;358;p16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320764" y="4667986"/>
                <a:ext cx="179406" cy="1532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9" name="Google Shape;359;p16"/>
              <p:cNvSpPr/>
              <p:nvPr/>
            </p:nvSpPr>
            <p:spPr>
              <a:xfrm>
                <a:off x="6552437" y="4699254"/>
                <a:ext cx="5079" cy="74929"/>
              </a:xfrm>
              <a:custGeom>
                <a:rect b="b" l="l" r="r" t="t"/>
                <a:pathLst>
                  <a:path extrusionOk="0" h="74929" w="5079">
                    <a:moveTo>
                      <a:pt x="0" y="0"/>
                    </a:moveTo>
                    <a:lnTo>
                      <a:pt x="2000" y="9691"/>
                    </a:lnTo>
                    <a:lnTo>
                      <a:pt x="3429" y="18668"/>
                    </a:lnTo>
                    <a:lnTo>
                      <a:pt x="4286" y="27646"/>
                    </a:lnTo>
                    <a:lnTo>
                      <a:pt x="4572" y="37337"/>
                    </a:lnTo>
                    <a:lnTo>
                      <a:pt x="4560" y="45779"/>
                    </a:lnTo>
                    <a:lnTo>
                      <a:pt x="4476" y="54006"/>
                    </a:lnTo>
                    <a:lnTo>
                      <a:pt x="4250" y="62091"/>
                    </a:lnTo>
                    <a:lnTo>
                      <a:pt x="3810" y="70103"/>
                    </a:lnTo>
                    <a:lnTo>
                      <a:pt x="3810" y="73151"/>
                    </a:lnTo>
                    <a:lnTo>
                      <a:pt x="3810" y="74675"/>
                    </a:lnTo>
                    <a:lnTo>
                      <a:pt x="3810" y="7086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6499097" y="4623816"/>
                <a:ext cx="22859" cy="24129"/>
              </a:xfrm>
              <a:custGeom>
                <a:rect b="b" l="l" r="r" t="t"/>
                <a:pathLst>
                  <a:path extrusionOk="0" h="24129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3621"/>
                    </a:lnTo>
                    <a:lnTo>
                      <a:pt x="17526" y="23621"/>
                    </a:lnTo>
                    <a:lnTo>
                      <a:pt x="22860" y="18287"/>
                    </a:lnTo>
                    <a:lnTo>
                      <a:pt x="22860" y="12191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361" name="Google Shape;361;p16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6595739" y="4604740"/>
                <a:ext cx="244867" cy="1509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2" name="Google Shape;362;p16"/>
              <p:cNvSpPr/>
              <p:nvPr/>
            </p:nvSpPr>
            <p:spPr>
              <a:xfrm>
                <a:off x="6888479" y="4654296"/>
                <a:ext cx="2540" cy="19050"/>
              </a:xfrm>
              <a:custGeom>
                <a:rect b="b" l="l" r="r" t="t"/>
                <a:pathLst>
                  <a:path extrusionOk="0" h="19050" w="2540">
                    <a:moveTo>
                      <a:pt x="0" y="19050"/>
                    </a:moveTo>
                    <a:lnTo>
                      <a:pt x="761" y="12192"/>
                    </a:lnTo>
                    <a:lnTo>
                      <a:pt x="1523" y="6096"/>
                    </a:lnTo>
                    <a:lnTo>
                      <a:pt x="2285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sp>
          <p:nvSpPr>
            <p:cNvPr id="363" name="Google Shape;363;p16"/>
            <p:cNvSpPr/>
            <p:nvPr/>
          </p:nvSpPr>
          <p:spPr>
            <a:xfrm>
              <a:off x="4144517" y="5593079"/>
              <a:ext cx="29845" cy="38100"/>
            </a:xfrm>
            <a:custGeom>
              <a:rect b="b" l="l" r="r" t="t"/>
              <a:pathLst>
                <a:path extrusionOk="0" h="38100" w="29845">
                  <a:moveTo>
                    <a:pt x="10667" y="22098"/>
                  </a:moveTo>
                  <a:lnTo>
                    <a:pt x="9143" y="12954"/>
                  </a:lnTo>
                  <a:lnTo>
                    <a:pt x="8762" y="10096"/>
                  </a:lnTo>
                  <a:lnTo>
                    <a:pt x="8953" y="9239"/>
                  </a:lnTo>
                  <a:lnTo>
                    <a:pt x="9143" y="6096"/>
                  </a:lnTo>
                  <a:lnTo>
                    <a:pt x="11429" y="5334"/>
                  </a:lnTo>
                  <a:lnTo>
                    <a:pt x="16763" y="3810"/>
                  </a:lnTo>
                  <a:lnTo>
                    <a:pt x="19049" y="6096"/>
                  </a:lnTo>
                  <a:lnTo>
                    <a:pt x="23621" y="9906"/>
                  </a:lnTo>
                  <a:lnTo>
                    <a:pt x="22097" y="17526"/>
                  </a:lnTo>
                  <a:lnTo>
                    <a:pt x="22859" y="22860"/>
                  </a:lnTo>
                  <a:lnTo>
                    <a:pt x="22859" y="29718"/>
                  </a:lnTo>
                  <a:lnTo>
                    <a:pt x="21335" y="35814"/>
                  </a:lnTo>
                  <a:lnTo>
                    <a:pt x="13715" y="37338"/>
                  </a:lnTo>
                  <a:lnTo>
                    <a:pt x="6095" y="38100"/>
                  </a:lnTo>
                  <a:lnTo>
                    <a:pt x="4571" y="34290"/>
                  </a:lnTo>
                  <a:lnTo>
                    <a:pt x="3047" y="28194"/>
                  </a:lnTo>
                  <a:lnTo>
                    <a:pt x="761" y="21336"/>
                  </a:lnTo>
                  <a:lnTo>
                    <a:pt x="0" y="10668"/>
                  </a:lnTo>
                  <a:lnTo>
                    <a:pt x="4571" y="5334"/>
                  </a:lnTo>
                  <a:lnTo>
                    <a:pt x="9905" y="0"/>
                  </a:lnTo>
                  <a:lnTo>
                    <a:pt x="19811" y="762"/>
                  </a:lnTo>
                  <a:lnTo>
                    <a:pt x="24383" y="6096"/>
                  </a:lnTo>
                  <a:lnTo>
                    <a:pt x="28193" y="12192"/>
                  </a:lnTo>
                  <a:lnTo>
                    <a:pt x="29717" y="19812"/>
                  </a:lnTo>
                  <a:lnTo>
                    <a:pt x="28193" y="26670"/>
                  </a:lnTo>
                  <a:lnTo>
                    <a:pt x="27431" y="32766"/>
                  </a:lnTo>
                  <a:lnTo>
                    <a:pt x="24383" y="36576"/>
                  </a:lnTo>
                  <a:lnTo>
                    <a:pt x="19049" y="37338"/>
                  </a:lnTo>
                  <a:lnTo>
                    <a:pt x="13715" y="37338"/>
                  </a:lnTo>
                  <a:lnTo>
                    <a:pt x="11429" y="31242"/>
                  </a:lnTo>
                  <a:lnTo>
                    <a:pt x="10667" y="26670"/>
                  </a:lnTo>
                  <a:lnTo>
                    <a:pt x="10667" y="23622"/>
                  </a:lnTo>
                  <a:lnTo>
                    <a:pt x="10667" y="22860"/>
                  </a:lnTo>
                  <a:lnTo>
                    <a:pt x="10667" y="20574"/>
                  </a:lnTo>
                  <a:lnTo>
                    <a:pt x="16001" y="20574"/>
                  </a:lnTo>
                  <a:lnTo>
                    <a:pt x="17525" y="19812"/>
                  </a:lnTo>
                  <a:lnTo>
                    <a:pt x="22097" y="22860"/>
                  </a:lnTo>
                  <a:lnTo>
                    <a:pt x="25145" y="25146"/>
                  </a:lnTo>
                  <a:lnTo>
                    <a:pt x="25907" y="26670"/>
                  </a:lnTo>
                  <a:lnTo>
                    <a:pt x="28955" y="2743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364" name="Google Shape;364;p1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694650" y="5032222"/>
              <a:ext cx="444296" cy="17569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5" name="Google Shape;365;p16"/>
            <p:cNvGrpSpPr/>
            <p:nvPr/>
          </p:nvGrpSpPr>
          <p:grpSpPr>
            <a:xfrm>
              <a:off x="4766665" y="5449798"/>
              <a:ext cx="849299" cy="251510"/>
              <a:chOff x="4766665" y="5449798"/>
              <a:chExt cx="849299" cy="251510"/>
            </a:xfrm>
          </p:grpSpPr>
          <p:pic>
            <p:nvPicPr>
              <p:cNvPr id="366" name="Google Shape;366;p16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4766665" y="5459466"/>
                <a:ext cx="109397" cy="2418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7" name="Google Shape;367;p16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4896586" y="5503138"/>
                <a:ext cx="319328" cy="153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8" name="Google Shape;368;p16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244630" y="5493994"/>
                <a:ext cx="89395" cy="13949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9" name="Google Shape;369;p16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5353786" y="5449798"/>
                <a:ext cx="262178" cy="16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0" name="Google Shape;370;p1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969482" y="5369026"/>
              <a:ext cx="354380" cy="1806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16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492240" y="5354573"/>
              <a:ext cx="165379" cy="12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16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945604" y="5339308"/>
              <a:ext cx="374954" cy="19740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3" name="Google Shape;373;p16"/>
            <p:cNvGrpSpPr/>
            <p:nvPr/>
          </p:nvGrpSpPr>
          <p:grpSpPr>
            <a:xfrm>
              <a:off x="7537632" y="5257799"/>
              <a:ext cx="648152" cy="188467"/>
              <a:chOff x="7537632" y="5257799"/>
              <a:chExt cx="648152" cy="188467"/>
            </a:xfrm>
          </p:grpSpPr>
          <p:sp>
            <p:nvSpPr>
              <p:cNvPr id="374" name="Google Shape;374;p16"/>
              <p:cNvSpPr/>
              <p:nvPr/>
            </p:nvSpPr>
            <p:spPr>
              <a:xfrm>
                <a:off x="7537632" y="5276087"/>
                <a:ext cx="191770" cy="170179"/>
              </a:xfrm>
              <a:custGeom>
                <a:rect b="b" l="l" r="r" t="t"/>
                <a:pathLst>
                  <a:path extrusionOk="0" h="170179" w="191770">
                    <a:moveTo>
                      <a:pt x="51125" y="0"/>
                    </a:moveTo>
                    <a:lnTo>
                      <a:pt x="50934" y="21967"/>
                    </a:lnTo>
                    <a:lnTo>
                      <a:pt x="50744" y="44291"/>
                    </a:lnTo>
                    <a:lnTo>
                      <a:pt x="51125" y="66758"/>
                    </a:lnTo>
                    <a:lnTo>
                      <a:pt x="55602" y="112871"/>
                    </a:lnTo>
                    <a:lnTo>
                      <a:pt x="60269" y="137159"/>
                    </a:lnTo>
                    <a:lnTo>
                      <a:pt x="61031" y="141731"/>
                    </a:lnTo>
                    <a:lnTo>
                      <a:pt x="62555" y="146303"/>
                    </a:lnTo>
                    <a:lnTo>
                      <a:pt x="63317" y="150875"/>
                    </a:lnTo>
                    <a:lnTo>
                      <a:pt x="58173" y="143315"/>
                    </a:lnTo>
                    <a:lnTo>
                      <a:pt x="53030" y="135540"/>
                    </a:lnTo>
                    <a:lnTo>
                      <a:pt x="47886" y="127623"/>
                    </a:lnTo>
                    <a:lnTo>
                      <a:pt x="42743" y="119633"/>
                    </a:lnTo>
                    <a:lnTo>
                      <a:pt x="37028" y="111204"/>
                    </a:lnTo>
                    <a:lnTo>
                      <a:pt x="0" y="123741"/>
                    </a:lnTo>
                    <a:lnTo>
                      <a:pt x="452" y="135540"/>
                    </a:lnTo>
                    <a:lnTo>
                      <a:pt x="31503" y="168401"/>
                    </a:lnTo>
                    <a:lnTo>
                      <a:pt x="44791" y="169925"/>
                    </a:lnTo>
                    <a:lnTo>
                      <a:pt x="57221" y="169163"/>
                    </a:lnTo>
                    <a:lnTo>
                      <a:pt x="105441" y="147839"/>
                    </a:lnTo>
                    <a:lnTo>
                      <a:pt x="139993" y="114204"/>
                    </a:lnTo>
                    <a:lnTo>
                      <a:pt x="153697" y="77116"/>
                    </a:lnTo>
                    <a:lnTo>
                      <a:pt x="153138" y="69056"/>
                    </a:lnTo>
                    <a:lnTo>
                      <a:pt x="149578" y="62853"/>
                    </a:lnTo>
                    <a:lnTo>
                      <a:pt x="141803" y="59435"/>
                    </a:lnTo>
                    <a:lnTo>
                      <a:pt x="130754" y="60686"/>
                    </a:lnTo>
                    <a:lnTo>
                      <a:pt x="101655" y="93487"/>
                    </a:lnTo>
                    <a:lnTo>
                      <a:pt x="100607" y="132873"/>
                    </a:lnTo>
                    <a:lnTo>
                      <a:pt x="143708" y="127253"/>
                    </a:lnTo>
                    <a:lnTo>
                      <a:pt x="153340" y="88058"/>
                    </a:lnTo>
                    <a:lnTo>
                      <a:pt x="153233" y="81533"/>
                    </a:lnTo>
                    <a:lnTo>
                      <a:pt x="153995" y="89915"/>
                    </a:lnTo>
                    <a:lnTo>
                      <a:pt x="157043" y="96773"/>
                    </a:lnTo>
                    <a:lnTo>
                      <a:pt x="160091" y="104393"/>
                    </a:lnTo>
                    <a:lnTo>
                      <a:pt x="164580" y="114264"/>
                    </a:lnTo>
                    <a:lnTo>
                      <a:pt x="170283" y="125063"/>
                    </a:lnTo>
                    <a:lnTo>
                      <a:pt x="177557" y="134290"/>
                    </a:lnTo>
                    <a:lnTo>
                      <a:pt x="186761" y="139445"/>
                    </a:lnTo>
                    <a:lnTo>
                      <a:pt x="188285" y="139445"/>
                    </a:lnTo>
                    <a:lnTo>
                      <a:pt x="189809" y="139445"/>
                    </a:lnTo>
                    <a:lnTo>
                      <a:pt x="191333" y="13944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7742681" y="5288279"/>
                <a:ext cx="24765" cy="121920"/>
              </a:xfrm>
              <a:custGeom>
                <a:rect b="b" l="l" r="r" t="t"/>
                <a:pathLst>
                  <a:path extrusionOk="0" h="121920" w="24765">
                    <a:moveTo>
                      <a:pt x="6096" y="12954"/>
                    </a:moveTo>
                    <a:lnTo>
                      <a:pt x="2286" y="3810"/>
                    </a:lnTo>
                    <a:lnTo>
                      <a:pt x="4572" y="1524"/>
                    </a:lnTo>
                    <a:lnTo>
                      <a:pt x="0" y="0"/>
                    </a:lnTo>
                    <a:lnTo>
                      <a:pt x="3500" y="42672"/>
                    </a:lnTo>
                    <a:lnTo>
                      <a:pt x="11430" y="83820"/>
                    </a:lnTo>
                    <a:lnTo>
                      <a:pt x="20216" y="112752"/>
                    </a:lnTo>
                    <a:lnTo>
                      <a:pt x="24384" y="12192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7742491" y="5334761"/>
                <a:ext cx="62865" cy="26035"/>
              </a:xfrm>
              <a:custGeom>
                <a:rect b="b" l="l" r="r" t="t"/>
                <a:pathLst>
                  <a:path extrusionOk="0" h="26035" w="62865">
                    <a:moveTo>
                      <a:pt x="952" y="25907"/>
                    </a:moveTo>
                    <a:lnTo>
                      <a:pt x="32456" y="1607"/>
                    </a:lnTo>
                    <a:lnTo>
                      <a:pt x="52506" y="154"/>
                    </a:lnTo>
                    <a:lnTo>
                      <a:pt x="62674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7808106" y="5312663"/>
                <a:ext cx="85725" cy="100329"/>
              </a:xfrm>
              <a:custGeom>
                <a:rect b="b" l="l" r="r" t="t"/>
                <a:pathLst>
                  <a:path extrusionOk="0" h="100329" w="85725">
                    <a:moveTo>
                      <a:pt x="58019" y="39623"/>
                    </a:moveTo>
                    <a:lnTo>
                      <a:pt x="35921" y="6857"/>
                    </a:lnTo>
                    <a:lnTo>
                      <a:pt x="32111" y="0"/>
                    </a:lnTo>
                    <a:lnTo>
                      <a:pt x="5679" y="39695"/>
                    </a:lnTo>
                    <a:lnTo>
                      <a:pt x="107" y="78485"/>
                    </a:lnTo>
                    <a:lnTo>
                      <a:pt x="0" y="86748"/>
                    </a:lnTo>
                    <a:lnTo>
                      <a:pt x="1535" y="93154"/>
                    </a:lnTo>
                    <a:lnTo>
                      <a:pt x="5786" y="97559"/>
                    </a:lnTo>
                    <a:lnTo>
                      <a:pt x="13823" y="99821"/>
                    </a:lnTo>
                    <a:lnTo>
                      <a:pt x="22717" y="98309"/>
                    </a:lnTo>
                    <a:lnTo>
                      <a:pt x="46589" y="60578"/>
                    </a:lnTo>
                    <a:lnTo>
                      <a:pt x="47351" y="42671"/>
                    </a:lnTo>
                    <a:lnTo>
                      <a:pt x="47351" y="38099"/>
                    </a:lnTo>
                    <a:lnTo>
                      <a:pt x="47351" y="34289"/>
                    </a:lnTo>
                    <a:lnTo>
                      <a:pt x="47351" y="30479"/>
                    </a:lnTo>
                    <a:lnTo>
                      <a:pt x="46589" y="34289"/>
                    </a:lnTo>
                    <a:lnTo>
                      <a:pt x="45827" y="41909"/>
                    </a:lnTo>
                    <a:lnTo>
                      <a:pt x="73259" y="73151"/>
                    </a:lnTo>
                    <a:lnTo>
                      <a:pt x="77069" y="73913"/>
                    </a:lnTo>
                    <a:lnTo>
                      <a:pt x="80879" y="75437"/>
                    </a:lnTo>
                    <a:lnTo>
                      <a:pt x="85451" y="7696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7935467" y="5289803"/>
                <a:ext cx="55879" cy="97154"/>
              </a:xfrm>
              <a:custGeom>
                <a:rect b="b" l="l" r="r" t="t"/>
                <a:pathLst>
                  <a:path extrusionOk="0" h="97154" w="55879">
                    <a:moveTo>
                      <a:pt x="36575" y="19812"/>
                    </a:moveTo>
                    <a:lnTo>
                      <a:pt x="33349" y="13716"/>
                    </a:lnTo>
                    <a:lnTo>
                      <a:pt x="29051" y="6477"/>
                    </a:lnTo>
                    <a:lnTo>
                      <a:pt x="23181" y="952"/>
                    </a:lnTo>
                    <a:lnTo>
                      <a:pt x="15239" y="0"/>
                    </a:lnTo>
                    <a:lnTo>
                      <a:pt x="6095" y="2286"/>
                    </a:lnTo>
                    <a:lnTo>
                      <a:pt x="6857" y="15240"/>
                    </a:lnTo>
                    <a:lnTo>
                      <a:pt x="6095" y="22860"/>
                    </a:lnTo>
                    <a:lnTo>
                      <a:pt x="33004" y="58459"/>
                    </a:lnTo>
                    <a:lnTo>
                      <a:pt x="40957" y="62674"/>
                    </a:lnTo>
                    <a:lnTo>
                      <a:pt x="48625" y="67175"/>
                    </a:lnTo>
                    <a:lnTo>
                      <a:pt x="54863" y="72390"/>
                    </a:lnTo>
                    <a:lnTo>
                      <a:pt x="54863" y="73914"/>
                    </a:lnTo>
                    <a:lnTo>
                      <a:pt x="55625" y="74676"/>
                    </a:lnTo>
                    <a:lnTo>
                      <a:pt x="55625" y="75438"/>
                    </a:lnTo>
                    <a:lnTo>
                      <a:pt x="51482" y="81248"/>
                    </a:lnTo>
                    <a:lnTo>
                      <a:pt x="45338" y="85344"/>
                    </a:lnTo>
                    <a:lnTo>
                      <a:pt x="38052" y="88296"/>
                    </a:lnTo>
                    <a:lnTo>
                      <a:pt x="30479" y="90678"/>
                    </a:lnTo>
                    <a:lnTo>
                      <a:pt x="24110" y="92975"/>
                    </a:lnTo>
                    <a:lnTo>
                      <a:pt x="13239" y="95916"/>
                    </a:lnTo>
                    <a:lnTo>
                      <a:pt x="3369" y="97000"/>
                    </a:lnTo>
                    <a:lnTo>
                      <a:pt x="0" y="93726"/>
                    </a:lnTo>
                    <a:lnTo>
                      <a:pt x="761" y="91440"/>
                    </a:lnTo>
                    <a:lnTo>
                      <a:pt x="1523" y="89154"/>
                    </a:lnTo>
                    <a:lnTo>
                      <a:pt x="2285" y="8686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8029955" y="5301995"/>
                <a:ext cx="53340" cy="81279"/>
              </a:xfrm>
              <a:custGeom>
                <a:rect b="b" l="l" r="r" t="t"/>
                <a:pathLst>
                  <a:path extrusionOk="0" h="81279" w="53340">
                    <a:moveTo>
                      <a:pt x="0" y="0"/>
                    </a:moveTo>
                    <a:lnTo>
                      <a:pt x="2881" y="10477"/>
                    </a:lnTo>
                    <a:lnTo>
                      <a:pt x="4762" y="19812"/>
                    </a:lnTo>
                    <a:lnTo>
                      <a:pt x="5786" y="29146"/>
                    </a:lnTo>
                    <a:lnTo>
                      <a:pt x="6096" y="39624"/>
                    </a:lnTo>
                    <a:lnTo>
                      <a:pt x="5214" y="47291"/>
                    </a:lnTo>
                    <a:lnTo>
                      <a:pt x="4191" y="55244"/>
                    </a:lnTo>
                    <a:lnTo>
                      <a:pt x="3738" y="63198"/>
                    </a:lnTo>
                    <a:lnTo>
                      <a:pt x="4572" y="70866"/>
                    </a:lnTo>
                    <a:lnTo>
                      <a:pt x="6096" y="80772"/>
                    </a:lnTo>
                    <a:lnTo>
                      <a:pt x="15240" y="80772"/>
                    </a:lnTo>
                    <a:lnTo>
                      <a:pt x="22860" y="80010"/>
                    </a:lnTo>
                    <a:lnTo>
                      <a:pt x="32551" y="77664"/>
                    </a:lnTo>
                    <a:lnTo>
                      <a:pt x="40386" y="73247"/>
                    </a:lnTo>
                    <a:lnTo>
                      <a:pt x="47077" y="67258"/>
                    </a:lnTo>
                    <a:lnTo>
                      <a:pt x="53340" y="6019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8042147" y="5289803"/>
                <a:ext cx="53340" cy="52704"/>
              </a:xfrm>
              <a:custGeom>
                <a:rect b="b" l="l" r="r" t="t"/>
                <a:pathLst>
                  <a:path extrusionOk="0" h="52704" w="53340">
                    <a:moveTo>
                      <a:pt x="0" y="42672"/>
                    </a:moveTo>
                    <a:lnTo>
                      <a:pt x="10001" y="49351"/>
                    </a:lnTo>
                    <a:lnTo>
                      <a:pt x="17716" y="52101"/>
                    </a:lnTo>
                    <a:lnTo>
                      <a:pt x="25717" y="50708"/>
                    </a:lnTo>
                    <a:lnTo>
                      <a:pt x="53340" y="22860"/>
                    </a:lnTo>
                    <a:lnTo>
                      <a:pt x="51506" y="15609"/>
                    </a:lnTo>
                    <a:lnTo>
                      <a:pt x="10679" y="178"/>
                    </a:lnTo>
                    <a:lnTo>
                      <a:pt x="3047" y="0"/>
                    </a:lnTo>
                    <a:lnTo>
                      <a:pt x="2285" y="0"/>
                    </a:lnTo>
                    <a:lnTo>
                      <a:pt x="1523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8150351" y="5257799"/>
                <a:ext cx="12700" cy="106045"/>
              </a:xfrm>
              <a:custGeom>
                <a:rect b="b" l="l" r="r" t="t"/>
                <a:pathLst>
                  <a:path extrusionOk="0" h="106045" w="12700">
                    <a:moveTo>
                      <a:pt x="0" y="0"/>
                    </a:moveTo>
                    <a:lnTo>
                      <a:pt x="2274" y="10870"/>
                    </a:lnTo>
                    <a:lnTo>
                      <a:pt x="4476" y="21812"/>
                    </a:lnTo>
                    <a:lnTo>
                      <a:pt x="6536" y="32896"/>
                    </a:lnTo>
                    <a:lnTo>
                      <a:pt x="8382" y="44196"/>
                    </a:lnTo>
                    <a:lnTo>
                      <a:pt x="10144" y="53911"/>
                    </a:lnTo>
                    <a:lnTo>
                      <a:pt x="11049" y="63627"/>
                    </a:lnTo>
                    <a:lnTo>
                      <a:pt x="11382" y="73342"/>
                    </a:lnTo>
                    <a:lnTo>
                      <a:pt x="11430" y="83058"/>
                    </a:lnTo>
                    <a:lnTo>
                      <a:pt x="12192" y="91440"/>
                    </a:lnTo>
                    <a:lnTo>
                      <a:pt x="11430" y="98298"/>
                    </a:lnTo>
                    <a:lnTo>
                      <a:pt x="9906" y="10591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8122919" y="5303519"/>
                <a:ext cx="62865" cy="13970"/>
              </a:xfrm>
              <a:custGeom>
                <a:rect b="b" l="l" r="r" t="t"/>
                <a:pathLst>
                  <a:path extrusionOk="0" h="13970" w="62865">
                    <a:moveTo>
                      <a:pt x="0" y="13716"/>
                    </a:moveTo>
                    <a:lnTo>
                      <a:pt x="13704" y="10548"/>
                    </a:lnTo>
                    <a:lnTo>
                      <a:pt x="27336" y="8382"/>
                    </a:lnTo>
                    <a:lnTo>
                      <a:pt x="40826" y="6215"/>
                    </a:lnTo>
                    <a:lnTo>
                      <a:pt x="54102" y="3048"/>
                    </a:lnTo>
                    <a:lnTo>
                      <a:pt x="57150" y="2286"/>
                    </a:lnTo>
                    <a:lnTo>
                      <a:pt x="59436" y="1524"/>
                    </a:lnTo>
                    <a:lnTo>
                      <a:pt x="62484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383" name="Google Shape;383;p16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8479927" y="5172430"/>
              <a:ext cx="280812" cy="1631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16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8935186" y="5116804"/>
              <a:ext cx="410006" cy="157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16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4954212" y="5916714"/>
              <a:ext cx="122256" cy="12425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6" name="Google Shape;386;p16"/>
            <p:cNvGrpSpPr/>
            <p:nvPr/>
          </p:nvGrpSpPr>
          <p:grpSpPr>
            <a:xfrm>
              <a:off x="5221198" y="5855182"/>
              <a:ext cx="670610" cy="235508"/>
              <a:chOff x="5221198" y="5855182"/>
              <a:chExt cx="670610" cy="235508"/>
            </a:xfrm>
          </p:grpSpPr>
          <p:pic>
            <p:nvPicPr>
              <p:cNvPr id="387" name="Google Shape;387;p16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5221198" y="5876875"/>
                <a:ext cx="284276" cy="2138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8" name="Google Shape;388;p16"/>
              <p:cNvSpPr/>
              <p:nvPr/>
            </p:nvSpPr>
            <p:spPr>
              <a:xfrm>
                <a:off x="5489829" y="5859779"/>
                <a:ext cx="313054" cy="143510"/>
              </a:xfrm>
              <a:custGeom>
                <a:rect b="b" l="l" r="r" t="t"/>
                <a:pathLst>
                  <a:path extrusionOk="0" h="143510" w="313054">
                    <a:moveTo>
                      <a:pt x="37718" y="0"/>
                    </a:moveTo>
                    <a:lnTo>
                      <a:pt x="45862" y="42326"/>
                    </a:lnTo>
                    <a:lnTo>
                      <a:pt x="53780" y="68949"/>
                    </a:lnTo>
                    <a:lnTo>
                      <a:pt x="57435" y="81438"/>
                    </a:lnTo>
                    <a:lnTo>
                      <a:pt x="60948" y="93785"/>
                    </a:lnTo>
                    <a:lnTo>
                      <a:pt x="64388" y="105917"/>
                    </a:lnTo>
                    <a:lnTo>
                      <a:pt x="65912" y="115061"/>
                    </a:lnTo>
                    <a:lnTo>
                      <a:pt x="67436" y="121919"/>
                    </a:lnTo>
                    <a:lnTo>
                      <a:pt x="73532" y="128015"/>
                    </a:lnTo>
                    <a:lnTo>
                      <a:pt x="74294" y="128015"/>
                    </a:lnTo>
                    <a:lnTo>
                      <a:pt x="75056" y="128015"/>
                    </a:lnTo>
                    <a:lnTo>
                      <a:pt x="75997" y="118550"/>
                    </a:lnTo>
                    <a:lnTo>
                      <a:pt x="76295" y="109442"/>
                    </a:lnTo>
                    <a:lnTo>
                      <a:pt x="62388" y="73342"/>
                    </a:lnTo>
                    <a:lnTo>
                      <a:pt x="43814" y="63245"/>
                    </a:lnTo>
                    <a:lnTo>
                      <a:pt x="32206" y="63924"/>
                    </a:lnTo>
                    <a:lnTo>
                      <a:pt x="2690" y="96000"/>
                    </a:lnTo>
                    <a:lnTo>
                      <a:pt x="0" y="107537"/>
                    </a:lnTo>
                    <a:lnTo>
                      <a:pt x="166" y="119217"/>
                    </a:lnTo>
                    <a:lnTo>
                      <a:pt x="4190" y="129539"/>
                    </a:lnTo>
                    <a:lnTo>
                      <a:pt x="12834" y="137564"/>
                    </a:lnTo>
                    <a:lnTo>
                      <a:pt x="24764" y="141731"/>
                    </a:lnTo>
                    <a:lnTo>
                      <a:pt x="37838" y="143041"/>
                    </a:lnTo>
                    <a:lnTo>
                      <a:pt x="49910" y="142493"/>
                    </a:lnTo>
                    <a:lnTo>
                      <a:pt x="91380" y="123741"/>
                    </a:lnTo>
                    <a:lnTo>
                      <a:pt x="118395" y="93344"/>
                    </a:lnTo>
                    <a:lnTo>
                      <a:pt x="123824" y="68579"/>
                    </a:lnTo>
                    <a:lnTo>
                      <a:pt x="124586" y="64769"/>
                    </a:lnTo>
                    <a:lnTo>
                      <a:pt x="123824" y="61721"/>
                    </a:lnTo>
                    <a:lnTo>
                      <a:pt x="123824" y="57911"/>
                    </a:lnTo>
                    <a:lnTo>
                      <a:pt x="123824" y="65531"/>
                    </a:lnTo>
                    <a:lnTo>
                      <a:pt x="123824" y="73913"/>
                    </a:lnTo>
                    <a:lnTo>
                      <a:pt x="124586" y="81533"/>
                    </a:lnTo>
                    <a:lnTo>
                      <a:pt x="142136" y="123193"/>
                    </a:lnTo>
                    <a:lnTo>
                      <a:pt x="156281" y="128599"/>
                    </a:lnTo>
                    <a:lnTo>
                      <a:pt x="164210" y="128015"/>
                    </a:lnTo>
                    <a:lnTo>
                      <a:pt x="200024" y="95249"/>
                    </a:lnTo>
                    <a:lnTo>
                      <a:pt x="209168" y="54101"/>
                    </a:lnTo>
                    <a:lnTo>
                      <a:pt x="196738" y="41028"/>
                    </a:lnTo>
                    <a:lnTo>
                      <a:pt x="190118" y="41909"/>
                    </a:lnTo>
                    <a:lnTo>
                      <a:pt x="178808" y="79998"/>
                    </a:lnTo>
                    <a:lnTo>
                      <a:pt x="213740" y="103155"/>
                    </a:lnTo>
                    <a:lnTo>
                      <a:pt x="250697" y="90392"/>
                    </a:lnTo>
                    <a:lnTo>
                      <a:pt x="261746" y="68579"/>
                    </a:lnTo>
                    <a:lnTo>
                      <a:pt x="260984" y="61721"/>
                    </a:lnTo>
                    <a:lnTo>
                      <a:pt x="257174" y="55625"/>
                    </a:lnTo>
                    <a:lnTo>
                      <a:pt x="254888" y="51815"/>
                    </a:lnTo>
                    <a:lnTo>
                      <a:pt x="256412" y="55625"/>
                    </a:lnTo>
                    <a:lnTo>
                      <a:pt x="254126" y="54101"/>
                    </a:lnTo>
                    <a:lnTo>
                      <a:pt x="253686" y="60959"/>
                    </a:lnTo>
                    <a:lnTo>
                      <a:pt x="253460" y="67817"/>
                    </a:lnTo>
                    <a:lnTo>
                      <a:pt x="253376" y="74675"/>
                    </a:lnTo>
                    <a:lnTo>
                      <a:pt x="253364" y="81533"/>
                    </a:lnTo>
                    <a:lnTo>
                      <a:pt x="253638" y="89534"/>
                    </a:lnTo>
                    <a:lnTo>
                      <a:pt x="254412" y="97535"/>
                    </a:lnTo>
                    <a:lnTo>
                      <a:pt x="255615" y="105536"/>
                    </a:lnTo>
                    <a:lnTo>
                      <a:pt x="257174" y="113537"/>
                    </a:lnTo>
                    <a:lnTo>
                      <a:pt x="258698" y="116585"/>
                    </a:lnTo>
                    <a:lnTo>
                      <a:pt x="258698" y="117347"/>
                    </a:lnTo>
                    <a:lnTo>
                      <a:pt x="259460" y="118871"/>
                    </a:lnTo>
                    <a:lnTo>
                      <a:pt x="259460" y="113537"/>
                    </a:lnTo>
                    <a:lnTo>
                      <a:pt x="258698" y="108203"/>
                    </a:lnTo>
                    <a:lnTo>
                      <a:pt x="257174" y="101345"/>
                    </a:lnTo>
                    <a:lnTo>
                      <a:pt x="254936" y="91166"/>
                    </a:lnTo>
                    <a:lnTo>
                      <a:pt x="252983" y="81057"/>
                    </a:lnTo>
                    <a:lnTo>
                      <a:pt x="251602" y="70806"/>
                    </a:lnTo>
                    <a:lnTo>
                      <a:pt x="251078" y="60197"/>
                    </a:lnTo>
                    <a:lnTo>
                      <a:pt x="251078" y="52196"/>
                    </a:lnTo>
                    <a:lnTo>
                      <a:pt x="252793" y="44767"/>
                    </a:lnTo>
                    <a:lnTo>
                      <a:pt x="257079" y="38766"/>
                    </a:lnTo>
                    <a:lnTo>
                      <a:pt x="264794" y="35051"/>
                    </a:lnTo>
                    <a:lnTo>
                      <a:pt x="272510" y="33992"/>
                    </a:lnTo>
                    <a:lnTo>
                      <a:pt x="279653" y="35147"/>
                    </a:lnTo>
                    <a:lnTo>
                      <a:pt x="306050" y="64317"/>
                    </a:lnTo>
                    <a:lnTo>
                      <a:pt x="309181" y="86391"/>
                    </a:lnTo>
                    <a:lnTo>
                      <a:pt x="309514" y="93499"/>
                    </a:lnTo>
                    <a:lnTo>
                      <a:pt x="311276" y="99821"/>
                    </a:lnTo>
                    <a:lnTo>
                      <a:pt x="312038" y="99821"/>
                    </a:lnTo>
                    <a:lnTo>
                      <a:pt x="312800" y="9982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389" name="Google Shape;389;p16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5806414" y="5855182"/>
                <a:ext cx="85394" cy="1166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0" name="Google Shape;390;p16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5993866" y="5790412"/>
              <a:ext cx="324519" cy="207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16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6507454" y="5769076"/>
              <a:ext cx="393242" cy="1524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2" name="Google Shape;392;p16"/>
            <p:cNvGrpSpPr/>
            <p:nvPr/>
          </p:nvGrpSpPr>
          <p:grpSpPr>
            <a:xfrm>
              <a:off x="7096506" y="5726429"/>
              <a:ext cx="149478" cy="136905"/>
              <a:chOff x="7096506" y="5726429"/>
              <a:chExt cx="149478" cy="136905"/>
            </a:xfrm>
          </p:grpSpPr>
          <p:sp>
            <p:nvSpPr>
              <p:cNvPr id="393" name="Google Shape;393;p16"/>
              <p:cNvSpPr/>
              <p:nvPr/>
            </p:nvSpPr>
            <p:spPr>
              <a:xfrm>
                <a:off x="7107174" y="5782055"/>
                <a:ext cx="44450" cy="81279"/>
              </a:xfrm>
              <a:custGeom>
                <a:rect b="b" l="l" r="r" t="t"/>
                <a:pathLst>
                  <a:path extrusionOk="0" h="81279" w="44450">
                    <a:moveTo>
                      <a:pt x="0" y="0"/>
                    </a:moveTo>
                    <a:lnTo>
                      <a:pt x="2321" y="11644"/>
                    </a:lnTo>
                    <a:lnTo>
                      <a:pt x="3714" y="22860"/>
                    </a:lnTo>
                    <a:lnTo>
                      <a:pt x="4393" y="34075"/>
                    </a:lnTo>
                    <a:lnTo>
                      <a:pt x="4572" y="45720"/>
                    </a:lnTo>
                    <a:lnTo>
                      <a:pt x="4298" y="53506"/>
                    </a:lnTo>
                    <a:lnTo>
                      <a:pt x="4095" y="62293"/>
                    </a:lnTo>
                    <a:lnTo>
                      <a:pt x="4893" y="70794"/>
                    </a:lnTo>
                    <a:lnTo>
                      <a:pt x="7620" y="77724"/>
                    </a:lnTo>
                    <a:lnTo>
                      <a:pt x="12477" y="81200"/>
                    </a:lnTo>
                    <a:lnTo>
                      <a:pt x="19050" y="80391"/>
                    </a:lnTo>
                    <a:lnTo>
                      <a:pt x="25622" y="77295"/>
                    </a:lnTo>
                    <a:lnTo>
                      <a:pt x="30480" y="73914"/>
                    </a:lnTo>
                    <a:lnTo>
                      <a:pt x="38100" y="66293"/>
                    </a:lnTo>
                    <a:lnTo>
                      <a:pt x="41148" y="63245"/>
                    </a:lnTo>
                    <a:lnTo>
                      <a:pt x="44196" y="5638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>
                <a:off x="7096506" y="5726429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4"/>
                    </a:moveTo>
                    <a:lnTo>
                      <a:pt x="0" y="17526"/>
                    </a:lnTo>
                    <a:lnTo>
                      <a:pt x="5333" y="22860"/>
                    </a:lnTo>
                    <a:lnTo>
                      <a:pt x="18287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>
                <a:off x="7184136" y="5759195"/>
                <a:ext cx="36195" cy="98425"/>
              </a:xfrm>
              <a:custGeom>
                <a:rect b="b" l="l" r="r" t="t"/>
                <a:pathLst>
                  <a:path extrusionOk="0" h="98425" w="36195">
                    <a:moveTo>
                      <a:pt x="3048" y="0"/>
                    </a:moveTo>
                    <a:lnTo>
                      <a:pt x="1726" y="9917"/>
                    </a:lnTo>
                    <a:lnTo>
                      <a:pt x="1047" y="19335"/>
                    </a:lnTo>
                    <a:lnTo>
                      <a:pt x="797" y="28610"/>
                    </a:lnTo>
                    <a:lnTo>
                      <a:pt x="762" y="38099"/>
                    </a:lnTo>
                    <a:lnTo>
                      <a:pt x="452" y="49184"/>
                    </a:lnTo>
                    <a:lnTo>
                      <a:pt x="0" y="60483"/>
                    </a:lnTo>
                    <a:lnTo>
                      <a:pt x="119" y="71639"/>
                    </a:lnTo>
                    <a:lnTo>
                      <a:pt x="1524" y="82295"/>
                    </a:lnTo>
                    <a:lnTo>
                      <a:pt x="3810" y="89915"/>
                    </a:lnTo>
                    <a:lnTo>
                      <a:pt x="6096" y="97535"/>
                    </a:lnTo>
                    <a:lnTo>
                      <a:pt x="14478" y="98297"/>
                    </a:lnTo>
                    <a:lnTo>
                      <a:pt x="21883" y="97738"/>
                    </a:lnTo>
                    <a:lnTo>
                      <a:pt x="27432" y="94392"/>
                    </a:lnTo>
                    <a:lnTo>
                      <a:pt x="31837" y="89189"/>
                    </a:lnTo>
                    <a:lnTo>
                      <a:pt x="35814" y="8305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>
                <a:off x="7162800" y="5795771"/>
                <a:ext cx="83184" cy="13970"/>
              </a:xfrm>
              <a:custGeom>
                <a:rect b="b" l="l" r="r" t="t"/>
                <a:pathLst>
                  <a:path extrusionOk="0" h="13970" w="83184">
                    <a:moveTo>
                      <a:pt x="0" y="13715"/>
                    </a:moveTo>
                    <a:lnTo>
                      <a:pt x="16871" y="13168"/>
                    </a:lnTo>
                    <a:lnTo>
                      <a:pt x="32670" y="11620"/>
                    </a:lnTo>
                    <a:lnTo>
                      <a:pt x="48327" y="9215"/>
                    </a:lnTo>
                    <a:lnTo>
                      <a:pt x="64769" y="6095"/>
                    </a:lnTo>
                    <a:lnTo>
                      <a:pt x="73152" y="4571"/>
                    </a:lnTo>
                    <a:lnTo>
                      <a:pt x="78486" y="5333"/>
                    </a:lnTo>
                    <a:lnTo>
                      <a:pt x="8305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397" name="Google Shape;397;p16"/>
            <p:cNvGrpSpPr/>
            <p:nvPr/>
          </p:nvGrpSpPr>
          <p:grpSpPr>
            <a:xfrm>
              <a:off x="7510367" y="5710832"/>
              <a:ext cx="294823" cy="499745"/>
              <a:chOff x="7510367" y="5710832"/>
              <a:chExt cx="294823" cy="499745"/>
            </a:xfrm>
          </p:grpSpPr>
          <p:sp>
            <p:nvSpPr>
              <p:cNvPr id="398" name="Google Shape;398;p16"/>
              <p:cNvSpPr/>
              <p:nvPr/>
            </p:nvSpPr>
            <p:spPr>
              <a:xfrm>
                <a:off x="7510367" y="5710832"/>
                <a:ext cx="201295" cy="499745"/>
              </a:xfrm>
              <a:custGeom>
                <a:rect b="b" l="l" r="r" t="t"/>
                <a:pathLst>
                  <a:path extrusionOk="0" h="499745" w="201295">
                    <a:moveTo>
                      <a:pt x="201072" y="7215"/>
                    </a:moveTo>
                    <a:lnTo>
                      <a:pt x="163246" y="678"/>
                    </a:lnTo>
                    <a:lnTo>
                      <a:pt x="130016" y="0"/>
                    </a:lnTo>
                    <a:lnTo>
                      <a:pt x="110013" y="357"/>
                    </a:lnTo>
                    <a:lnTo>
                      <a:pt x="70008" y="4929"/>
                    </a:lnTo>
                    <a:lnTo>
                      <a:pt x="25646" y="18323"/>
                    </a:lnTo>
                    <a:lnTo>
                      <a:pt x="0" y="59269"/>
                    </a:lnTo>
                    <a:lnTo>
                      <a:pt x="666" y="71223"/>
                    </a:lnTo>
                    <a:lnTo>
                      <a:pt x="4833" y="99655"/>
                    </a:lnTo>
                    <a:lnTo>
                      <a:pt x="11715" y="127801"/>
                    </a:lnTo>
                    <a:lnTo>
                      <a:pt x="19740" y="155662"/>
                    </a:lnTo>
                    <a:lnTo>
                      <a:pt x="27336" y="183237"/>
                    </a:lnTo>
                    <a:lnTo>
                      <a:pt x="36290" y="220849"/>
                    </a:lnTo>
                    <a:lnTo>
                      <a:pt x="44672" y="258389"/>
                    </a:lnTo>
                    <a:lnTo>
                      <a:pt x="52196" y="296072"/>
                    </a:lnTo>
                    <a:lnTo>
                      <a:pt x="58578" y="334113"/>
                    </a:lnTo>
                    <a:lnTo>
                      <a:pt x="64960" y="392882"/>
                    </a:lnTo>
                    <a:lnTo>
                      <a:pt x="68484" y="452223"/>
                    </a:lnTo>
                    <a:lnTo>
                      <a:pt x="69341" y="474321"/>
                    </a:lnTo>
                    <a:lnTo>
                      <a:pt x="69877" y="485441"/>
                    </a:lnTo>
                    <a:lnTo>
                      <a:pt x="70770" y="496419"/>
                    </a:lnTo>
                    <a:lnTo>
                      <a:pt x="70770" y="498705"/>
                    </a:lnTo>
                    <a:lnTo>
                      <a:pt x="70008" y="498705"/>
                    </a:lnTo>
                    <a:lnTo>
                      <a:pt x="70770" y="499467"/>
                    </a:lnTo>
                    <a:lnTo>
                      <a:pt x="78390" y="498705"/>
                    </a:lnTo>
                    <a:lnTo>
                      <a:pt x="84486" y="497181"/>
                    </a:lnTo>
                    <a:lnTo>
                      <a:pt x="91344" y="495657"/>
                    </a:lnTo>
                    <a:lnTo>
                      <a:pt x="105751" y="493037"/>
                    </a:lnTo>
                    <a:lnTo>
                      <a:pt x="120300" y="490704"/>
                    </a:lnTo>
                    <a:lnTo>
                      <a:pt x="134850" y="488370"/>
                    </a:lnTo>
                    <a:lnTo>
                      <a:pt x="149256" y="485751"/>
                    </a:lnTo>
                    <a:lnTo>
                      <a:pt x="158591" y="483881"/>
                    </a:lnTo>
                    <a:lnTo>
                      <a:pt x="167354" y="481655"/>
                    </a:lnTo>
                    <a:lnTo>
                      <a:pt x="175831" y="479000"/>
                    </a:lnTo>
                    <a:lnTo>
                      <a:pt x="184308" y="47584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399" name="Google Shape;399;p16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7700746" y="5864326"/>
                <a:ext cx="104444" cy="1311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0" name="Google Shape;400;p16"/>
            <p:cNvGrpSpPr/>
            <p:nvPr/>
          </p:nvGrpSpPr>
          <p:grpSpPr>
            <a:xfrm>
              <a:off x="7891938" y="5670016"/>
              <a:ext cx="638676" cy="359308"/>
              <a:chOff x="7891938" y="5670016"/>
              <a:chExt cx="638676" cy="359308"/>
            </a:xfrm>
          </p:grpSpPr>
          <p:sp>
            <p:nvSpPr>
              <p:cNvPr id="401" name="Google Shape;401;p16"/>
              <p:cNvSpPr/>
              <p:nvPr/>
            </p:nvSpPr>
            <p:spPr>
              <a:xfrm>
                <a:off x="7891938" y="5798820"/>
                <a:ext cx="77470" cy="230504"/>
              </a:xfrm>
              <a:custGeom>
                <a:rect b="b" l="l" r="r" t="t"/>
                <a:pathLst>
                  <a:path extrusionOk="0" h="230504" w="77470">
                    <a:moveTo>
                      <a:pt x="32099" y="0"/>
                    </a:moveTo>
                    <a:lnTo>
                      <a:pt x="21586" y="9179"/>
                    </a:lnTo>
                    <a:lnTo>
                      <a:pt x="16002" y="19145"/>
                    </a:lnTo>
                    <a:lnTo>
                      <a:pt x="13132" y="30968"/>
                    </a:lnTo>
                    <a:lnTo>
                      <a:pt x="10763" y="45719"/>
                    </a:lnTo>
                    <a:lnTo>
                      <a:pt x="7072" y="67675"/>
                    </a:lnTo>
                    <a:lnTo>
                      <a:pt x="1976" y="112156"/>
                    </a:lnTo>
                    <a:lnTo>
                      <a:pt x="178" y="151256"/>
                    </a:lnTo>
                    <a:lnTo>
                      <a:pt x="0" y="168973"/>
                    </a:lnTo>
                    <a:lnTo>
                      <a:pt x="1393" y="186404"/>
                    </a:lnTo>
                    <a:lnTo>
                      <a:pt x="23752" y="225087"/>
                    </a:lnTo>
                    <a:lnTo>
                      <a:pt x="45017" y="230409"/>
                    </a:lnTo>
                    <a:lnTo>
                      <a:pt x="55816" y="229361"/>
                    </a:lnTo>
                    <a:lnTo>
                      <a:pt x="66186" y="226028"/>
                    </a:lnTo>
                    <a:lnTo>
                      <a:pt x="77057" y="220979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402" name="Google Shape;402;p16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8024596" y="5850610"/>
                <a:ext cx="89966" cy="1250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3" name="Google Shape;403;p16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8138134" y="5853658"/>
                <a:ext cx="89966" cy="960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4" name="Google Shape;404;p16"/>
              <p:cNvSpPr/>
              <p:nvPr/>
            </p:nvSpPr>
            <p:spPr>
              <a:xfrm>
                <a:off x="8010905" y="5780532"/>
                <a:ext cx="62865" cy="33654"/>
              </a:xfrm>
              <a:custGeom>
                <a:rect b="b" l="l" r="r" t="t"/>
                <a:pathLst>
                  <a:path extrusionOk="0" h="33654" w="62865">
                    <a:moveTo>
                      <a:pt x="0" y="33528"/>
                    </a:moveTo>
                    <a:lnTo>
                      <a:pt x="18287" y="9906"/>
                    </a:lnTo>
                    <a:lnTo>
                      <a:pt x="21336" y="10668"/>
                    </a:lnTo>
                    <a:lnTo>
                      <a:pt x="25145" y="13716"/>
                    </a:lnTo>
                    <a:lnTo>
                      <a:pt x="30479" y="16764"/>
                    </a:lnTo>
                    <a:lnTo>
                      <a:pt x="34290" y="22098"/>
                    </a:lnTo>
                    <a:lnTo>
                      <a:pt x="38862" y="25908"/>
                    </a:lnTo>
                    <a:lnTo>
                      <a:pt x="41910" y="27432"/>
                    </a:lnTo>
                    <a:lnTo>
                      <a:pt x="45720" y="29718"/>
                    </a:lnTo>
                    <a:lnTo>
                      <a:pt x="48768" y="28956"/>
                    </a:lnTo>
                    <a:lnTo>
                      <a:pt x="52577" y="28956"/>
                    </a:lnTo>
                    <a:lnTo>
                      <a:pt x="53340" y="25908"/>
                    </a:lnTo>
                    <a:lnTo>
                      <a:pt x="54102" y="22098"/>
                    </a:lnTo>
                    <a:lnTo>
                      <a:pt x="55626" y="16002"/>
                    </a:lnTo>
                    <a:lnTo>
                      <a:pt x="55626" y="9906"/>
                    </a:lnTo>
                    <a:lnTo>
                      <a:pt x="59436" y="4572"/>
                    </a:lnTo>
                    <a:lnTo>
                      <a:pt x="60198" y="3048"/>
                    </a:lnTo>
                    <a:lnTo>
                      <a:pt x="60959" y="1524"/>
                    </a:lnTo>
                    <a:lnTo>
                      <a:pt x="62483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405" name="Google Shape;405;p16"/>
              <p:cNvSpPr/>
              <p:nvPr/>
            </p:nvSpPr>
            <p:spPr>
              <a:xfrm>
                <a:off x="8126729" y="5766816"/>
                <a:ext cx="60959" cy="36195"/>
              </a:xfrm>
              <a:custGeom>
                <a:rect b="b" l="l" r="r" t="t"/>
                <a:pathLst>
                  <a:path extrusionOk="0" h="36195" w="60959">
                    <a:moveTo>
                      <a:pt x="0" y="30480"/>
                    </a:moveTo>
                    <a:lnTo>
                      <a:pt x="7619" y="18288"/>
                    </a:lnTo>
                    <a:lnTo>
                      <a:pt x="4571" y="18288"/>
                    </a:lnTo>
                    <a:lnTo>
                      <a:pt x="15239" y="18288"/>
                    </a:lnTo>
                    <a:lnTo>
                      <a:pt x="21336" y="19050"/>
                    </a:lnTo>
                    <a:lnTo>
                      <a:pt x="25145" y="19812"/>
                    </a:lnTo>
                    <a:lnTo>
                      <a:pt x="30480" y="22860"/>
                    </a:lnTo>
                    <a:lnTo>
                      <a:pt x="35052" y="25908"/>
                    </a:lnTo>
                    <a:lnTo>
                      <a:pt x="39624" y="28956"/>
                    </a:lnTo>
                    <a:lnTo>
                      <a:pt x="44196" y="32004"/>
                    </a:lnTo>
                    <a:lnTo>
                      <a:pt x="45720" y="32766"/>
                    </a:lnTo>
                    <a:lnTo>
                      <a:pt x="48768" y="35814"/>
                    </a:lnTo>
                    <a:lnTo>
                      <a:pt x="50292" y="34290"/>
                    </a:lnTo>
                    <a:lnTo>
                      <a:pt x="53340" y="32766"/>
                    </a:lnTo>
                    <a:lnTo>
                      <a:pt x="54864" y="29718"/>
                    </a:lnTo>
                    <a:lnTo>
                      <a:pt x="56388" y="25908"/>
                    </a:lnTo>
                    <a:lnTo>
                      <a:pt x="58674" y="20574"/>
                    </a:lnTo>
                    <a:lnTo>
                      <a:pt x="60198" y="13716"/>
                    </a:lnTo>
                    <a:lnTo>
                      <a:pt x="60198" y="7620"/>
                    </a:lnTo>
                    <a:lnTo>
                      <a:pt x="60198" y="3810"/>
                    </a:lnTo>
                    <a:lnTo>
                      <a:pt x="60198" y="2286"/>
                    </a:lnTo>
                    <a:lnTo>
                      <a:pt x="60960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406" name="Google Shape;406;p16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8210524" y="5670016"/>
                <a:ext cx="320090" cy="2507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7" name="Google Shape;407;p16"/>
            <p:cNvSpPr/>
            <p:nvPr/>
          </p:nvSpPr>
          <p:spPr>
            <a:xfrm>
              <a:off x="8673845" y="5812535"/>
              <a:ext cx="77470" cy="20320"/>
            </a:xfrm>
            <a:custGeom>
              <a:rect b="b" l="l" r="r" t="t"/>
              <a:pathLst>
                <a:path extrusionOk="0" h="20320" w="77470">
                  <a:moveTo>
                    <a:pt x="0" y="19812"/>
                  </a:moveTo>
                  <a:lnTo>
                    <a:pt x="11072" y="18966"/>
                  </a:lnTo>
                  <a:lnTo>
                    <a:pt x="21717" y="17621"/>
                  </a:lnTo>
                  <a:lnTo>
                    <a:pt x="32361" y="15847"/>
                  </a:lnTo>
                  <a:lnTo>
                    <a:pt x="43434" y="13716"/>
                  </a:lnTo>
                  <a:lnTo>
                    <a:pt x="49851" y="12584"/>
                  </a:lnTo>
                  <a:lnTo>
                    <a:pt x="56483" y="11525"/>
                  </a:lnTo>
                  <a:lnTo>
                    <a:pt x="63257" y="10608"/>
                  </a:lnTo>
                  <a:lnTo>
                    <a:pt x="70104" y="9906"/>
                  </a:lnTo>
                  <a:lnTo>
                    <a:pt x="72390" y="9906"/>
                  </a:lnTo>
                  <a:lnTo>
                    <a:pt x="74676" y="9906"/>
                  </a:lnTo>
                  <a:lnTo>
                    <a:pt x="76962" y="9906"/>
                  </a:lnTo>
                  <a:lnTo>
                    <a:pt x="76200" y="9144"/>
                  </a:lnTo>
                  <a:lnTo>
                    <a:pt x="71628" y="8382"/>
                  </a:lnTo>
                  <a:lnTo>
                    <a:pt x="70866" y="7620"/>
                  </a:lnTo>
                  <a:lnTo>
                    <a:pt x="67056" y="5334"/>
                  </a:lnTo>
                  <a:lnTo>
                    <a:pt x="67056" y="3810"/>
                  </a:lnTo>
                  <a:lnTo>
                    <a:pt x="66294" y="0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408" name="Google Shape;408;p16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8915374" y="5721832"/>
              <a:ext cx="96062" cy="106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16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8902420" y="5607532"/>
              <a:ext cx="96824" cy="64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16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9055201" y="5699734"/>
              <a:ext cx="73583" cy="1487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Google Shape;411;p16"/>
            <p:cNvSpPr/>
            <p:nvPr/>
          </p:nvSpPr>
          <p:spPr>
            <a:xfrm>
              <a:off x="9061037" y="5603747"/>
              <a:ext cx="71120" cy="37464"/>
            </a:xfrm>
            <a:custGeom>
              <a:rect b="b" l="l" r="r" t="t"/>
              <a:pathLst>
                <a:path extrusionOk="0" h="37464" w="71120">
                  <a:moveTo>
                    <a:pt x="2190" y="37337"/>
                  </a:moveTo>
                  <a:lnTo>
                    <a:pt x="988" y="29622"/>
                  </a:lnTo>
                  <a:lnTo>
                    <a:pt x="0" y="21907"/>
                  </a:lnTo>
                  <a:lnTo>
                    <a:pt x="1440" y="15049"/>
                  </a:lnTo>
                  <a:lnTo>
                    <a:pt x="7524" y="9905"/>
                  </a:lnTo>
                  <a:lnTo>
                    <a:pt x="13596" y="8000"/>
                  </a:lnTo>
                  <a:lnTo>
                    <a:pt x="20097" y="7810"/>
                  </a:lnTo>
                  <a:lnTo>
                    <a:pt x="26598" y="9048"/>
                  </a:lnTo>
                  <a:lnTo>
                    <a:pt x="32670" y="11429"/>
                  </a:lnTo>
                  <a:lnTo>
                    <a:pt x="38707" y="15239"/>
                  </a:lnTo>
                  <a:lnTo>
                    <a:pt x="44386" y="19621"/>
                  </a:lnTo>
                  <a:lnTo>
                    <a:pt x="49922" y="24288"/>
                  </a:lnTo>
                  <a:lnTo>
                    <a:pt x="55530" y="28955"/>
                  </a:lnTo>
                  <a:lnTo>
                    <a:pt x="60102" y="32003"/>
                  </a:lnTo>
                  <a:lnTo>
                    <a:pt x="63150" y="34289"/>
                  </a:lnTo>
                  <a:lnTo>
                    <a:pt x="67722" y="35813"/>
                  </a:lnTo>
                  <a:lnTo>
                    <a:pt x="70770" y="32765"/>
                  </a:lnTo>
                  <a:lnTo>
                    <a:pt x="70008" y="31241"/>
                  </a:lnTo>
                  <a:lnTo>
                    <a:pt x="70008" y="25907"/>
                  </a:lnTo>
                  <a:lnTo>
                    <a:pt x="70008" y="17525"/>
                  </a:lnTo>
                  <a:lnTo>
                    <a:pt x="67722" y="13715"/>
                  </a:lnTo>
                  <a:lnTo>
                    <a:pt x="63912" y="7619"/>
                  </a:lnTo>
                  <a:lnTo>
                    <a:pt x="62388" y="5333"/>
                  </a:lnTo>
                  <a:lnTo>
                    <a:pt x="62388" y="3047"/>
                  </a:lnTo>
                  <a:lnTo>
                    <a:pt x="62388" y="0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412" name="Google Shape;412;p16"/>
            <p:cNvGrpSpPr/>
            <p:nvPr/>
          </p:nvGrpSpPr>
          <p:grpSpPr>
            <a:xfrm>
              <a:off x="9227058" y="5532119"/>
              <a:ext cx="193548" cy="419735"/>
              <a:chOff x="9227058" y="5532119"/>
              <a:chExt cx="193548" cy="419735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9227058" y="5586221"/>
                <a:ext cx="53340" cy="262254"/>
              </a:xfrm>
              <a:custGeom>
                <a:rect b="b" l="l" r="r" t="t"/>
                <a:pathLst>
                  <a:path extrusionOk="0" h="262254" w="53340">
                    <a:moveTo>
                      <a:pt x="1524" y="2286"/>
                    </a:moveTo>
                    <a:lnTo>
                      <a:pt x="1524" y="3048"/>
                    </a:lnTo>
                    <a:lnTo>
                      <a:pt x="0" y="0"/>
                    </a:lnTo>
                    <a:lnTo>
                      <a:pt x="762" y="762"/>
                    </a:lnTo>
                    <a:lnTo>
                      <a:pt x="3810" y="6096"/>
                    </a:lnTo>
                    <a:lnTo>
                      <a:pt x="7620" y="11430"/>
                    </a:lnTo>
                    <a:lnTo>
                      <a:pt x="27932" y="43755"/>
                    </a:lnTo>
                    <a:lnTo>
                      <a:pt x="46386" y="90201"/>
                    </a:lnTo>
                    <a:lnTo>
                      <a:pt x="52578" y="128778"/>
                    </a:lnTo>
                    <a:lnTo>
                      <a:pt x="52780" y="146244"/>
                    </a:lnTo>
                    <a:lnTo>
                      <a:pt x="51911" y="163353"/>
                    </a:lnTo>
                    <a:lnTo>
                      <a:pt x="40993" y="209204"/>
                    </a:lnTo>
                    <a:lnTo>
                      <a:pt x="24384" y="242316"/>
                    </a:lnTo>
                    <a:lnTo>
                      <a:pt x="21336" y="247650"/>
                    </a:lnTo>
                    <a:lnTo>
                      <a:pt x="16764" y="254508"/>
                    </a:lnTo>
                    <a:lnTo>
                      <a:pt x="12192" y="258318"/>
                    </a:lnTo>
                    <a:lnTo>
                      <a:pt x="9144" y="262128"/>
                    </a:lnTo>
                    <a:lnTo>
                      <a:pt x="8382" y="259842"/>
                    </a:lnTo>
                    <a:lnTo>
                      <a:pt x="5334" y="257556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9310116" y="5532119"/>
                <a:ext cx="110490" cy="419735"/>
              </a:xfrm>
              <a:custGeom>
                <a:rect b="b" l="l" r="r" t="t"/>
                <a:pathLst>
                  <a:path extrusionOk="0" h="419735" w="110490">
                    <a:moveTo>
                      <a:pt x="21335" y="3048"/>
                    </a:moveTo>
                    <a:lnTo>
                      <a:pt x="60769" y="2405"/>
                    </a:lnTo>
                    <a:lnTo>
                      <a:pt x="81224" y="964"/>
                    </a:lnTo>
                    <a:lnTo>
                      <a:pt x="88391" y="476"/>
                    </a:lnTo>
                    <a:lnTo>
                      <a:pt x="95559" y="130"/>
                    </a:lnTo>
                    <a:lnTo>
                      <a:pt x="102869" y="0"/>
                    </a:lnTo>
                    <a:lnTo>
                      <a:pt x="110489" y="0"/>
                    </a:lnTo>
                    <a:lnTo>
                      <a:pt x="110489" y="2286"/>
                    </a:lnTo>
                    <a:lnTo>
                      <a:pt x="110489" y="9144"/>
                    </a:lnTo>
                    <a:lnTo>
                      <a:pt x="110489" y="21157"/>
                    </a:lnTo>
                    <a:lnTo>
                      <a:pt x="110489" y="33242"/>
                    </a:lnTo>
                    <a:lnTo>
                      <a:pt x="110489" y="45469"/>
                    </a:lnTo>
                    <a:lnTo>
                      <a:pt x="110489" y="57912"/>
                    </a:lnTo>
                    <a:lnTo>
                      <a:pt x="109799" y="82034"/>
                    </a:lnTo>
                    <a:lnTo>
                      <a:pt x="108965" y="106299"/>
                    </a:lnTo>
                    <a:lnTo>
                      <a:pt x="108132" y="130563"/>
                    </a:lnTo>
                    <a:lnTo>
                      <a:pt x="107441" y="154686"/>
                    </a:lnTo>
                    <a:lnTo>
                      <a:pt x="107549" y="181998"/>
                    </a:lnTo>
                    <a:lnTo>
                      <a:pt x="107727" y="209169"/>
                    </a:lnTo>
                    <a:lnTo>
                      <a:pt x="107763" y="236339"/>
                    </a:lnTo>
                    <a:lnTo>
                      <a:pt x="107441" y="263652"/>
                    </a:lnTo>
                    <a:lnTo>
                      <a:pt x="106989" y="285940"/>
                    </a:lnTo>
                    <a:lnTo>
                      <a:pt x="106679" y="308229"/>
                    </a:lnTo>
                    <a:lnTo>
                      <a:pt x="105917" y="352806"/>
                    </a:lnTo>
                    <a:lnTo>
                      <a:pt x="102869" y="398526"/>
                    </a:lnTo>
                    <a:lnTo>
                      <a:pt x="102107" y="403098"/>
                    </a:lnTo>
                    <a:lnTo>
                      <a:pt x="102107" y="406908"/>
                    </a:lnTo>
                    <a:lnTo>
                      <a:pt x="99821" y="410718"/>
                    </a:lnTo>
                    <a:lnTo>
                      <a:pt x="99059" y="413766"/>
                    </a:lnTo>
                    <a:lnTo>
                      <a:pt x="98297" y="413004"/>
                    </a:lnTo>
                    <a:lnTo>
                      <a:pt x="96011" y="413766"/>
                    </a:lnTo>
                    <a:lnTo>
                      <a:pt x="90677" y="416814"/>
                    </a:lnTo>
                    <a:lnTo>
                      <a:pt x="84581" y="417576"/>
                    </a:lnTo>
                    <a:lnTo>
                      <a:pt x="41838" y="419088"/>
                    </a:lnTo>
                    <a:lnTo>
                      <a:pt x="29717" y="419100"/>
                    </a:lnTo>
                    <a:lnTo>
                      <a:pt x="21478" y="419266"/>
                    </a:lnTo>
                    <a:lnTo>
                      <a:pt x="14096" y="418719"/>
                    </a:lnTo>
                    <a:lnTo>
                      <a:pt x="7858" y="415885"/>
                    </a:lnTo>
                    <a:lnTo>
                      <a:pt x="3047" y="409194"/>
                    </a:lnTo>
                    <a:lnTo>
                      <a:pt x="2285" y="405384"/>
                    </a:lnTo>
                    <a:lnTo>
                      <a:pt x="1523" y="402336"/>
                    </a:lnTo>
                    <a:lnTo>
                      <a:pt x="0" y="39928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415" name="Google Shape;415;p16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3513556" y="6115786"/>
              <a:ext cx="358165" cy="210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16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8153600" y="3626332"/>
              <a:ext cx="322722" cy="307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7" name="Google Shape;417;p16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4011142" y="3873220"/>
              <a:ext cx="68630" cy="739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16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4442434" y="3809212"/>
              <a:ext cx="218744" cy="2118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16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4970441" y="3757396"/>
              <a:ext cx="375776" cy="200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16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5563896" y="3698722"/>
              <a:ext cx="366013" cy="2484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16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5985484" y="3832072"/>
              <a:ext cx="67297" cy="77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16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4597692" y="4265650"/>
              <a:ext cx="466585" cy="2426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3" name="Google Shape;423;p16"/>
            <p:cNvGrpSpPr/>
            <p:nvPr/>
          </p:nvGrpSpPr>
          <p:grpSpPr>
            <a:xfrm>
              <a:off x="5129758" y="4280890"/>
              <a:ext cx="485444" cy="281585"/>
              <a:chOff x="5129758" y="4280890"/>
              <a:chExt cx="485444" cy="281585"/>
            </a:xfrm>
          </p:grpSpPr>
          <p:sp>
            <p:nvSpPr>
              <p:cNvPr id="424" name="Google Shape;424;p16"/>
              <p:cNvSpPr/>
              <p:nvPr/>
            </p:nvSpPr>
            <p:spPr>
              <a:xfrm>
                <a:off x="5132069" y="4305300"/>
                <a:ext cx="44450" cy="257175"/>
              </a:xfrm>
              <a:custGeom>
                <a:rect b="b" l="l" r="r" t="t"/>
                <a:pathLst>
                  <a:path extrusionOk="0" h="257175" w="44450">
                    <a:moveTo>
                      <a:pt x="0" y="0"/>
                    </a:moveTo>
                    <a:lnTo>
                      <a:pt x="18859" y="45719"/>
                    </a:lnTo>
                    <a:lnTo>
                      <a:pt x="32004" y="93725"/>
                    </a:lnTo>
                    <a:lnTo>
                      <a:pt x="40005" y="143065"/>
                    </a:lnTo>
                    <a:lnTo>
                      <a:pt x="43434" y="193548"/>
                    </a:lnTo>
                    <a:lnTo>
                      <a:pt x="44184" y="240803"/>
                    </a:lnTo>
                    <a:lnTo>
                      <a:pt x="44196" y="25679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425" name="Google Shape;425;p16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5129758" y="4350994"/>
                <a:ext cx="228972" cy="12882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6" name="Google Shape;426;p16"/>
              <p:cNvSpPr/>
              <p:nvPr/>
            </p:nvSpPr>
            <p:spPr>
              <a:xfrm>
                <a:off x="5308091" y="4296156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427" name="Google Shape;427;p16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5387159" y="4280890"/>
                <a:ext cx="228043" cy="1585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8" name="Google Shape;428;p16"/>
            <p:cNvGrpSpPr/>
            <p:nvPr/>
          </p:nvGrpSpPr>
          <p:grpSpPr>
            <a:xfrm>
              <a:off x="6816826" y="3504412"/>
              <a:ext cx="630225" cy="268249"/>
              <a:chOff x="6816826" y="3504412"/>
              <a:chExt cx="630225" cy="268249"/>
            </a:xfrm>
          </p:grpSpPr>
          <p:pic>
            <p:nvPicPr>
              <p:cNvPr id="429" name="Google Shape;429;p16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6816826" y="3583660"/>
                <a:ext cx="392480" cy="1676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0" name="Google Shape;430;p16"/>
              <p:cNvSpPr/>
              <p:nvPr/>
            </p:nvSpPr>
            <p:spPr>
              <a:xfrm>
                <a:off x="7205471" y="3540251"/>
                <a:ext cx="24765" cy="232410"/>
              </a:xfrm>
              <a:custGeom>
                <a:rect b="b" l="l" r="r" t="t"/>
                <a:pathLst>
                  <a:path extrusionOk="0" h="232410" w="24765">
                    <a:moveTo>
                      <a:pt x="0" y="0"/>
                    </a:moveTo>
                    <a:lnTo>
                      <a:pt x="11037" y="47684"/>
                    </a:lnTo>
                    <a:lnTo>
                      <a:pt x="20193" y="101060"/>
                    </a:lnTo>
                    <a:lnTo>
                      <a:pt x="24479" y="158805"/>
                    </a:lnTo>
                    <a:lnTo>
                      <a:pt x="24765" y="179070"/>
                    </a:lnTo>
                    <a:lnTo>
                      <a:pt x="24479" y="199334"/>
                    </a:lnTo>
                    <a:lnTo>
                      <a:pt x="23622" y="219456"/>
                    </a:lnTo>
                    <a:lnTo>
                      <a:pt x="22860" y="227076"/>
                    </a:lnTo>
                    <a:lnTo>
                      <a:pt x="22860" y="227838"/>
                    </a:lnTo>
                    <a:lnTo>
                      <a:pt x="22860" y="23241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431" name="Google Shape;431;p16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7195826" y="3504412"/>
                <a:ext cx="251225" cy="1676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2" name="Google Shape;432;p16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7676077" y="3512258"/>
              <a:ext cx="139782" cy="11823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3" name="Google Shape;433;p16"/>
            <p:cNvGrpSpPr/>
            <p:nvPr/>
          </p:nvGrpSpPr>
          <p:grpSpPr>
            <a:xfrm>
              <a:off x="8050720" y="3391661"/>
              <a:ext cx="508189" cy="192913"/>
              <a:chOff x="8050720" y="3391661"/>
              <a:chExt cx="508189" cy="192913"/>
            </a:xfrm>
          </p:grpSpPr>
          <p:sp>
            <p:nvSpPr>
              <p:cNvPr id="434" name="Google Shape;434;p16"/>
              <p:cNvSpPr/>
              <p:nvPr/>
            </p:nvSpPr>
            <p:spPr>
              <a:xfrm>
                <a:off x="8050720" y="3425189"/>
                <a:ext cx="82550" cy="159385"/>
              </a:xfrm>
              <a:custGeom>
                <a:rect b="b" l="l" r="r" t="t"/>
                <a:pathLst>
                  <a:path extrusionOk="0" h="159385" w="82550">
                    <a:moveTo>
                      <a:pt x="3619" y="0"/>
                    </a:moveTo>
                    <a:lnTo>
                      <a:pt x="2619" y="16442"/>
                    </a:lnTo>
                    <a:lnTo>
                      <a:pt x="1904" y="32670"/>
                    </a:lnTo>
                    <a:lnTo>
                      <a:pt x="1476" y="48756"/>
                    </a:lnTo>
                    <a:lnTo>
                      <a:pt x="1333" y="64769"/>
                    </a:lnTo>
                    <a:lnTo>
                      <a:pt x="809" y="84570"/>
                    </a:lnTo>
                    <a:lnTo>
                      <a:pt x="0" y="105441"/>
                    </a:lnTo>
                    <a:lnTo>
                      <a:pt x="47" y="126170"/>
                    </a:lnTo>
                    <a:lnTo>
                      <a:pt x="2095" y="145542"/>
                    </a:lnTo>
                    <a:lnTo>
                      <a:pt x="2095" y="144780"/>
                    </a:lnTo>
                    <a:lnTo>
                      <a:pt x="3298" y="137481"/>
                    </a:lnTo>
                    <a:lnTo>
                      <a:pt x="23145" y="103346"/>
                    </a:lnTo>
                    <a:lnTo>
                      <a:pt x="49720" y="97000"/>
                    </a:lnTo>
                    <a:lnTo>
                      <a:pt x="57911" y="97821"/>
                    </a:lnTo>
                    <a:lnTo>
                      <a:pt x="65817" y="100214"/>
                    </a:lnTo>
                    <a:lnTo>
                      <a:pt x="73723" y="104393"/>
                    </a:lnTo>
                    <a:lnTo>
                      <a:pt x="81343" y="108965"/>
                    </a:lnTo>
                    <a:lnTo>
                      <a:pt x="82105" y="117347"/>
                    </a:lnTo>
                    <a:lnTo>
                      <a:pt x="76009" y="124205"/>
                    </a:lnTo>
                    <a:lnTo>
                      <a:pt x="67341" y="132468"/>
                    </a:lnTo>
                    <a:lnTo>
                      <a:pt x="56959" y="140017"/>
                    </a:lnTo>
                    <a:lnTo>
                      <a:pt x="46005" y="146708"/>
                    </a:lnTo>
                    <a:lnTo>
                      <a:pt x="35623" y="152400"/>
                    </a:lnTo>
                    <a:lnTo>
                      <a:pt x="30479" y="155221"/>
                    </a:lnTo>
                    <a:lnTo>
                      <a:pt x="23621" y="158400"/>
                    </a:lnTo>
                    <a:lnTo>
                      <a:pt x="17621" y="159150"/>
                    </a:lnTo>
                    <a:lnTo>
                      <a:pt x="15049" y="154686"/>
                    </a:lnTo>
                    <a:lnTo>
                      <a:pt x="15811" y="152400"/>
                    </a:lnTo>
                    <a:lnTo>
                      <a:pt x="15811" y="149352"/>
                    </a:lnTo>
                    <a:lnTo>
                      <a:pt x="16573" y="14630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8170926" y="3489959"/>
                <a:ext cx="86995" cy="66675"/>
              </a:xfrm>
              <a:custGeom>
                <a:rect b="b" l="l" r="r" t="t"/>
                <a:pathLst>
                  <a:path extrusionOk="0" h="66675" w="86995">
                    <a:moveTo>
                      <a:pt x="0" y="1524"/>
                    </a:moveTo>
                    <a:lnTo>
                      <a:pt x="4572" y="45720"/>
                    </a:lnTo>
                    <a:lnTo>
                      <a:pt x="24288" y="66198"/>
                    </a:lnTo>
                    <a:lnTo>
                      <a:pt x="30515" y="64067"/>
                    </a:lnTo>
                    <a:lnTo>
                      <a:pt x="51053" y="22098"/>
                    </a:lnTo>
                    <a:lnTo>
                      <a:pt x="51816" y="14478"/>
                    </a:lnTo>
                    <a:lnTo>
                      <a:pt x="52577" y="7620"/>
                    </a:lnTo>
                    <a:lnTo>
                      <a:pt x="52577" y="0"/>
                    </a:lnTo>
                    <a:lnTo>
                      <a:pt x="52577" y="1524"/>
                    </a:lnTo>
                    <a:lnTo>
                      <a:pt x="53340" y="8382"/>
                    </a:lnTo>
                    <a:lnTo>
                      <a:pt x="54102" y="12192"/>
                    </a:lnTo>
                    <a:lnTo>
                      <a:pt x="55173" y="19038"/>
                    </a:lnTo>
                    <a:lnTo>
                      <a:pt x="56388" y="25812"/>
                    </a:lnTo>
                    <a:lnTo>
                      <a:pt x="58173" y="32444"/>
                    </a:lnTo>
                    <a:lnTo>
                      <a:pt x="60960" y="38862"/>
                    </a:lnTo>
                    <a:lnTo>
                      <a:pt x="65532" y="47244"/>
                    </a:lnTo>
                    <a:lnTo>
                      <a:pt x="71628" y="50292"/>
                    </a:lnTo>
                    <a:lnTo>
                      <a:pt x="81534" y="50292"/>
                    </a:lnTo>
                    <a:lnTo>
                      <a:pt x="83058" y="50292"/>
                    </a:lnTo>
                    <a:lnTo>
                      <a:pt x="85344" y="50292"/>
                    </a:lnTo>
                    <a:lnTo>
                      <a:pt x="86868" y="5029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8274177" y="3463289"/>
                <a:ext cx="74929" cy="83820"/>
              </a:xfrm>
              <a:custGeom>
                <a:rect b="b" l="l" r="r" t="t"/>
                <a:pathLst>
                  <a:path extrusionOk="0" h="83820" w="74929">
                    <a:moveTo>
                      <a:pt x="380" y="25146"/>
                    </a:moveTo>
                    <a:lnTo>
                      <a:pt x="190" y="36242"/>
                    </a:lnTo>
                    <a:lnTo>
                      <a:pt x="0" y="47625"/>
                    </a:lnTo>
                    <a:lnTo>
                      <a:pt x="380" y="59007"/>
                    </a:lnTo>
                    <a:lnTo>
                      <a:pt x="1904" y="70104"/>
                    </a:lnTo>
                    <a:lnTo>
                      <a:pt x="3428" y="74676"/>
                    </a:lnTo>
                    <a:lnTo>
                      <a:pt x="4190" y="79248"/>
                    </a:lnTo>
                    <a:lnTo>
                      <a:pt x="5714" y="83820"/>
                    </a:lnTo>
                    <a:lnTo>
                      <a:pt x="5476" y="76950"/>
                    </a:lnTo>
                    <a:lnTo>
                      <a:pt x="4952" y="70008"/>
                    </a:lnTo>
                    <a:lnTo>
                      <a:pt x="4429" y="62924"/>
                    </a:lnTo>
                    <a:lnTo>
                      <a:pt x="4190" y="55626"/>
                    </a:lnTo>
                    <a:lnTo>
                      <a:pt x="4250" y="44588"/>
                    </a:lnTo>
                    <a:lnTo>
                      <a:pt x="5810" y="34194"/>
                    </a:lnTo>
                    <a:lnTo>
                      <a:pt x="28479" y="3238"/>
                    </a:lnTo>
                    <a:lnTo>
                      <a:pt x="46100" y="0"/>
                    </a:lnTo>
                    <a:lnTo>
                      <a:pt x="53459" y="869"/>
                    </a:lnTo>
                    <a:lnTo>
                      <a:pt x="74783" y="38802"/>
                    </a:lnTo>
                    <a:lnTo>
                      <a:pt x="74294" y="46482"/>
                    </a:lnTo>
                    <a:lnTo>
                      <a:pt x="73532" y="54102"/>
                    </a:lnTo>
                    <a:lnTo>
                      <a:pt x="70484" y="61722"/>
                    </a:lnTo>
                    <a:lnTo>
                      <a:pt x="68960" y="6934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8375142" y="3445382"/>
                <a:ext cx="83820" cy="83820"/>
              </a:xfrm>
              <a:custGeom>
                <a:rect b="b" l="l" r="r" t="t"/>
                <a:pathLst>
                  <a:path extrusionOk="0" h="83820" w="83820">
                    <a:moveTo>
                      <a:pt x="38100" y="10287"/>
                    </a:moveTo>
                    <a:lnTo>
                      <a:pt x="30075" y="2500"/>
                    </a:lnTo>
                    <a:lnTo>
                      <a:pt x="24193" y="0"/>
                    </a:lnTo>
                    <a:lnTo>
                      <a:pt x="18597" y="3214"/>
                    </a:lnTo>
                    <a:lnTo>
                      <a:pt x="500" y="42362"/>
                    </a:lnTo>
                    <a:lnTo>
                      <a:pt x="0" y="53721"/>
                    </a:lnTo>
                    <a:lnTo>
                      <a:pt x="1202" y="63472"/>
                    </a:lnTo>
                    <a:lnTo>
                      <a:pt x="5619" y="71151"/>
                    </a:lnTo>
                    <a:lnTo>
                      <a:pt x="12751" y="76973"/>
                    </a:lnTo>
                    <a:lnTo>
                      <a:pt x="22098" y="81153"/>
                    </a:lnTo>
                    <a:lnTo>
                      <a:pt x="34563" y="83331"/>
                    </a:lnTo>
                    <a:lnTo>
                      <a:pt x="47529" y="83153"/>
                    </a:lnTo>
                    <a:lnTo>
                      <a:pt x="60352" y="80831"/>
                    </a:lnTo>
                    <a:lnTo>
                      <a:pt x="72390" y="76581"/>
                    </a:lnTo>
                    <a:lnTo>
                      <a:pt x="76200" y="74295"/>
                    </a:lnTo>
                    <a:lnTo>
                      <a:pt x="80010" y="72771"/>
                    </a:lnTo>
                    <a:lnTo>
                      <a:pt x="83820" y="7048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8468105" y="3391661"/>
                <a:ext cx="90804" cy="119379"/>
              </a:xfrm>
              <a:custGeom>
                <a:rect b="b" l="l" r="r" t="t"/>
                <a:pathLst>
                  <a:path extrusionOk="0" h="119379" w="90804">
                    <a:moveTo>
                      <a:pt x="12953" y="39624"/>
                    </a:moveTo>
                    <a:lnTo>
                      <a:pt x="10644" y="29467"/>
                    </a:lnTo>
                    <a:lnTo>
                      <a:pt x="8191" y="19526"/>
                    </a:lnTo>
                    <a:lnTo>
                      <a:pt x="5453" y="9727"/>
                    </a:lnTo>
                    <a:lnTo>
                      <a:pt x="2285" y="0"/>
                    </a:lnTo>
                    <a:lnTo>
                      <a:pt x="0" y="3810"/>
                    </a:lnTo>
                    <a:lnTo>
                      <a:pt x="1523" y="11430"/>
                    </a:lnTo>
                    <a:lnTo>
                      <a:pt x="1523" y="18288"/>
                    </a:lnTo>
                    <a:lnTo>
                      <a:pt x="1785" y="32563"/>
                    </a:lnTo>
                    <a:lnTo>
                      <a:pt x="1904" y="46767"/>
                    </a:lnTo>
                    <a:lnTo>
                      <a:pt x="2595" y="60829"/>
                    </a:lnTo>
                    <a:lnTo>
                      <a:pt x="13573" y="104679"/>
                    </a:lnTo>
                    <a:lnTo>
                      <a:pt x="20573" y="118872"/>
                    </a:lnTo>
                    <a:lnTo>
                      <a:pt x="20573" y="117348"/>
                    </a:lnTo>
                    <a:lnTo>
                      <a:pt x="24383" y="118872"/>
                    </a:lnTo>
                    <a:lnTo>
                      <a:pt x="24824" y="112466"/>
                    </a:lnTo>
                    <a:lnTo>
                      <a:pt x="25050" y="105918"/>
                    </a:lnTo>
                    <a:lnTo>
                      <a:pt x="25134" y="99369"/>
                    </a:lnTo>
                    <a:lnTo>
                      <a:pt x="25145" y="92964"/>
                    </a:lnTo>
                    <a:lnTo>
                      <a:pt x="25253" y="83284"/>
                    </a:lnTo>
                    <a:lnTo>
                      <a:pt x="43243" y="47053"/>
                    </a:lnTo>
                    <a:lnTo>
                      <a:pt x="50220" y="45672"/>
                    </a:lnTo>
                    <a:lnTo>
                      <a:pt x="57911" y="45720"/>
                    </a:lnTo>
                    <a:lnTo>
                      <a:pt x="89725" y="77152"/>
                    </a:lnTo>
                    <a:lnTo>
                      <a:pt x="90463" y="85201"/>
                    </a:lnTo>
                    <a:lnTo>
                      <a:pt x="89915" y="92964"/>
                    </a:lnTo>
                    <a:lnTo>
                      <a:pt x="89153" y="102870"/>
                    </a:lnTo>
                    <a:lnTo>
                      <a:pt x="85343" y="107442"/>
                    </a:lnTo>
                    <a:lnTo>
                      <a:pt x="79247" y="11430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439" name="Google Shape;439;p16"/>
            <p:cNvGrpSpPr/>
            <p:nvPr/>
          </p:nvGrpSpPr>
          <p:grpSpPr>
            <a:xfrm>
              <a:off x="6059398" y="4172686"/>
              <a:ext cx="515924" cy="215696"/>
              <a:chOff x="6059398" y="4172686"/>
              <a:chExt cx="515924" cy="215696"/>
            </a:xfrm>
          </p:grpSpPr>
          <p:pic>
            <p:nvPicPr>
              <p:cNvPr id="440" name="Google Shape;440;p16"/>
              <p:cNvPicPr preferRelativeResize="0"/>
              <p:nvPr/>
            </p:nvPicPr>
            <p:blipFill rotWithShape="1">
              <a:blip r:embed="rId50">
                <a:alphaModFix/>
              </a:blip>
              <a:srcRect b="0" l="0" r="0" t="0"/>
              <a:stretch/>
            </p:blipFill>
            <p:spPr>
              <a:xfrm>
                <a:off x="6059398" y="4188688"/>
                <a:ext cx="277418" cy="1996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" name="Google Shape;441;p16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6361912" y="4172686"/>
                <a:ext cx="213410" cy="1623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2" name="Google Shape;442;p16"/>
            <p:cNvPicPr preferRelativeResize="0"/>
            <p:nvPr/>
          </p:nvPicPr>
          <p:blipFill rotWithShape="1">
            <a:blip r:embed="rId52">
              <a:alphaModFix/>
            </a:blip>
            <a:srcRect b="0" l="0" r="0" t="0"/>
            <a:stretch/>
          </p:blipFill>
          <p:spPr>
            <a:xfrm>
              <a:off x="6632232" y="4152874"/>
              <a:ext cx="293611" cy="237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16"/>
            <p:cNvPicPr preferRelativeResize="0"/>
            <p:nvPr/>
          </p:nvPicPr>
          <p:blipFill rotWithShape="1">
            <a:blip r:embed="rId53">
              <a:alphaModFix/>
            </a:blip>
            <a:srcRect b="0" l="0" r="0" t="0"/>
            <a:stretch/>
          </p:blipFill>
          <p:spPr>
            <a:xfrm>
              <a:off x="7153761" y="4155922"/>
              <a:ext cx="168321" cy="1447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4" name="Google Shape;444;p16"/>
            <p:cNvGrpSpPr/>
            <p:nvPr/>
          </p:nvGrpSpPr>
          <p:grpSpPr>
            <a:xfrm>
              <a:off x="7466050" y="4068292"/>
              <a:ext cx="645143" cy="191408"/>
              <a:chOff x="7466050" y="4068292"/>
              <a:chExt cx="645143" cy="191408"/>
            </a:xfrm>
          </p:grpSpPr>
          <p:pic>
            <p:nvPicPr>
              <p:cNvPr id="445" name="Google Shape;445;p16"/>
              <p:cNvPicPr preferRelativeResize="0"/>
              <p:nvPr/>
            </p:nvPicPr>
            <p:blipFill rotWithShape="1">
              <a:blip r:embed="rId54">
                <a:alphaModFix/>
              </a:blip>
              <a:srcRect b="0" l="0" r="0" t="0"/>
              <a:stretch/>
            </p:blipFill>
            <p:spPr>
              <a:xfrm>
                <a:off x="7466050" y="4068292"/>
                <a:ext cx="476348" cy="1914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6" name="Google Shape;446;p16"/>
              <p:cNvPicPr preferRelativeResize="0"/>
              <p:nvPr/>
            </p:nvPicPr>
            <p:blipFill rotWithShape="1">
              <a:blip r:embed="rId55">
                <a:alphaModFix/>
              </a:blip>
              <a:srcRect b="0" l="0" r="0" t="0"/>
              <a:stretch/>
            </p:blipFill>
            <p:spPr>
              <a:xfrm>
                <a:off x="7974304" y="4106392"/>
                <a:ext cx="136889" cy="922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7" name="Google Shape;447;p16"/>
            <p:cNvGrpSpPr/>
            <p:nvPr/>
          </p:nvGrpSpPr>
          <p:grpSpPr>
            <a:xfrm>
              <a:off x="8389594" y="4008856"/>
              <a:ext cx="429818" cy="165404"/>
              <a:chOff x="8389594" y="4008856"/>
              <a:chExt cx="429818" cy="165404"/>
            </a:xfrm>
          </p:grpSpPr>
          <p:pic>
            <p:nvPicPr>
              <p:cNvPr id="448" name="Google Shape;448;p16"/>
              <p:cNvPicPr preferRelativeResize="0"/>
              <p:nvPr/>
            </p:nvPicPr>
            <p:blipFill rotWithShape="1">
              <a:blip r:embed="rId56">
                <a:alphaModFix/>
              </a:blip>
              <a:srcRect b="0" l="0" r="0" t="0"/>
              <a:stretch/>
            </p:blipFill>
            <p:spPr>
              <a:xfrm>
                <a:off x="8389594" y="4028894"/>
                <a:ext cx="237794" cy="1453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9" name="Google Shape;449;p16"/>
              <p:cNvPicPr preferRelativeResize="0"/>
              <p:nvPr/>
            </p:nvPicPr>
            <p:blipFill rotWithShape="1">
              <a:blip r:embed="rId57">
                <a:alphaModFix/>
              </a:blip>
              <a:srcRect b="0" l="0" r="0" t="0"/>
              <a:stretch/>
            </p:blipFill>
            <p:spPr>
              <a:xfrm>
                <a:off x="8648674" y="4008856"/>
                <a:ext cx="170738" cy="1166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0" name="Google Shape;450;p16"/>
            <p:cNvGrpSpPr/>
            <p:nvPr/>
          </p:nvGrpSpPr>
          <p:grpSpPr>
            <a:xfrm>
              <a:off x="8917686" y="3941825"/>
              <a:ext cx="250190" cy="132079"/>
              <a:chOff x="8917686" y="3941825"/>
              <a:chExt cx="250190" cy="132079"/>
            </a:xfrm>
          </p:grpSpPr>
          <p:sp>
            <p:nvSpPr>
              <p:cNvPr id="451" name="Google Shape;451;p16"/>
              <p:cNvSpPr/>
              <p:nvPr/>
            </p:nvSpPr>
            <p:spPr>
              <a:xfrm>
                <a:off x="8939784" y="3941825"/>
                <a:ext cx="10159" cy="132079"/>
              </a:xfrm>
              <a:custGeom>
                <a:rect b="b" l="l" r="r" t="t"/>
                <a:pathLst>
                  <a:path extrusionOk="0" h="132079" w="10159">
                    <a:moveTo>
                      <a:pt x="0" y="0"/>
                    </a:moveTo>
                    <a:lnTo>
                      <a:pt x="8465" y="39219"/>
                    </a:lnTo>
                    <a:lnTo>
                      <a:pt x="9620" y="84582"/>
                    </a:lnTo>
                    <a:lnTo>
                      <a:pt x="9251" y="100274"/>
                    </a:lnTo>
                    <a:lnTo>
                      <a:pt x="8382" y="115823"/>
                    </a:lnTo>
                    <a:lnTo>
                      <a:pt x="7620" y="121157"/>
                    </a:lnTo>
                    <a:lnTo>
                      <a:pt x="7620" y="126492"/>
                    </a:lnTo>
                    <a:lnTo>
                      <a:pt x="6858" y="13182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8917686" y="3963923"/>
                <a:ext cx="250190" cy="88264"/>
              </a:xfrm>
              <a:custGeom>
                <a:rect b="b" l="l" r="r" t="t"/>
                <a:pathLst>
                  <a:path extrusionOk="0" h="88264" w="250190">
                    <a:moveTo>
                      <a:pt x="0" y="36575"/>
                    </a:moveTo>
                    <a:lnTo>
                      <a:pt x="26669" y="8381"/>
                    </a:lnTo>
                    <a:lnTo>
                      <a:pt x="64769" y="761"/>
                    </a:lnTo>
                    <a:lnTo>
                      <a:pt x="73913" y="0"/>
                    </a:lnTo>
                    <a:lnTo>
                      <a:pt x="76961" y="761"/>
                    </a:lnTo>
                    <a:lnTo>
                      <a:pt x="78486" y="10667"/>
                    </a:lnTo>
                    <a:lnTo>
                      <a:pt x="79462" y="22336"/>
                    </a:lnTo>
                    <a:lnTo>
                      <a:pt x="79438" y="34289"/>
                    </a:lnTo>
                    <a:lnTo>
                      <a:pt x="79128" y="46243"/>
                    </a:lnTo>
                    <a:lnTo>
                      <a:pt x="79248" y="57911"/>
                    </a:lnTo>
                    <a:lnTo>
                      <a:pt x="79486" y="64650"/>
                    </a:lnTo>
                    <a:lnTo>
                      <a:pt x="80010" y="71246"/>
                    </a:lnTo>
                    <a:lnTo>
                      <a:pt x="80533" y="77843"/>
                    </a:lnTo>
                    <a:lnTo>
                      <a:pt x="80772" y="84581"/>
                    </a:lnTo>
                    <a:lnTo>
                      <a:pt x="80772" y="85343"/>
                    </a:lnTo>
                    <a:lnTo>
                      <a:pt x="80772" y="86105"/>
                    </a:lnTo>
                    <a:lnTo>
                      <a:pt x="79248" y="80771"/>
                    </a:lnTo>
                    <a:lnTo>
                      <a:pt x="77724" y="75437"/>
                    </a:lnTo>
                    <a:lnTo>
                      <a:pt x="76962" y="69341"/>
                    </a:lnTo>
                    <a:lnTo>
                      <a:pt x="76735" y="60912"/>
                    </a:lnTo>
                    <a:lnTo>
                      <a:pt x="77438" y="52768"/>
                    </a:lnTo>
                    <a:lnTo>
                      <a:pt x="104394" y="22859"/>
                    </a:lnTo>
                    <a:lnTo>
                      <a:pt x="113538" y="22097"/>
                    </a:lnTo>
                    <a:lnTo>
                      <a:pt x="120396" y="25145"/>
                    </a:lnTo>
                    <a:lnTo>
                      <a:pt x="134874" y="59435"/>
                    </a:lnTo>
                    <a:lnTo>
                      <a:pt x="134385" y="65746"/>
                    </a:lnTo>
                    <a:lnTo>
                      <a:pt x="133826" y="73913"/>
                    </a:lnTo>
                    <a:lnTo>
                      <a:pt x="134552" y="81510"/>
                    </a:lnTo>
                    <a:lnTo>
                      <a:pt x="137922" y="86105"/>
                    </a:lnTo>
                    <a:lnTo>
                      <a:pt x="144946" y="87915"/>
                    </a:lnTo>
                    <a:lnTo>
                      <a:pt x="153543" y="88010"/>
                    </a:lnTo>
                    <a:lnTo>
                      <a:pt x="162139" y="86963"/>
                    </a:lnTo>
                    <a:lnTo>
                      <a:pt x="198310" y="69270"/>
                    </a:lnTo>
                    <a:lnTo>
                      <a:pt x="219456" y="28193"/>
                    </a:lnTo>
                    <a:lnTo>
                      <a:pt x="219456" y="19811"/>
                    </a:lnTo>
                    <a:lnTo>
                      <a:pt x="219456" y="10667"/>
                    </a:lnTo>
                    <a:lnTo>
                      <a:pt x="210311" y="7619"/>
                    </a:lnTo>
                    <a:lnTo>
                      <a:pt x="203263" y="7739"/>
                    </a:lnTo>
                    <a:lnTo>
                      <a:pt x="197929" y="10858"/>
                    </a:lnTo>
                    <a:lnTo>
                      <a:pt x="194024" y="15978"/>
                    </a:lnTo>
                    <a:lnTo>
                      <a:pt x="191262" y="22097"/>
                    </a:lnTo>
                    <a:lnTo>
                      <a:pt x="188190" y="31837"/>
                    </a:lnTo>
                    <a:lnTo>
                      <a:pt x="186690" y="42862"/>
                    </a:lnTo>
                    <a:lnTo>
                      <a:pt x="188047" y="53601"/>
                    </a:lnTo>
                    <a:lnTo>
                      <a:pt x="225373" y="71270"/>
                    </a:lnTo>
                    <a:lnTo>
                      <a:pt x="236220" y="71627"/>
                    </a:lnTo>
                    <a:lnTo>
                      <a:pt x="240792" y="71627"/>
                    </a:lnTo>
                    <a:lnTo>
                      <a:pt x="245364" y="71627"/>
                    </a:lnTo>
                    <a:lnTo>
                      <a:pt x="249936" y="7162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sp>
          <p:nvSpPr>
            <p:cNvPr id="453" name="Google Shape;453;p16"/>
            <p:cNvSpPr/>
            <p:nvPr/>
          </p:nvSpPr>
          <p:spPr>
            <a:xfrm>
              <a:off x="7859268" y="6045708"/>
              <a:ext cx="1483359" cy="174625"/>
            </a:xfrm>
            <a:custGeom>
              <a:rect b="b" l="l" r="r" t="t"/>
              <a:pathLst>
                <a:path extrusionOk="0" h="174625" w="1483359">
                  <a:moveTo>
                    <a:pt x="0" y="131064"/>
                  </a:moveTo>
                  <a:lnTo>
                    <a:pt x="22860" y="163068"/>
                  </a:lnTo>
                  <a:lnTo>
                    <a:pt x="72901" y="173997"/>
                  </a:lnTo>
                  <a:lnTo>
                    <a:pt x="89916" y="173736"/>
                  </a:lnTo>
                  <a:lnTo>
                    <a:pt x="145732" y="166116"/>
                  </a:lnTo>
                  <a:lnTo>
                    <a:pt x="200406" y="151638"/>
                  </a:lnTo>
                  <a:lnTo>
                    <a:pt x="235160" y="141434"/>
                  </a:lnTo>
                  <a:lnTo>
                    <a:pt x="269843" y="131730"/>
                  </a:lnTo>
                  <a:lnTo>
                    <a:pt x="339852" y="115824"/>
                  </a:lnTo>
                  <a:lnTo>
                    <a:pt x="392144" y="107942"/>
                  </a:lnTo>
                  <a:lnTo>
                    <a:pt x="445579" y="103632"/>
                  </a:lnTo>
                  <a:lnTo>
                    <a:pt x="499300" y="102750"/>
                  </a:lnTo>
                  <a:lnTo>
                    <a:pt x="552450" y="105156"/>
                  </a:lnTo>
                  <a:lnTo>
                    <a:pt x="612076" y="112966"/>
                  </a:lnTo>
                  <a:lnTo>
                    <a:pt x="670560" y="126492"/>
                  </a:lnTo>
                  <a:lnTo>
                    <a:pt x="719959" y="145351"/>
                  </a:lnTo>
                  <a:lnTo>
                    <a:pt x="749808" y="169926"/>
                  </a:lnTo>
                  <a:lnTo>
                    <a:pt x="749808" y="171450"/>
                  </a:lnTo>
                  <a:lnTo>
                    <a:pt x="749808" y="172212"/>
                  </a:lnTo>
                  <a:lnTo>
                    <a:pt x="750570" y="171450"/>
                  </a:lnTo>
                  <a:lnTo>
                    <a:pt x="752856" y="165354"/>
                  </a:lnTo>
                  <a:lnTo>
                    <a:pt x="755904" y="160020"/>
                  </a:lnTo>
                  <a:lnTo>
                    <a:pt x="795730" y="125313"/>
                  </a:lnTo>
                  <a:lnTo>
                    <a:pt x="843283" y="103120"/>
                  </a:lnTo>
                  <a:lnTo>
                    <a:pt x="914792" y="83712"/>
                  </a:lnTo>
                  <a:lnTo>
                    <a:pt x="981717" y="74402"/>
                  </a:lnTo>
                  <a:lnTo>
                    <a:pt x="1042916" y="71187"/>
                  </a:lnTo>
                  <a:lnTo>
                    <a:pt x="1111948" y="70544"/>
                  </a:lnTo>
                  <a:lnTo>
                    <a:pt x="1150239" y="70580"/>
                  </a:lnTo>
                  <a:lnTo>
                    <a:pt x="1188529" y="70758"/>
                  </a:lnTo>
                  <a:lnTo>
                    <a:pt x="1226820" y="70866"/>
                  </a:lnTo>
                  <a:lnTo>
                    <a:pt x="1284732" y="70675"/>
                  </a:lnTo>
                  <a:lnTo>
                    <a:pt x="1342644" y="67056"/>
                  </a:lnTo>
                  <a:lnTo>
                    <a:pt x="1389411" y="59626"/>
                  </a:lnTo>
                  <a:lnTo>
                    <a:pt x="1435608" y="48768"/>
                  </a:lnTo>
                  <a:lnTo>
                    <a:pt x="1446740" y="45993"/>
                  </a:lnTo>
                  <a:lnTo>
                    <a:pt x="1460658" y="42005"/>
                  </a:lnTo>
                  <a:lnTo>
                    <a:pt x="1473862" y="36445"/>
                  </a:lnTo>
                  <a:lnTo>
                    <a:pt x="1482852" y="28956"/>
                  </a:lnTo>
                  <a:lnTo>
                    <a:pt x="1480339" y="19823"/>
                  </a:lnTo>
                  <a:lnTo>
                    <a:pt x="1467897" y="10763"/>
                  </a:lnTo>
                  <a:lnTo>
                    <a:pt x="1453598" y="3559"/>
                  </a:lnTo>
                  <a:lnTo>
                    <a:pt x="1445514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63" name="Shape 3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4" name="Google Shape;326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5708" y="1009423"/>
            <a:ext cx="133929" cy="22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5" name="Google Shape;326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2748" y="1052938"/>
            <a:ext cx="312831" cy="121583"/>
          </a:xfrm>
          <a:prstGeom prst="rect">
            <a:avLst/>
          </a:prstGeom>
          <a:noFill/>
          <a:ln>
            <a:noFill/>
          </a:ln>
        </p:spPr>
      </p:pic>
      <p:sp>
        <p:nvSpPr>
          <p:cNvPr id="3266" name="Google Shape;3266;p43"/>
          <p:cNvSpPr/>
          <p:nvPr/>
        </p:nvSpPr>
        <p:spPr>
          <a:xfrm>
            <a:off x="3663528" y="918978"/>
            <a:ext cx="99583" cy="373260"/>
          </a:xfrm>
          <a:custGeom>
            <a:rect b="b" l="l" r="r" t="t"/>
            <a:pathLst>
              <a:path extrusionOk="0" h="398144" w="97154">
                <a:moveTo>
                  <a:pt x="57912" y="24384"/>
                </a:moveTo>
                <a:lnTo>
                  <a:pt x="23622" y="762"/>
                </a:lnTo>
                <a:lnTo>
                  <a:pt x="14478" y="0"/>
                </a:lnTo>
                <a:lnTo>
                  <a:pt x="9906" y="6096"/>
                </a:lnTo>
                <a:lnTo>
                  <a:pt x="6858" y="13716"/>
                </a:lnTo>
                <a:lnTo>
                  <a:pt x="3679" y="24503"/>
                </a:lnTo>
                <a:lnTo>
                  <a:pt x="2000" y="36004"/>
                </a:lnTo>
                <a:lnTo>
                  <a:pt x="1607" y="47791"/>
                </a:lnTo>
                <a:lnTo>
                  <a:pt x="2286" y="59436"/>
                </a:lnTo>
                <a:lnTo>
                  <a:pt x="20574" y="104394"/>
                </a:lnTo>
                <a:lnTo>
                  <a:pt x="32575" y="120777"/>
                </a:lnTo>
                <a:lnTo>
                  <a:pt x="38576" y="128825"/>
                </a:lnTo>
                <a:lnTo>
                  <a:pt x="43434" y="137160"/>
                </a:lnTo>
                <a:lnTo>
                  <a:pt x="46732" y="144958"/>
                </a:lnTo>
                <a:lnTo>
                  <a:pt x="48672" y="153257"/>
                </a:lnTo>
                <a:lnTo>
                  <a:pt x="49327" y="161698"/>
                </a:lnTo>
                <a:lnTo>
                  <a:pt x="48768" y="169926"/>
                </a:lnTo>
                <a:lnTo>
                  <a:pt x="26670" y="215646"/>
                </a:lnTo>
                <a:lnTo>
                  <a:pt x="2286" y="250698"/>
                </a:lnTo>
                <a:lnTo>
                  <a:pt x="762" y="252984"/>
                </a:lnTo>
                <a:lnTo>
                  <a:pt x="0" y="255270"/>
                </a:lnTo>
                <a:lnTo>
                  <a:pt x="7893" y="254853"/>
                </a:lnTo>
                <a:lnTo>
                  <a:pt x="16287" y="254222"/>
                </a:lnTo>
                <a:lnTo>
                  <a:pt x="24538" y="254305"/>
                </a:lnTo>
                <a:lnTo>
                  <a:pt x="32004" y="256032"/>
                </a:lnTo>
                <a:lnTo>
                  <a:pt x="48577" y="292465"/>
                </a:lnTo>
                <a:lnTo>
                  <a:pt x="48887" y="310503"/>
                </a:lnTo>
                <a:lnTo>
                  <a:pt x="49149" y="320706"/>
                </a:lnTo>
                <a:lnTo>
                  <a:pt x="49410" y="330767"/>
                </a:lnTo>
                <a:lnTo>
                  <a:pt x="49530" y="340614"/>
                </a:lnTo>
                <a:lnTo>
                  <a:pt x="49351" y="349305"/>
                </a:lnTo>
                <a:lnTo>
                  <a:pt x="49244" y="358140"/>
                </a:lnTo>
                <a:lnTo>
                  <a:pt x="71628" y="395478"/>
                </a:lnTo>
                <a:lnTo>
                  <a:pt x="82296" y="397764"/>
                </a:lnTo>
                <a:lnTo>
                  <a:pt x="89154" y="396240"/>
                </a:lnTo>
                <a:lnTo>
                  <a:pt x="91440" y="395478"/>
                </a:lnTo>
                <a:lnTo>
                  <a:pt x="94488" y="394716"/>
                </a:lnTo>
                <a:lnTo>
                  <a:pt x="96774" y="393954"/>
                </a:lnTo>
              </a:path>
            </a:pathLst>
          </a:custGeom>
          <a:noFill/>
          <a:ln cap="flat" cmpd="sng" w="21650">
            <a:solidFill>
              <a:srgbClr val="3333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7" name="Google Shape;3267;p43"/>
          <p:cNvGrpSpPr/>
          <p:nvPr/>
        </p:nvGrpSpPr>
        <p:grpSpPr>
          <a:xfrm>
            <a:off x="3837098" y="1058671"/>
            <a:ext cx="148256" cy="146517"/>
            <a:chOff x="4815675" y="2788754"/>
            <a:chExt cx="144598" cy="156502"/>
          </a:xfrm>
        </p:grpSpPr>
        <p:pic>
          <p:nvPicPr>
            <p:cNvPr id="3268" name="Google Shape;3268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15675" y="2788754"/>
              <a:ext cx="93294" cy="1192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9" name="Google Shape;3269;p43"/>
            <p:cNvSpPr/>
            <p:nvPr/>
          </p:nvSpPr>
          <p:spPr>
            <a:xfrm>
              <a:off x="4954559" y="2858262"/>
              <a:ext cx="5714" cy="86994"/>
            </a:xfrm>
            <a:custGeom>
              <a:rect b="b" l="l" r="r" t="t"/>
              <a:pathLst>
                <a:path extrusionOk="0" h="86994" w="5714">
                  <a:moveTo>
                    <a:pt x="2250" y="0"/>
                  </a:moveTo>
                  <a:lnTo>
                    <a:pt x="1404" y="20383"/>
                  </a:lnTo>
                  <a:lnTo>
                    <a:pt x="59" y="42481"/>
                  </a:lnTo>
                  <a:lnTo>
                    <a:pt x="0" y="64293"/>
                  </a:lnTo>
                  <a:lnTo>
                    <a:pt x="3012" y="83820"/>
                  </a:lnTo>
                  <a:lnTo>
                    <a:pt x="3774" y="84582"/>
                  </a:lnTo>
                  <a:lnTo>
                    <a:pt x="4536" y="86106"/>
                  </a:lnTo>
                  <a:lnTo>
                    <a:pt x="5298" y="86868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0" name="Google Shape;3270;p43"/>
          <p:cNvSpPr/>
          <p:nvPr/>
        </p:nvSpPr>
        <p:spPr>
          <a:xfrm>
            <a:off x="4100236" y="1144406"/>
            <a:ext cx="25383" cy="63698"/>
          </a:xfrm>
          <a:custGeom>
            <a:rect b="b" l="l" r="r" t="t"/>
            <a:pathLst>
              <a:path extrusionOk="0" h="67944" w="24764">
                <a:moveTo>
                  <a:pt x="0" y="0"/>
                </a:moveTo>
                <a:lnTo>
                  <a:pt x="24669" y="32706"/>
                </a:lnTo>
                <a:lnTo>
                  <a:pt x="23241" y="40862"/>
                </a:lnTo>
                <a:lnTo>
                  <a:pt x="20097" y="48589"/>
                </a:lnTo>
                <a:lnTo>
                  <a:pt x="15240" y="56388"/>
                </a:lnTo>
                <a:lnTo>
                  <a:pt x="9906" y="64008"/>
                </a:lnTo>
                <a:lnTo>
                  <a:pt x="7620" y="64008"/>
                </a:lnTo>
                <a:lnTo>
                  <a:pt x="1524" y="67818"/>
                </a:lnTo>
              </a:path>
            </a:pathLst>
          </a:custGeom>
          <a:noFill/>
          <a:ln cap="flat" cmpd="sng" w="21650">
            <a:solidFill>
              <a:srgbClr val="3333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1" name="Google Shape;3271;p43"/>
          <p:cNvSpPr/>
          <p:nvPr/>
        </p:nvSpPr>
        <p:spPr>
          <a:xfrm>
            <a:off x="4265857" y="1100177"/>
            <a:ext cx="22781" cy="20240"/>
          </a:xfrm>
          <a:custGeom>
            <a:rect b="b" l="l" r="r" t="t"/>
            <a:pathLst>
              <a:path extrusionOk="0" h="21589" w="22225">
                <a:moveTo>
                  <a:pt x="0" y="4571"/>
                </a:moveTo>
                <a:lnTo>
                  <a:pt x="0" y="16763"/>
                </a:lnTo>
                <a:lnTo>
                  <a:pt x="5334" y="21335"/>
                </a:lnTo>
                <a:lnTo>
                  <a:pt x="16764" y="21335"/>
                </a:lnTo>
                <a:lnTo>
                  <a:pt x="22098" y="16763"/>
                </a:lnTo>
                <a:lnTo>
                  <a:pt x="22098" y="10667"/>
                </a:lnTo>
                <a:lnTo>
                  <a:pt x="22098" y="4571"/>
                </a:lnTo>
                <a:lnTo>
                  <a:pt x="16764" y="0"/>
                </a:lnTo>
                <a:lnTo>
                  <a:pt x="5334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3333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2" name="Google Shape;3272;p43"/>
          <p:cNvSpPr/>
          <p:nvPr/>
        </p:nvSpPr>
        <p:spPr>
          <a:xfrm>
            <a:off x="4426791" y="1104457"/>
            <a:ext cx="3254" cy="2380"/>
          </a:xfrm>
          <a:custGeom>
            <a:rect b="b" l="l" r="r" t="t"/>
            <a:pathLst>
              <a:path extrusionOk="0" h="2539" w="3175">
                <a:moveTo>
                  <a:pt x="0" y="2286"/>
                </a:moveTo>
                <a:lnTo>
                  <a:pt x="761" y="1524"/>
                </a:lnTo>
                <a:lnTo>
                  <a:pt x="1523" y="762"/>
                </a:lnTo>
                <a:lnTo>
                  <a:pt x="3047" y="0"/>
                </a:lnTo>
              </a:path>
            </a:pathLst>
          </a:custGeom>
          <a:noFill/>
          <a:ln cap="flat" cmpd="sng" w="21650">
            <a:solidFill>
              <a:srgbClr val="3333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3" name="Google Shape;3273;p43"/>
          <p:cNvSpPr/>
          <p:nvPr/>
        </p:nvSpPr>
        <p:spPr>
          <a:xfrm>
            <a:off x="4547881" y="1095896"/>
            <a:ext cx="22781" cy="20240"/>
          </a:xfrm>
          <a:custGeom>
            <a:rect b="b" l="l" r="r" t="t"/>
            <a:pathLst>
              <a:path extrusionOk="0" h="21589" w="22225">
                <a:moveTo>
                  <a:pt x="0" y="4571"/>
                </a:moveTo>
                <a:lnTo>
                  <a:pt x="0" y="16763"/>
                </a:lnTo>
                <a:lnTo>
                  <a:pt x="5334" y="21335"/>
                </a:lnTo>
                <a:lnTo>
                  <a:pt x="17526" y="21335"/>
                </a:lnTo>
                <a:lnTo>
                  <a:pt x="22098" y="16763"/>
                </a:lnTo>
                <a:lnTo>
                  <a:pt x="22098" y="10667"/>
                </a:lnTo>
                <a:lnTo>
                  <a:pt x="22098" y="4571"/>
                </a:lnTo>
                <a:lnTo>
                  <a:pt x="17526" y="0"/>
                </a:lnTo>
                <a:lnTo>
                  <a:pt x="5334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3333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4" name="Google Shape;3274;p43"/>
          <p:cNvGrpSpPr/>
          <p:nvPr/>
        </p:nvGrpSpPr>
        <p:grpSpPr>
          <a:xfrm>
            <a:off x="4813075" y="849864"/>
            <a:ext cx="418764" cy="379876"/>
            <a:chOff x="5767577" y="2565713"/>
            <a:chExt cx="408431" cy="405764"/>
          </a:xfrm>
        </p:grpSpPr>
        <p:sp>
          <p:nvSpPr>
            <p:cNvPr id="3275" name="Google Shape;3275;p43"/>
            <p:cNvSpPr/>
            <p:nvPr/>
          </p:nvSpPr>
          <p:spPr>
            <a:xfrm>
              <a:off x="5767577" y="2855214"/>
              <a:ext cx="20320" cy="68580"/>
            </a:xfrm>
            <a:custGeom>
              <a:rect b="b" l="l" r="r" t="t"/>
              <a:pathLst>
                <a:path extrusionOk="0" h="68580" w="20320">
                  <a:moveTo>
                    <a:pt x="14477" y="0"/>
                  </a:moveTo>
                  <a:lnTo>
                    <a:pt x="18764" y="12394"/>
                  </a:lnTo>
                  <a:lnTo>
                    <a:pt x="20192" y="22574"/>
                  </a:lnTo>
                  <a:lnTo>
                    <a:pt x="18764" y="32896"/>
                  </a:lnTo>
                  <a:lnTo>
                    <a:pt x="14477" y="45720"/>
                  </a:lnTo>
                  <a:lnTo>
                    <a:pt x="11465" y="52185"/>
                  </a:lnTo>
                  <a:lnTo>
                    <a:pt x="8096" y="58007"/>
                  </a:lnTo>
                  <a:lnTo>
                    <a:pt x="4298" y="63400"/>
                  </a:lnTo>
                  <a:lnTo>
                    <a:pt x="0" y="6858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76" name="Google Shape;3276;p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835992" y="2715602"/>
              <a:ext cx="183114" cy="17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7" name="Google Shape;3277;p43"/>
            <p:cNvSpPr/>
            <p:nvPr/>
          </p:nvSpPr>
          <p:spPr>
            <a:xfrm>
              <a:off x="6008369" y="2565713"/>
              <a:ext cx="167639" cy="405764"/>
            </a:xfrm>
            <a:custGeom>
              <a:rect b="b" l="l" r="r" t="t"/>
              <a:pathLst>
                <a:path extrusionOk="0" h="405764" w="167639">
                  <a:moveTo>
                    <a:pt x="0" y="25848"/>
                  </a:moveTo>
                  <a:lnTo>
                    <a:pt x="27658" y="0"/>
                  </a:lnTo>
                  <a:lnTo>
                    <a:pt x="39719" y="1369"/>
                  </a:lnTo>
                  <a:lnTo>
                    <a:pt x="76104" y="20978"/>
                  </a:lnTo>
                  <a:lnTo>
                    <a:pt x="104394" y="63948"/>
                  </a:lnTo>
                  <a:lnTo>
                    <a:pt x="110490" y="104429"/>
                  </a:lnTo>
                  <a:lnTo>
                    <a:pt x="110609" y="125348"/>
                  </a:lnTo>
                  <a:lnTo>
                    <a:pt x="109728" y="145482"/>
                  </a:lnTo>
                  <a:lnTo>
                    <a:pt x="107846" y="164222"/>
                  </a:lnTo>
                  <a:lnTo>
                    <a:pt x="104965" y="182820"/>
                  </a:lnTo>
                  <a:lnTo>
                    <a:pt x="101798" y="201418"/>
                  </a:lnTo>
                  <a:lnTo>
                    <a:pt x="99060" y="220158"/>
                  </a:lnTo>
                  <a:lnTo>
                    <a:pt x="97928" y="230552"/>
                  </a:lnTo>
                  <a:lnTo>
                    <a:pt x="97440" y="241589"/>
                  </a:lnTo>
                  <a:lnTo>
                    <a:pt x="98524" y="252198"/>
                  </a:lnTo>
                  <a:lnTo>
                    <a:pt x="127254" y="271974"/>
                  </a:lnTo>
                  <a:lnTo>
                    <a:pt x="135207" y="271772"/>
                  </a:lnTo>
                  <a:lnTo>
                    <a:pt x="167640" y="257496"/>
                  </a:lnTo>
                  <a:lnTo>
                    <a:pt x="167640" y="256734"/>
                  </a:lnTo>
                  <a:lnTo>
                    <a:pt x="160782" y="262830"/>
                  </a:lnTo>
                  <a:lnTo>
                    <a:pt x="155448" y="267402"/>
                  </a:lnTo>
                  <a:lnTo>
                    <a:pt x="143482" y="304930"/>
                  </a:lnTo>
                  <a:lnTo>
                    <a:pt x="143256" y="315408"/>
                  </a:lnTo>
                  <a:lnTo>
                    <a:pt x="143910" y="325576"/>
                  </a:lnTo>
                  <a:lnTo>
                    <a:pt x="145637" y="335601"/>
                  </a:lnTo>
                  <a:lnTo>
                    <a:pt x="148078" y="345626"/>
                  </a:lnTo>
                  <a:lnTo>
                    <a:pt x="150876" y="355794"/>
                  </a:lnTo>
                  <a:lnTo>
                    <a:pt x="153126" y="363116"/>
                  </a:lnTo>
                  <a:lnTo>
                    <a:pt x="155162" y="370367"/>
                  </a:lnTo>
                  <a:lnTo>
                    <a:pt x="156769" y="377761"/>
                  </a:lnTo>
                  <a:lnTo>
                    <a:pt x="157734" y="385512"/>
                  </a:lnTo>
                  <a:lnTo>
                    <a:pt x="158496" y="394656"/>
                  </a:lnTo>
                  <a:lnTo>
                    <a:pt x="156972" y="397704"/>
                  </a:lnTo>
                  <a:lnTo>
                    <a:pt x="148590" y="400752"/>
                  </a:lnTo>
                  <a:lnTo>
                    <a:pt x="137945" y="403598"/>
                  </a:lnTo>
                  <a:lnTo>
                    <a:pt x="126873" y="404657"/>
                  </a:lnTo>
                  <a:lnTo>
                    <a:pt x="115800" y="404717"/>
                  </a:lnTo>
                  <a:lnTo>
                    <a:pt x="105156" y="404562"/>
                  </a:lnTo>
                  <a:lnTo>
                    <a:pt x="94523" y="405026"/>
                  </a:lnTo>
                  <a:lnTo>
                    <a:pt x="58674" y="396180"/>
                  </a:lnTo>
                  <a:lnTo>
                    <a:pt x="56388" y="393894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8" name="Google Shape;3278;p43"/>
          <p:cNvGrpSpPr/>
          <p:nvPr/>
        </p:nvGrpSpPr>
        <p:grpSpPr>
          <a:xfrm>
            <a:off x="5427945" y="977355"/>
            <a:ext cx="401746" cy="113024"/>
            <a:chOff x="6367271" y="2701886"/>
            <a:chExt cx="391833" cy="120726"/>
          </a:xfrm>
        </p:grpSpPr>
        <p:sp>
          <p:nvSpPr>
            <p:cNvPr id="3279" name="Google Shape;3279;p43"/>
            <p:cNvSpPr/>
            <p:nvPr/>
          </p:nvSpPr>
          <p:spPr>
            <a:xfrm>
              <a:off x="6367271" y="2748533"/>
              <a:ext cx="302895" cy="20319"/>
            </a:xfrm>
            <a:custGeom>
              <a:rect b="b" l="l" r="r" t="t"/>
              <a:pathLst>
                <a:path extrusionOk="0" h="20319" w="302895">
                  <a:moveTo>
                    <a:pt x="0" y="19812"/>
                  </a:moveTo>
                  <a:lnTo>
                    <a:pt x="15073" y="17168"/>
                  </a:lnTo>
                  <a:lnTo>
                    <a:pt x="29718" y="15811"/>
                  </a:lnTo>
                  <a:lnTo>
                    <a:pt x="44362" y="15311"/>
                  </a:lnTo>
                  <a:lnTo>
                    <a:pt x="59436" y="15240"/>
                  </a:lnTo>
                  <a:lnTo>
                    <a:pt x="84010" y="15120"/>
                  </a:lnTo>
                  <a:lnTo>
                    <a:pt x="108585" y="14859"/>
                  </a:lnTo>
                  <a:lnTo>
                    <a:pt x="133159" y="14597"/>
                  </a:lnTo>
                  <a:lnTo>
                    <a:pt x="157734" y="14478"/>
                  </a:lnTo>
                  <a:lnTo>
                    <a:pt x="182320" y="14358"/>
                  </a:lnTo>
                  <a:lnTo>
                    <a:pt x="206978" y="14096"/>
                  </a:lnTo>
                  <a:lnTo>
                    <a:pt x="231778" y="13835"/>
                  </a:lnTo>
                  <a:lnTo>
                    <a:pt x="256794" y="13715"/>
                  </a:lnTo>
                  <a:lnTo>
                    <a:pt x="268224" y="13715"/>
                  </a:lnTo>
                  <a:lnTo>
                    <a:pt x="279654" y="13715"/>
                  </a:lnTo>
                  <a:lnTo>
                    <a:pt x="291084" y="13715"/>
                  </a:lnTo>
                  <a:lnTo>
                    <a:pt x="302514" y="13715"/>
                  </a:lnTo>
                  <a:lnTo>
                    <a:pt x="300228" y="12953"/>
                  </a:lnTo>
                  <a:lnTo>
                    <a:pt x="297942" y="11429"/>
                  </a:lnTo>
                  <a:lnTo>
                    <a:pt x="293370" y="9143"/>
                  </a:lnTo>
                  <a:lnTo>
                    <a:pt x="293370" y="4571"/>
                  </a:lnTo>
                  <a:lnTo>
                    <a:pt x="292608" y="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80" name="Google Shape;3280;p4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633044" y="2701886"/>
              <a:ext cx="126060" cy="1207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81" name="Google Shape;3281;p43"/>
          <p:cNvGrpSpPr/>
          <p:nvPr/>
        </p:nvGrpSpPr>
        <p:grpSpPr>
          <a:xfrm>
            <a:off x="6029678" y="816121"/>
            <a:ext cx="117933" cy="269255"/>
            <a:chOff x="6954132" y="2529674"/>
            <a:chExt cx="115023" cy="287604"/>
          </a:xfrm>
        </p:grpSpPr>
        <p:pic>
          <p:nvPicPr>
            <p:cNvPr id="3282" name="Google Shape;3282;p4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954132" y="2641581"/>
              <a:ext cx="115023" cy="175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3" name="Google Shape;3283;p4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961467" y="2529674"/>
              <a:ext cx="86436" cy="826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84" name="Google Shape;3284;p43"/>
          <p:cNvSpPr/>
          <p:nvPr/>
        </p:nvSpPr>
        <p:spPr>
          <a:xfrm>
            <a:off x="6380782" y="811258"/>
            <a:ext cx="158814" cy="407193"/>
          </a:xfrm>
          <a:custGeom>
            <a:rect b="b" l="l" r="r" t="t"/>
            <a:pathLst>
              <a:path extrusionOk="0" h="434339" w="154940">
                <a:moveTo>
                  <a:pt x="113407" y="5334"/>
                </a:moveTo>
                <a:lnTo>
                  <a:pt x="101988" y="2571"/>
                </a:lnTo>
                <a:lnTo>
                  <a:pt x="91213" y="952"/>
                </a:lnTo>
                <a:lnTo>
                  <a:pt x="80295" y="190"/>
                </a:lnTo>
                <a:lnTo>
                  <a:pt x="68449" y="0"/>
                </a:lnTo>
                <a:lnTo>
                  <a:pt x="56007" y="988"/>
                </a:lnTo>
                <a:lnTo>
                  <a:pt x="43779" y="2762"/>
                </a:lnTo>
                <a:lnTo>
                  <a:pt x="31694" y="5250"/>
                </a:lnTo>
                <a:lnTo>
                  <a:pt x="19681" y="8382"/>
                </a:lnTo>
                <a:lnTo>
                  <a:pt x="12823" y="9906"/>
                </a:lnTo>
                <a:lnTo>
                  <a:pt x="5203" y="11430"/>
                </a:lnTo>
                <a:lnTo>
                  <a:pt x="1393" y="17526"/>
                </a:lnTo>
                <a:lnTo>
                  <a:pt x="0" y="26503"/>
                </a:lnTo>
                <a:lnTo>
                  <a:pt x="2250" y="37909"/>
                </a:lnTo>
                <a:lnTo>
                  <a:pt x="5786" y="49029"/>
                </a:lnTo>
                <a:lnTo>
                  <a:pt x="8251" y="57150"/>
                </a:lnTo>
                <a:lnTo>
                  <a:pt x="16537" y="100584"/>
                </a:lnTo>
                <a:lnTo>
                  <a:pt x="21967" y="144018"/>
                </a:lnTo>
                <a:lnTo>
                  <a:pt x="27872" y="202215"/>
                </a:lnTo>
                <a:lnTo>
                  <a:pt x="32635" y="259842"/>
                </a:lnTo>
                <a:lnTo>
                  <a:pt x="35778" y="306705"/>
                </a:lnTo>
                <a:lnTo>
                  <a:pt x="37207" y="353568"/>
                </a:lnTo>
                <a:lnTo>
                  <a:pt x="37611" y="368665"/>
                </a:lnTo>
                <a:lnTo>
                  <a:pt x="37588" y="384048"/>
                </a:lnTo>
                <a:lnTo>
                  <a:pt x="36992" y="399430"/>
                </a:lnTo>
                <a:lnTo>
                  <a:pt x="35683" y="414528"/>
                </a:lnTo>
                <a:lnTo>
                  <a:pt x="35683" y="421386"/>
                </a:lnTo>
                <a:lnTo>
                  <a:pt x="34921" y="427482"/>
                </a:lnTo>
                <a:lnTo>
                  <a:pt x="34159" y="434340"/>
                </a:lnTo>
                <a:lnTo>
                  <a:pt x="40255" y="431292"/>
                </a:lnTo>
                <a:lnTo>
                  <a:pt x="46351" y="427482"/>
                </a:lnTo>
                <a:lnTo>
                  <a:pt x="52447" y="425196"/>
                </a:lnTo>
                <a:lnTo>
                  <a:pt x="66877" y="420100"/>
                </a:lnTo>
                <a:lnTo>
                  <a:pt x="81593" y="417004"/>
                </a:lnTo>
                <a:lnTo>
                  <a:pt x="96595" y="415337"/>
                </a:lnTo>
                <a:lnTo>
                  <a:pt x="111883" y="414528"/>
                </a:lnTo>
                <a:lnTo>
                  <a:pt x="122622" y="414611"/>
                </a:lnTo>
                <a:lnTo>
                  <a:pt x="133219" y="414623"/>
                </a:lnTo>
                <a:lnTo>
                  <a:pt x="143815" y="414206"/>
                </a:lnTo>
                <a:lnTo>
                  <a:pt x="154555" y="413004"/>
                </a:lnTo>
              </a:path>
            </a:pathLst>
          </a:custGeom>
          <a:noFill/>
          <a:ln cap="flat" cmpd="sng" w="21650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5" name="Google Shape;3285;p43"/>
          <p:cNvGrpSpPr/>
          <p:nvPr/>
        </p:nvGrpSpPr>
        <p:grpSpPr>
          <a:xfrm>
            <a:off x="6702047" y="891741"/>
            <a:ext cx="474867" cy="165435"/>
            <a:chOff x="7609928" y="2610446"/>
            <a:chExt cx="463149" cy="176709"/>
          </a:xfrm>
        </p:grpSpPr>
        <p:pic>
          <p:nvPicPr>
            <p:cNvPr id="3286" name="Google Shape;3286;p4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609928" y="2610446"/>
              <a:ext cx="187210" cy="1767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7" name="Google Shape;3287;p4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826336" y="2613399"/>
              <a:ext cx="246741" cy="124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88" name="Google Shape;3288;p43"/>
          <p:cNvGrpSpPr/>
          <p:nvPr/>
        </p:nvGrpSpPr>
        <p:grpSpPr>
          <a:xfrm>
            <a:off x="7386432" y="806852"/>
            <a:ext cx="796474" cy="208617"/>
            <a:chOff x="8277428" y="2519768"/>
            <a:chExt cx="776820" cy="222834"/>
          </a:xfrm>
        </p:grpSpPr>
        <p:pic>
          <p:nvPicPr>
            <p:cNvPr id="3289" name="Google Shape;3289;p4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277428" y="2563202"/>
              <a:ext cx="300570" cy="1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0" name="Google Shape;3290;p4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601290" y="2519768"/>
              <a:ext cx="452958" cy="16988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91" name="Google Shape;3291;p4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961715" y="1170646"/>
            <a:ext cx="304237" cy="15181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p43"/>
          <p:cNvSpPr/>
          <p:nvPr/>
        </p:nvSpPr>
        <p:spPr>
          <a:xfrm>
            <a:off x="7319686" y="1700840"/>
            <a:ext cx="581882" cy="38695"/>
          </a:xfrm>
          <a:custGeom>
            <a:rect b="b" l="l" r="r" t="t"/>
            <a:pathLst>
              <a:path extrusionOk="0" h="41275" w="567690">
                <a:moveTo>
                  <a:pt x="0" y="38862"/>
                </a:moveTo>
                <a:lnTo>
                  <a:pt x="11441" y="40183"/>
                </a:lnTo>
                <a:lnTo>
                  <a:pt x="22955" y="40862"/>
                </a:lnTo>
                <a:lnTo>
                  <a:pt x="34611" y="41112"/>
                </a:lnTo>
                <a:lnTo>
                  <a:pt x="46482" y="41148"/>
                </a:lnTo>
                <a:lnTo>
                  <a:pt x="65472" y="40755"/>
                </a:lnTo>
                <a:lnTo>
                  <a:pt x="84677" y="39719"/>
                </a:lnTo>
                <a:lnTo>
                  <a:pt x="104024" y="38254"/>
                </a:lnTo>
                <a:lnTo>
                  <a:pt x="123444" y="36576"/>
                </a:lnTo>
                <a:lnTo>
                  <a:pt x="149173" y="34528"/>
                </a:lnTo>
                <a:lnTo>
                  <a:pt x="174974" y="32765"/>
                </a:lnTo>
                <a:lnTo>
                  <a:pt x="200917" y="31003"/>
                </a:lnTo>
                <a:lnTo>
                  <a:pt x="227076" y="28955"/>
                </a:lnTo>
                <a:lnTo>
                  <a:pt x="251769" y="27241"/>
                </a:lnTo>
                <a:lnTo>
                  <a:pt x="276606" y="25526"/>
                </a:lnTo>
                <a:lnTo>
                  <a:pt x="301442" y="23812"/>
                </a:lnTo>
                <a:lnTo>
                  <a:pt x="326136" y="22097"/>
                </a:lnTo>
                <a:lnTo>
                  <a:pt x="348305" y="20835"/>
                </a:lnTo>
                <a:lnTo>
                  <a:pt x="370332" y="19430"/>
                </a:lnTo>
                <a:lnTo>
                  <a:pt x="392358" y="18026"/>
                </a:lnTo>
                <a:lnTo>
                  <a:pt x="414528" y="16763"/>
                </a:lnTo>
                <a:lnTo>
                  <a:pt x="431792" y="16299"/>
                </a:lnTo>
                <a:lnTo>
                  <a:pt x="449198" y="15906"/>
                </a:lnTo>
                <a:lnTo>
                  <a:pt x="466605" y="15370"/>
                </a:lnTo>
                <a:lnTo>
                  <a:pt x="483870" y="14477"/>
                </a:lnTo>
                <a:lnTo>
                  <a:pt x="497586" y="13334"/>
                </a:lnTo>
                <a:lnTo>
                  <a:pt x="511302" y="12191"/>
                </a:lnTo>
                <a:lnTo>
                  <a:pt x="525018" y="11048"/>
                </a:lnTo>
                <a:lnTo>
                  <a:pt x="538734" y="9905"/>
                </a:lnTo>
                <a:lnTo>
                  <a:pt x="546354" y="9143"/>
                </a:lnTo>
                <a:lnTo>
                  <a:pt x="554736" y="8381"/>
                </a:lnTo>
                <a:lnTo>
                  <a:pt x="562356" y="7619"/>
                </a:lnTo>
                <a:lnTo>
                  <a:pt x="563880" y="7619"/>
                </a:lnTo>
                <a:lnTo>
                  <a:pt x="566166" y="7619"/>
                </a:lnTo>
                <a:lnTo>
                  <a:pt x="567690" y="7619"/>
                </a:lnTo>
                <a:lnTo>
                  <a:pt x="559308" y="7619"/>
                </a:lnTo>
                <a:lnTo>
                  <a:pt x="552450" y="7619"/>
                </a:lnTo>
                <a:lnTo>
                  <a:pt x="544830" y="4571"/>
                </a:lnTo>
                <a:lnTo>
                  <a:pt x="541020" y="3047"/>
                </a:lnTo>
                <a:lnTo>
                  <a:pt x="537210" y="1523"/>
                </a:lnTo>
                <a:lnTo>
                  <a:pt x="533400" y="0"/>
                </a:lnTo>
              </a:path>
            </a:pathLst>
          </a:custGeom>
          <a:noFill/>
          <a:ln cap="flat" cmpd="sng" w="2165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3" name="Google Shape;3293;p4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045305" y="1085909"/>
            <a:ext cx="1363585" cy="5366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4" name="Google Shape;3294;p43"/>
          <p:cNvGrpSpPr/>
          <p:nvPr/>
        </p:nvGrpSpPr>
        <p:grpSpPr>
          <a:xfrm>
            <a:off x="3410688" y="2140295"/>
            <a:ext cx="675303" cy="560600"/>
            <a:chOff x="4399788" y="3944088"/>
            <a:chExt cx="658639" cy="598804"/>
          </a:xfrm>
        </p:grpSpPr>
        <p:sp>
          <p:nvSpPr>
            <p:cNvPr id="3295" name="Google Shape;3295;p43"/>
            <p:cNvSpPr/>
            <p:nvPr/>
          </p:nvSpPr>
          <p:spPr>
            <a:xfrm>
              <a:off x="4399788" y="4157472"/>
              <a:ext cx="117475" cy="31750"/>
            </a:xfrm>
            <a:custGeom>
              <a:rect b="b" l="l" r="r" t="t"/>
              <a:pathLst>
                <a:path extrusionOk="0" h="31750" w="117475">
                  <a:moveTo>
                    <a:pt x="0" y="31241"/>
                  </a:moveTo>
                  <a:lnTo>
                    <a:pt x="14620" y="25241"/>
                  </a:lnTo>
                  <a:lnTo>
                    <a:pt x="28955" y="19811"/>
                  </a:lnTo>
                  <a:lnTo>
                    <a:pt x="43291" y="14954"/>
                  </a:lnTo>
                  <a:lnTo>
                    <a:pt x="57912" y="10667"/>
                  </a:lnTo>
                  <a:lnTo>
                    <a:pt x="70377" y="6965"/>
                  </a:lnTo>
                  <a:lnTo>
                    <a:pt x="82772" y="3905"/>
                  </a:lnTo>
                  <a:lnTo>
                    <a:pt x="95309" y="1559"/>
                  </a:lnTo>
                  <a:lnTo>
                    <a:pt x="108204" y="0"/>
                  </a:lnTo>
                  <a:lnTo>
                    <a:pt x="109728" y="0"/>
                  </a:lnTo>
                  <a:lnTo>
                    <a:pt x="115823" y="761"/>
                  </a:lnTo>
                  <a:lnTo>
                    <a:pt x="117348" y="761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43"/>
            <p:cNvSpPr/>
            <p:nvPr/>
          </p:nvSpPr>
          <p:spPr>
            <a:xfrm>
              <a:off x="4414266" y="4166616"/>
              <a:ext cx="133350" cy="254000"/>
            </a:xfrm>
            <a:custGeom>
              <a:rect b="b" l="l" r="r" t="t"/>
              <a:pathLst>
                <a:path extrusionOk="0" h="254000" w="133350">
                  <a:moveTo>
                    <a:pt x="1524" y="0"/>
                  </a:moveTo>
                  <a:lnTo>
                    <a:pt x="964" y="16132"/>
                  </a:lnTo>
                  <a:lnTo>
                    <a:pt x="476" y="32480"/>
                  </a:lnTo>
                  <a:lnTo>
                    <a:pt x="130" y="48970"/>
                  </a:lnTo>
                  <a:lnTo>
                    <a:pt x="0" y="65532"/>
                  </a:lnTo>
                  <a:lnTo>
                    <a:pt x="678" y="86117"/>
                  </a:lnTo>
                  <a:lnTo>
                    <a:pt x="1428" y="106775"/>
                  </a:lnTo>
                  <a:lnTo>
                    <a:pt x="2035" y="127575"/>
                  </a:lnTo>
                  <a:lnTo>
                    <a:pt x="2286" y="148590"/>
                  </a:lnTo>
                  <a:lnTo>
                    <a:pt x="2286" y="174879"/>
                  </a:lnTo>
                  <a:lnTo>
                    <a:pt x="2286" y="201168"/>
                  </a:lnTo>
                  <a:lnTo>
                    <a:pt x="2286" y="227457"/>
                  </a:lnTo>
                  <a:lnTo>
                    <a:pt x="2286" y="253746"/>
                  </a:lnTo>
                  <a:lnTo>
                    <a:pt x="11513" y="253210"/>
                  </a:lnTo>
                  <a:lnTo>
                    <a:pt x="20097" y="251745"/>
                  </a:lnTo>
                  <a:lnTo>
                    <a:pt x="28539" y="249566"/>
                  </a:lnTo>
                  <a:lnTo>
                    <a:pt x="37338" y="246888"/>
                  </a:lnTo>
                  <a:lnTo>
                    <a:pt x="49911" y="242327"/>
                  </a:lnTo>
                  <a:lnTo>
                    <a:pt x="62484" y="237839"/>
                  </a:lnTo>
                  <a:lnTo>
                    <a:pt x="107061" y="223361"/>
                  </a:lnTo>
                  <a:lnTo>
                    <a:pt x="116776" y="220682"/>
                  </a:lnTo>
                  <a:lnTo>
                    <a:pt x="126492" y="217931"/>
                  </a:lnTo>
                  <a:lnTo>
                    <a:pt x="130302" y="216407"/>
                  </a:lnTo>
                  <a:lnTo>
                    <a:pt x="133350" y="217931"/>
                  </a:lnTo>
                  <a:lnTo>
                    <a:pt x="133350" y="213359"/>
                  </a:lnTo>
                  <a:lnTo>
                    <a:pt x="132588" y="212597"/>
                  </a:lnTo>
                  <a:lnTo>
                    <a:pt x="131064" y="211835"/>
                  </a:lnTo>
                  <a:lnTo>
                    <a:pt x="130302" y="210311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97" name="Google Shape;3297;p4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427054" y="4187025"/>
              <a:ext cx="130632" cy="2464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8" name="Google Shape;3298;p43"/>
            <p:cNvSpPr/>
            <p:nvPr/>
          </p:nvSpPr>
          <p:spPr>
            <a:xfrm>
              <a:off x="4607052" y="3944088"/>
              <a:ext cx="163195" cy="598804"/>
            </a:xfrm>
            <a:custGeom>
              <a:rect b="b" l="l" r="r" t="t"/>
              <a:pathLst>
                <a:path extrusionOk="0" h="598804" w="163195">
                  <a:moveTo>
                    <a:pt x="83820" y="9929"/>
                  </a:moveTo>
                  <a:lnTo>
                    <a:pt x="44196" y="23"/>
                  </a:lnTo>
                  <a:lnTo>
                    <a:pt x="35313" y="0"/>
                  </a:lnTo>
                  <a:lnTo>
                    <a:pt x="26860" y="404"/>
                  </a:lnTo>
                  <a:lnTo>
                    <a:pt x="0" y="35837"/>
                  </a:lnTo>
                  <a:lnTo>
                    <a:pt x="345" y="56280"/>
                  </a:lnTo>
                  <a:lnTo>
                    <a:pt x="2190" y="76509"/>
                  </a:lnTo>
                  <a:lnTo>
                    <a:pt x="5036" y="96595"/>
                  </a:lnTo>
                  <a:lnTo>
                    <a:pt x="8382" y="116609"/>
                  </a:lnTo>
                  <a:lnTo>
                    <a:pt x="13192" y="147339"/>
                  </a:lnTo>
                  <a:lnTo>
                    <a:pt x="18288" y="177855"/>
                  </a:lnTo>
                  <a:lnTo>
                    <a:pt x="23383" y="208228"/>
                  </a:lnTo>
                  <a:lnTo>
                    <a:pt x="28194" y="238529"/>
                  </a:lnTo>
                  <a:lnTo>
                    <a:pt x="38195" y="302537"/>
                  </a:lnTo>
                  <a:lnTo>
                    <a:pt x="46482" y="366545"/>
                  </a:lnTo>
                  <a:lnTo>
                    <a:pt x="52292" y="431315"/>
                  </a:lnTo>
                  <a:lnTo>
                    <a:pt x="56388" y="496085"/>
                  </a:lnTo>
                  <a:lnTo>
                    <a:pt x="57888" y="521231"/>
                  </a:lnTo>
                  <a:lnTo>
                    <a:pt x="59245" y="546377"/>
                  </a:lnTo>
                  <a:lnTo>
                    <a:pt x="60888" y="571523"/>
                  </a:lnTo>
                  <a:lnTo>
                    <a:pt x="63246" y="596669"/>
                  </a:lnTo>
                  <a:lnTo>
                    <a:pt x="63246" y="597431"/>
                  </a:lnTo>
                  <a:lnTo>
                    <a:pt x="63246" y="598193"/>
                  </a:lnTo>
                  <a:lnTo>
                    <a:pt x="88272" y="598193"/>
                  </a:lnTo>
                  <a:lnTo>
                    <a:pt x="113157" y="598193"/>
                  </a:lnTo>
                  <a:lnTo>
                    <a:pt x="138041" y="598193"/>
                  </a:lnTo>
                  <a:lnTo>
                    <a:pt x="163068" y="598193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43"/>
            <p:cNvSpPr/>
            <p:nvPr/>
          </p:nvSpPr>
          <p:spPr>
            <a:xfrm>
              <a:off x="4783871" y="4107942"/>
              <a:ext cx="88900" cy="357504"/>
            </a:xfrm>
            <a:custGeom>
              <a:rect b="b" l="l" r="r" t="t"/>
              <a:pathLst>
                <a:path extrusionOk="0" h="357504" w="88900">
                  <a:moveTo>
                    <a:pt x="30444" y="0"/>
                  </a:moveTo>
                  <a:lnTo>
                    <a:pt x="12156" y="41910"/>
                  </a:lnTo>
                  <a:lnTo>
                    <a:pt x="5774" y="80105"/>
                  </a:lnTo>
                  <a:lnTo>
                    <a:pt x="2250" y="118872"/>
                  </a:lnTo>
                  <a:lnTo>
                    <a:pt x="59" y="164972"/>
                  </a:lnTo>
                  <a:lnTo>
                    <a:pt x="0" y="188094"/>
                  </a:lnTo>
                  <a:lnTo>
                    <a:pt x="726" y="211074"/>
                  </a:lnTo>
                  <a:lnTo>
                    <a:pt x="10477" y="262294"/>
                  </a:lnTo>
                  <a:lnTo>
                    <a:pt x="29301" y="301847"/>
                  </a:lnTo>
                  <a:lnTo>
                    <a:pt x="44160" y="323088"/>
                  </a:lnTo>
                  <a:lnTo>
                    <a:pt x="50053" y="331481"/>
                  </a:lnTo>
                  <a:lnTo>
                    <a:pt x="56447" y="339375"/>
                  </a:lnTo>
                  <a:lnTo>
                    <a:pt x="63555" y="346555"/>
                  </a:lnTo>
                  <a:lnTo>
                    <a:pt x="71592" y="352806"/>
                  </a:lnTo>
                  <a:lnTo>
                    <a:pt x="77688" y="357378"/>
                  </a:lnTo>
                  <a:lnTo>
                    <a:pt x="81498" y="357378"/>
                  </a:lnTo>
                  <a:lnTo>
                    <a:pt x="88356" y="356616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00" name="Google Shape;3300;p4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911686" y="4154259"/>
              <a:ext cx="146741" cy="23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1" name="Google Shape;3301;p4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933022" y="3982047"/>
              <a:ext cx="94818" cy="1336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02" name="Google Shape;3302;p43"/>
          <p:cNvSpPr/>
          <p:nvPr/>
        </p:nvSpPr>
        <p:spPr>
          <a:xfrm>
            <a:off x="4222107" y="2407082"/>
            <a:ext cx="99583" cy="25003"/>
          </a:xfrm>
          <a:custGeom>
            <a:rect b="b" l="l" r="r" t="t"/>
            <a:pathLst>
              <a:path extrusionOk="0" h="26670" w="97154">
                <a:moveTo>
                  <a:pt x="0" y="26670"/>
                </a:moveTo>
                <a:lnTo>
                  <a:pt x="37719" y="20240"/>
                </a:lnTo>
                <a:lnTo>
                  <a:pt x="68961" y="12668"/>
                </a:lnTo>
                <a:lnTo>
                  <a:pt x="78366" y="10346"/>
                </a:lnTo>
                <a:lnTo>
                  <a:pt x="87630" y="8382"/>
                </a:lnTo>
                <a:lnTo>
                  <a:pt x="88392" y="7620"/>
                </a:lnTo>
                <a:lnTo>
                  <a:pt x="96012" y="6858"/>
                </a:lnTo>
                <a:lnTo>
                  <a:pt x="96774" y="6096"/>
                </a:lnTo>
                <a:lnTo>
                  <a:pt x="96774" y="3048"/>
                </a:lnTo>
                <a:lnTo>
                  <a:pt x="96774" y="2286"/>
                </a:lnTo>
                <a:lnTo>
                  <a:pt x="96774" y="0"/>
                </a:lnTo>
              </a:path>
            </a:pathLst>
          </a:custGeom>
          <a:noFill/>
          <a:ln cap="flat" cmpd="sng" w="216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3" name="Google Shape;3303;p43"/>
          <p:cNvGrpSpPr/>
          <p:nvPr/>
        </p:nvGrpSpPr>
        <p:grpSpPr>
          <a:xfrm>
            <a:off x="4468881" y="2240909"/>
            <a:ext cx="211371" cy="289164"/>
            <a:chOff x="5431882" y="4051553"/>
            <a:chExt cx="206155" cy="308870"/>
          </a:xfrm>
        </p:grpSpPr>
        <p:pic>
          <p:nvPicPr>
            <p:cNvPr id="3304" name="Google Shape;3304;p4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431882" y="4131934"/>
              <a:ext cx="123262" cy="2284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5" name="Google Shape;3305;p43"/>
            <p:cNvSpPr/>
            <p:nvPr/>
          </p:nvSpPr>
          <p:spPr>
            <a:xfrm>
              <a:off x="5577077" y="4051553"/>
              <a:ext cx="60960" cy="280670"/>
            </a:xfrm>
            <a:custGeom>
              <a:rect b="b" l="l" r="r" t="t"/>
              <a:pathLst>
                <a:path extrusionOk="0" h="280670" w="60960">
                  <a:moveTo>
                    <a:pt x="0" y="0"/>
                  </a:moveTo>
                  <a:lnTo>
                    <a:pt x="33528" y="33527"/>
                  </a:lnTo>
                  <a:lnTo>
                    <a:pt x="50351" y="69961"/>
                  </a:lnTo>
                  <a:lnTo>
                    <a:pt x="59817" y="123444"/>
                  </a:lnTo>
                  <a:lnTo>
                    <a:pt x="60960" y="163830"/>
                  </a:lnTo>
                  <a:lnTo>
                    <a:pt x="59043" y="191595"/>
                  </a:lnTo>
                  <a:lnTo>
                    <a:pt x="54768" y="219075"/>
                  </a:lnTo>
                  <a:lnTo>
                    <a:pt x="50351" y="246554"/>
                  </a:lnTo>
                  <a:lnTo>
                    <a:pt x="48006" y="274320"/>
                  </a:lnTo>
                  <a:lnTo>
                    <a:pt x="48006" y="278130"/>
                  </a:lnTo>
                  <a:lnTo>
                    <a:pt x="48768" y="280416"/>
                  </a:lnTo>
                  <a:lnTo>
                    <a:pt x="44196" y="277368"/>
                  </a:lnTo>
                  <a:lnTo>
                    <a:pt x="42672" y="275844"/>
                  </a:lnTo>
                  <a:lnTo>
                    <a:pt x="41148" y="273558"/>
                  </a:lnTo>
                  <a:lnTo>
                    <a:pt x="40386" y="272034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06" name="Google Shape;3306;p43"/>
          <p:cNvGrpSpPr/>
          <p:nvPr/>
        </p:nvGrpSpPr>
        <p:grpSpPr>
          <a:xfrm>
            <a:off x="4642596" y="2013337"/>
            <a:ext cx="255907" cy="597459"/>
            <a:chOff x="5601296" y="3808476"/>
            <a:chExt cx="249592" cy="638175"/>
          </a:xfrm>
        </p:grpSpPr>
        <p:pic>
          <p:nvPicPr>
            <p:cNvPr id="3307" name="Google Shape;3307;p4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601296" y="3906811"/>
              <a:ext cx="84912" cy="86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8" name="Google Shape;3308;p43"/>
            <p:cNvSpPr/>
            <p:nvPr/>
          </p:nvSpPr>
          <p:spPr>
            <a:xfrm>
              <a:off x="5714999" y="3808476"/>
              <a:ext cx="135889" cy="638175"/>
            </a:xfrm>
            <a:custGeom>
              <a:rect b="b" l="l" r="r" t="t"/>
              <a:pathLst>
                <a:path extrusionOk="0" h="638175" w="135889">
                  <a:moveTo>
                    <a:pt x="25146" y="4572"/>
                  </a:moveTo>
                  <a:lnTo>
                    <a:pt x="38290" y="3226"/>
                  </a:lnTo>
                  <a:lnTo>
                    <a:pt x="51435" y="2381"/>
                  </a:lnTo>
                  <a:lnTo>
                    <a:pt x="64579" y="1678"/>
                  </a:lnTo>
                  <a:lnTo>
                    <a:pt x="77724" y="762"/>
                  </a:lnTo>
                  <a:lnTo>
                    <a:pt x="86106" y="762"/>
                  </a:lnTo>
                  <a:lnTo>
                    <a:pt x="93726" y="0"/>
                  </a:lnTo>
                  <a:lnTo>
                    <a:pt x="102108" y="0"/>
                  </a:lnTo>
                  <a:lnTo>
                    <a:pt x="103632" y="0"/>
                  </a:lnTo>
                  <a:lnTo>
                    <a:pt x="104394" y="0"/>
                  </a:lnTo>
                  <a:lnTo>
                    <a:pt x="105156" y="0"/>
                  </a:lnTo>
                  <a:lnTo>
                    <a:pt x="105489" y="7429"/>
                  </a:lnTo>
                  <a:lnTo>
                    <a:pt x="105537" y="14859"/>
                  </a:lnTo>
                  <a:lnTo>
                    <a:pt x="105584" y="22288"/>
                  </a:lnTo>
                  <a:lnTo>
                    <a:pt x="105918" y="29718"/>
                  </a:lnTo>
                  <a:lnTo>
                    <a:pt x="108394" y="86010"/>
                  </a:lnTo>
                  <a:lnTo>
                    <a:pt x="114300" y="141732"/>
                  </a:lnTo>
                  <a:lnTo>
                    <a:pt x="122872" y="197739"/>
                  </a:lnTo>
                  <a:lnTo>
                    <a:pt x="126944" y="225742"/>
                  </a:lnTo>
                  <a:lnTo>
                    <a:pt x="132635" y="281630"/>
                  </a:lnTo>
                  <a:lnTo>
                    <a:pt x="135016" y="337113"/>
                  </a:lnTo>
                  <a:lnTo>
                    <a:pt x="135636" y="364998"/>
                  </a:lnTo>
                  <a:lnTo>
                    <a:pt x="135493" y="391167"/>
                  </a:lnTo>
                  <a:lnTo>
                    <a:pt x="135064" y="417195"/>
                  </a:lnTo>
                  <a:lnTo>
                    <a:pt x="134350" y="443222"/>
                  </a:lnTo>
                  <a:lnTo>
                    <a:pt x="133350" y="469392"/>
                  </a:lnTo>
                  <a:lnTo>
                    <a:pt x="132349" y="488834"/>
                  </a:lnTo>
                  <a:lnTo>
                    <a:pt x="131635" y="508349"/>
                  </a:lnTo>
                  <a:lnTo>
                    <a:pt x="131206" y="528006"/>
                  </a:lnTo>
                  <a:lnTo>
                    <a:pt x="131064" y="547878"/>
                  </a:lnTo>
                  <a:lnTo>
                    <a:pt x="131064" y="570285"/>
                  </a:lnTo>
                  <a:lnTo>
                    <a:pt x="131064" y="592836"/>
                  </a:lnTo>
                  <a:lnTo>
                    <a:pt x="131064" y="615386"/>
                  </a:lnTo>
                  <a:lnTo>
                    <a:pt x="131064" y="637794"/>
                  </a:lnTo>
                  <a:lnTo>
                    <a:pt x="125730" y="637794"/>
                  </a:lnTo>
                  <a:lnTo>
                    <a:pt x="122682" y="636270"/>
                  </a:lnTo>
                  <a:lnTo>
                    <a:pt x="118110" y="634746"/>
                  </a:lnTo>
                  <a:lnTo>
                    <a:pt x="107608" y="631150"/>
                  </a:lnTo>
                  <a:lnTo>
                    <a:pt x="62222" y="622827"/>
                  </a:lnTo>
                  <a:lnTo>
                    <a:pt x="47625" y="622649"/>
                  </a:lnTo>
                  <a:lnTo>
                    <a:pt x="33027" y="623756"/>
                  </a:lnTo>
                  <a:lnTo>
                    <a:pt x="18288" y="626364"/>
                  </a:lnTo>
                  <a:lnTo>
                    <a:pt x="9144" y="629412"/>
                  </a:lnTo>
                  <a:lnTo>
                    <a:pt x="6096" y="630174"/>
                  </a:lnTo>
                  <a:lnTo>
                    <a:pt x="0" y="630936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09" name="Google Shape;3309;p4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573468" y="2317042"/>
            <a:ext cx="222158" cy="1451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0" name="Google Shape;3310;p43"/>
          <p:cNvGrpSpPr/>
          <p:nvPr/>
        </p:nvGrpSpPr>
        <p:grpSpPr>
          <a:xfrm>
            <a:off x="6201236" y="2253594"/>
            <a:ext cx="541764" cy="205251"/>
            <a:chOff x="7121487" y="4065104"/>
            <a:chExt cx="528396" cy="219238"/>
          </a:xfrm>
        </p:grpSpPr>
        <p:pic>
          <p:nvPicPr>
            <p:cNvPr id="3311" name="Google Shape;3311;p4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7121487" y="4080344"/>
              <a:ext cx="151206" cy="203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2" name="Google Shape;3312;p43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7295223" y="4065104"/>
              <a:ext cx="354660" cy="1914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3" name="Google Shape;3313;p43"/>
          <p:cNvGrpSpPr/>
          <p:nvPr/>
        </p:nvGrpSpPr>
        <p:grpSpPr>
          <a:xfrm>
            <a:off x="6973140" y="2181698"/>
            <a:ext cx="689517" cy="187061"/>
            <a:chOff x="7874342" y="3988308"/>
            <a:chExt cx="672503" cy="199809"/>
          </a:xfrm>
        </p:grpSpPr>
        <p:pic>
          <p:nvPicPr>
            <p:cNvPr id="3314" name="Google Shape;3314;p43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7874342" y="4001097"/>
              <a:ext cx="113868" cy="1870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5" name="Google Shape;3315;p43"/>
            <p:cNvSpPr/>
            <p:nvPr/>
          </p:nvSpPr>
          <p:spPr>
            <a:xfrm>
              <a:off x="8025383" y="4021836"/>
              <a:ext cx="77470" cy="130810"/>
            </a:xfrm>
            <a:custGeom>
              <a:rect b="b" l="l" r="r" t="t"/>
              <a:pathLst>
                <a:path extrusionOk="0" h="130810" w="77470">
                  <a:moveTo>
                    <a:pt x="14477" y="35051"/>
                  </a:moveTo>
                  <a:lnTo>
                    <a:pt x="8143" y="44660"/>
                  </a:lnTo>
                  <a:lnTo>
                    <a:pt x="3809" y="53054"/>
                  </a:lnTo>
                  <a:lnTo>
                    <a:pt x="1190" y="62162"/>
                  </a:lnTo>
                  <a:lnTo>
                    <a:pt x="0" y="73913"/>
                  </a:lnTo>
                  <a:lnTo>
                    <a:pt x="380" y="85165"/>
                  </a:lnTo>
                  <a:lnTo>
                    <a:pt x="17906" y="122872"/>
                  </a:lnTo>
                  <a:lnTo>
                    <a:pt x="38099" y="130492"/>
                  </a:lnTo>
                  <a:lnTo>
                    <a:pt x="48767" y="128015"/>
                  </a:lnTo>
                  <a:lnTo>
                    <a:pt x="75437" y="87629"/>
                  </a:lnTo>
                  <a:lnTo>
                    <a:pt x="77473" y="72687"/>
                  </a:lnTo>
                  <a:lnTo>
                    <a:pt x="76866" y="57816"/>
                  </a:lnTo>
                  <a:lnTo>
                    <a:pt x="63150" y="19609"/>
                  </a:lnTo>
                  <a:lnTo>
                    <a:pt x="36575" y="0"/>
                  </a:lnTo>
                  <a:lnTo>
                    <a:pt x="29563" y="47"/>
                  </a:lnTo>
                  <a:lnTo>
                    <a:pt x="23907" y="2095"/>
                  </a:lnTo>
                  <a:lnTo>
                    <a:pt x="18680" y="5572"/>
                  </a:lnTo>
                  <a:lnTo>
                    <a:pt x="12953" y="9905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43"/>
            <p:cNvSpPr/>
            <p:nvPr/>
          </p:nvSpPr>
          <p:spPr>
            <a:xfrm>
              <a:off x="8035289" y="4107180"/>
              <a:ext cx="85090" cy="71754"/>
            </a:xfrm>
            <a:custGeom>
              <a:rect b="b" l="l" r="r" t="t"/>
              <a:pathLst>
                <a:path extrusionOk="0" h="71754" w="85090">
                  <a:moveTo>
                    <a:pt x="0" y="0"/>
                  </a:moveTo>
                  <a:lnTo>
                    <a:pt x="7870" y="6286"/>
                  </a:lnTo>
                  <a:lnTo>
                    <a:pt x="15525" y="12572"/>
                  </a:lnTo>
                  <a:lnTo>
                    <a:pt x="23038" y="18859"/>
                  </a:lnTo>
                  <a:lnTo>
                    <a:pt x="30480" y="25145"/>
                  </a:lnTo>
                  <a:lnTo>
                    <a:pt x="38100" y="31444"/>
                  </a:lnTo>
                  <a:lnTo>
                    <a:pt x="45148" y="37814"/>
                  </a:lnTo>
                  <a:lnTo>
                    <a:pt x="51911" y="44326"/>
                  </a:lnTo>
                  <a:lnTo>
                    <a:pt x="58674" y="51053"/>
                  </a:lnTo>
                  <a:lnTo>
                    <a:pt x="63841" y="56185"/>
                  </a:lnTo>
                  <a:lnTo>
                    <a:pt x="69151" y="61817"/>
                  </a:lnTo>
                  <a:lnTo>
                    <a:pt x="74747" y="67020"/>
                  </a:lnTo>
                  <a:lnTo>
                    <a:pt x="80772" y="70865"/>
                  </a:lnTo>
                  <a:lnTo>
                    <a:pt x="81534" y="70865"/>
                  </a:lnTo>
                  <a:lnTo>
                    <a:pt x="83058" y="70865"/>
                  </a:lnTo>
                  <a:lnTo>
                    <a:pt x="84582" y="71627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43"/>
            <p:cNvSpPr/>
            <p:nvPr/>
          </p:nvSpPr>
          <p:spPr>
            <a:xfrm>
              <a:off x="8138921" y="4024122"/>
              <a:ext cx="78740" cy="117475"/>
            </a:xfrm>
            <a:custGeom>
              <a:rect b="b" l="l" r="r" t="t"/>
              <a:pathLst>
                <a:path extrusionOk="0" h="117475" w="78740">
                  <a:moveTo>
                    <a:pt x="0" y="41910"/>
                  </a:moveTo>
                  <a:lnTo>
                    <a:pt x="16002" y="86868"/>
                  </a:lnTo>
                  <a:lnTo>
                    <a:pt x="41910" y="115824"/>
                  </a:lnTo>
                  <a:lnTo>
                    <a:pt x="49720" y="116967"/>
                  </a:lnTo>
                  <a:lnTo>
                    <a:pt x="56959" y="115824"/>
                  </a:lnTo>
                  <a:lnTo>
                    <a:pt x="77902" y="74211"/>
                  </a:lnTo>
                  <a:lnTo>
                    <a:pt x="78486" y="62484"/>
                  </a:lnTo>
                  <a:lnTo>
                    <a:pt x="77759" y="48898"/>
                  </a:lnTo>
                  <a:lnTo>
                    <a:pt x="66293" y="9144"/>
                  </a:lnTo>
                  <a:lnTo>
                    <a:pt x="63245" y="2286"/>
                  </a:lnTo>
                  <a:lnTo>
                    <a:pt x="60959" y="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43"/>
            <p:cNvSpPr/>
            <p:nvPr/>
          </p:nvSpPr>
          <p:spPr>
            <a:xfrm>
              <a:off x="8256269" y="4017264"/>
              <a:ext cx="43815" cy="117475"/>
            </a:xfrm>
            <a:custGeom>
              <a:rect b="b" l="l" r="r" t="t"/>
              <a:pathLst>
                <a:path extrusionOk="0" h="117475" w="43815">
                  <a:moveTo>
                    <a:pt x="43433" y="0"/>
                  </a:moveTo>
                  <a:lnTo>
                    <a:pt x="29717" y="41910"/>
                  </a:lnTo>
                  <a:lnTo>
                    <a:pt x="18668" y="67437"/>
                  </a:lnTo>
                  <a:lnTo>
                    <a:pt x="13001" y="80057"/>
                  </a:lnTo>
                  <a:lnTo>
                    <a:pt x="7619" y="92964"/>
                  </a:lnTo>
                  <a:lnTo>
                    <a:pt x="5357" y="99131"/>
                  </a:lnTo>
                  <a:lnTo>
                    <a:pt x="3238" y="105155"/>
                  </a:lnTo>
                  <a:lnTo>
                    <a:pt x="1404" y="111180"/>
                  </a:lnTo>
                  <a:lnTo>
                    <a:pt x="0" y="117348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43"/>
            <p:cNvSpPr/>
            <p:nvPr/>
          </p:nvSpPr>
          <p:spPr>
            <a:xfrm>
              <a:off x="8282177" y="4029456"/>
              <a:ext cx="54609" cy="118110"/>
            </a:xfrm>
            <a:custGeom>
              <a:rect b="b" l="l" r="r" t="t"/>
              <a:pathLst>
                <a:path extrusionOk="0" h="118110" w="54609">
                  <a:moveTo>
                    <a:pt x="0" y="0"/>
                  </a:moveTo>
                  <a:lnTo>
                    <a:pt x="22931" y="39754"/>
                  </a:lnTo>
                  <a:lnTo>
                    <a:pt x="39528" y="76295"/>
                  </a:lnTo>
                  <a:lnTo>
                    <a:pt x="51816" y="106680"/>
                  </a:lnTo>
                  <a:lnTo>
                    <a:pt x="53340" y="110489"/>
                  </a:lnTo>
                  <a:lnTo>
                    <a:pt x="54102" y="11811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43"/>
            <p:cNvSpPr/>
            <p:nvPr/>
          </p:nvSpPr>
          <p:spPr>
            <a:xfrm>
              <a:off x="8268461" y="4100322"/>
              <a:ext cx="46990" cy="19050"/>
            </a:xfrm>
            <a:custGeom>
              <a:rect b="b" l="l" r="r" t="t"/>
              <a:pathLst>
                <a:path extrusionOk="0" h="19050" w="46990">
                  <a:moveTo>
                    <a:pt x="0" y="19050"/>
                  </a:moveTo>
                  <a:lnTo>
                    <a:pt x="11549" y="14144"/>
                  </a:lnTo>
                  <a:lnTo>
                    <a:pt x="23240" y="9524"/>
                  </a:lnTo>
                  <a:lnTo>
                    <a:pt x="34932" y="4905"/>
                  </a:lnTo>
                  <a:lnTo>
                    <a:pt x="46481" y="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43"/>
            <p:cNvSpPr/>
            <p:nvPr/>
          </p:nvSpPr>
          <p:spPr>
            <a:xfrm>
              <a:off x="8365521" y="4040124"/>
              <a:ext cx="3809" cy="96520"/>
            </a:xfrm>
            <a:custGeom>
              <a:rect b="b" l="l" r="r" t="t"/>
              <a:pathLst>
                <a:path extrusionOk="0" h="96520" w="3809">
                  <a:moveTo>
                    <a:pt x="476" y="0"/>
                  </a:moveTo>
                  <a:lnTo>
                    <a:pt x="59" y="11763"/>
                  </a:lnTo>
                  <a:lnTo>
                    <a:pt x="0" y="23241"/>
                  </a:lnTo>
                  <a:lnTo>
                    <a:pt x="369" y="34718"/>
                  </a:lnTo>
                  <a:lnTo>
                    <a:pt x="1238" y="46482"/>
                  </a:lnTo>
                  <a:lnTo>
                    <a:pt x="1809" y="57209"/>
                  </a:lnTo>
                  <a:lnTo>
                    <a:pt x="2381" y="67722"/>
                  </a:lnTo>
                  <a:lnTo>
                    <a:pt x="2952" y="78093"/>
                  </a:lnTo>
                  <a:lnTo>
                    <a:pt x="3524" y="88392"/>
                  </a:lnTo>
                  <a:lnTo>
                    <a:pt x="3524" y="90678"/>
                  </a:lnTo>
                  <a:lnTo>
                    <a:pt x="3524" y="93726"/>
                  </a:lnTo>
                  <a:lnTo>
                    <a:pt x="3524" y="96012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43"/>
            <p:cNvSpPr/>
            <p:nvPr/>
          </p:nvSpPr>
          <p:spPr>
            <a:xfrm>
              <a:off x="8343232" y="4012311"/>
              <a:ext cx="116840" cy="107314"/>
            </a:xfrm>
            <a:custGeom>
              <a:rect b="b" l="l" r="r" t="t"/>
              <a:pathLst>
                <a:path extrusionOk="0" h="107314" w="116840">
                  <a:moveTo>
                    <a:pt x="666" y="59054"/>
                  </a:moveTo>
                  <a:lnTo>
                    <a:pt x="0" y="45327"/>
                  </a:lnTo>
                  <a:lnTo>
                    <a:pt x="476" y="32670"/>
                  </a:lnTo>
                  <a:lnTo>
                    <a:pt x="4095" y="21014"/>
                  </a:lnTo>
                  <a:lnTo>
                    <a:pt x="12858" y="10286"/>
                  </a:lnTo>
                  <a:lnTo>
                    <a:pt x="23336" y="3809"/>
                  </a:lnTo>
                  <a:lnTo>
                    <a:pt x="34956" y="761"/>
                  </a:lnTo>
                  <a:lnTo>
                    <a:pt x="47148" y="0"/>
                  </a:lnTo>
                  <a:lnTo>
                    <a:pt x="59340" y="380"/>
                  </a:lnTo>
                  <a:lnTo>
                    <a:pt x="96678" y="16382"/>
                  </a:lnTo>
                  <a:lnTo>
                    <a:pt x="99083" y="25015"/>
                  </a:lnTo>
                  <a:lnTo>
                    <a:pt x="97059" y="33432"/>
                  </a:lnTo>
                  <a:lnTo>
                    <a:pt x="68770" y="60388"/>
                  </a:lnTo>
                  <a:lnTo>
                    <a:pt x="59757" y="66055"/>
                  </a:lnTo>
                  <a:lnTo>
                    <a:pt x="50958" y="72008"/>
                  </a:lnTo>
                  <a:lnTo>
                    <a:pt x="45624" y="75056"/>
                  </a:lnTo>
                  <a:lnTo>
                    <a:pt x="43338" y="78866"/>
                  </a:lnTo>
                  <a:lnTo>
                    <a:pt x="44100" y="84962"/>
                  </a:lnTo>
                  <a:lnTo>
                    <a:pt x="86106" y="104298"/>
                  </a:lnTo>
                  <a:lnTo>
                    <a:pt x="106584" y="107060"/>
                  </a:lnTo>
                  <a:lnTo>
                    <a:pt x="109632" y="107060"/>
                  </a:lnTo>
                  <a:lnTo>
                    <a:pt x="113442" y="107060"/>
                  </a:lnTo>
                  <a:lnTo>
                    <a:pt x="116490" y="10706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43"/>
            <p:cNvSpPr/>
            <p:nvPr/>
          </p:nvSpPr>
          <p:spPr>
            <a:xfrm>
              <a:off x="8495537" y="4029456"/>
              <a:ext cx="48895" cy="93345"/>
            </a:xfrm>
            <a:custGeom>
              <a:rect b="b" l="l" r="r" t="t"/>
              <a:pathLst>
                <a:path extrusionOk="0" h="93345" w="48895">
                  <a:moveTo>
                    <a:pt x="0" y="0"/>
                  </a:moveTo>
                  <a:lnTo>
                    <a:pt x="511" y="10834"/>
                  </a:lnTo>
                  <a:lnTo>
                    <a:pt x="1809" y="20955"/>
                  </a:lnTo>
                  <a:lnTo>
                    <a:pt x="3536" y="31075"/>
                  </a:lnTo>
                  <a:lnTo>
                    <a:pt x="5334" y="41910"/>
                  </a:lnTo>
                  <a:lnTo>
                    <a:pt x="6322" y="52554"/>
                  </a:lnTo>
                  <a:lnTo>
                    <a:pt x="6953" y="63627"/>
                  </a:lnTo>
                  <a:lnTo>
                    <a:pt x="7155" y="74699"/>
                  </a:lnTo>
                  <a:lnTo>
                    <a:pt x="6858" y="85344"/>
                  </a:lnTo>
                  <a:lnTo>
                    <a:pt x="6858" y="87630"/>
                  </a:lnTo>
                  <a:lnTo>
                    <a:pt x="6096" y="90678"/>
                  </a:lnTo>
                  <a:lnTo>
                    <a:pt x="6096" y="92964"/>
                  </a:lnTo>
                  <a:lnTo>
                    <a:pt x="11430" y="92964"/>
                  </a:lnTo>
                  <a:lnTo>
                    <a:pt x="15240" y="92964"/>
                  </a:lnTo>
                  <a:lnTo>
                    <a:pt x="20574" y="90678"/>
                  </a:lnTo>
                  <a:lnTo>
                    <a:pt x="26491" y="88225"/>
                  </a:lnTo>
                  <a:lnTo>
                    <a:pt x="32480" y="85344"/>
                  </a:lnTo>
                  <a:lnTo>
                    <a:pt x="38040" y="81891"/>
                  </a:lnTo>
                  <a:lnTo>
                    <a:pt x="42672" y="77723"/>
                  </a:lnTo>
                  <a:lnTo>
                    <a:pt x="48768" y="72389"/>
                  </a:lnTo>
                  <a:lnTo>
                    <a:pt x="47244" y="66293"/>
                  </a:lnTo>
                  <a:lnTo>
                    <a:pt x="47244" y="58673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43"/>
            <p:cNvSpPr/>
            <p:nvPr/>
          </p:nvSpPr>
          <p:spPr>
            <a:xfrm>
              <a:off x="8491727" y="4043934"/>
              <a:ext cx="39370" cy="21589"/>
            </a:xfrm>
            <a:custGeom>
              <a:rect b="b" l="l" r="r" t="t"/>
              <a:pathLst>
                <a:path extrusionOk="0" h="21589" w="39370">
                  <a:moveTo>
                    <a:pt x="0" y="21336"/>
                  </a:moveTo>
                  <a:lnTo>
                    <a:pt x="8012" y="18002"/>
                  </a:lnTo>
                  <a:lnTo>
                    <a:pt x="16668" y="14668"/>
                  </a:lnTo>
                  <a:lnTo>
                    <a:pt x="25181" y="11049"/>
                  </a:lnTo>
                  <a:lnTo>
                    <a:pt x="32766" y="6858"/>
                  </a:lnTo>
                  <a:lnTo>
                    <a:pt x="36575" y="3810"/>
                  </a:lnTo>
                  <a:lnTo>
                    <a:pt x="37337" y="3048"/>
                  </a:lnTo>
                  <a:lnTo>
                    <a:pt x="38861" y="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43"/>
            <p:cNvSpPr/>
            <p:nvPr/>
          </p:nvSpPr>
          <p:spPr>
            <a:xfrm>
              <a:off x="8494775" y="3988308"/>
              <a:ext cx="52070" cy="29210"/>
            </a:xfrm>
            <a:custGeom>
              <a:rect b="b" l="l" r="r" t="t"/>
              <a:pathLst>
                <a:path extrusionOk="0" h="29210" w="52070">
                  <a:moveTo>
                    <a:pt x="0" y="28956"/>
                  </a:moveTo>
                  <a:lnTo>
                    <a:pt x="11191" y="22145"/>
                  </a:lnTo>
                  <a:lnTo>
                    <a:pt x="22097" y="16192"/>
                  </a:lnTo>
                  <a:lnTo>
                    <a:pt x="33004" y="10525"/>
                  </a:lnTo>
                  <a:lnTo>
                    <a:pt x="44195" y="4572"/>
                  </a:lnTo>
                  <a:lnTo>
                    <a:pt x="46481" y="3048"/>
                  </a:lnTo>
                  <a:lnTo>
                    <a:pt x="49529" y="1524"/>
                  </a:lnTo>
                  <a:lnTo>
                    <a:pt x="51816" y="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6" name="Google Shape;3326;p43"/>
          <p:cNvGrpSpPr/>
          <p:nvPr/>
        </p:nvGrpSpPr>
        <p:grpSpPr>
          <a:xfrm>
            <a:off x="7899138" y="2075751"/>
            <a:ext cx="603376" cy="193694"/>
            <a:chOff x="8777477" y="3875139"/>
            <a:chExt cx="588487" cy="206894"/>
          </a:xfrm>
        </p:grpSpPr>
        <p:sp>
          <p:nvSpPr>
            <p:cNvPr id="3327" name="Google Shape;3327;p43"/>
            <p:cNvSpPr/>
            <p:nvPr/>
          </p:nvSpPr>
          <p:spPr>
            <a:xfrm>
              <a:off x="8785859" y="3963923"/>
              <a:ext cx="68579" cy="118110"/>
            </a:xfrm>
            <a:custGeom>
              <a:rect b="b" l="l" r="r" t="t"/>
              <a:pathLst>
                <a:path extrusionOk="0" h="118110" w="68579">
                  <a:moveTo>
                    <a:pt x="0" y="0"/>
                  </a:moveTo>
                  <a:lnTo>
                    <a:pt x="5334" y="46482"/>
                  </a:lnTo>
                  <a:lnTo>
                    <a:pt x="9525" y="68198"/>
                  </a:lnTo>
                  <a:lnTo>
                    <a:pt x="11763" y="79057"/>
                  </a:lnTo>
                  <a:lnTo>
                    <a:pt x="13716" y="89916"/>
                  </a:lnTo>
                  <a:lnTo>
                    <a:pt x="14478" y="97536"/>
                  </a:lnTo>
                  <a:lnTo>
                    <a:pt x="15240" y="105918"/>
                  </a:lnTo>
                  <a:lnTo>
                    <a:pt x="15240" y="114300"/>
                  </a:lnTo>
                  <a:lnTo>
                    <a:pt x="15240" y="115823"/>
                  </a:lnTo>
                  <a:lnTo>
                    <a:pt x="15240" y="116586"/>
                  </a:lnTo>
                  <a:lnTo>
                    <a:pt x="15240" y="117348"/>
                  </a:lnTo>
                  <a:lnTo>
                    <a:pt x="18288" y="117348"/>
                  </a:lnTo>
                  <a:lnTo>
                    <a:pt x="20574" y="118110"/>
                  </a:lnTo>
                  <a:lnTo>
                    <a:pt x="23622" y="118110"/>
                  </a:lnTo>
                  <a:lnTo>
                    <a:pt x="30349" y="117586"/>
                  </a:lnTo>
                  <a:lnTo>
                    <a:pt x="36861" y="116205"/>
                  </a:lnTo>
                  <a:lnTo>
                    <a:pt x="43231" y="114252"/>
                  </a:lnTo>
                  <a:lnTo>
                    <a:pt x="49530" y="112014"/>
                  </a:lnTo>
                  <a:lnTo>
                    <a:pt x="57150" y="109728"/>
                  </a:lnTo>
                  <a:lnTo>
                    <a:pt x="63246" y="107441"/>
                  </a:lnTo>
                  <a:lnTo>
                    <a:pt x="68580" y="102107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43"/>
            <p:cNvSpPr/>
            <p:nvPr/>
          </p:nvSpPr>
          <p:spPr>
            <a:xfrm>
              <a:off x="8791955" y="3988307"/>
              <a:ext cx="69850" cy="39370"/>
            </a:xfrm>
            <a:custGeom>
              <a:rect b="b" l="l" r="r" t="t"/>
              <a:pathLst>
                <a:path extrusionOk="0" h="39370" w="69850">
                  <a:moveTo>
                    <a:pt x="0" y="38862"/>
                  </a:moveTo>
                  <a:lnTo>
                    <a:pt x="45219" y="21074"/>
                  </a:lnTo>
                  <a:lnTo>
                    <a:pt x="67817" y="6858"/>
                  </a:lnTo>
                  <a:lnTo>
                    <a:pt x="69341" y="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43"/>
            <p:cNvSpPr/>
            <p:nvPr/>
          </p:nvSpPr>
          <p:spPr>
            <a:xfrm>
              <a:off x="8777477" y="3927347"/>
              <a:ext cx="90804" cy="27939"/>
            </a:xfrm>
            <a:custGeom>
              <a:rect b="b" l="l" r="r" t="t"/>
              <a:pathLst>
                <a:path extrusionOk="0" h="27939" w="90804">
                  <a:moveTo>
                    <a:pt x="0" y="27432"/>
                  </a:moveTo>
                  <a:lnTo>
                    <a:pt x="41255" y="10501"/>
                  </a:lnTo>
                  <a:lnTo>
                    <a:pt x="67853" y="4822"/>
                  </a:lnTo>
                  <a:lnTo>
                    <a:pt x="75914" y="3143"/>
                  </a:lnTo>
                  <a:lnTo>
                    <a:pt x="82974" y="1607"/>
                  </a:lnTo>
                  <a:lnTo>
                    <a:pt x="90678" y="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43"/>
            <p:cNvSpPr/>
            <p:nvPr/>
          </p:nvSpPr>
          <p:spPr>
            <a:xfrm>
              <a:off x="8905493" y="3948683"/>
              <a:ext cx="17779" cy="109220"/>
            </a:xfrm>
            <a:custGeom>
              <a:rect b="b" l="l" r="r" t="t"/>
              <a:pathLst>
                <a:path extrusionOk="0" h="109220" w="17779">
                  <a:moveTo>
                    <a:pt x="17525" y="0"/>
                  </a:moveTo>
                  <a:lnTo>
                    <a:pt x="9167" y="39112"/>
                  </a:lnTo>
                  <a:lnTo>
                    <a:pt x="7108" y="65389"/>
                  </a:lnTo>
                  <a:lnTo>
                    <a:pt x="6381" y="78486"/>
                  </a:lnTo>
                  <a:lnTo>
                    <a:pt x="4941" y="91582"/>
                  </a:lnTo>
                  <a:lnTo>
                    <a:pt x="2285" y="104394"/>
                  </a:lnTo>
                  <a:lnTo>
                    <a:pt x="1523" y="105918"/>
                  </a:lnTo>
                  <a:lnTo>
                    <a:pt x="761" y="107442"/>
                  </a:lnTo>
                  <a:lnTo>
                    <a:pt x="0" y="108966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43"/>
            <p:cNvSpPr/>
            <p:nvPr/>
          </p:nvSpPr>
          <p:spPr>
            <a:xfrm>
              <a:off x="8885681" y="3937253"/>
              <a:ext cx="91440" cy="106679"/>
            </a:xfrm>
            <a:custGeom>
              <a:rect b="b" l="l" r="r" t="t"/>
              <a:pathLst>
                <a:path extrusionOk="0" h="106679" w="91440">
                  <a:moveTo>
                    <a:pt x="0" y="16001"/>
                  </a:moveTo>
                  <a:lnTo>
                    <a:pt x="9644" y="7512"/>
                  </a:lnTo>
                  <a:lnTo>
                    <a:pt x="18287" y="2952"/>
                  </a:lnTo>
                  <a:lnTo>
                    <a:pt x="28074" y="1107"/>
                  </a:lnTo>
                  <a:lnTo>
                    <a:pt x="41148" y="761"/>
                  </a:lnTo>
                  <a:lnTo>
                    <a:pt x="51232" y="380"/>
                  </a:lnTo>
                  <a:lnTo>
                    <a:pt x="89058" y="14954"/>
                  </a:lnTo>
                  <a:lnTo>
                    <a:pt x="86808" y="21276"/>
                  </a:lnTo>
                  <a:lnTo>
                    <a:pt x="83058" y="26669"/>
                  </a:lnTo>
                  <a:lnTo>
                    <a:pt x="74437" y="35302"/>
                  </a:lnTo>
                  <a:lnTo>
                    <a:pt x="64960" y="43148"/>
                  </a:lnTo>
                  <a:lnTo>
                    <a:pt x="55197" y="50565"/>
                  </a:lnTo>
                  <a:lnTo>
                    <a:pt x="45720" y="57911"/>
                  </a:lnTo>
                  <a:lnTo>
                    <a:pt x="40743" y="62091"/>
                  </a:lnTo>
                  <a:lnTo>
                    <a:pt x="36766" y="66770"/>
                  </a:lnTo>
                  <a:lnTo>
                    <a:pt x="34790" y="72163"/>
                  </a:lnTo>
                  <a:lnTo>
                    <a:pt x="35814" y="78485"/>
                  </a:lnTo>
                  <a:lnTo>
                    <a:pt x="39969" y="85105"/>
                  </a:lnTo>
                  <a:lnTo>
                    <a:pt x="46767" y="90296"/>
                  </a:lnTo>
                  <a:lnTo>
                    <a:pt x="54566" y="94345"/>
                  </a:lnTo>
                  <a:lnTo>
                    <a:pt x="61722" y="97535"/>
                  </a:lnTo>
                  <a:lnTo>
                    <a:pt x="68722" y="100679"/>
                  </a:lnTo>
                  <a:lnTo>
                    <a:pt x="76009" y="103250"/>
                  </a:lnTo>
                  <a:lnTo>
                    <a:pt x="83581" y="105251"/>
                  </a:lnTo>
                  <a:lnTo>
                    <a:pt x="91440" y="106679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43"/>
            <p:cNvSpPr/>
            <p:nvPr/>
          </p:nvSpPr>
          <p:spPr>
            <a:xfrm>
              <a:off x="9020555" y="3962399"/>
              <a:ext cx="0" cy="74295"/>
            </a:xfrm>
            <a:custGeom>
              <a:rect b="b" l="l" r="r" t="t"/>
              <a:pathLst>
                <a:path extrusionOk="0" h="74295" w="120000">
                  <a:moveTo>
                    <a:pt x="0" y="0"/>
                  </a:moveTo>
                  <a:lnTo>
                    <a:pt x="0" y="18728"/>
                  </a:lnTo>
                  <a:lnTo>
                    <a:pt x="0" y="37242"/>
                  </a:lnTo>
                  <a:lnTo>
                    <a:pt x="0" y="55614"/>
                  </a:lnTo>
                  <a:lnTo>
                    <a:pt x="0" y="73914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43"/>
            <p:cNvSpPr/>
            <p:nvPr/>
          </p:nvSpPr>
          <p:spPr>
            <a:xfrm>
              <a:off x="9011983" y="3931253"/>
              <a:ext cx="88900" cy="106045"/>
            </a:xfrm>
            <a:custGeom>
              <a:rect b="b" l="l" r="r" t="t"/>
              <a:pathLst>
                <a:path extrusionOk="0" h="106045" w="88900">
                  <a:moveTo>
                    <a:pt x="1714" y="42576"/>
                  </a:moveTo>
                  <a:lnTo>
                    <a:pt x="1000" y="33932"/>
                  </a:lnTo>
                  <a:lnTo>
                    <a:pt x="0" y="22574"/>
                  </a:lnTo>
                  <a:lnTo>
                    <a:pt x="428" y="11501"/>
                  </a:lnTo>
                  <a:lnTo>
                    <a:pt x="4000" y="3714"/>
                  </a:lnTo>
                  <a:lnTo>
                    <a:pt x="9929" y="892"/>
                  </a:lnTo>
                  <a:lnTo>
                    <a:pt x="18287" y="0"/>
                  </a:lnTo>
                  <a:lnTo>
                    <a:pt x="26931" y="392"/>
                  </a:lnTo>
                  <a:lnTo>
                    <a:pt x="58102" y="23526"/>
                  </a:lnTo>
                  <a:lnTo>
                    <a:pt x="58757" y="33718"/>
                  </a:lnTo>
                  <a:lnTo>
                    <a:pt x="56483" y="42767"/>
                  </a:lnTo>
                  <a:lnTo>
                    <a:pt x="26074" y="74545"/>
                  </a:lnTo>
                  <a:lnTo>
                    <a:pt x="16954" y="80676"/>
                  </a:lnTo>
                  <a:lnTo>
                    <a:pt x="15430" y="82200"/>
                  </a:lnTo>
                  <a:lnTo>
                    <a:pt x="22288" y="85248"/>
                  </a:lnTo>
                  <a:lnTo>
                    <a:pt x="28384" y="87534"/>
                  </a:lnTo>
                  <a:lnTo>
                    <a:pt x="36004" y="89820"/>
                  </a:lnTo>
                  <a:lnTo>
                    <a:pt x="46303" y="93356"/>
                  </a:lnTo>
                  <a:lnTo>
                    <a:pt x="56673" y="96964"/>
                  </a:lnTo>
                  <a:lnTo>
                    <a:pt x="67186" y="100429"/>
                  </a:lnTo>
                  <a:lnTo>
                    <a:pt x="77914" y="103536"/>
                  </a:lnTo>
                  <a:lnTo>
                    <a:pt x="83248" y="105060"/>
                  </a:lnTo>
                  <a:lnTo>
                    <a:pt x="84772" y="105822"/>
                  </a:lnTo>
                  <a:lnTo>
                    <a:pt x="88582" y="105822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43"/>
            <p:cNvSpPr/>
            <p:nvPr/>
          </p:nvSpPr>
          <p:spPr>
            <a:xfrm>
              <a:off x="9117520" y="3947921"/>
              <a:ext cx="61595" cy="78739"/>
            </a:xfrm>
            <a:custGeom>
              <a:rect b="b" l="l" r="r" t="t"/>
              <a:pathLst>
                <a:path extrusionOk="0" h="78739" w="61595">
                  <a:moveTo>
                    <a:pt x="4381" y="12953"/>
                  </a:moveTo>
                  <a:lnTo>
                    <a:pt x="1690" y="24443"/>
                  </a:lnTo>
                  <a:lnTo>
                    <a:pt x="0" y="34575"/>
                  </a:lnTo>
                  <a:lnTo>
                    <a:pt x="309" y="44565"/>
                  </a:lnTo>
                  <a:lnTo>
                    <a:pt x="27408" y="76735"/>
                  </a:lnTo>
                  <a:lnTo>
                    <a:pt x="38671" y="78485"/>
                  </a:lnTo>
                  <a:lnTo>
                    <a:pt x="46398" y="77926"/>
                  </a:lnTo>
                  <a:lnTo>
                    <a:pt x="52482" y="75723"/>
                  </a:lnTo>
                  <a:lnTo>
                    <a:pt x="56995" y="71092"/>
                  </a:lnTo>
                  <a:lnTo>
                    <a:pt x="60007" y="63245"/>
                  </a:lnTo>
                  <a:lnTo>
                    <a:pt x="61400" y="52887"/>
                  </a:lnTo>
                  <a:lnTo>
                    <a:pt x="60864" y="42671"/>
                  </a:lnTo>
                  <a:lnTo>
                    <a:pt x="37338" y="10763"/>
                  </a:lnTo>
                  <a:lnTo>
                    <a:pt x="12763" y="1523"/>
                  </a:lnTo>
                  <a:lnTo>
                    <a:pt x="12001" y="761"/>
                  </a:lnTo>
                  <a:lnTo>
                    <a:pt x="8953" y="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43"/>
            <p:cNvSpPr/>
            <p:nvPr/>
          </p:nvSpPr>
          <p:spPr>
            <a:xfrm>
              <a:off x="9225533" y="3939539"/>
              <a:ext cx="9525" cy="78739"/>
            </a:xfrm>
            <a:custGeom>
              <a:rect b="b" l="l" r="r" t="t"/>
              <a:pathLst>
                <a:path extrusionOk="0" h="78739" w="9525">
                  <a:moveTo>
                    <a:pt x="0" y="0"/>
                  </a:moveTo>
                  <a:lnTo>
                    <a:pt x="4964" y="9870"/>
                  </a:lnTo>
                  <a:lnTo>
                    <a:pt x="7715" y="17240"/>
                  </a:lnTo>
                  <a:lnTo>
                    <a:pt x="8893" y="24753"/>
                  </a:lnTo>
                  <a:lnTo>
                    <a:pt x="9144" y="35052"/>
                  </a:lnTo>
                  <a:lnTo>
                    <a:pt x="8989" y="43957"/>
                  </a:lnTo>
                  <a:lnTo>
                    <a:pt x="8477" y="52577"/>
                  </a:lnTo>
                  <a:lnTo>
                    <a:pt x="7536" y="61198"/>
                  </a:lnTo>
                  <a:lnTo>
                    <a:pt x="6096" y="70104"/>
                  </a:lnTo>
                  <a:lnTo>
                    <a:pt x="5334" y="74676"/>
                  </a:lnTo>
                  <a:lnTo>
                    <a:pt x="5334" y="76200"/>
                  </a:lnTo>
                  <a:lnTo>
                    <a:pt x="4572" y="78486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43"/>
            <p:cNvSpPr/>
            <p:nvPr/>
          </p:nvSpPr>
          <p:spPr>
            <a:xfrm>
              <a:off x="9210389" y="3875139"/>
              <a:ext cx="155575" cy="118110"/>
            </a:xfrm>
            <a:custGeom>
              <a:rect b="b" l="l" r="r" t="t"/>
              <a:pathLst>
                <a:path extrusionOk="0" h="118110" w="155575">
                  <a:moveTo>
                    <a:pt x="3714" y="48398"/>
                  </a:moveTo>
                  <a:lnTo>
                    <a:pt x="1107" y="38671"/>
                  </a:lnTo>
                  <a:lnTo>
                    <a:pt x="0" y="30587"/>
                  </a:lnTo>
                  <a:lnTo>
                    <a:pt x="1893" y="23217"/>
                  </a:lnTo>
                  <a:lnTo>
                    <a:pt x="38183" y="1595"/>
                  </a:lnTo>
                  <a:lnTo>
                    <a:pt x="61614" y="0"/>
                  </a:lnTo>
                  <a:lnTo>
                    <a:pt x="73152" y="1250"/>
                  </a:lnTo>
                  <a:lnTo>
                    <a:pt x="106013" y="21252"/>
                  </a:lnTo>
                  <a:lnTo>
                    <a:pt x="108442" y="29146"/>
                  </a:lnTo>
                  <a:lnTo>
                    <a:pt x="106584" y="36968"/>
                  </a:lnTo>
                  <a:lnTo>
                    <a:pt x="72509" y="60543"/>
                  </a:lnTo>
                  <a:lnTo>
                    <a:pt x="43338" y="70115"/>
                  </a:lnTo>
                  <a:lnTo>
                    <a:pt x="34813" y="72449"/>
                  </a:lnTo>
                  <a:lnTo>
                    <a:pt x="26574" y="75068"/>
                  </a:lnTo>
                  <a:lnTo>
                    <a:pt x="25050" y="75830"/>
                  </a:lnTo>
                  <a:lnTo>
                    <a:pt x="25050" y="76592"/>
                  </a:lnTo>
                  <a:lnTo>
                    <a:pt x="31908" y="78878"/>
                  </a:lnTo>
                  <a:lnTo>
                    <a:pt x="38766" y="81926"/>
                  </a:lnTo>
                  <a:lnTo>
                    <a:pt x="79152" y="99452"/>
                  </a:lnTo>
                  <a:lnTo>
                    <a:pt x="86594" y="102870"/>
                  </a:lnTo>
                  <a:lnTo>
                    <a:pt x="123729" y="114788"/>
                  </a:lnTo>
                  <a:lnTo>
                    <a:pt x="137826" y="115454"/>
                  </a:lnTo>
                  <a:lnTo>
                    <a:pt x="146970" y="115454"/>
                  </a:lnTo>
                  <a:lnTo>
                    <a:pt x="150780" y="117740"/>
                  </a:lnTo>
                  <a:lnTo>
                    <a:pt x="155352" y="109358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7" name="Google Shape;3337;p43"/>
          <p:cNvSpPr/>
          <p:nvPr/>
        </p:nvSpPr>
        <p:spPr>
          <a:xfrm>
            <a:off x="3373691" y="2789453"/>
            <a:ext cx="1302401" cy="164306"/>
          </a:xfrm>
          <a:custGeom>
            <a:rect b="b" l="l" r="r" t="t"/>
            <a:pathLst>
              <a:path extrusionOk="0" h="175260" w="1270635">
                <a:moveTo>
                  <a:pt x="0" y="82296"/>
                </a:moveTo>
                <a:lnTo>
                  <a:pt x="10048" y="86046"/>
                </a:lnTo>
                <a:lnTo>
                  <a:pt x="17526" y="90582"/>
                </a:lnTo>
                <a:lnTo>
                  <a:pt x="24431" y="96119"/>
                </a:lnTo>
                <a:lnTo>
                  <a:pt x="32766" y="102870"/>
                </a:lnTo>
                <a:lnTo>
                  <a:pt x="45874" y="112490"/>
                </a:lnTo>
                <a:lnTo>
                  <a:pt x="89916" y="135636"/>
                </a:lnTo>
                <a:lnTo>
                  <a:pt x="136969" y="145161"/>
                </a:lnTo>
                <a:lnTo>
                  <a:pt x="161282" y="146351"/>
                </a:lnTo>
                <a:lnTo>
                  <a:pt x="185166" y="145542"/>
                </a:lnTo>
                <a:lnTo>
                  <a:pt x="243458" y="134207"/>
                </a:lnTo>
                <a:lnTo>
                  <a:pt x="299466" y="114300"/>
                </a:lnTo>
                <a:lnTo>
                  <a:pt x="336399" y="100179"/>
                </a:lnTo>
                <a:lnTo>
                  <a:pt x="373189" y="85915"/>
                </a:lnTo>
                <a:lnTo>
                  <a:pt x="410265" y="72509"/>
                </a:lnTo>
                <a:lnTo>
                  <a:pt x="448056" y="60960"/>
                </a:lnTo>
                <a:lnTo>
                  <a:pt x="485941" y="52613"/>
                </a:lnTo>
                <a:lnTo>
                  <a:pt x="524827" y="47339"/>
                </a:lnTo>
                <a:lnTo>
                  <a:pt x="563999" y="45636"/>
                </a:lnTo>
                <a:lnTo>
                  <a:pt x="602742" y="48006"/>
                </a:lnTo>
                <a:lnTo>
                  <a:pt x="655510" y="61341"/>
                </a:lnTo>
                <a:lnTo>
                  <a:pt x="704850" y="83820"/>
                </a:lnTo>
                <a:lnTo>
                  <a:pt x="751427" y="114490"/>
                </a:lnTo>
                <a:lnTo>
                  <a:pt x="794004" y="150876"/>
                </a:lnTo>
                <a:lnTo>
                  <a:pt x="800445" y="156781"/>
                </a:lnTo>
                <a:lnTo>
                  <a:pt x="807243" y="162687"/>
                </a:lnTo>
                <a:lnTo>
                  <a:pt x="814470" y="168021"/>
                </a:lnTo>
                <a:lnTo>
                  <a:pt x="822197" y="172212"/>
                </a:lnTo>
                <a:lnTo>
                  <a:pt x="828294" y="175260"/>
                </a:lnTo>
                <a:lnTo>
                  <a:pt x="837438" y="175260"/>
                </a:lnTo>
                <a:lnTo>
                  <a:pt x="843534" y="170688"/>
                </a:lnTo>
                <a:lnTo>
                  <a:pt x="852606" y="163401"/>
                </a:lnTo>
                <a:lnTo>
                  <a:pt x="860679" y="154686"/>
                </a:lnTo>
                <a:lnTo>
                  <a:pt x="868179" y="145399"/>
                </a:lnTo>
                <a:lnTo>
                  <a:pt x="875538" y="136398"/>
                </a:lnTo>
                <a:lnTo>
                  <a:pt x="910363" y="100822"/>
                </a:lnTo>
                <a:lnTo>
                  <a:pt x="955929" y="72199"/>
                </a:lnTo>
                <a:lnTo>
                  <a:pt x="1016091" y="54030"/>
                </a:lnTo>
                <a:lnTo>
                  <a:pt x="1066788" y="49791"/>
                </a:lnTo>
                <a:lnTo>
                  <a:pt x="1092708" y="49530"/>
                </a:lnTo>
                <a:lnTo>
                  <a:pt x="1109936" y="50327"/>
                </a:lnTo>
                <a:lnTo>
                  <a:pt x="1159764" y="59436"/>
                </a:lnTo>
                <a:lnTo>
                  <a:pt x="1181004" y="65341"/>
                </a:lnTo>
                <a:lnTo>
                  <a:pt x="1191375" y="68008"/>
                </a:lnTo>
                <a:lnTo>
                  <a:pt x="1201674" y="70104"/>
                </a:lnTo>
                <a:lnTo>
                  <a:pt x="1207650" y="71175"/>
                </a:lnTo>
                <a:lnTo>
                  <a:pt x="1214628" y="71818"/>
                </a:lnTo>
                <a:lnTo>
                  <a:pt x="1221605" y="71604"/>
                </a:lnTo>
                <a:lnTo>
                  <a:pt x="1253490" y="48768"/>
                </a:lnTo>
                <a:lnTo>
                  <a:pt x="1269241" y="13727"/>
                </a:lnTo>
                <a:lnTo>
                  <a:pt x="1270254" y="0"/>
                </a:lnTo>
              </a:path>
            </a:pathLst>
          </a:custGeom>
          <a:noFill/>
          <a:ln cap="flat" cmpd="sng" w="2165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8" name="Google Shape;3338;p43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3400084" y="3275107"/>
            <a:ext cx="247988" cy="188641"/>
          </a:xfrm>
          <a:prstGeom prst="rect">
            <a:avLst/>
          </a:prstGeom>
          <a:noFill/>
          <a:ln>
            <a:noFill/>
          </a:ln>
        </p:spPr>
      </p:pic>
      <p:sp>
        <p:nvSpPr>
          <p:cNvPr id="3339" name="Google Shape;3339;p43"/>
          <p:cNvSpPr/>
          <p:nvPr/>
        </p:nvSpPr>
        <p:spPr>
          <a:xfrm>
            <a:off x="4470539" y="2584713"/>
            <a:ext cx="108696" cy="26789"/>
          </a:xfrm>
          <a:custGeom>
            <a:rect b="b" l="l" r="r" t="t"/>
            <a:pathLst>
              <a:path extrusionOk="0" h="28575" w="106045">
                <a:moveTo>
                  <a:pt x="19812" y="16763"/>
                </a:moveTo>
                <a:lnTo>
                  <a:pt x="31694" y="16263"/>
                </a:lnTo>
                <a:lnTo>
                  <a:pt x="43434" y="15049"/>
                </a:lnTo>
                <a:lnTo>
                  <a:pt x="55173" y="13549"/>
                </a:lnTo>
                <a:lnTo>
                  <a:pt x="67056" y="12191"/>
                </a:lnTo>
                <a:lnTo>
                  <a:pt x="75438" y="12191"/>
                </a:lnTo>
                <a:lnTo>
                  <a:pt x="83058" y="12191"/>
                </a:lnTo>
                <a:lnTo>
                  <a:pt x="91440" y="12191"/>
                </a:lnTo>
                <a:lnTo>
                  <a:pt x="87630" y="12191"/>
                </a:lnTo>
                <a:lnTo>
                  <a:pt x="89916" y="12191"/>
                </a:lnTo>
                <a:lnTo>
                  <a:pt x="86106" y="12191"/>
                </a:lnTo>
                <a:lnTo>
                  <a:pt x="66544" y="12180"/>
                </a:lnTo>
                <a:lnTo>
                  <a:pt x="46767" y="12096"/>
                </a:lnTo>
                <a:lnTo>
                  <a:pt x="26848" y="11870"/>
                </a:lnTo>
                <a:lnTo>
                  <a:pt x="6858" y="11429"/>
                </a:lnTo>
                <a:lnTo>
                  <a:pt x="3810" y="10667"/>
                </a:lnTo>
                <a:lnTo>
                  <a:pt x="2286" y="10667"/>
                </a:lnTo>
                <a:lnTo>
                  <a:pt x="0" y="10667"/>
                </a:lnTo>
                <a:lnTo>
                  <a:pt x="20907" y="10251"/>
                </a:lnTo>
                <a:lnTo>
                  <a:pt x="41529" y="9048"/>
                </a:lnTo>
                <a:lnTo>
                  <a:pt x="62150" y="7131"/>
                </a:lnTo>
                <a:lnTo>
                  <a:pt x="83058" y="4571"/>
                </a:lnTo>
                <a:lnTo>
                  <a:pt x="90678" y="3809"/>
                </a:lnTo>
                <a:lnTo>
                  <a:pt x="98298" y="2285"/>
                </a:lnTo>
                <a:lnTo>
                  <a:pt x="105918" y="0"/>
                </a:lnTo>
                <a:lnTo>
                  <a:pt x="98298" y="0"/>
                </a:lnTo>
                <a:lnTo>
                  <a:pt x="95250" y="2285"/>
                </a:lnTo>
                <a:lnTo>
                  <a:pt x="87630" y="3809"/>
                </a:lnTo>
                <a:lnTo>
                  <a:pt x="35552" y="15918"/>
                </a:lnTo>
                <a:lnTo>
                  <a:pt x="8382" y="20573"/>
                </a:lnTo>
                <a:lnTo>
                  <a:pt x="3810" y="21335"/>
                </a:lnTo>
                <a:lnTo>
                  <a:pt x="14549" y="20966"/>
                </a:lnTo>
                <a:lnTo>
                  <a:pt x="25146" y="20097"/>
                </a:lnTo>
                <a:lnTo>
                  <a:pt x="35742" y="19085"/>
                </a:lnTo>
                <a:lnTo>
                  <a:pt x="46482" y="18287"/>
                </a:lnTo>
                <a:lnTo>
                  <a:pt x="52851" y="17752"/>
                </a:lnTo>
                <a:lnTo>
                  <a:pt x="62007" y="16859"/>
                </a:lnTo>
                <a:lnTo>
                  <a:pt x="71020" y="16680"/>
                </a:lnTo>
                <a:lnTo>
                  <a:pt x="76962" y="18287"/>
                </a:lnTo>
                <a:lnTo>
                  <a:pt x="83058" y="23621"/>
                </a:lnTo>
                <a:lnTo>
                  <a:pt x="73914" y="27431"/>
                </a:lnTo>
                <a:lnTo>
                  <a:pt x="72390" y="28193"/>
                </a:lnTo>
              </a:path>
            </a:pathLst>
          </a:custGeom>
          <a:noFill/>
          <a:ln cap="flat" cmpd="sng" w="2165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0" name="Google Shape;3340;p43"/>
          <p:cNvSpPr/>
          <p:nvPr/>
        </p:nvSpPr>
        <p:spPr>
          <a:xfrm>
            <a:off x="4529131" y="3194649"/>
            <a:ext cx="91122" cy="19050"/>
          </a:xfrm>
          <a:custGeom>
            <a:rect b="b" l="l" r="r" t="t"/>
            <a:pathLst>
              <a:path extrusionOk="0" h="20320" w="88900">
                <a:moveTo>
                  <a:pt x="0" y="0"/>
                </a:moveTo>
                <a:lnTo>
                  <a:pt x="6096" y="2285"/>
                </a:lnTo>
                <a:lnTo>
                  <a:pt x="12954" y="3809"/>
                </a:lnTo>
                <a:lnTo>
                  <a:pt x="19812" y="3809"/>
                </a:lnTo>
                <a:lnTo>
                  <a:pt x="32384" y="4250"/>
                </a:lnTo>
                <a:lnTo>
                  <a:pt x="44958" y="4476"/>
                </a:lnTo>
                <a:lnTo>
                  <a:pt x="57531" y="4560"/>
                </a:lnTo>
                <a:lnTo>
                  <a:pt x="70104" y="4571"/>
                </a:lnTo>
                <a:lnTo>
                  <a:pt x="78486" y="4571"/>
                </a:lnTo>
                <a:lnTo>
                  <a:pt x="88392" y="3809"/>
                </a:lnTo>
                <a:lnTo>
                  <a:pt x="88392" y="14477"/>
                </a:lnTo>
                <a:lnTo>
                  <a:pt x="88392" y="16001"/>
                </a:lnTo>
                <a:lnTo>
                  <a:pt x="88392" y="18287"/>
                </a:lnTo>
                <a:lnTo>
                  <a:pt x="87630" y="19811"/>
                </a:lnTo>
              </a:path>
            </a:pathLst>
          </a:custGeom>
          <a:noFill/>
          <a:ln cap="flat" cmpd="sng" w="2165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1" name="Google Shape;3341;p43"/>
          <p:cNvSpPr/>
          <p:nvPr/>
        </p:nvSpPr>
        <p:spPr>
          <a:xfrm>
            <a:off x="4569756" y="3278829"/>
            <a:ext cx="75501" cy="2977"/>
          </a:xfrm>
          <a:custGeom>
            <a:rect b="b" l="l" r="r" t="t"/>
            <a:pathLst>
              <a:path extrusionOk="0" h="3175" w="73660">
                <a:moveTo>
                  <a:pt x="0" y="0"/>
                </a:moveTo>
                <a:lnTo>
                  <a:pt x="11882" y="1762"/>
                </a:lnTo>
                <a:lnTo>
                  <a:pt x="23622" y="2666"/>
                </a:lnTo>
                <a:lnTo>
                  <a:pt x="35361" y="3000"/>
                </a:lnTo>
                <a:lnTo>
                  <a:pt x="47244" y="3047"/>
                </a:lnTo>
                <a:lnTo>
                  <a:pt x="53971" y="3047"/>
                </a:lnTo>
                <a:lnTo>
                  <a:pt x="60483" y="3047"/>
                </a:lnTo>
                <a:lnTo>
                  <a:pt x="66853" y="3047"/>
                </a:lnTo>
                <a:lnTo>
                  <a:pt x="73152" y="3047"/>
                </a:lnTo>
              </a:path>
            </a:pathLst>
          </a:custGeom>
          <a:noFill/>
          <a:ln cap="flat" cmpd="sng" w="2165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2" name="Google Shape;3342;p43"/>
          <p:cNvSpPr/>
          <p:nvPr/>
        </p:nvSpPr>
        <p:spPr>
          <a:xfrm>
            <a:off x="2625273" y="1315615"/>
            <a:ext cx="138635" cy="24408"/>
          </a:xfrm>
          <a:custGeom>
            <a:rect b="b" l="l" r="r" t="t"/>
            <a:pathLst>
              <a:path extrusionOk="0" h="26035" w="135254">
                <a:moveTo>
                  <a:pt x="19812" y="0"/>
                </a:moveTo>
                <a:lnTo>
                  <a:pt x="31992" y="5083"/>
                </a:lnTo>
                <a:lnTo>
                  <a:pt x="42386" y="8096"/>
                </a:lnTo>
                <a:lnTo>
                  <a:pt x="52923" y="9536"/>
                </a:lnTo>
                <a:lnTo>
                  <a:pt x="65532" y="9905"/>
                </a:lnTo>
                <a:lnTo>
                  <a:pt x="79248" y="9905"/>
                </a:lnTo>
                <a:lnTo>
                  <a:pt x="92964" y="9905"/>
                </a:lnTo>
                <a:lnTo>
                  <a:pt x="106680" y="9905"/>
                </a:lnTo>
                <a:lnTo>
                  <a:pt x="120396" y="9905"/>
                </a:lnTo>
                <a:lnTo>
                  <a:pt x="117348" y="9905"/>
                </a:lnTo>
                <a:lnTo>
                  <a:pt x="119634" y="9905"/>
                </a:lnTo>
                <a:lnTo>
                  <a:pt x="116586" y="9905"/>
                </a:lnTo>
                <a:lnTo>
                  <a:pt x="105275" y="9929"/>
                </a:lnTo>
                <a:lnTo>
                  <a:pt x="57602" y="12846"/>
                </a:lnTo>
                <a:lnTo>
                  <a:pt x="17526" y="19812"/>
                </a:lnTo>
                <a:lnTo>
                  <a:pt x="11430" y="20574"/>
                </a:lnTo>
                <a:lnTo>
                  <a:pt x="4572" y="21336"/>
                </a:lnTo>
                <a:lnTo>
                  <a:pt x="0" y="24384"/>
                </a:lnTo>
                <a:lnTo>
                  <a:pt x="0" y="25146"/>
                </a:lnTo>
                <a:lnTo>
                  <a:pt x="6988" y="25265"/>
                </a:lnTo>
                <a:lnTo>
                  <a:pt x="14192" y="25526"/>
                </a:lnTo>
                <a:lnTo>
                  <a:pt x="21538" y="25788"/>
                </a:lnTo>
                <a:lnTo>
                  <a:pt x="28956" y="25908"/>
                </a:lnTo>
                <a:lnTo>
                  <a:pt x="43005" y="25134"/>
                </a:lnTo>
                <a:lnTo>
                  <a:pt x="56769" y="23145"/>
                </a:lnTo>
                <a:lnTo>
                  <a:pt x="70532" y="20443"/>
                </a:lnTo>
                <a:lnTo>
                  <a:pt x="84582" y="17525"/>
                </a:lnTo>
                <a:lnTo>
                  <a:pt x="93856" y="15954"/>
                </a:lnTo>
                <a:lnTo>
                  <a:pt x="103346" y="14668"/>
                </a:lnTo>
                <a:lnTo>
                  <a:pt x="112978" y="13668"/>
                </a:lnTo>
                <a:lnTo>
                  <a:pt x="122682" y="12953"/>
                </a:lnTo>
                <a:lnTo>
                  <a:pt x="125730" y="12953"/>
                </a:lnTo>
                <a:lnTo>
                  <a:pt x="130302" y="13715"/>
                </a:lnTo>
                <a:lnTo>
                  <a:pt x="131826" y="13715"/>
                </a:lnTo>
                <a:lnTo>
                  <a:pt x="133350" y="14477"/>
                </a:lnTo>
                <a:lnTo>
                  <a:pt x="134874" y="14477"/>
                </a:lnTo>
                <a:lnTo>
                  <a:pt x="134112" y="14477"/>
                </a:lnTo>
                <a:lnTo>
                  <a:pt x="131826" y="14477"/>
                </a:lnTo>
                <a:lnTo>
                  <a:pt x="131064" y="14477"/>
                </a:lnTo>
                <a:lnTo>
                  <a:pt x="129540" y="13715"/>
                </a:lnTo>
              </a:path>
            </a:pathLst>
          </a:custGeom>
          <a:noFill/>
          <a:ln cap="flat" cmpd="sng" w="2165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3" name="Google Shape;3343;p4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5049261" y="3214470"/>
            <a:ext cx="134710" cy="222169"/>
          </a:xfrm>
          <a:prstGeom prst="rect">
            <a:avLst/>
          </a:prstGeom>
          <a:noFill/>
          <a:ln>
            <a:noFill/>
          </a:ln>
        </p:spPr>
      </p:pic>
      <p:sp>
        <p:nvSpPr>
          <p:cNvPr id="3344" name="Google Shape;3344;p43"/>
          <p:cNvSpPr/>
          <p:nvPr/>
        </p:nvSpPr>
        <p:spPr>
          <a:xfrm>
            <a:off x="5346591" y="3059108"/>
            <a:ext cx="125618" cy="532208"/>
          </a:xfrm>
          <a:custGeom>
            <a:rect b="b" l="l" r="r" t="t"/>
            <a:pathLst>
              <a:path extrusionOk="0" h="567689" w="122554">
                <a:moveTo>
                  <a:pt x="114014" y="6857"/>
                </a:moveTo>
                <a:lnTo>
                  <a:pt x="100429" y="5405"/>
                </a:lnTo>
                <a:lnTo>
                  <a:pt x="87058" y="4381"/>
                </a:lnTo>
                <a:lnTo>
                  <a:pt x="73830" y="3643"/>
                </a:lnTo>
                <a:lnTo>
                  <a:pt x="60674" y="3047"/>
                </a:lnTo>
                <a:lnTo>
                  <a:pt x="50399" y="2488"/>
                </a:lnTo>
                <a:lnTo>
                  <a:pt x="40195" y="2000"/>
                </a:lnTo>
                <a:lnTo>
                  <a:pt x="30134" y="1654"/>
                </a:lnTo>
                <a:lnTo>
                  <a:pt x="20288" y="1523"/>
                </a:lnTo>
                <a:lnTo>
                  <a:pt x="11144" y="1523"/>
                </a:lnTo>
                <a:lnTo>
                  <a:pt x="5810" y="0"/>
                </a:lnTo>
                <a:lnTo>
                  <a:pt x="3524" y="9905"/>
                </a:lnTo>
                <a:lnTo>
                  <a:pt x="797" y="25824"/>
                </a:lnTo>
                <a:lnTo>
                  <a:pt x="0" y="42386"/>
                </a:lnTo>
                <a:lnTo>
                  <a:pt x="202" y="59090"/>
                </a:lnTo>
                <a:lnTo>
                  <a:pt x="476" y="75437"/>
                </a:lnTo>
                <a:lnTo>
                  <a:pt x="988" y="107322"/>
                </a:lnTo>
                <a:lnTo>
                  <a:pt x="2286" y="139064"/>
                </a:lnTo>
                <a:lnTo>
                  <a:pt x="4012" y="170807"/>
                </a:lnTo>
                <a:lnTo>
                  <a:pt x="5810" y="202691"/>
                </a:lnTo>
                <a:lnTo>
                  <a:pt x="7250" y="238005"/>
                </a:lnTo>
                <a:lnTo>
                  <a:pt x="8191" y="273176"/>
                </a:lnTo>
                <a:lnTo>
                  <a:pt x="8703" y="308348"/>
                </a:lnTo>
                <a:lnTo>
                  <a:pt x="8858" y="343661"/>
                </a:lnTo>
                <a:lnTo>
                  <a:pt x="8834" y="374070"/>
                </a:lnTo>
                <a:lnTo>
                  <a:pt x="8667" y="404621"/>
                </a:lnTo>
                <a:lnTo>
                  <a:pt x="8215" y="435173"/>
                </a:lnTo>
                <a:lnTo>
                  <a:pt x="7334" y="465581"/>
                </a:lnTo>
                <a:lnTo>
                  <a:pt x="6893" y="491180"/>
                </a:lnTo>
                <a:lnTo>
                  <a:pt x="6667" y="516635"/>
                </a:lnTo>
                <a:lnTo>
                  <a:pt x="6584" y="542091"/>
                </a:lnTo>
                <a:lnTo>
                  <a:pt x="6572" y="567689"/>
                </a:lnTo>
                <a:lnTo>
                  <a:pt x="16037" y="567547"/>
                </a:lnTo>
                <a:lnTo>
                  <a:pt x="25146" y="567118"/>
                </a:lnTo>
                <a:lnTo>
                  <a:pt x="34111" y="566404"/>
                </a:lnTo>
                <a:lnTo>
                  <a:pt x="43148" y="565403"/>
                </a:lnTo>
                <a:lnTo>
                  <a:pt x="60864" y="563368"/>
                </a:lnTo>
                <a:lnTo>
                  <a:pt x="78581" y="562260"/>
                </a:lnTo>
                <a:lnTo>
                  <a:pt x="96297" y="561010"/>
                </a:lnTo>
                <a:lnTo>
                  <a:pt x="114014" y="558545"/>
                </a:lnTo>
                <a:lnTo>
                  <a:pt x="117062" y="557783"/>
                </a:lnTo>
                <a:lnTo>
                  <a:pt x="119348" y="557021"/>
                </a:lnTo>
                <a:lnTo>
                  <a:pt x="122396" y="557021"/>
                </a:lnTo>
              </a:path>
            </a:pathLst>
          </a:custGeom>
          <a:noFill/>
          <a:ln cap="flat" cmpd="sng" w="2165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5" name="Google Shape;3345;p4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668545" y="3076788"/>
            <a:ext cx="115411" cy="306169"/>
          </a:xfrm>
          <a:prstGeom prst="rect">
            <a:avLst/>
          </a:prstGeom>
          <a:noFill/>
          <a:ln>
            <a:noFill/>
          </a:ln>
        </p:spPr>
      </p:pic>
      <p:sp>
        <p:nvSpPr>
          <p:cNvPr id="3346" name="Google Shape;3346;p43"/>
          <p:cNvSpPr/>
          <p:nvPr/>
        </p:nvSpPr>
        <p:spPr>
          <a:xfrm>
            <a:off x="5889255" y="3268128"/>
            <a:ext cx="83311" cy="7738"/>
          </a:xfrm>
          <a:custGeom>
            <a:rect b="b" l="l" r="r" t="t"/>
            <a:pathLst>
              <a:path extrusionOk="0" h="8254" w="81279">
                <a:moveTo>
                  <a:pt x="0" y="7619"/>
                </a:moveTo>
                <a:lnTo>
                  <a:pt x="11644" y="7667"/>
                </a:lnTo>
                <a:lnTo>
                  <a:pt x="22860" y="6857"/>
                </a:lnTo>
                <a:lnTo>
                  <a:pt x="34075" y="5476"/>
                </a:lnTo>
                <a:lnTo>
                  <a:pt x="45720" y="3809"/>
                </a:lnTo>
                <a:lnTo>
                  <a:pt x="53709" y="2797"/>
                </a:lnTo>
                <a:lnTo>
                  <a:pt x="61626" y="2000"/>
                </a:lnTo>
                <a:lnTo>
                  <a:pt x="69401" y="1345"/>
                </a:lnTo>
                <a:lnTo>
                  <a:pt x="76962" y="761"/>
                </a:lnTo>
                <a:lnTo>
                  <a:pt x="80772" y="0"/>
                </a:lnTo>
                <a:lnTo>
                  <a:pt x="68580" y="3809"/>
                </a:lnTo>
                <a:lnTo>
                  <a:pt x="67056" y="3809"/>
                </a:lnTo>
              </a:path>
            </a:pathLst>
          </a:custGeom>
          <a:noFill/>
          <a:ln cap="flat" cmpd="sng" w="2165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7" name="Google Shape;3347;p43"/>
          <p:cNvGrpSpPr/>
          <p:nvPr/>
        </p:nvGrpSpPr>
        <p:grpSpPr>
          <a:xfrm>
            <a:off x="6098115" y="3060434"/>
            <a:ext cx="421408" cy="308812"/>
            <a:chOff x="7020903" y="4926926"/>
            <a:chExt cx="411009" cy="329857"/>
          </a:xfrm>
        </p:grpSpPr>
        <p:pic>
          <p:nvPicPr>
            <p:cNvPr id="3348" name="Google Shape;3348;p43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7020903" y="5046560"/>
              <a:ext cx="110820" cy="161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9" name="Google Shape;3349;p43"/>
            <p:cNvSpPr/>
            <p:nvPr/>
          </p:nvSpPr>
          <p:spPr>
            <a:xfrm>
              <a:off x="7169753" y="4996433"/>
              <a:ext cx="62229" cy="260350"/>
            </a:xfrm>
            <a:custGeom>
              <a:rect b="b" l="l" r="r" t="t"/>
              <a:pathLst>
                <a:path extrusionOk="0" h="260350" w="62229">
                  <a:moveTo>
                    <a:pt x="41814" y="8381"/>
                  </a:moveTo>
                  <a:lnTo>
                    <a:pt x="35063" y="5905"/>
                  </a:lnTo>
                  <a:lnTo>
                    <a:pt x="28384" y="3428"/>
                  </a:lnTo>
                  <a:lnTo>
                    <a:pt x="21562" y="1523"/>
                  </a:lnTo>
                  <a:lnTo>
                    <a:pt x="14382" y="761"/>
                  </a:lnTo>
                  <a:lnTo>
                    <a:pt x="5238" y="0"/>
                  </a:lnTo>
                  <a:lnTo>
                    <a:pt x="3714" y="8381"/>
                  </a:lnTo>
                  <a:lnTo>
                    <a:pt x="2190" y="16001"/>
                  </a:lnTo>
                  <a:lnTo>
                    <a:pt x="345" y="30063"/>
                  </a:lnTo>
                  <a:lnTo>
                    <a:pt x="0" y="44481"/>
                  </a:lnTo>
                  <a:lnTo>
                    <a:pt x="369" y="58757"/>
                  </a:lnTo>
                  <a:lnTo>
                    <a:pt x="666" y="72389"/>
                  </a:lnTo>
                  <a:lnTo>
                    <a:pt x="1869" y="89975"/>
                  </a:lnTo>
                  <a:lnTo>
                    <a:pt x="4000" y="107346"/>
                  </a:lnTo>
                  <a:lnTo>
                    <a:pt x="6560" y="124575"/>
                  </a:lnTo>
                  <a:lnTo>
                    <a:pt x="9048" y="141731"/>
                  </a:lnTo>
                  <a:lnTo>
                    <a:pt x="10727" y="157495"/>
                  </a:lnTo>
                  <a:lnTo>
                    <a:pt x="12192" y="172973"/>
                  </a:lnTo>
                  <a:lnTo>
                    <a:pt x="13227" y="188452"/>
                  </a:lnTo>
                  <a:lnTo>
                    <a:pt x="13620" y="204215"/>
                  </a:lnTo>
                  <a:lnTo>
                    <a:pt x="12894" y="214776"/>
                  </a:lnTo>
                  <a:lnTo>
                    <a:pt x="11811" y="230981"/>
                  </a:lnTo>
                  <a:lnTo>
                    <a:pt x="12013" y="246757"/>
                  </a:lnTo>
                  <a:lnTo>
                    <a:pt x="15144" y="256031"/>
                  </a:lnTo>
                  <a:lnTo>
                    <a:pt x="19716" y="259841"/>
                  </a:lnTo>
                  <a:lnTo>
                    <a:pt x="33432" y="259841"/>
                  </a:lnTo>
                  <a:lnTo>
                    <a:pt x="38766" y="258317"/>
                  </a:lnTo>
                  <a:lnTo>
                    <a:pt x="45124" y="256198"/>
                  </a:lnTo>
                  <a:lnTo>
                    <a:pt x="50768" y="253364"/>
                  </a:lnTo>
                  <a:lnTo>
                    <a:pt x="56126" y="249959"/>
                  </a:lnTo>
                  <a:lnTo>
                    <a:pt x="61626" y="246125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50" name="Google Shape;3350;p43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7235025" y="4926926"/>
              <a:ext cx="101676" cy="2464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1" name="Google Shape;3351;p43"/>
            <p:cNvSpPr/>
            <p:nvPr/>
          </p:nvSpPr>
          <p:spPr>
            <a:xfrm>
              <a:off x="7360158" y="4929377"/>
              <a:ext cx="71754" cy="254635"/>
            </a:xfrm>
            <a:custGeom>
              <a:rect b="b" l="l" r="r" t="t"/>
              <a:pathLst>
                <a:path extrusionOk="0" h="254635" w="71754">
                  <a:moveTo>
                    <a:pt x="8381" y="9906"/>
                  </a:moveTo>
                  <a:lnTo>
                    <a:pt x="49529" y="0"/>
                  </a:lnTo>
                  <a:lnTo>
                    <a:pt x="66293" y="0"/>
                  </a:lnTo>
                  <a:lnTo>
                    <a:pt x="69341" y="11430"/>
                  </a:lnTo>
                  <a:lnTo>
                    <a:pt x="71163" y="23586"/>
                  </a:lnTo>
                  <a:lnTo>
                    <a:pt x="71342" y="36671"/>
                  </a:lnTo>
                  <a:lnTo>
                    <a:pt x="70520" y="49899"/>
                  </a:lnTo>
                  <a:lnTo>
                    <a:pt x="69341" y="62484"/>
                  </a:lnTo>
                  <a:lnTo>
                    <a:pt x="67817" y="83058"/>
                  </a:lnTo>
                  <a:lnTo>
                    <a:pt x="65722" y="103632"/>
                  </a:lnTo>
                  <a:lnTo>
                    <a:pt x="63341" y="124205"/>
                  </a:lnTo>
                  <a:lnTo>
                    <a:pt x="60959" y="144780"/>
                  </a:lnTo>
                  <a:lnTo>
                    <a:pt x="59388" y="161925"/>
                  </a:lnTo>
                  <a:lnTo>
                    <a:pt x="58102" y="179070"/>
                  </a:lnTo>
                  <a:lnTo>
                    <a:pt x="57102" y="196215"/>
                  </a:lnTo>
                  <a:lnTo>
                    <a:pt x="56387" y="213360"/>
                  </a:lnTo>
                  <a:lnTo>
                    <a:pt x="56911" y="219991"/>
                  </a:lnTo>
                  <a:lnTo>
                    <a:pt x="57721" y="230409"/>
                  </a:lnTo>
                  <a:lnTo>
                    <a:pt x="34944" y="249566"/>
                  </a:lnTo>
                  <a:lnTo>
                    <a:pt x="28955" y="249936"/>
                  </a:lnTo>
                  <a:lnTo>
                    <a:pt x="23586" y="251269"/>
                  </a:lnTo>
                  <a:lnTo>
                    <a:pt x="15144" y="253174"/>
                  </a:lnTo>
                  <a:lnTo>
                    <a:pt x="6560" y="254222"/>
                  </a:lnTo>
                  <a:lnTo>
                    <a:pt x="761" y="252984"/>
                  </a:lnTo>
                  <a:lnTo>
                    <a:pt x="761" y="251460"/>
                  </a:lnTo>
                  <a:lnTo>
                    <a:pt x="0" y="249936"/>
                  </a:lnTo>
                  <a:lnTo>
                    <a:pt x="0" y="248412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2" name="Google Shape;3352;p43"/>
          <p:cNvSpPr/>
          <p:nvPr/>
        </p:nvSpPr>
        <p:spPr>
          <a:xfrm>
            <a:off x="6596267" y="2997044"/>
            <a:ext cx="89820" cy="338137"/>
          </a:xfrm>
          <a:custGeom>
            <a:rect b="b" l="l" r="r" t="t"/>
            <a:pathLst>
              <a:path extrusionOk="0" h="360679" w="87629">
                <a:moveTo>
                  <a:pt x="0" y="0"/>
                </a:moveTo>
                <a:lnTo>
                  <a:pt x="33242" y="34004"/>
                </a:lnTo>
                <a:lnTo>
                  <a:pt x="60198" y="73152"/>
                </a:lnTo>
                <a:lnTo>
                  <a:pt x="77152" y="115824"/>
                </a:lnTo>
                <a:lnTo>
                  <a:pt x="86106" y="160782"/>
                </a:lnTo>
                <a:lnTo>
                  <a:pt x="87046" y="190226"/>
                </a:lnTo>
                <a:lnTo>
                  <a:pt x="85058" y="219170"/>
                </a:lnTo>
                <a:lnTo>
                  <a:pt x="70866" y="275844"/>
                </a:lnTo>
                <a:lnTo>
                  <a:pt x="54673" y="311753"/>
                </a:lnTo>
                <a:lnTo>
                  <a:pt x="35052" y="345948"/>
                </a:lnTo>
                <a:lnTo>
                  <a:pt x="25908" y="358140"/>
                </a:lnTo>
                <a:lnTo>
                  <a:pt x="16002" y="360426"/>
                </a:lnTo>
              </a:path>
            </a:pathLst>
          </a:custGeom>
          <a:noFill/>
          <a:ln cap="flat" cmpd="sng" w="2165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3" name="Google Shape;3353;p43"/>
          <p:cNvSpPr/>
          <p:nvPr/>
        </p:nvSpPr>
        <p:spPr>
          <a:xfrm>
            <a:off x="5556743" y="3111898"/>
            <a:ext cx="206977" cy="392906"/>
          </a:xfrm>
          <a:custGeom>
            <a:rect b="b" l="l" r="r" t="t"/>
            <a:pathLst>
              <a:path extrusionOk="0" h="419100" w="201929">
                <a:moveTo>
                  <a:pt x="35528" y="0"/>
                </a:moveTo>
                <a:lnTo>
                  <a:pt x="12811" y="50149"/>
                </a:lnTo>
                <a:lnTo>
                  <a:pt x="3345" y="122003"/>
                </a:lnTo>
                <a:lnTo>
                  <a:pt x="0" y="174212"/>
                </a:lnTo>
                <a:lnTo>
                  <a:pt x="511" y="226564"/>
                </a:lnTo>
                <a:lnTo>
                  <a:pt x="5810" y="278129"/>
                </a:lnTo>
                <a:lnTo>
                  <a:pt x="18954" y="332041"/>
                </a:lnTo>
                <a:lnTo>
                  <a:pt x="46958" y="380237"/>
                </a:lnTo>
                <a:lnTo>
                  <a:pt x="87915" y="408241"/>
                </a:lnTo>
                <a:lnTo>
                  <a:pt x="136874" y="419099"/>
                </a:lnTo>
                <a:lnTo>
                  <a:pt x="157495" y="419076"/>
                </a:lnTo>
                <a:lnTo>
                  <a:pt x="173259" y="418909"/>
                </a:lnTo>
                <a:lnTo>
                  <a:pt x="187023" y="418457"/>
                </a:lnTo>
                <a:lnTo>
                  <a:pt x="201644" y="417575"/>
                </a:lnTo>
              </a:path>
            </a:pathLst>
          </a:custGeom>
          <a:noFill/>
          <a:ln cap="flat" cmpd="sng" w="2165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4" name="Google Shape;3354;p43"/>
          <p:cNvGrpSpPr/>
          <p:nvPr/>
        </p:nvGrpSpPr>
        <p:grpSpPr>
          <a:xfrm>
            <a:off x="6669240" y="2856112"/>
            <a:ext cx="279086" cy="623616"/>
            <a:chOff x="7577925" y="4708683"/>
            <a:chExt cx="272199" cy="666114"/>
          </a:xfrm>
        </p:grpSpPr>
        <p:pic>
          <p:nvPicPr>
            <p:cNvPr id="3355" name="Google Shape;3355;p43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7577925" y="4763858"/>
              <a:ext cx="102438" cy="978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6" name="Google Shape;3356;p43"/>
            <p:cNvSpPr/>
            <p:nvPr/>
          </p:nvSpPr>
          <p:spPr>
            <a:xfrm>
              <a:off x="7644384" y="4708683"/>
              <a:ext cx="205740" cy="666114"/>
            </a:xfrm>
            <a:custGeom>
              <a:rect b="b" l="l" r="r" t="t"/>
              <a:pathLst>
                <a:path extrusionOk="0" h="666114" w="205740">
                  <a:moveTo>
                    <a:pt x="102870" y="22574"/>
                  </a:moveTo>
                  <a:lnTo>
                    <a:pt x="140160" y="4036"/>
                  </a:lnTo>
                  <a:lnTo>
                    <a:pt x="174879" y="0"/>
                  </a:lnTo>
                  <a:lnTo>
                    <a:pt x="185237" y="488"/>
                  </a:lnTo>
                  <a:lnTo>
                    <a:pt x="194310" y="2762"/>
                  </a:lnTo>
                  <a:lnTo>
                    <a:pt x="201441" y="9334"/>
                  </a:lnTo>
                  <a:lnTo>
                    <a:pt x="204501" y="18764"/>
                  </a:lnTo>
                  <a:lnTo>
                    <a:pt x="205132" y="29337"/>
                  </a:lnTo>
                  <a:lnTo>
                    <a:pt x="204978" y="39338"/>
                  </a:lnTo>
                  <a:lnTo>
                    <a:pt x="204525" y="63103"/>
                  </a:lnTo>
                  <a:lnTo>
                    <a:pt x="202501" y="86582"/>
                  </a:lnTo>
                  <a:lnTo>
                    <a:pt x="199620" y="110061"/>
                  </a:lnTo>
                  <a:lnTo>
                    <a:pt x="196596" y="133826"/>
                  </a:lnTo>
                  <a:lnTo>
                    <a:pt x="192762" y="165151"/>
                  </a:lnTo>
                  <a:lnTo>
                    <a:pt x="186523" y="227802"/>
                  </a:lnTo>
                  <a:lnTo>
                    <a:pt x="182760" y="290988"/>
                  </a:lnTo>
                  <a:lnTo>
                    <a:pt x="182046" y="353853"/>
                  </a:lnTo>
                  <a:lnTo>
                    <a:pt x="182118" y="385286"/>
                  </a:lnTo>
                  <a:lnTo>
                    <a:pt x="182248" y="413742"/>
                  </a:lnTo>
                  <a:lnTo>
                    <a:pt x="182594" y="442055"/>
                  </a:lnTo>
                  <a:lnTo>
                    <a:pt x="183082" y="470368"/>
                  </a:lnTo>
                  <a:lnTo>
                    <a:pt x="183642" y="498824"/>
                  </a:lnTo>
                  <a:lnTo>
                    <a:pt x="184023" y="521434"/>
                  </a:lnTo>
                  <a:lnTo>
                    <a:pt x="182784" y="565796"/>
                  </a:lnTo>
                  <a:lnTo>
                    <a:pt x="176879" y="611886"/>
                  </a:lnTo>
                  <a:lnTo>
                    <a:pt x="169926" y="640556"/>
                  </a:lnTo>
                  <a:lnTo>
                    <a:pt x="168402" y="648176"/>
                  </a:lnTo>
                  <a:lnTo>
                    <a:pt x="164592" y="651986"/>
                  </a:lnTo>
                  <a:lnTo>
                    <a:pt x="160782" y="656558"/>
                  </a:lnTo>
                  <a:lnTo>
                    <a:pt x="155448" y="657320"/>
                  </a:lnTo>
                  <a:lnTo>
                    <a:pt x="150114" y="658082"/>
                  </a:lnTo>
                  <a:lnTo>
                    <a:pt x="139255" y="659106"/>
                  </a:lnTo>
                  <a:lnTo>
                    <a:pt x="128397" y="659987"/>
                  </a:lnTo>
                  <a:lnTo>
                    <a:pt x="117538" y="660868"/>
                  </a:lnTo>
                  <a:lnTo>
                    <a:pt x="106680" y="661892"/>
                  </a:lnTo>
                  <a:lnTo>
                    <a:pt x="87939" y="663130"/>
                  </a:lnTo>
                  <a:lnTo>
                    <a:pt x="69342" y="664368"/>
                  </a:lnTo>
                  <a:lnTo>
                    <a:pt x="50744" y="665321"/>
                  </a:lnTo>
                  <a:lnTo>
                    <a:pt x="32004" y="665702"/>
                  </a:lnTo>
                  <a:lnTo>
                    <a:pt x="19931" y="665868"/>
                  </a:lnTo>
                  <a:lnTo>
                    <a:pt x="11430" y="664178"/>
                  </a:lnTo>
                  <a:lnTo>
                    <a:pt x="5214" y="659058"/>
                  </a:lnTo>
                  <a:lnTo>
                    <a:pt x="0" y="648938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57" name="Google Shape;3357;p43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7314830" y="3169528"/>
            <a:ext cx="187834" cy="144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8" name="Google Shape;3358;p43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7867160" y="3093195"/>
            <a:ext cx="305799" cy="1501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9" name="Google Shape;3359;p43"/>
          <p:cNvGrpSpPr/>
          <p:nvPr/>
        </p:nvGrpSpPr>
        <p:grpSpPr>
          <a:xfrm>
            <a:off x="8261519" y="2926469"/>
            <a:ext cx="341553" cy="345873"/>
            <a:chOff x="9130915" y="4783835"/>
            <a:chExt cx="333125" cy="369443"/>
          </a:xfrm>
        </p:grpSpPr>
        <p:sp>
          <p:nvSpPr>
            <p:cNvPr id="3360" name="Google Shape;3360;p43"/>
            <p:cNvSpPr/>
            <p:nvPr/>
          </p:nvSpPr>
          <p:spPr>
            <a:xfrm>
              <a:off x="9130915" y="4885943"/>
              <a:ext cx="76834" cy="267335"/>
            </a:xfrm>
            <a:custGeom>
              <a:rect b="b" l="l" r="r" t="t"/>
              <a:pathLst>
                <a:path extrusionOk="0" h="267335" w="76834">
                  <a:moveTo>
                    <a:pt x="32896" y="0"/>
                  </a:moveTo>
                  <a:lnTo>
                    <a:pt x="13751" y="39052"/>
                  </a:lnTo>
                  <a:lnTo>
                    <a:pt x="5464" y="83820"/>
                  </a:lnTo>
                  <a:lnTo>
                    <a:pt x="607" y="140303"/>
                  </a:lnTo>
                  <a:lnTo>
                    <a:pt x="0" y="169009"/>
                  </a:lnTo>
                  <a:lnTo>
                    <a:pt x="892" y="197358"/>
                  </a:lnTo>
                  <a:lnTo>
                    <a:pt x="13001" y="248578"/>
                  </a:lnTo>
                  <a:lnTo>
                    <a:pt x="34278" y="267176"/>
                  </a:lnTo>
                  <a:lnTo>
                    <a:pt x="45660" y="267081"/>
                  </a:lnTo>
                  <a:lnTo>
                    <a:pt x="56757" y="262985"/>
                  </a:lnTo>
                  <a:lnTo>
                    <a:pt x="66424" y="256032"/>
                  </a:lnTo>
                  <a:lnTo>
                    <a:pt x="69472" y="252222"/>
                  </a:lnTo>
                  <a:lnTo>
                    <a:pt x="73282" y="247650"/>
                  </a:lnTo>
                  <a:lnTo>
                    <a:pt x="76330" y="243840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61" name="Google Shape;3361;p43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9205652" y="4808054"/>
              <a:ext cx="111486" cy="2726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2" name="Google Shape;3362;p43"/>
            <p:cNvSpPr/>
            <p:nvPr/>
          </p:nvSpPr>
          <p:spPr>
            <a:xfrm>
              <a:off x="9361170" y="4783835"/>
              <a:ext cx="102870" cy="363854"/>
            </a:xfrm>
            <a:custGeom>
              <a:rect b="b" l="l" r="r" t="t"/>
              <a:pathLst>
                <a:path extrusionOk="0" h="363854" w="102870">
                  <a:moveTo>
                    <a:pt x="0" y="0"/>
                  </a:moveTo>
                  <a:lnTo>
                    <a:pt x="42541" y="21431"/>
                  </a:lnTo>
                  <a:lnTo>
                    <a:pt x="68782" y="55292"/>
                  </a:lnTo>
                  <a:lnTo>
                    <a:pt x="88618" y="99774"/>
                  </a:lnTo>
                  <a:lnTo>
                    <a:pt x="100488" y="152495"/>
                  </a:lnTo>
                  <a:lnTo>
                    <a:pt x="102298" y="182117"/>
                  </a:lnTo>
                  <a:lnTo>
                    <a:pt x="100393" y="211740"/>
                  </a:lnTo>
                  <a:lnTo>
                    <a:pt x="85451" y="265366"/>
                  </a:lnTo>
                  <a:lnTo>
                    <a:pt x="59662" y="311086"/>
                  </a:lnTo>
                  <a:lnTo>
                    <a:pt x="36433" y="341721"/>
                  </a:lnTo>
                  <a:lnTo>
                    <a:pt x="6858" y="363474"/>
                  </a:lnTo>
                  <a:lnTo>
                    <a:pt x="5334" y="363474"/>
                  </a:lnTo>
                  <a:lnTo>
                    <a:pt x="3048" y="363474"/>
                  </a:lnTo>
                  <a:lnTo>
                    <a:pt x="762" y="363474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3" name="Google Shape;3363;p43"/>
          <p:cNvGrpSpPr/>
          <p:nvPr/>
        </p:nvGrpSpPr>
        <p:grpSpPr>
          <a:xfrm>
            <a:off x="3524752" y="3492189"/>
            <a:ext cx="776199" cy="240648"/>
            <a:chOff x="4511039" y="5388102"/>
            <a:chExt cx="757046" cy="257048"/>
          </a:xfrm>
        </p:grpSpPr>
        <p:sp>
          <p:nvSpPr>
            <p:cNvPr id="3364" name="Google Shape;3364;p43"/>
            <p:cNvSpPr/>
            <p:nvPr/>
          </p:nvSpPr>
          <p:spPr>
            <a:xfrm>
              <a:off x="4511039" y="5524500"/>
              <a:ext cx="112395" cy="120650"/>
            </a:xfrm>
            <a:custGeom>
              <a:rect b="b" l="l" r="r" t="t"/>
              <a:pathLst>
                <a:path extrusionOk="0" h="120650" w="112395">
                  <a:moveTo>
                    <a:pt x="0" y="0"/>
                  </a:moveTo>
                  <a:lnTo>
                    <a:pt x="6536" y="46184"/>
                  </a:lnTo>
                  <a:lnTo>
                    <a:pt x="18669" y="88010"/>
                  </a:lnTo>
                  <a:lnTo>
                    <a:pt x="40957" y="120110"/>
                  </a:lnTo>
                  <a:lnTo>
                    <a:pt x="46458" y="119622"/>
                  </a:lnTo>
                  <a:lnTo>
                    <a:pt x="65210" y="74985"/>
                  </a:lnTo>
                  <a:lnTo>
                    <a:pt x="68389" y="34670"/>
                  </a:lnTo>
                  <a:lnTo>
                    <a:pt x="68580" y="8381"/>
                  </a:lnTo>
                  <a:lnTo>
                    <a:pt x="68580" y="5333"/>
                  </a:lnTo>
                  <a:lnTo>
                    <a:pt x="68580" y="4571"/>
                  </a:lnTo>
                  <a:lnTo>
                    <a:pt x="68580" y="3047"/>
                  </a:lnTo>
                  <a:lnTo>
                    <a:pt x="70425" y="10918"/>
                  </a:lnTo>
                  <a:lnTo>
                    <a:pt x="72485" y="18573"/>
                  </a:lnTo>
                  <a:lnTo>
                    <a:pt x="74687" y="26086"/>
                  </a:lnTo>
                  <a:lnTo>
                    <a:pt x="76962" y="33527"/>
                  </a:lnTo>
                  <a:lnTo>
                    <a:pt x="80950" y="46970"/>
                  </a:lnTo>
                  <a:lnTo>
                    <a:pt x="85439" y="60483"/>
                  </a:lnTo>
                  <a:lnTo>
                    <a:pt x="91213" y="73282"/>
                  </a:lnTo>
                  <a:lnTo>
                    <a:pt x="99060" y="84581"/>
                  </a:lnTo>
                  <a:lnTo>
                    <a:pt x="103632" y="89915"/>
                  </a:lnTo>
                  <a:lnTo>
                    <a:pt x="106680" y="89915"/>
                  </a:lnTo>
                  <a:lnTo>
                    <a:pt x="112014" y="90677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43"/>
            <p:cNvSpPr/>
            <p:nvPr/>
          </p:nvSpPr>
          <p:spPr>
            <a:xfrm>
              <a:off x="4633721" y="5493258"/>
              <a:ext cx="81279" cy="113664"/>
            </a:xfrm>
            <a:custGeom>
              <a:rect b="b" l="l" r="r" t="t"/>
              <a:pathLst>
                <a:path extrusionOk="0" h="113664" w="81279">
                  <a:moveTo>
                    <a:pt x="0" y="30480"/>
                  </a:moveTo>
                  <a:lnTo>
                    <a:pt x="678" y="46470"/>
                  </a:lnTo>
                  <a:lnTo>
                    <a:pt x="2571" y="62388"/>
                  </a:lnTo>
                  <a:lnTo>
                    <a:pt x="5464" y="78164"/>
                  </a:lnTo>
                  <a:lnTo>
                    <a:pt x="9144" y="93726"/>
                  </a:lnTo>
                  <a:lnTo>
                    <a:pt x="10668" y="100584"/>
                  </a:lnTo>
                  <a:lnTo>
                    <a:pt x="13716" y="106680"/>
                  </a:lnTo>
                  <a:lnTo>
                    <a:pt x="15240" y="113538"/>
                  </a:lnTo>
                  <a:lnTo>
                    <a:pt x="14763" y="91368"/>
                  </a:lnTo>
                  <a:lnTo>
                    <a:pt x="15240" y="46458"/>
                  </a:lnTo>
                  <a:lnTo>
                    <a:pt x="26765" y="8572"/>
                  </a:lnTo>
                  <a:lnTo>
                    <a:pt x="41909" y="0"/>
                  </a:lnTo>
                  <a:lnTo>
                    <a:pt x="50232" y="1047"/>
                  </a:lnTo>
                  <a:lnTo>
                    <a:pt x="76104" y="42862"/>
                  </a:lnTo>
                  <a:lnTo>
                    <a:pt x="80676" y="85344"/>
                  </a:lnTo>
                  <a:lnTo>
                    <a:pt x="80760" y="94178"/>
                  </a:lnTo>
                  <a:lnTo>
                    <a:pt x="80772" y="102870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43"/>
            <p:cNvSpPr/>
            <p:nvPr/>
          </p:nvSpPr>
          <p:spPr>
            <a:xfrm>
              <a:off x="4729733" y="5433060"/>
              <a:ext cx="115570" cy="166370"/>
            </a:xfrm>
            <a:custGeom>
              <a:rect b="b" l="l" r="r" t="t"/>
              <a:pathLst>
                <a:path extrusionOk="0" h="166370" w="115570">
                  <a:moveTo>
                    <a:pt x="0" y="0"/>
                  </a:moveTo>
                  <a:lnTo>
                    <a:pt x="24110" y="47791"/>
                  </a:lnTo>
                  <a:lnTo>
                    <a:pt x="37147" y="99821"/>
                  </a:lnTo>
                  <a:lnTo>
                    <a:pt x="43434" y="134112"/>
                  </a:lnTo>
                  <a:lnTo>
                    <a:pt x="45017" y="141541"/>
                  </a:lnTo>
                  <a:lnTo>
                    <a:pt x="46386" y="148970"/>
                  </a:lnTo>
                  <a:lnTo>
                    <a:pt x="47613" y="156400"/>
                  </a:lnTo>
                  <a:lnTo>
                    <a:pt x="48768" y="163830"/>
                  </a:lnTo>
                  <a:lnTo>
                    <a:pt x="47994" y="165854"/>
                  </a:lnTo>
                  <a:lnTo>
                    <a:pt x="47720" y="162306"/>
                  </a:lnTo>
                  <a:lnTo>
                    <a:pt x="47589" y="155900"/>
                  </a:lnTo>
                  <a:lnTo>
                    <a:pt x="47244" y="149352"/>
                  </a:lnTo>
                  <a:lnTo>
                    <a:pt x="46791" y="135409"/>
                  </a:lnTo>
                  <a:lnTo>
                    <a:pt x="47053" y="121253"/>
                  </a:lnTo>
                  <a:lnTo>
                    <a:pt x="48744" y="107239"/>
                  </a:lnTo>
                  <a:lnTo>
                    <a:pt x="69937" y="73473"/>
                  </a:lnTo>
                  <a:lnTo>
                    <a:pt x="78486" y="70865"/>
                  </a:lnTo>
                  <a:lnTo>
                    <a:pt x="87070" y="71092"/>
                  </a:lnTo>
                  <a:lnTo>
                    <a:pt x="114204" y="103536"/>
                  </a:lnTo>
                  <a:lnTo>
                    <a:pt x="115145" y="113526"/>
                  </a:lnTo>
                  <a:lnTo>
                    <a:pt x="114300" y="123443"/>
                  </a:lnTo>
                  <a:lnTo>
                    <a:pt x="91440" y="159257"/>
                  </a:lnTo>
                  <a:lnTo>
                    <a:pt x="76962" y="166115"/>
                  </a:lnTo>
                  <a:lnTo>
                    <a:pt x="71628" y="158495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43"/>
            <p:cNvSpPr/>
            <p:nvPr/>
          </p:nvSpPr>
          <p:spPr>
            <a:xfrm>
              <a:off x="4884419" y="5496306"/>
              <a:ext cx="10795" cy="76200"/>
            </a:xfrm>
            <a:custGeom>
              <a:rect b="b" l="l" r="r" t="t"/>
              <a:pathLst>
                <a:path extrusionOk="0" h="76200" w="10795">
                  <a:moveTo>
                    <a:pt x="0" y="0"/>
                  </a:moveTo>
                  <a:lnTo>
                    <a:pt x="9644" y="39540"/>
                  </a:lnTo>
                  <a:lnTo>
                    <a:pt x="10668" y="68579"/>
                  </a:lnTo>
                  <a:lnTo>
                    <a:pt x="10668" y="76199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43"/>
            <p:cNvSpPr/>
            <p:nvPr/>
          </p:nvSpPr>
          <p:spPr>
            <a:xfrm>
              <a:off x="4853939" y="5417820"/>
              <a:ext cx="21589" cy="21589"/>
            </a:xfrm>
            <a:custGeom>
              <a:rect b="b" l="l" r="r" t="t"/>
              <a:pathLst>
                <a:path extrusionOk="0" h="21589" w="21589">
                  <a:moveTo>
                    <a:pt x="0" y="4572"/>
                  </a:moveTo>
                  <a:lnTo>
                    <a:pt x="0" y="16764"/>
                  </a:lnTo>
                  <a:lnTo>
                    <a:pt x="4572" y="21336"/>
                  </a:lnTo>
                  <a:lnTo>
                    <a:pt x="16764" y="21336"/>
                  </a:lnTo>
                  <a:lnTo>
                    <a:pt x="21336" y="16764"/>
                  </a:lnTo>
                  <a:lnTo>
                    <a:pt x="21336" y="10668"/>
                  </a:lnTo>
                  <a:lnTo>
                    <a:pt x="21336" y="4572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43"/>
            <p:cNvSpPr/>
            <p:nvPr/>
          </p:nvSpPr>
          <p:spPr>
            <a:xfrm>
              <a:off x="4928603" y="5468874"/>
              <a:ext cx="78104" cy="102235"/>
            </a:xfrm>
            <a:custGeom>
              <a:rect b="b" l="l" r="r" t="t"/>
              <a:pathLst>
                <a:path extrusionOk="0" h="102235" w="78104">
                  <a:moveTo>
                    <a:pt x="44969" y="43433"/>
                  </a:moveTo>
                  <a:lnTo>
                    <a:pt x="39600" y="33789"/>
                  </a:lnTo>
                  <a:lnTo>
                    <a:pt x="34587" y="22859"/>
                  </a:lnTo>
                  <a:lnTo>
                    <a:pt x="29432" y="11930"/>
                  </a:lnTo>
                  <a:lnTo>
                    <a:pt x="23633" y="2285"/>
                  </a:lnTo>
                  <a:lnTo>
                    <a:pt x="20585" y="761"/>
                  </a:lnTo>
                  <a:lnTo>
                    <a:pt x="19823" y="0"/>
                  </a:lnTo>
                  <a:lnTo>
                    <a:pt x="17537" y="0"/>
                  </a:lnTo>
                  <a:lnTo>
                    <a:pt x="13930" y="7000"/>
                  </a:lnTo>
                  <a:lnTo>
                    <a:pt x="1059" y="56768"/>
                  </a:lnTo>
                  <a:lnTo>
                    <a:pt x="0" y="70437"/>
                  </a:lnTo>
                  <a:lnTo>
                    <a:pt x="11" y="83819"/>
                  </a:lnTo>
                  <a:lnTo>
                    <a:pt x="1107" y="91070"/>
                  </a:lnTo>
                  <a:lnTo>
                    <a:pt x="3631" y="97250"/>
                  </a:lnTo>
                  <a:lnTo>
                    <a:pt x="8155" y="101286"/>
                  </a:lnTo>
                  <a:lnTo>
                    <a:pt x="15251" y="102107"/>
                  </a:lnTo>
                  <a:lnTo>
                    <a:pt x="23336" y="98214"/>
                  </a:lnTo>
                  <a:lnTo>
                    <a:pt x="43350" y="59316"/>
                  </a:lnTo>
                  <a:lnTo>
                    <a:pt x="51065" y="17525"/>
                  </a:lnTo>
                  <a:lnTo>
                    <a:pt x="51065" y="16763"/>
                  </a:lnTo>
                  <a:lnTo>
                    <a:pt x="51006" y="28182"/>
                  </a:lnTo>
                  <a:lnTo>
                    <a:pt x="57804" y="71127"/>
                  </a:lnTo>
                  <a:lnTo>
                    <a:pt x="68901" y="83367"/>
                  </a:lnTo>
                  <a:lnTo>
                    <a:pt x="77735" y="87629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43"/>
            <p:cNvSpPr/>
            <p:nvPr/>
          </p:nvSpPr>
          <p:spPr>
            <a:xfrm>
              <a:off x="5010209" y="5446014"/>
              <a:ext cx="64135" cy="121920"/>
            </a:xfrm>
            <a:custGeom>
              <a:rect b="b" l="l" r="r" t="t"/>
              <a:pathLst>
                <a:path extrusionOk="0" h="121920" w="64135">
                  <a:moveTo>
                    <a:pt x="33468" y="0"/>
                  </a:moveTo>
                  <a:lnTo>
                    <a:pt x="2226" y="22860"/>
                  </a:lnTo>
                  <a:lnTo>
                    <a:pt x="0" y="32027"/>
                  </a:lnTo>
                  <a:lnTo>
                    <a:pt x="416" y="40195"/>
                  </a:lnTo>
                  <a:lnTo>
                    <a:pt x="30610" y="65817"/>
                  </a:lnTo>
                  <a:lnTo>
                    <a:pt x="41255" y="71139"/>
                  </a:lnTo>
                  <a:lnTo>
                    <a:pt x="51756" y="76962"/>
                  </a:lnTo>
                  <a:lnTo>
                    <a:pt x="57066" y="81069"/>
                  </a:lnTo>
                  <a:lnTo>
                    <a:pt x="61662" y="86391"/>
                  </a:lnTo>
                  <a:lnTo>
                    <a:pt x="63972" y="92713"/>
                  </a:lnTo>
                  <a:lnTo>
                    <a:pt x="62424" y="99822"/>
                  </a:lnTo>
                  <a:lnTo>
                    <a:pt x="54054" y="108513"/>
                  </a:lnTo>
                  <a:lnTo>
                    <a:pt x="40612" y="116776"/>
                  </a:lnTo>
                  <a:lnTo>
                    <a:pt x="25884" y="121896"/>
                  </a:lnTo>
                  <a:lnTo>
                    <a:pt x="13656" y="121157"/>
                  </a:lnTo>
                  <a:lnTo>
                    <a:pt x="10608" y="115823"/>
                  </a:lnTo>
                  <a:lnTo>
                    <a:pt x="9084" y="113538"/>
                  </a:lnTo>
                  <a:lnTo>
                    <a:pt x="11370" y="108204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43"/>
            <p:cNvSpPr/>
            <p:nvPr/>
          </p:nvSpPr>
          <p:spPr>
            <a:xfrm>
              <a:off x="5112031" y="5452872"/>
              <a:ext cx="40004" cy="111760"/>
            </a:xfrm>
            <a:custGeom>
              <a:rect b="b" l="l" r="r" t="t"/>
              <a:pathLst>
                <a:path extrusionOk="0" h="111760" w="40004">
                  <a:moveTo>
                    <a:pt x="2512" y="0"/>
                  </a:moveTo>
                  <a:lnTo>
                    <a:pt x="2583" y="16906"/>
                  </a:lnTo>
                  <a:lnTo>
                    <a:pt x="1940" y="33528"/>
                  </a:lnTo>
                  <a:lnTo>
                    <a:pt x="1012" y="50149"/>
                  </a:lnTo>
                  <a:lnTo>
                    <a:pt x="226" y="67056"/>
                  </a:lnTo>
                  <a:lnTo>
                    <a:pt x="0" y="76342"/>
                  </a:lnTo>
                  <a:lnTo>
                    <a:pt x="130" y="87058"/>
                  </a:lnTo>
                  <a:lnTo>
                    <a:pt x="1833" y="97488"/>
                  </a:lnTo>
                  <a:lnTo>
                    <a:pt x="6322" y="105918"/>
                  </a:lnTo>
                  <a:lnTo>
                    <a:pt x="11620" y="110001"/>
                  </a:lnTo>
                  <a:lnTo>
                    <a:pt x="17847" y="111156"/>
                  </a:lnTo>
                  <a:lnTo>
                    <a:pt x="24217" y="109882"/>
                  </a:lnTo>
                  <a:lnTo>
                    <a:pt x="29944" y="106680"/>
                  </a:lnTo>
                  <a:lnTo>
                    <a:pt x="35278" y="100584"/>
                  </a:lnTo>
                  <a:lnTo>
                    <a:pt x="37564" y="97536"/>
                  </a:lnTo>
                  <a:lnTo>
                    <a:pt x="39850" y="92202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43"/>
            <p:cNvSpPr/>
            <p:nvPr/>
          </p:nvSpPr>
          <p:spPr>
            <a:xfrm>
              <a:off x="5109209" y="5457444"/>
              <a:ext cx="44450" cy="41910"/>
            </a:xfrm>
            <a:custGeom>
              <a:rect b="b" l="l" r="r" t="t"/>
              <a:pathLst>
                <a:path extrusionOk="0" h="41910" w="44450">
                  <a:moveTo>
                    <a:pt x="3810" y="41910"/>
                  </a:moveTo>
                  <a:lnTo>
                    <a:pt x="38862" y="22098"/>
                  </a:lnTo>
                  <a:lnTo>
                    <a:pt x="44196" y="10668"/>
                  </a:lnTo>
                  <a:lnTo>
                    <a:pt x="37338" y="7620"/>
                  </a:lnTo>
                  <a:lnTo>
                    <a:pt x="30360" y="5393"/>
                  </a:lnTo>
                  <a:lnTo>
                    <a:pt x="23241" y="4095"/>
                  </a:lnTo>
                  <a:lnTo>
                    <a:pt x="16121" y="3226"/>
                  </a:lnTo>
                  <a:lnTo>
                    <a:pt x="9144" y="2286"/>
                  </a:lnTo>
                  <a:lnTo>
                    <a:pt x="3810" y="1524"/>
                  </a:lnTo>
                  <a:lnTo>
                    <a:pt x="3048" y="1524"/>
                  </a:lnTo>
                  <a:lnTo>
                    <a:pt x="0" y="0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43"/>
            <p:cNvSpPr/>
            <p:nvPr/>
          </p:nvSpPr>
          <p:spPr>
            <a:xfrm>
              <a:off x="5167121" y="5388102"/>
              <a:ext cx="100964" cy="158114"/>
            </a:xfrm>
            <a:custGeom>
              <a:rect b="b" l="l" r="r" t="t"/>
              <a:pathLst>
                <a:path extrusionOk="0" h="158114" w="100964">
                  <a:moveTo>
                    <a:pt x="59436" y="0"/>
                  </a:moveTo>
                  <a:lnTo>
                    <a:pt x="57150" y="43434"/>
                  </a:lnTo>
                  <a:lnTo>
                    <a:pt x="61757" y="91440"/>
                  </a:lnTo>
                  <a:lnTo>
                    <a:pt x="67818" y="130492"/>
                  </a:lnTo>
                  <a:lnTo>
                    <a:pt x="49196" y="89820"/>
                  </a:lnTo>
                  <a:lnTo>
                    <a:pt x="10501" y="94035"/>
                  </a:lnTo>
                  <a:lnTo>
                    <a:pt x="0" y="120681"/>
                  </a:lnTo>
                  <a:lnTo>
                    <a:pt x="1476" y="130599"/>
                  </a:lnTo>
                  <a:lnTo>
                    <a:pt x="42100" y="156698"/>
                  </a:lnTo>
                  <a:lnTo>
                    <a:pt x="67472" y="157745"/>
                  </a:lnTo>
                  <a:lnTo>
                    <a:pt x="78390" y="156686"/>
                  </a:lnTo>
                  <a:lnTo>
                    <a:pt x="89165" y="154626"/>
                  </a:lnTo>
                  <a:lnTo>
                    <a:pt x="100584" y="151638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p44"/>
          <p:cNvGrpSpPr/>
          <p:nvPr/>
        </p:nvGrpSpPr>
        <p:grpSpPr>
          <a:xfrm>
            <a:off x="775180" y="1311151"/>
            <a:ext cx="8155541" cy="2947711"/>
            <a:chOff x="3134867" y="2389632"/>
            <a:chExt cx="6768084" cy="3377691"/>
          </a:xfrm>
        </p:grpSpPr>
        <p:grpSp>
          <p:nvGrpSpPr>
            <p:cNvPr id="3379" name="Google Shape;3379;p44"/>
            <p:cNvGrpSpPr/>
            <p:nvPr/>
          </p:nvGrpSpPr>
          <p:grpSpPr>
            <a:xfrm>
              <a:off x="3134867" y="2564726"/>
              <a:ext cx="586977" cy="560998"/>
              <a:chOff x="3134867" y="2564726"/>
              <a:chExt cx="586977" cy="560998"/>
            </a:xfrm>
          </p:grpSpPr>
          <p:sp>
            <p:nvSpPr>
              <p:cNvPr id="3380" name="Google Shape;3380;p44"/>
              <p:cNvSpPr/>
              <p:nvPr/>
            </p:nvSpPr>
            <p:spPr>
              <a:xfrm>
                <a:off x="3134867" y="2734818"/>
                <a:ext cx="106680" cy="22860"/>
              </a:xfrm>
              <a:custGeom>
                <a:rect b="b" l="l" r="r" t="t"/>
                <a:pathLst>
                  <a:path extrusionOk="0" h="22860" w="106680">
                    <a:moveTo>
                      <a:pt x="0" y="22860"/>
                    </a:moveTo>
                    <a:lnTo>
                      <a:pt x="36433" y="9786"/>
                    </a:lnTo>
                    <a:lnTo>
                      <a:pt x="83177" y="1178"/>
                    </a:lnTo>
                    <a:lnTo>
                      <a:pt x="94488" y="0"/>
                    </a:lnTo>
                    <a:lnTo>
                      <a:pt x="99060" y="0"/>
                    </a:lnTo>
                    <a:lnTo>
                      <a:pt x="105155" y="762"/>
                    </a:lnTo>
                    <a:lnTo>
                      <a:pt x="106680" y="762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1" name="Google Shape;3381;p44"/>
              <p:cNvSpPr/>
              <p:nvPr/>
            </p:nvSpPr>
            <p:spPr>
              <a:xfrm>
                <a:off x="3139439" y="2772156"/>
                <a:ext cx="172720" cy="247650"/>
              </a:xfrm>
              <a:custGeom>
                <a:rect b="b" l="l" r="r" t="t"/>
                <a:pathLst>
                  <a:path extrusionOk="0" h="247650" w="172720">
                    <a:moveTo>
                      <a:pt x="0" y="0"/>
                    </a:moveTo>
                    <a:lnTo>
                      <a:pt x="940" y="19192"/>
                    </a:lnTo>
                    <a:lnTo>
                      <a:pt x="2381" y="38100"/>
                    </a:lnTo>
                    <a:lnTo>
                      <a:pt x="3964" y="57007"/>
                    </a:lnTo>
                    <a:lnTo>
                      <a:pt x="5334" y="76200"/>
                    </a:lnTo>
                    <a:lnTo>
                      <a:pt x="8191" y="120681"/>
                    </a:lnTo>
                    <a:lnTo>
                      <a:pt x="9906" y="164592"/>
                    </a:lnTo>
                    <a:lnTo>
                      <a:pt x="10668" y="200691"/>
                    </a:lnTo>
                    <a:lnTo>
                      <a:pt x="10977" y="218491"/>
                    </a:lnTo>
                    <a:lnTo>
                      <a:pt x="11430" y="236220"/>
                    </a:lnTo>
                    <a:lnTo>
                      <a:pt x="11430" y="240029"/>
                    </a:lnTo>
                    <a:lnTo>
                      <a:pt x="11430" y="243840"/>
                    </a:lnTo>
                    <a:lnTo>
                      <a:pt x="11430" y="247650"/>
                    </a:lnTo>
                    <a:lnTo>
                      <a:pt x="17526" y="247650"/>
                    </a:lnTo>
                    <a:lnTo>
                      <a:pt x="21336" y="245364"/>
                    </a:lnTo>
                    <a:lnTo>
                      <a:pt x="28194" y="243078"/>
                    </a:lnTo>
                    <a:lnTo>
                      <a:pt x="71377" y="225182"/>
                    </a:lnTo>
                    <a:lnTo>
                      <a:pt x="121253" y="209835"/>
                    </a:lnTo>
                    <a:lnTo>
                      <a:pt x="156972" y="203453"/>
                    </a:lnTo>
                    <a:lnTo>
                      <a:pt x="160020" y="202692"/>
                    </a:lnTo>
                    <a:lnTo>
                      <a:pt x="172212" y="201167"/>
                    </a:lnTo>
                    <a:lnTo>
                      <a:pt x="170688" y="202692"/>
                    </a:lnTo>
                    <a:lnTo>
                      <a:pt x="167640" y="205739"/>
                    </a:lnTo>
                    <a:lnTo>
                      <a:pt x="159258" y="204215"/>
                    </a:lnTo>
                    <a:lnTo>
                      <a:pt x="155448" y="204215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382" name="Google Shape;3382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140798" y="2747606"/>
                <a:ext cx="136632" cy="2357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83" name="Google Shape;3383;p44"/>
              <p:cNvSpPr/>
              <p:nvPr/>
            </p:nvSpPr>
            <p:spPr>
              <a:xfrm>
                <a:off x="3358895" y="2592324"/>
                <a:ext cx="117475" cy="533400"/>
              </a:xfrm>
              <a:custGeom>
                <a:rect b="b" l="l" r="r" t="t"/>
                <a:pathLst>
                  <a:path extrusionOk="0" h="533400" w="117475">
                    <a:moveTo>
                      <a:pt x="113537" y="0"/>
                    </a:moveTo>
                    <a:lnTo>
                      <a:pt x="103012" y="226"/>
                    </a:lnTo>
                    <a:lnTo>
                      <a:pt x="92201" y="95"/>
                    </a:lnTo>
                    <a:lnTo>
                      <a:pt x="81391" y="107"/>
                    </a:lnTo>
                    <a:lnTo>
                      <a:pt x="37909" y="4857"/>
                    </a:lnTo>
                    <a:lnTo>
                      <a:pt x="1619" y="17418"/>
                    </a:lnTo>
                    <a:lnTo>
                      <a:pt x="0" y="24098"/>
                    </a:lnTo>
                    <a:lnTo>
                      <a:pt x="95" y="31492"/>
                    </a:lnTo>
                    <a:lnTo>
                      <a:pt x="761" y="38100"/>
                    </a:lnTo>
                    <a:lnTo>
                      <a:pt x="3095" y="67472"/>
                    </a:lnTo>
                    <a:lnTo>
                      <a:pt x="8000" y="97059"/>
                    </a:lnTo>
                    <a:lnTo>
                      <a:pt x="14049" y="126503"/>
                    </a:lnTo>
                    <a:lnTo>
                      <a:pt x="19812" y="155448"/>
                    </a:lnTo>
                    <a:lnTo>
                      <a:pt x="31527" y="225170"/>
                    </a:lnTo>
                    <a:lnTo>
                      <a:pt x="40386" y="294894"/>
                    </a:lnTo>
                    <a:lnTo>
                      <a:pt x="44481" y="353187"/>
                    </a:lnTo>
                    <a:lnTo>
                      <a:pt x="45720" y="411480"/>
                    </a:lnTo>
                    <a:lnTo>
                      <a:pt x="46136" y="438340"/>
                    </a:lnTo>
                    <a:lnTo>
                      <a:pt x="46196" y="465201"/>
                    </a:lnTo>
                    <a:lnTo>
                      <a:pt x="45827" y="492061"/>
                    </a:lnTo>
                    <a:lnTo>
                      <a:pt x="44958" y="518922"/>
                    </a:lnTo>
                    <a:lnTo>
                      <a:pt x="44958" y="523494"/>
                    </a:lnTo>
                    <a:lnTo>
                      <a:pt x="44958" y="528828"/>
                    </a:lnTo>
                    <a:lnTo>
                      <a:pt x="44958" y="533400"/>
                    </a:lnTo>
                    <a:lnTo>
                      <a:pt x="55125" y="533102"/>
                    </a:lnTo>
                    <a:lnTo>
                      <a:pt x="93666" y="525506"/>
                    </a:lnTo>
                    <a:lnTo>
                      <a:pt x="109454" y="518957"/>
                    </a:lnTo>
                    <a:lnTo>
                      <a:pt x="117348" y="515112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4" name="Google Shape;3384;p44"/>
              <p:cNvSpPr/>
              <p:nvPr/>
            </p:nvSpPr>
            <p:spPr>
              <a:xfrm>
                <a:off x="3512438" y="2699004"/>
                <a:ext cx="128904" cy="363855"/>
              </a:xfrm>
              <a:custGeom>
                <a:rect b="b" l="l" r="r" t="t"/>
                <a:pathLst>
                  <a:path extrusionOk="0" h="363855" w="128904">
                    <a:moveTo>
                      <a:pt x="17145" y="0"/>
                    </a:moveTo>
                    <a:lnTo>
                      <a:pt x="2143" y="50792"/>
                    </a:lnTo>
                    <a:lnTo>
                      <a:pt x="285" y="94666"/>
                    </a:lnTo>
                    <a:lnTo>
                      <a:pt x="0" y="118967"/>
                    </a:lnTo>
                    <a:lnTo>
                      <a:pt x="285" y="143410"/>
                    </a:lnTo>
                    <a:lnTo>
                      <a:pt x="2976" y="190738"/>
                    </a:lnTo>
                    <a:lnTo>
                      <a:pt x="10358" y="237505"/>
                    </a:lnTo>
                    <a:lnTo>
                      <a:pt x="20240" y="277808"/>
                    </a:lnTo>
                    <a:lnTo>
                      <a:pt x="43815" y="326136"/>
                    </a:lnTo>
                    <a:lnTo>
                      <a:pt x="76390" y="352282"/>
                    </a:lnTo>
                    <a:lnTo>
                      <a:pt x="118026" y="363390"/>
                    </a:lnTo>
                    <a:lnTo>
                      <a:pt x="128397" y="363474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385" name="Google Shape;3385;p4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603761" y="2723199"/>
                <a:ext cx="118083" cy="225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86" name="Google Shape;3386;p4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617810" y="2564726"/>
                <a:ext cx="97866" cy="1184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87" name="Google Shape;3387;p44"/>
            <p:cNvSpPr/>
            <p:nvPr/>
          </p:nvSpPr>
          <p:spPr>
            <a:xfrm>
              <a:off x="3846576" y="2801111"/>
              <a:ext cx="99060" cy="17144"/>
            </a:xfrm>
            <a:custGeom>
              <a:rect b="b" l="l" r="r" t="t"/>
              <a:pathLst>
                <a:path extrusionOk="0" h="17144" w="99060">
                  <a:moveTo>
                    <a:pt x="0" y="16763"/>
                  </a:moveTo>
                  <a:lnTo>
                    <a:pt x="11501" y="16906"/>
                  </a:lnTo>
                  <a:lnTo>
                    <a:pt x="22288" y="16192"/>
                  </a:lnTo>
                  <a:lnTo>
                    <a:pt x="32789" y="14620"/>
                  </a:lnTo>
                  <a:lnTo>
                    <a:pt x="43434" y="12191"/>
                  </a:lnTo>
                  <a:lnTo>
                    <a:pt x="53590" y="9917"/>
                  </a:lnTo>
                  <a:lnTo>
                    <a:pt x="63531" y="7715"/>
                  </a:lnTo>
                  <a:lnTo>
                    <a:pt x="73330" y="5655"/>
                  </a:lnTo>
                  <a:lnTo>
                    <a:pt x="83058" y="3809"/>
                  </a:lnTo>
                  <a:lnTo>
                    <a:pt x="84582" y="3809"/>
                  </a:lnTo>
                  <a:lnTo>
                    <a:pt x="99060" y="0"/>
                  </a:lnTo>
                  <a:lnTo>
                    <a:pt x="93726" y="3047"/>
                  </a:lnTo>
                  <a:lnTo>
                    <a:pt x="90678" y="4571"/>
                  </a:lnTo>
                  <a:lnTo>
                    <a:pt x="88392" y="4571"/>
                  </a:lnTo>
                  <a:lnTo>
                    <a:pt x="85344" y="5333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88" name="Google Shape;3388;p44"/>
            <p:cNvGrpSpPr/>
            <p:nvPr/>
          </p:nvGrpSpPr>
          <p:grpSpPr>
            <a:xfrm>
              <a:off x="4046019" y="2427350"/>
              <a:ext cx="419047" cy="561339"/>
              <a:chOff x="4046019" y="2427350"/>
              <a:chExt cx="419047" cy="561339"/>
            </a:xfrm>
          </p:grpSpPr>
          <p:pic>
            <p:nvPicPr>
              <p:cNvPr id="3389" name="Google Shape;3389;p4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046019" y="2692742"/>
                <a:ext cx="108569" cy="1929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90" name="Google Shape;3390;p44"/>
              <p:cNvSpPr/>
              <p:nvPr/>
            </p:nvSpPr>
            <p:spPr>
              <a:xfrm>
                <a:off x="4201668" y="2580131"/>
                <a:ext cx="60325" cy="331469"/>
              </a:xfrm>
              <a:custGeom>
                <a:rect b="b" l="l" r="r" t="t"/>
                <a:pathLst>
                  <a:path extrusionOk="0" h="331469" w="60325">
                    <a:moveTo>
                      <a:pt x="0" y="0"/>
                    </a:moveTo>
                    <a:lnTo>
                      <a:pt x="6631" y="13025"/>
                    </a:lnTo>
                    <a:lnTo>
                      <a:pt x="13620" y="25908"/>
                    </a:lnTo>
                    <a:lnTo>
                      <a:pt x="20466" y="38790"/>
                    </a:lnTo>
                    <a:lnTo>
                      <a:pt x="38969" y="83093"/>
                    </a:lnTo>
                    <a:lnTo>
                      <a:pt x="56137" y="147935"/>
                    </a:lnTo>
                    <a:lnTo>
                      <a:pt x="59995" y="201787"/>
                    </a:lnTo>
                    <a:lnTo>
                      <a:pt x="59340" y="221932"/>
                    </a:lnTo>
                    <a:lnTo>
                      <a:pt x="54102" y="261365"/>
                    </a:lnTo>
                    <a:lnTo>
                      <a:pt x="42957" y="305300"/>
                    </a:lnTo>
                    <a:lnTo>
                      <a:pt x="38100" y="319278"/>
                    </a:lnTo>
                    <a:lnTo>
                      <a:pt x="35814" y="326898"/>
                    </a:lnTo>
                    <a:lnTo>
                      <a:pt x="32766" y="329184"/>
                    </a:lnTo>
                    <a:lnTo>
                      <a:pt x="30480" y="33147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391" name="Google Shape;3391;p4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231983" y="2468714"/>
                <a:ext cx="89484" cy="1123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92" name="Google Shape;3392;p44"/>
              <p:cNvSpPr/>
              <p:nvPr/>
            </p:nvSpPr>
            <p:spPr>
              <a:xfrm>
                <a:off x="4311396" y="2427350"/>
                <a:ext cx="153670" cy="561339"/>
              </a:xfrm>
              <a:custGeom>
                <a:rect b="b" l="l" r="r" t="t"/>
                <a:pathLst>
                  <a:path extrusionOk="0" h="561339" w="153670">
                    <a:moveTo>
                      <a:pt x="64769" y="20192"/>
                    </a:moveTo>
                    <a:lnTo>
                      <a:pt x="103560" y="6798"/>
                    </a:lnTo>
                    <a:lnTo>
                      <a:pt x="136088" y="0"/>
                    </a:lnTo>
                    <a:lnTo>
                      <a:pt x="142493" y="380"/>
                    </a:lnTo>
                    <a:lnTo>
                      <a:pt x="146780" y="4083"/>
                    </a:lnTo>
                    <a:lnTo>
                      <a:pt x="148780" y="11144"/>
                    </a:lnTo>
                    <a:lnTo>
                      <a:pt x="149351" y="18919"/>
                    </a:lnTo>
                    <a:lnTo>
                      <a:pt x="149351" y="24764"/>
                    </a:lnTo>
                    <a:lnTo>
                      <a:pt x="149756" y="55745"/>
                    </a:lnTo>
                    <a:lnTo>
                      <a:pt x="149161" y="86867"/>
                    </a:lnTo>
                    <a:lnTo>
                      <a:pt x="148280" y="117990"/>
                    </a:lnTo>
                    <a:lnTo>
                      <a:pt x="147827" y="148970"/>
                    </a:lnTo>
                    <a:lnTo>
                      <a:pt x="147625" y="186368"/>
                    </a:lnTo>
                    <a:lnTo>
                      <a:pt x="147351" y="224123"/>
                    </a:lnTo>
                    <a:lnTo>
                      <a:pt x="147506" y="262020"/>
                    </a:lnTo>
                    <a:lnTo>
                      <a:pt x="148589" y="299846"/>
                    </a:lnTo>
                    <a:lnTo>
                      <a:pt x="149721" y="322706"/>
                    </a:lnTo>
                    <a:lnTo>
                      <a:pt x="150780" y="345566"/>
                    </a:lnTo>
                    <a:lnTo>
                      <a:pt x="152399" y="391286"/>
                    </a:lnTo>
                    <a:lnTo>
                      <a:pt x="153066" y="439292"/>
                    </a:lnTo>
                    <a:lnTo>
                      <a:pt x="153161" y="487298"/>
                    </a:lnTo>
                    <a:lnTo>
                      <a:pt x="153161" y="498157"/>
                    </a:lnTo>
                    <a:lnTo>
                      <a:pt x="153161" y="509015"/>
                    </a:lnTo>
                    <a:lnTo>
                      <a:pt x="153161" y="519874"/>
                    </a:lnTo>
                    <a:lnTo>
                      <a:pt x="153161" y="530732"/>
                    </a:lnTo>
                    <a:lnTo>
                      <a:pt x="135576" y="530697"/>
                    </a:lnTo>
                    <a:lnTo>
                      <a:pt x="83819" y="535304"/>
                    </a:lnTo>
                    <a:lnTo>
                      <a:pt x="41624" y="547687"/>
                    </a:lnTo>
                    <a:lnTo>
                      <a:pt x="20919" y="554807"/>
                    </a:lnTo>
                    <a:lnTo>
                      <a:pt x="0" y="561212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93" name="Google Shape;3393;p44"/>
            <p:cNvGrpSpPr/>
            <p:nvPr/>
          </p:nvGrpSpPr>
          <p:grpSpPr>
            <a:xfrm>
              <a:off x="4945379" y="2786634"/>
              <a:ext cx="106934" cy="74421"/>
              <a:chOff x="4945379" y="2786634"/>
              <a:chExt cx="106934" cy="74421"/>
            </a:xfrm>
          </p:grpSpPr>
          <p:sp>
            <p:nvSpPr>
              <p:cNvPr id="3394" name="Google Shape;3394;p44"/>
              <p:cNvSpPr/>
              <p:nvPr/>
            </p:nvSpPr>
            <p:spPr>
              <a:xfrm>
                <a:off x="4945379" y="2786634"/>
                <a:ext cx="86360" cy="16510"/>
              </a:xfrm>
              <a:custGeom>
                <a:rect b="b" l="l" r="r" t="t"/>
                <a:pathLst>
                  <a:path extrusionOk="0" h="16510" w="86360">
                    <a:moveTo>
                      <a:pt x="0" y="16001"/>
                    </a:moveTo>
                    <a:lnTo>
                      <a:pt x="10727" y="14037"/>
                    </a:lnTo>
                    <a:lnTo>
                      <a:pt x="21240" y="11715"/>
                    </a:lnTo>
                    <a:lnTo>
                      <a:pt x="31611" y="9251"/>
                    </a:lnTo>
                    <a:lnTo>
                      <a:pt x="41910" y="6857"/>
                    </a:lnTo>
                    <a:lnTo>
                      <a:pt x="86106" y="761"/>
                    </a:lnTo>
                    <a:lnTo>
                      <a:pt x="80772" y="0"/>
                    </a:lnTo>
                    <a:lnTo>
                      <a:pt x="83058" y="3809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5" name="Google Shape;3395;p44"/>
              <p:cNvSpPr/>
              <p:nvPr/>
            </p:nvSpPr>
            <p:spPr>
              <a:xfrm>
                <a:off x="4962143" y="2852166"/>
                <a:ext cx="90170" cy="8889"/>
              </a:xfrm>
              <a:custGeom>
                <a:rect b="b" l="l" r="r" t="t"/>
                <a:pathLst>
                  <a:path extrusionOk="0" h="8889" w="90170">
                    <a:moveTo>
                      <a:pt x="0" y="5334"/>
                    </a:moveTo>
                    <a:lnTo>
                      <a:pt x="14120" y="7786"/>
                    </a:lnTo>
                    <a:lnTo>
                      <a:pt x="26669" y="8382"/>
                    </a:lnTo>
                    <a:lnTo>
                      <a:pt x="39219" y="7262"/>
                    </a:lnTo>
                    <a:lnTo>
                      <a:pt x="53340" y="4572"/>
                    </a:lnTo>
                    <a:lnTo>
                      <a:pt x="62484" y="3000"/>
                    </a:lnTo>
                    <a:lnTo>
                      <a:pt x="71628" y="1714"/>
                    </a:lnTo>
                    <a:lnTo>
                      <a:pt x="80772" y="714"/>
                    </a:lnTo>
                    <a:lnTo>
                      <a:pt x="89916" y="0"/>
                    </a:lnTo>
                    <a:lnTo>
                      <a:pt x="89154" y="0"/>
                    </a:lnTo>
                    <a:lnTo>
                      <a:pt x="88392" y="0"/>
                    </a:lnTo>
                    <a:lnTo>
                      <a:pt x="87630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96" name="Google Shape;3396;p44"/>
            <p:cNvGrpSpPr/>
            <p:nvPr/>
          </p:nvGrpSpPr>
          <p:grpSpPr>
            <a:xfrm>
              <a:off x="5545895" y="2674704"/>
              <a:ext cx="138790" cy="264838"/>
              <a:chOff x="5545895" y="2674704"/>
              <a:chExt cx="138790" cy="264838"/>
            </a:xfrm>
          </p:grpSpPr>
          <p:sp>
            <p:nvSpPr>
              <p:cNvPr id="3397" name="Google Shape;3397;p44"/>
              <p:cNvSpPr/>
              <p:nvPr/>
            </p:nvSpPr>
            <p:spPr>
              <a:xfrm>
                <a:off x="5545895" y="2705862"/>
                <a:ext cx="128270" cy="233680"/>
              </a:xfrm>
              <a:custGeom>
                <a:rect b="b" l="l" r="r" t="t"/>
                <a:pathLst>
                  <a:path extrusionOk="0" h="233680" w="128270">
                    <a:moveTo>
                      <a:pt x="702" y="0"/>
                    </a:moveTo>
                    <a:lnTo>
                      <a:pt x="0" y="16668"/>
                    </a:lnTo>
                    <a:lnTo>
                      <a:pt x="797" y="32766"/>
                    </a:lnTo>
                    <a:lnTo>
                      <a:pt x="2309" y="48863"/>
                    </a:lnTo>
                    <a:lnTo>
                      <a:pt x="3750" y="65532"/>
                    </a:lnTo>
                    <a:lnTo>
                      <a:pt x="5191" y="88261"/>
                    </a:lnTo>
                    <a:lnTo>
                      <a:pt x="6131" y="110775"/>
                    </a:lnTo>
                    <a:lnTo>
                      <a:pt x="6643" y="133147"/>
                    </a:lnTo>
                    <a:lnTo>
                      <a:pt x="6798" y="155448"/>
                    </a:lnTo>
                    <a:lnTo>
                      <a:pt x="6512" y="171319"/>
                    </a:lnTo>
                    <a:lnTo>
                      <a:pt x="5655" y="186975"/>
                    </a:lnTo>
                    <a:lnTo>
                      <a:pt x="4226" y="202489"/>
                    </a:lnTo>
                    <a:lnTo>
                      <a:pt x="2226" y="217932"/>
                    </a:lnTo>
                    <a:lnTo>
                      <a:pt x="2226" y="223265"/>
                    </a:lnTo>
                    <a:lnTo>
                      <a:pt x="1464" y="228600"/>
                    </a:lnTo>
                    <a:lnTo>
                      <a:pt x="1464" y="233172"/>
                    </a:lnTo>
                    <a:lnTo>
                      <a:pt x="8322" y="233172"/>
                    </a:lnTo>
                    <a:lnTo>
                      <a:pt x="13656" y="233172"/>
                    </a:lnTo>
                    <a:lnTo>
                      <a:pt x="20514" y="230886"/>
                    </a:lnTo>
                    <a:lnTo>
                      <a:pt x="32635" y="228588"/>
                    </a:lnTo>
                    <a:lnTo>
                      <a:pt x="44898" y="226218"/>
                    </a:lnTo>
                    <a:lnTo>
                      <a:pt x="57161" y="223706"/>
                    </a:lnTo>
                    <a:lnTo>
                      <a:pt x="69282" y="220979"/>
                    </a:lnTo>
                    <a:lnTo>
                      <a:pt x="80593" y="218384"/>
                    </a:lnTo>
                    <a:lnTo>
                      <a:pt x="91761" y="216217"/>
                    </a:lnTo>
                    <a:lnTo>
                      <a:pt x="102929" y="214336"/>
                    </a:lnTo>
                    <a:lnTo>
                      <a:pt x="114240" y="212597"/>
                    </a:lnTo>
                    <a:lnTo>
                      <a:pt x="119574" y="211836"/>
                    </a:lnTo>
                    <a:lnTo>
                      <a:pt x="127956" y="212597"/>
                    </a:lnTo>
                    <a:lnTo>
                      <a:pt x="127194" y="209549"/>
                    </a:lnTo>
                    <a:lnTo>
                      <a:pt x="124146" y="207263"/>
                    </a:lnTo>
                    <a:lnTo>
                      <a:pt x="122622" y="205740"/>
                    </a:lnTo>
                    <a:lnTo>
                      <a:pt x="120336" y="203454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398" name="Google Shape;3398;p4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547957" y="2674704"/>
                <a:ext cx="136728" cy="2568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99" name="Google Shape;3399;p44"/>
            <p:cNvSpPr/>
            <p:nvPr/>
          </p:nvSpPr>
          <p:spPr>
            <a:xfrm>
              <a:off x="5809214" y="2508504"/>
              <a:ext cx="111125" cy="629919"/>
            </a:xfrm>
            <a:custGeom>
              <a:rect b="b" l="l" r="r" t="t"/>
              <a:pathLst>
                <a:path extrusionOk="0" h="629919" w="111125">
                  <a:moveTo>
                    <a:pt x="77997" y="0"/>
                  </a:moveTo>
                  <a:lnTo>
                    <a:pt x="52089" y="38862"/>
                  </a:lnTo>
                  <a:lnTo>
                    <a:pt x="37516" y="79533"/>
                  </a:lnTo>
                  <a:lnTo>
                    <a:pt x="26943" y="121920"/>
                  </a:lnTo>
                  <a:lnTo>
                    <a:pt x="19073" y="159900"/>
                  </a:lnTo>
                  <a:lnTo>
                    <a:pt x="12561" y="198310"/>
                  </a:lnTo>
                  <a:lnTo>
                    <a:pt x="7334" y="237005"/>
                  </a:lnTo>
                  <a:lnTo>
                    <a:pt x="3321" y="275844"/>
                  </a:lnTo>
                  <a:lnTo>
                    <a:pt x="369" y="330327"/>
                  </a:lnTo>
                  <a:lnTo>
                    <a:pt x="0" y="357497"/>
                  </a:lnTo>
                  <a:lnTo>
                    <a:pt x="273" y="384810"/>
                  </a:lnTo>
                  <a:lnTo>
                    <a:pt x="214" y="406074"/>
                  </a:lnTo>
                  <a:lnTo>
                    <a:pt x="1238" y="448889"/>
                  </a:lnTo>
                  <a:lnTo>
                    <a:pt x="9227" y="501586"/>
                  </a:lnTo>
                  <a:lnTo>
                    <a:pt x="23538" y="543044"/>
                  </a:lnTo>
                  <a:lnTo>
                    <a:pt x="48315" y="583418"/>
                  </a:lnTo>
                  <a:lnTo>
                    <a:pt x="77116" y="611743"/>
                  </a:lnTo>
                  <a:lnTo>
                    <a:pt x="97047" y="623316"/>
                  </a:lnTo>
                  <a:lnTo>
                    <a:pt x="98571" y="624840"/>
                  </a:lnTo>
                  <a:lnTo>
                    <a:pt x="107715" y="629412"/>
                  </a:lnTo>
                  <a:lnTo>
                    <a:pt x="110001" y="625602"/>
                  </a:lnTo>
                  <a:lnTo>
                    <a:pt x="110001" y="623316"/>
                  </a:lnTo>
                  <a:lnTo>
                    <a:pt x="110001" y="621792"/>
                  </a:lnTo>
                  <a:lnTo>
                    <a:pt x="110763" y="619506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00" name="Google Shape;3400;p44"/>
            <p:cNvGrpSpPr/>
            <p:nvPr/>
          </p:nvGrpSpPr>
          <p:grpSpPr>
            <a:xfrm>
              <a:off x="6021133" y="2560154"/>
              <a:ext cx="236087" cy="495973"/>
              <a:chOff x="6021133" y="2560154"/>
              <a:chExt cx="236087" cy="495973"/>
            </a:xfrm>
          </p:grpSpPr>
          <p:sp>
            <p:nvSpPr>
              <p:cNvPr id="3401" name="Google Shape;3401;p44"/>
              <p:cNvSpPr/>
              <p:nvPr/>
            </p:nvSpPr>
            <p:spPr>
              <a:xfrm>
                <a:off x="6021133" y="2628138"/>
                <a:ext cx="141604" cy="427989"/>
              </a:xfrm>
              <a:custGeom>
                <a:rect b="b" l="l" r="r" t="t"/>
                <a:pathLst>
                  <a:path extrusionOk="0" h="427989" w="141604">
                    <a:moveTo>
                      <a:pt x="15430" y="0"/>
                    </a:moveTo>
                    <a:lnTo>
                      <a:pt x="3964" y="47363"/>
                    </a:lnTo>
                    <a:lnTo>
                      <a:pt x="738" y="92940"/>
                    </a:lnTo>
                    <a:lnTo>
                      <a:pt x="0" y="122300"/>
                    </a:lnTo>
                    <a:lnTo>
                      <a:pt x="119" y="151661"/>
                    </a:lnTo>
                    <a:lnTo>
                      <a:pt x="3274" y="209169"/>
                    </a:lnTo>
                    <a:lnTo>
                      <a:pt x="12203" y="267176"/>
                    </a:lnTo>
                    <a:lnTo>
                      <a:pt x="26241" y="315729"/>
                    </a:lnTo>
                    <a:lnTo>
                      <a:pt x="44529" y="355115"/>
                    </a:lnTo>
                    <a:lnTo>
                      <a:pt x="76009" y="398526"/>
                    </a:lnTo>
                    <a:lnTo>
                      <a:pt x="110942" y="424160"/>
                    </a:lnTo>
                    <a:lnTo>
                      <a:pt x="130135" y="427993"/>
                    </a:lnTo>
                    <a:lnTo>
                      <a:pt x="141160" y="427481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402" name="Google Shape;3402;p4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127362" y="2560154"/>
                <a:ext cx="129858" cy="3607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03" name="Google Shape;3403;p44"/>
            <p:cNvSpPr/>
            <p:nvPr/>
          </p:nvSpPr>
          <p:spPr>
            <a:xfrm>
              <a:off x="6396990" y="2788157"/>
              <a:ext cx="99060" cy="12700"/>
            </a:xfrm>
            <a:custGeom>
              <a:rect b="b" l="l" r="r" t="t"/>
              <a:pathLst>
                <a:path extrusionOk="0" h="12700" w="99060">
                  <a:moveTo>
                    <a:pt x="0" y="11429"/>
                  </a:moveTo>
                  <a:lnTo>
                    <a:pt x="2286" y="12191"/>
                  </a:lnTo>
                  <a:lnTo>
                    <a:pt x="1524" y="12191"/>
                  </a:lnTo>
                  <a:lnTo>
                    <a:pt x="3810" y="12191"/>
                  </a:lnTo>
                  <a:lnTo>
                    <a:pt x="13537" y="11906"/>
                  </a:lnTo>
                  <a:lnTo>
                    <a:pt x="23336" y="10477"/>
                  </a:lnTo>
                  <a:lnTo>
                    <a:pt x="33277" y="8762"/>
                  </a:lnTo>
                  <a:lnTo>
                    <a:pt x="43434" y="7619"/>
                  </a:lnTo>
                  <a:lnTo>
                    <a:pt x="54173" y="6476"/>
                  </a:lnTo>
                  <a:lnTo>
                    <a:pt x="64769" y="5333"/>
                  </a:lnTo>
                  <a:lnTo>
                    <a:pt x="75366" y="4190"/>
                  </a:lnTo>
                  <a:lnTo>
                    <a:pt x="86106" y="3047"/>
                  </a:lnTo>
                  <a:lnTo>
                    <a:pt x="89916" y="3047"/>
                  </a:lnTo>
                  <a:lnTo>
                    <a:pt x="95250" y="3047"/>
                  </a:lnTo>
                  <a:lnTo>
                    <a:pt x="99060" y="1523"/>
                  </a:lnTo>
                  <a:lnTo>
                    <a:pt x="95250" y="1523"/>
                  </a:lnTo>
                  <a:lnTo>
                    <a:pt x="92964" y="1523"/>
                  </a:lnTo>
                  <a:lnTo>
                    <a:pt x="90678" y="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04" name="Google Shape;3404;p4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599897" y="2736176"/>
              <a:ext cx="150063" cy="164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5" name="Google Shape;3405;p4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892887" y="2718650"/>
              <a:ext cx="118440" cy="137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6" name="Google Shape;3406;p4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090447" y="2725508"/>
              <a:ext cx="133477" cy="1291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7" name="Google Shape;3407;p44"/>
            <p:cNvSpPr/>
            <p:nvPr/>
          </p:nvSpPr>
          <p:spPr>
            <a:xfrm>
              <a:off x="7395209" y="2797301"/>
              <a:ext cx="85725" cy="9525"/>
            </a:xfrm>
            <a:custGeom>
              <a:rect b="b" l="l" r="r" t="t"/>
              <a:pathLst>
                <a:path extrusionOk="0" h="9525" w="85725">
                  <a:moveTo>
                    <a:pt x="0" y="8382"/>
                  </a:moveTo>
                  <a:lnTo>
                    <a:pt x="12334" y="9001"/>
                  </a:lnTo>
                  <a:lnTo>
                    <a:pt x="24384" y="8763"/>
                  </a:lnTo>
                  <a:lnTo>
                    <a:pt x="36433" y="7953"/>
                  </a:lnTo>
                  <a:lnTo>
                    <a:pt x="48768" y="6858"/>
                  </a:lnTo>
                  <a:lnTo>
                    <a:pt x="56185" y="6393"/>
                  </a:lnTo>
                  <a:lnTo>
                    <a:pt x="63531" y="6000"/>
                  </a:lnTo>
                  <a:lnTo>
                    <a:pt x="70735" y="5464"/>
                  </a:lnTo>
                  <a:lnTo>
                    <a:pt x="77724" y="4572"/>
                  </a:lnTo>
                  <a:lnTo>
                    <a:pt x="83058" y="3810"/>
                  </a:lnTo>
                  <a:lnTo>
                    <a:pt x="85344" y="5334"/>
                  </a:lnTo>
                  <a:lnTo>
                    <a:pt x="80010" y="2286"/>
                  </a:lnTo>
                  <a:lnTo>
                    <a:pt x="77724" y="1524"/>
                  </a:lnTo>
                  <a:lnTo>
                    <a:pt x="76200" y="762"/>
                  </a:lnTo>
                  <a:lnTo>
                    <a:pt x="73914" y="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08" name="Google Shape;3408;p44"/>
            <p:cNvGrpSpPr/>
            <p:nvPr/>
          </p:nvGrpSpPr>
          <p:grpSpPr>
            <a:xfrm>
              <a:off x="7569221" y="2434698"/>
              <a:ext cx="302404" cy="445407"/>
              <a:chOff x="7569221" y="2434698"/>
              <a:chExt cx="302404" cy="445407"/>
            </a:xfrm>
          </p:grpSpPr>
          <p:pic>
            <p:nvPicPr>
              <p:cNvPr id="3409" name="Google Shape;3409;p44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7569221" y="2663024"/>
                <a:ext cx="115713" cy="1826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10" name="Google Shape;3410;p44"/>
              <p:cNvSpPr/>
              <p:nvPr/>
            </p:nvSpPr>
            <p:spPr>
              <a:xfrm>
                <a:off x="7734300" y="2543555"/>
                <a:ext cx="81915" cy="336550"/>
              </a:xfrm>
              <a:custGeom>
                <a:rect b="b" l="l" r="r" t="t"/>
                <a:pathLst>
                  <a:path extrusionOk="0" h="336550" w="81915">
                    <a:moveTo>
                      <a:pt x="0" y="0"/>
                    </a:moveTo>
                    <a:lnTo>
                      <a:pt x="37338" y="28193"/>
                    </a:lnTo>
                    <a:lnTo>
                      <a:pt x="64984" y="73842"/>
                    </a:lnTo>
                    <a:lnTo>
                      <a:pt x="79057" y="130111"/>
                    </a:lnTo>
                    <a:lnTo>
                      <a:pt x="81534" y="170687"/>
                    </a:lnTo>
                    <a:lnTo>
                      <a:pt x="81105" y="191476"/>
                    </a:lnTo>
                    <a:lnTo>
                      <a:pt x="77676" y="232195"/>
                    </a:lnTo>
                    <a:lnTo>
                      <a:pt x="70008" y="284226"/>
                    </a:lnTo>
                    <a:lnTo>
                      <a:pt x="63246" y="323088"/>
                    </a:lnTo>
                    <a:lnTo>
                      <a:pt x="62484" y="329184"/>
                    </a:lnTo>
                    <a:lnTo>
                      <a:pt x="59436" y="336042"/>
                    </a:lnTo>
                    <a:lnTo>
                      <a:pt x="56388" y="331470"/>
                    </a:lnTo>
                    <a:lnTo>
                      <a:pt x="52578" y="326898"/>
                    </a:lnTo>
                    <a:lnTo>
                      <a:pt x="49530" y="320802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411" name="Google Shape;3411;p44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792809" y="2434698"/>
                <a:ext cx="78816" cy="907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12" name="Google Shape;3412;p44"/>
            <p:cNvSpPr/>
            <p:nvPr/>
          </p:nvSpPr>
          <p:spPr>
            <a:xfrm>
              <a:off x="7956042" y="2389632"/>
              <a:ext cx="113029" cy="613410"/>
            </a:xfrm>
            <a:custGeom>
              <a:rect b="b" l="l" r="r" t="t"/>
              <a:pathLst>
                <a:path extrusionOk="0" h="613410" w="113029">
                  <a:moveTo>
                    <a:pt x="0" y="0"/>
                  </a:moveTo>
                  <a:lnTo>
                    <a:pt x="31075" y="35897"/>
                  </a:lnTo>
                  <a:lnTo>
                    <a:pt x="62674" y="85629"/>
                  </a:lnTo>
                  <a:lnTo>
                    <a:pt x="81534" y="124205"/>
                  </a:lnTo>
                  <a:lnTo>
                    <a:pt x="97059" y="168687"/>
                  </a:lnTo>
                  <a:lnTo>
                    <a:pt x="107442" y="214884"/>
                  </a:lnTo>
                  <a:lnTo>
                    <a:pt x="111823" y="259937"/>
                  </a:lnTo>
                  <a:lnTo>
                    <a:pt x="112776" y="305562"/>
                  </a:lnTo>
                  <a:lnTo>
                    <a:pt x="110620" y="343340"/>
                  </a:lnTo>
                  <a:lnTo>
                    <a:pt x="104108" y="380333"/>
                  </a:lnTo>
                  <a:lnTo>
                    <a:pt x="94880" y="416897"/>
                  </a:lnTo>
                  <a:lnTo>
                    <a:pt x="84582" y="453390"/>
                  </a:lnTo>
                  <a:lnTo>
                    <a:pt x="79545" y="472821"/>
                  </a:lnTo>
                  <a:lnTo>
                    <a:pt x="69472" y="511683"/>
                  </a:lnTo>
                  <a:lnTo>
                    <a:pt x="54006" y="559403"/>
                  </a:lnTo>
                  <a:lnTo>
                    <a:pt x="48684" y="573655"/>
                  </a:lnTo>
                  <a:lnTo>
                    <a:pt x="43434" y="588264"/>
                  </a:lnTo>
                  <a:lnTo>
                    <a:pt x="41148" y="595884"/>
                  </a:lnTo>
                  <a:lnTo>
                    <a:pt x="38100" y="603504"/>
                  </a:lnTo>
                  <a:lnTo>
                    <a:pt x="33528" y="610362"/>
                  </a:lnTo>
                  <a:lnTo>
                    <a:pt x="32766" y="611124"/>
                  </a:lnTo>
                  <a:lnTo>
                    <a:pt x="32766" y="611886"/>
                  </a:lnTo>
                  <a:lnTo>
                    <a:pt x="32004" y="612648"/>
                  </a:lnTo>
                  <a:lnTo>
                    <a:pt x="29646" y="612826"/>
                  </a:lnTo>
                  <a:lnTo>
                    <a:pt x="28003" y="608361"/>
                  </a:lnTo>
                  <a:lnTo>
                    <a:pt x="26646" y="602039"/>
                  </a:lnTo>
                  <a:lnTo>
                    <a:pt x="25146" y="596646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13" name="Google Shape;3413;p44"/>
            <p:cNvGrpSpPr/>
            <p:nvPr/>
          </p:nvGrpSpPr>
          <p:grpSpPr>
            <a:xfrm>
              <a:off x="8829128" y="2807042"/>
              <a:ext cx="233844" cy="157302"/>
              <a:chOff x="8829128" y="2807042"/>
              <a:chExt cx="233844" cy="157302"/>
            </a:xfrm>
          </p:grpSpPr>
          <p:pic>
            <p:nvPicPr>
              <p:cNvPr id="3414" name="Google Shape;3414;p44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8829128" y="2807042"/>
                <a:ext cx="131394" cy="1573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15" name="Google Shape;3415;p44"/>
              <p:cNvSpPr/>
              <p:nvPr/>
            </p:nvSpPr>
            <p:spPr>
              <a:xfrm>
                <a:off x="8996171" y="2844545"/>
                <a:ext cx="44450" cy="3175"/>
              </a:xfrm>
              <a:custGeom>
                <a:rect b="b" l="l" r="r" t="t"/>
                <a:pathLst>
                  <a:path extrusionOk="0" h="3175" w="44450">
                    <a:moveTo>
                      <a:pt x="0" y="3048"/>
                    </a:moveTo>
                    <a:lnTo>
                      <a:pt x="7417" y="2476"/>
                    </a:lnTo>
                    <a:lnTo>
                      <a:pt x="14763" y="1905"/>
                    </a:lnTo>
                    <a:lnTo>
                      <a:pt x="21967" y="1333"/>
                    </a:lnTo>
                    <a:lnTo>
                      <a:pt x="28956" y="762"/>
                    </a:lnTo>
                    <a:lnTo>
                      <a:pt x="34290" y="762"/>
                    </a:lnTo>
                    <a:lnTo>
                      <a:pt x="38862" y="0"/>
                    </a:lnTo>
                    <a:lnTo>
                      <a:pt x="44196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6" name="Google Shape;3416;p44"/>
              <p:cNvSpPr/>
              <p:nvPr/>
            </p:nvSpPr>
            <p:spPr>
              <a:xfrm>
                <a:off x="9008363" y="2903219"/>
                <a:ext cx="54609" cy="3175"/>
              </a:xfrm>
              <a:custGeom>
                <a:rect b="b" l="l" r="r" t="t"/>
                <a:pathLst>
                  <a:path extrusionOk="0" h="3175" w="54609">
                    <a:moveTo>
                      <a:pt x="0" y="1524"/>
                    </a:moveTo>
                    <a:lnTo>
                      <a:pt x="9465" y="2071"/>
                    </a:lnTo>
                    <a:lnTo>
                      <a:pt x="18573" y="2476"/>
                    </a:lnTo>
                    <a:lnTo>
                      <a:pt x="27539" y="2595"/>
                    </a:lnTo>
                    <a:lnTo>
                      <a:pt x="36576" y="2286"/>
                    </a:lnTo>
                    <a:lnTo>
                      <a:pt x="41910" y="1524"/>
                    </a:lnTo>
                    <a:lnTo>
                      <a:pt x="48006" y="762"/>
                    </a:lnTo>
                    <a:lnTo>
                      <a:pt x="54102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7" name="Google Shape;3417;p44"/>
            <p:cNvGrpSpPr/>
            <p:nvPr/>
          </p:nvGrpSpPr>
          <p:grpSpPr>
            <a:xfrm>
              <a:off x="9027413" y="2657856"/>
              <a:ext cx="676782" cy="459993"/>
              <a:chOff x="9027413" y="2657856"/>
              <a:chExt cx="676782" cy="459993"/>
            </a:xfrm>
          </p:grpSpPr>
          <p:pic>
            <p:nvPicPr>
              <p:cNvPr id="3418" name="Google Shape;3418;p44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9219272" y="2754298"/>
                <a:ext cx="144348" cy="2188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19" name="Google Shape;3419;p44"/>
              <p:cNvSpPr/>
              <p:nvPr/>
            </p:nvSpPr>
            <p:spPr>
              <a:xfrm>
                <a:off x="9399222" y="2707862"/>
                <a:ext cx="102234" cy="325755"/>
              </a:xfrm>
              <a:custGeom>
                <a:rect b="b" l="l" r="r" t="t"/>
                <a:pathLst>
                  <a:path extrusionOk="0" h="325755" w="102234">
                    <a:moveTo>
                      <a:pt x="72437" y="8667"/>
                    </a:moveTo>
                    <a:lnTo>
                      <a:pt x="63210" y="5334"/>
                    </a:lnTo>
                    <a:lnTo>
                      <a:pt x="55197" y="3143"/>
                    </a:lnTo>
                    <a:lnTo>
                      <a:pt x="47041" y="1809"/>
                    </a:lnTo>
                    <a:lnTo>
                      <a:pt x="37385" y="1047"/>
                    </a:lnTo>
                    <a:lnTo>
                      <a:pt x="30861" y="345"/>
                    </a:lnTo>
                    <a:lnTo>
                      <a:pt x="0" y="30456"/>
                    </a:lnTo>
                    <a:lnTo>
                      <a:pt x="47" y="40671"/>
                    </a:lnTo>
                    <a:lnTo>
                      <a:pt x="1071" y="57197"/>
                    </a:lnTo>
                    <a:lnTo>
                      <a:pt x="3667" y="72866"/>
                    </a:lnTo>
                    <a:lnTo>
                      <a:pt x="7119" y="88249"/>
                    </a:lnTo>
                    <a:lnTo>
                      <a:pt x="10715" y="103917"/>
                    </a:lnTo>
                    <a:lnTo>
                      <a:pt x="15144" y="124372"/>
                    </a:lnTo>
                    <a:lnTo>
                      <a:pt x="23145" y="164996"/>
                    </a:lnTo>
                    <a:lnTo>
                      <a:pt x="29313" y="202608"/>
                    </a:lnTo>
                    <a:lnTo>
                      <a:pt x="35099" y="254793"/>
                    </a:lnTo>
                    <a:lnTo>
                      <a:pt x="36623" y="302799"/>
                    </a:lnTo>
                    <a:lnTo>
                      <a:pt x="36623" y="308133"/>
                    </a:lnTo>
                    <a:lnTo>
                      <a:pt x="35861" y="317277"/>
                    </a:lnTo>
                    <a:lnTo>
                      <a:pt x="38147" y="322611"/>
                    </a:lnTo>
                    <a:lnTo>
                      <a:pt x="39671" y="325659"/>
                    </a:lnTo>
                    <a:lnTo>
                      <a:pt x="46529" y="324897"/>
                    </a:lnTo>
                    <a:lnTo>
                      <a:pt x="49577" y="324897"/>
                    </a:lnTo>
                    <a:lnTo>
                      <a:pt x="89963" y="319087"/>
                    </a:lnTo>
                    <a:lnTo>
                      <a:pt x="95988" y="317146"/>
                    </a:lnTo>
                    <a:lnTo>
                      <a:pt x="102155" y="314991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420" name="Google Shape;3420;p44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9492068" y="2676740"/>
                <a:ext cx="120726" cy="2700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21" name="Google Shape;3421;p44"/>
              <p:cNvSpPr/>
              <p:nvPr/>
            </p:nvSpPr>
            <p:spPr>
              <a:xfrm>
                <a:off x="9613391" y="2657856"/>
                <a:ext cx="90804" cy="347980"/>
              </a:xfrm>
              <a:custGeom>
                <a:rect b="b" l="l" r="r" t="t"/>
                <a:pathLst>
                  <a:path extrusionOk="0" h="347980" w="90804">
                    <a:moveTo>
                      <a:pt x="0" y="13715"/>
                    </a:moveTo>
                    <a:lnTo>
                      <a:pt x="41290" y="2928"/>
                    </a:lnTo>
                    <a:lnTo>
                      <a:pt x="70866" y="2285"/>
                    </a:lnTo>
                    <a:lnTo>
                      <a:pt x="79248" y="0"/>
                    </a:lnTo>
                    <a:lnTo>
                      <a:pt x="84582" y="4571"/>
                    </a:lnTo>
                    <a:lnTo>
                      <a:pt x="88189" y="10691"/>
                    </a:lnTo>
                    <a:lnTo>
                      <a:pt x="89439" y="18097"/>
                    </a:lnTo>
                    <a:lnTo>
                      <a:pt x="89404" y="25788"/>
                    </a:lnTo>
                    <a:lnTo>
                      <a:pt x="89154" y="32765"/>
                    </a:lnTo>
                    <a:lnTo>
                      <a:pt x="88880" y="49660"/>
                    </a:lnTo>
                    <a:lnTo>
                      <a:pt x="88106" y="66198"/>
                    </a:lnTo>
                    <a:lnTo>
                      <a:pt x="86903" y="82593"/>
                    </a:lnTo>
                    <a:lnTo>
                      <a:pt x="85344" y="99059"/>
                    </a:lnTo>
                    <a:lnTo>
                      <a:pt x="83224" y="120776"/>
                    </a:lnTo>
                    <a:lnTo>
                      <a:pt x="81534" y="142493"/>
                    </a:lnTo>
                    <a:lnTo>
                      <a:pt x="80414" y="164210"/>
                    </a:lnTo>
                    <a:lnTo>
                      <a:pt x="80010" y="185927"/>
                    </a:lnTo>
                    <a:lnTo>
                      <a:pt x="80057" y="204775"/>
                    </a:lnTo>
                    <a:lnTo>
                      <a:pt x="83058" y="260603"/>
                    </a:lnTo>
                    <a:lnTo>
                      <a:pt x="87772" y="297680"/>
                    </a:lnTo>
                    <a:lnTo>
                      <a:pt x="89154" y="310133"/>
                    </a:lnTo>
                    <a:lnTo>
                      <a:pt x="89713" y="316861"/>
                    </a:lnTo>
                    <a:lnTo>
                      <a:pt x="90201" y="323373"/>
                    </a:lnTo>
                    <a:lnTo>
                      <a:pt x="90547" y="329743"/>
                    </a:lnTo>
                    <a:lnTo>
                      <a:pt x="90678" y="336041"/>
                    </a:lnTo>
                    <a:lnTo>
                      <a:pt x="90678" y="338327"/>
                    </a:lnTo>
                    <a:lnTo>
                      <a:pt x="90678" y="339089"/>
                    </a:lnTo>
                    <a:lnTo>
                      <a:pt x="90678" y="339851"/>
                    </a:lnTo>
                    <a:lnTo>
                      <a:pt x="75247" y="339792"/>
                    </a:lnTo>
                    <a:lnTo>
                      <a:pt x="59817" y="339947"/>
                    </a:lnTo>
                    <a:lnTo>
                      <a:pt x="44386" y="340816"/>
                    </a:lnTo>
                    <a:lnTo>
                      <a:pt x="28956" y="342899"/>
                    </a:lnTo>
                    <a:lnTo>
                      <a:pt x="22098" y="343661"/>
                    </a:lnTo>
                    <a:lnTo>
                      <a:pt x="15240" y="345947"/>
                    </a:lnTo>
                    <a:lnTo>
                      <a:pt x="9144" y="347471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2" name="Google Shape;3422;p44"/>
              <p:cNvSpPr/>
              <p:nvPr/>
            </p:nvSpPr>
            <p:spPr>
              <a:xfrm>
                <a:off x="9027413" y="3097530"/>
                <a:ext cx="565784" cy="20319"/>
              </a:xfrm>
              <a:custGeom>
                <a:rect b="b" l="l" r="r" t="t"/>
                <a:pathLst>
                  <a:path extrusionOk="0" h="20319" w="565784">
                    <a:moveTo>
                      <a:pt x="13716" y="12953"/>
                    </a:moveTo>
                    <a:lnTo>
                      <a:pt x="9144" y="13715"/>
                    </a:lnTo>
                    <a:lnTo>
                      <a:pt x="2286" y="15239"/>
                    </a:lnTo>
                    <a:lnTo>
                      <a:pt x="0" y="16001"/>
                    </a:lnTo>
                    <a:lnTo>
                      <a:pt x="8382" y="16763"/>
                    </a:lnTo>
                    <a:lnTo>
                      <a:pt x="16002" y="17525"/>
                    </a:lnTo>
                    <a:lnTo>
                      <a:pt x="24384" y="18287"/>
                    </a:lnTo>
                    <a:lnTo>
                      <a:pt x="44958" y="18299"/>
                    </a:lnTo>
                    <a:lnTo>
                      <a:pt x="65532" y="18383"/>
                    </a:lnTo>
                    <a:lnTo>
                      <a:pt x="86106" y="18609"/>
                    </a:lnTo>
                    <a:lnTo>
                      <a:pt x="106680" y="19049"/>
                    </a:lnTo>
                    <a:lnTo>
                      <a:pt x="156136" y="19263"/>
                    </a:lnTo>
                    <a:lnTo>
                      <a:pt x="205703" y="19659"/>
                    </a:lnTo>
                    <a:lnTo>
                      <a:pt x="255306" y="19872"/>
                    </a:lnTo>
                    <a:lnTo>
                      <a:pt x="304873" y="19537"/>
                    </a:lnTo>
                    <a:lnTo>
                      <a:pt x="354330" y="18287"/>
                    </a:lnTo>
                    <a:lnTo>
                      <a:pt x="402336" y="13894"/>
                    </a:lnTo>
                    <a:lnTo>
                      <a:pt x="418338" y="12191"/>
                    </a:lnTo>
                    <a:lnTo>
                      <a:pt x="428172" y="11275"/>
                    </a:lnTo>
                    <a:lnTo>
                      <a:pt x="438150" y="10572"/>
                    </a:lnTo>
                    <a:lnTo>
                      <a:pt x="448127" y="9727"/>
                    </a:lnTo>
                    <a:lnTo>
                      <a:pt x="457962" y="8381"/>
                    </a:lnTo>
                    <a:lnTo>
                      <a:pt x="466093" y="7250"/>
                    </a:lnTo>
                    <a:lnTo>
                      <a:pt x="474440" y="6191"/>
                    </a:lnTo>
                    <a:lnTo>
                      <a:pt x="482929" y="5274"/>
                    </a:lnTo>
                    <a:lnTo>
                      <a:pt x="491490" y="4571"/>
                    </a:lnTo>
                    <a:lnTo>
                      <a:pt x="498478" y="3690"/>
                    </a:lnTo>
                    <a:lnTo>
                      <a:pt x="505682" y="3238"/>
                    </a:lnTo>
                    <a:lnTo>
                      <a:pt x="513028" y="3071"/>
                    </a:lnTo>
                    <a:lnTo>
                      <a:pt x="520446" y="3047"/>
                    </a:lnTo>
                    <a:lnTo>
                      <a:pt x="528316" y="2607"/>
                    </a:lnTo>
                    <a:lnTo>
                      <a:pt x="535971" y="2381"/>
                    </a:lnTo>
                    <a:lnTo>
                      <a:pt x="543484" y="2297"/>
                    </a:lnTo>
                    <a:lnTo>
                      <a:pt x="550926" y="2285"/>
                    </a:lnTo>
                    <a:lnTo>
                      <a:pt x="556260" y="2285"/>
                    </a:lnTo>
                    <a:lnTo>
                      <a:pt x="560832" y="2285"/>
                    </a:lnTo>
                    <a:lnTo>
                      <a:pt x="565404" y="2285"/>
                    </a:lnTo>
                    <a:lnTo>
                      <a:pt x="560832" y="2285"/>
                    </a:lnTo>
                    <a:lnTo>
                      <a:pt x="560070" y="2285"/>
                    </a:lnTo>
                    <a:lnTo>
                      <a:pt x="555498" y="2285"/>
                    </a:lnTo>
                    <a:lnTo>
                      <a:pt x="546020" y="2143"/>
                    </a:lnTo>
                    <a:lnTo>
                      <a:pt x="538543" y="1714"/>
                    </a:lnTo>
                    <a:lnTo>
                      <a:pt x="531923" y="1000"/>
                    </a:lnTo>
                    <a:lnTo>
                      <a:pt x="525018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23" name="Google Shape;3423;p44"/>
            <p:cNvSpPr/>
            <p:nvPr/>
          </p:nvSpPr>
          <p:spPr>
            <a:xfrm>
              <a:off x="6252209" y="2982467"/>
              <a:ext cx="467359" cy="88900"/>
            </a:xfrm>
            <a:custGeom>
              <a:rect b="b" l="l" r="r" t="t"/>
              <a:pathLst>
                <a:path extrusionOk="0" h="88900" w="467359">
                  <a:moveTo>
                    <a:pt x="0" y="55625"/>
                  </a:moveTo>
                  <a:lnTo>
                    <a:pt x="27253" y="83379"/>
                  </a:lnTo>
                  <a:lnTo>
                    <a:pt x="41814" y="84867"/>
                  </a:lnTo>
                  <a:lnTo>
                    <a:pt x="56804" y="84498"/>
                  </a:lnTo>
                  <a:lnTo>
                    <a:pt x="70866" y="83057"/>
                  </a:lnTo>
                  <a:lnTo>
                    <a:pt x="78295" y="81998"/>
                  </a:lnTo>
                  <a:lnTo>
                    <a:pt x="85725" y="80295"/>
                  </a:lnTo>
                  <a:lnTo>
                    <a:pt x="93154" y="78450"/>
                  </a:lnTo>
                  <a:lnTo>
                    <a:pt x="100584" y="76961"/>
                  </a:lnTo>
                  <a:lnTo>
                    <a:pt x="108013" y="75128"/>
                  </a:lnTo>
                  <a:lnTo>
                    <a:pt x="115443" y="73151"/>
                  </a:lnTo>
                  <a:lnTo>
                    <a:pt x="122872" y="71175"/>
                  </a:lnTo>
                  <a:lnTo>
                    <a:pt x="163830" y="64769"/>
                  </a:lnTo>
                  <a:lnTo>
                    <a:pt x="174486" y="64246"/>
                  </a:lnTo>
                  <a:lnTo>
                    <a:pt x="214872" y="67532"/>
                  </a:lnTo>
                  <a:lnTo>
                    <a:pt x="245364" y="86867"/>
                  </a:lnTo>
                  <a:lnTo>
                    <a:pt x="246126" y="88391"/>
                  </a:lnTo>
                  <a:lnTo>
                    <a:pt x="247650" y="85343"/>
                  </a:lnTo>
                  <a:lnTo>
                    <a:pt x="250697" y="81533"/>
                  </a:lnTo>
                  <a:lnTo>
                    <a:pt x="272034" y="60197"/>
                  </a:lnTo>
                  <a:lnTo>
                    <a:pt x="278130" y="54863"/>
                  </a:lnTo>
                  <a:lnTo>
                    <a:pt x="315991" y="44803"/>
                  </a:lnTo>
                  <a:lnTo>
                    <a:pt x="350805" y="43433"/>
                  </a:lnTo>
                  <a:lnTo>
                    <a:pt x="364557" y="43767"/>
                  </a:lnTo>
                  <a:lnTo>
                    <a:pt x="377952" y="44957"/>
                  </a:lnTo>
                  <a:lnTo>
                    <a:pt x="384810" y="45719"/>
                  </a:lnTo>
                  <a:lnTo>
                    <a:pt x="390906" y="46481"/>
                  </a:lnTo>
                  <a:lnTo>
                    <a:pt x="397764" y="47243"/>
                  </a:lnTo>
                  <a:lnTo>
                    <a:pt x="406110" y="47660"/>
                  </a:lnTo>
                  <a:lnTo>
                    <a:pt x="414813" y="47720"/>
                  </a:lnTo>
                  <a:lnTo>
                    <a:pt x="423374" y="47351"/>
                  </a:lnTo>
                  <a:lnTo>
                    <a:pt x="431292" y="46481"/>
                  </a:lnTo>
                  <a:lnTo>
                    <a:pt x="438912" y="44957"/>
                  </a:lnTo>
                  <a:lnTo>
                    <a:pt x="445008" y="41147"/>
                  </a:lnTo>
                  <a:lnTo>
                    <a:pt x="451104" y="37337"/>
                  </a:lnTo>
                  <a:lnTo>
                    <a:pt x="455676" y="34289"/>
                  </a:lnTo>
                  <a:lnTo>
                    <a:pt x="461772" y="28955"/>
                  </a:lnTo>
                  <a:lnTo>
                    <a:pt x="464058" y="23621"/>
                  </a:lnTo>
                  <a:lnTo>
                    <a:pt x="466344" y="19811"/>
                  </a:lnTo>
                  <a:lnTo>
                    <a:pt x="467106" y="16001"/>
                  </a:lnTo>
                  <a:lnTo>
                    <a:pt x="467106" y="10667"/>
                  </a:lnTo>
                  <a:lnTo>
                    <a:pt x="467106" y="6095"/>
                  </a:lnTo>
                  <a:lnTo>
                    <a:pt x="465581" y="4571"/>
                  </a:lnTo>
                  <a:lnTo>
                    <a:pt x="462534" y="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44"/>
            <p:cNvSpPr/>
            <p:nvPr/>
          </p:nvSpPr>
          <p:spPr>
            <a:xfrm>
              <a:off x="7061454" y="2932938"/>
              <a:ext cx="577850" cy="111125"/>
            </a:xfrm>
            <a:custGeom>
              <a:rect b="b" l="l" r="r" t="t"/>
              <a:pathLst>
                <a:path extrusionOk="0" h="111125" w="577850">
                  <a:moveTo>
                    <a:pt x="0" y="73151"/>
                  </a:moveTo>
                  <a:lnTo>
                    <a:pt x="34575" y="102203"/>
                  </a:lnTo>
                  <a:lnTo>
                    <a:pt x="81283" y="110561"/>
                  </a:lnTo>
                  <a:lnTo>
                    <a:pt x="91440" y="110489"/>
                  </a:lnTo>
                  <a:lnTo>
                    <a:pt x="136588" y="99881"/>
                  </a:lnTo>
                  <a:lnTo>
                    <a:pt x="162306" y="89915"/>
                  </a:lnTo>
                  <a:lnTo>
                    <a:pt x="172021" y="86498"/>
                  </a:lnTo>
                  <a:lnTo>
                    <a:pt x="211585" y="74640"/>
                  </a:lnTo>
                  <a:lnTo>
                    <a:pt x="259711" y="72270"/>
                  </a:lnTo>
                  <a:lnTo>
                    <a:pt x="275367" y="73151"/>
                  </a:lnTo>
                  <a:lnTo>
                    <a:pt x="290881" y="75176"/>
                  </a:lnTo>
                  <a:lnTo>
                    <a:pt x="306324" y="78485"/>
                  </a:lnTo>
                  <a:lnTo>
                    <a:pt x="313944" y="80771"/>
                  </a:lnTo>
                  <a:lnTo>
                    <a:pt x="321564" y="83057"/>
                  </a:lnTo>
                  <a:lnTo>
                    <a:pt x="328422" y="86867"/>
                  </a:lnTo>
                  <a:lnTo>
                    <a:pt x="330708" y="87629"/>
                  </a:lnTo>
                  <a:lnTo>
                    <a:pt x="332232" y="89915"/>
                  </a:lnTo>
                  <a:lnTo>
                    <a:pt x="332994" y="89915"/>
                  </a:lnTo>
                  <a:lnTo>
                    <a:pt x="335280" y="90677"/>
                  </a:lnTo>
                  <a:lnTo>
                    <a:pt x="338328" y="87629"/>
                  </a:lnTo>
                  <a:lnTo>
                    <a:pt x="345543" y="81105"/>
                  </a:lnTo>
                  <a:lnTo>
                    <a:pt x="352615" y="74294"/>
                  </a:lnTo>
                  <a:lnTo>
                    <a:pt x="390548" y="49172"/>
                  </a:lnTo>
                  <a:lnTo>
                    <a:pt x="431292" y="39623"/>
                  </a:lnTo>
                  <a:lnTo>
                    <a:pt x="455961" y="38861"/>
                  </a:lnTo>
                  <a:lnTo>
                    <a:pt x="468260" y="39195"/>
                  </a:lnTo>
                  <a:lnTo>
                    <a:pt x="480059" y="40385"/>
                  </a:lnTo>
                  <a:lnTo>
                    <a:pt x="487489" y="41636"/>
                  </a:lnTo>
                  <a:lnTo>
                    <a:pt x="494919" y="42957"/>
                  </a:lnTo>
                  <a:lnTo>
                    <a:pt x="502348" y="44136"/>
                  </a:lnTo>
                  <a:lnTo>
                    <a:pt x="509778" y="44957"/>
                  </a:lnTo>
                  <a:lnTo>
                    <a:pt x="518707" y="45053"/>
                  </a:lnTo>
                  <a:lnTo>
                    <a:pt x="528066" y="45148"/>
                  </a:lnTo>
                  <a:lnTo>
                    <a:pt x="537424" y="44957"/>
                  </a:lnTo>
                  <a:lnTo>
                    <a:pt x="546354" y="44195"/>
                  </a:lnTo>
                  <a:lnTo>
                    <a:pt x="553212" y="42671"/>
                  </a:lnTo>
                  <a:lnTo>
                    <a:pt x="560070" y="39623"/>
                  </a:lnTo>
                  <a:lnTo>
                    <a:pt x="565404" y="35051"/>
                  </a:lnTo>
                  <a:lnTo>
                    <a:pt x="571500" y="31241"/>
                  </a:lnTo>
                  <a:lnTo>
                    <a:pt x="572262" y="26669"/>
                  </a:lnTo>
                  <a:lnTo>
                    <a:pt x="574548" y="19811"/>
                  </a:lnTo>
                  <a:lnTo>
                    <a:pt x="576072" y="14477"/>
                  </a:lnTo>
                  <a:lnTo>
                    <a:pt x="577596" y="9905"/>
                  </a:lnTo>
                  <a:lnTo>
                    <a:pt x="573024" y="5333"/>
                  </a:lnTo>
                  <a:lnTo>
                    <a:pt x="567690" y="2285"/>
                  </a:lnTo>
                  <a:lnTo>
                    <a:pt x="566166" y="1523"/>
                  </a:lnTo>
                  <a:lnTo>
                    <a:pt x="561594" y="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25" name="Google Shape;3425;p44"/>
            <p:cNvGrpSpPr/>
            <p:nvPr/>
          </p:nvGrpSpPr>
          <p:grpSpPr>
            <a:xfrm>
              <a:off x="8908541" y="3080766"/>
              <a:ext cx="635634" cy="67945"/>
              <a:chOff x="8908541" y="3080766"/>
              <a:chExt cx="635634" cy="67945"/>
            </a:xfrm>
          </p:grpSpPr>
          <p:sp>
            <p:nvSpPr>
              <p:cNvPr id="3426" name="Google Shape;3426;p44"/>
              <p:cNvSpPr/>
              <p:nvPr/>
            </p:nvSpPr>
            <p:spPr>
              <a:xfrm>
                <a:off x="8908541" y="3080766"/>
                <a:ext cx="635634" cy="55244"/>
              </a:xfrm>
              <a:custGeom>
                <a:rect b="b" l="l" r="r" t="t"/>
                <a:pathLst>
                  <a:path extrusionOk="0" h="55244" w="635634">
                    <a:moveTo>
                      <a:pt x="0" y="54863"/>
                    </a:moveTo>
                    <a:lnTo>
                      <a:pt x="13275" y="52792"/>
                    </a:lnTo>
                    <a:lnTo>
                      <a:pt x="26765" y="50291"/>
                    </a:lnTo>
                    <a:lnTo>
                      <a:pt x="40397" y="47791"/>
                    </a:lnTo>
                    <a:lnTo>
                      <a:pt x="85665" y="41112"/>
                    </a:lnTo>
                    <a:lnTo>
                      <a:pt x="149363" y="34468"/>
                    </a:lnTo>
                    <a:lnTo>
                      <a:pt x="222384" y="29396"/>
                    </a:lnTo>
                    <a:lnTo>
                      <a:pt x="263271" y="27146"/>
                    </a:lnTo>
                    <a:lnTo>
                      <a:pt x="304157" y="25038"/>
                    </a:lnTo>
                    <a:lnTo>
                      <a:pt x="345186" y="22859"/>
                    </a:lnTo>
                    <a:lnTo>
                      <a:pt x="398830" y="20915"/>
                    </a:lnTo>
                    <a:lnTo>
                      <a:pt x="452658" y="19190"/>
                    </a:lnTo>
                    <a:lnTo>
                      <a:pt x="506486" y="16989"/>
                    </a:lnTo>
                    <a:lnTo>
                      <a:pt x="560130" y="13618"/>
                    </a:lnTo>
                    <a:lnTo>
                      <a:pt x="613410" y="8381"/>
                    </a:lnTo>
                    <a:lnTo>
                      <a:pt x="621030" y="6857"/>
                    </a:lnTo>
                    <a:lnTo>
                      <a:pt x="627888" y="6095"/>
                    </a:lnTo>
                    <a:lnTo>
                      <a:pt x="635508" y="5333"/>
                    </a:lnTo>
                    <a:lnTo>
                      <a:pt x="630174" y="3047"/>
                    </a:lnTo>
                    <a:lnTo>
                      <a:pt x="618744" y="1523"/>
                    </a:lnTo>
                    <a:lnTo>
                      <a:pt x="611124" y="761"/>
                    </a:lnTo>
                    <a:lnTo>
                      <a:pt x="606552" y="761"/>
                    </a:lnTo>
                    <a:lnTo>
                      <a:pt x="601218" y="0"/>
                    </a:lnTo>
                    <a:lnTo>
                      <a:pt x="596646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7" name="Google Shape;3427;p44"/>
              <p:cNvSpPr/>
              <p:nvPr/>
            </p:nvSpPr>
            <p:spPr>
              <a:xfrm>
                <a:off x="8937497" y="3122676"/>
                <a:ext cx="516254" cy="24130"/>
              </a:xfrm>
              <a:custGeom>
                <a:rect b="b" l="l" r="r" t="t"/>
                <a:pathLst>
                  <a:path extrusionOk="0" h="24130" w="516254">
                    <a:moveTo>
                      <a:pt x="0" y="23622"/>
                    </a:moveTo>
                    <a:lnTo>
                      <a:pt x="17037" y="23586"/>
                    </a:lnTo>
                    <a:lnTo>
                      <a:pt x="34004" y="23336"/>
                    </a:lnTo>
                    <a:lnTo>
                      <a:pt x="51113" y="22657"/>
                    </a:lnTo>
                    <a:lnTo>
                      <a:pt x="68580" y="21336"/>
                    </a:lnTo>
                    <a:lnTo>
                      <a:pt x="96583" y="19395"/>
                    </a:lnTo>
                    <a:lnTo>
                      <a:pt x="152590" y="15228"/>
                    </a:lnTo>
                    <a:lnTo>
                      <a:pt x="213621" y="12251"/>
                    </a:lnTo>
                    <a:lnTo>
                      <a:pt x="279392" y="10179"/>
                    </a:lnTo>
                    <a:lnTo>
                      <a:pt x="312420" y="9144"/>
                    </a:lnTo>
                    <a:lnTo>
                      <a:pt x="343161" y="8036"/>
                    </a:lnTo>
                    <a:lnTo>
                      <a:pt x="373761" y="7143"/>
                    </a:lnTo>
                    <a:lnTo>
                      <a:pt x="404360" y="6679"/>
                    </a:lnTo>
                    <a:lnTo>
                      <a:pt x="435102" y="6858"/>
                    </a:lnTo>
                    <a:lnTo>
                      <a:pt x="449651" y="7274"/>
                    </a:lnTo>
                    <a:lnTo>
                      <a:pt x="477202" y="7905"/>
                    </a:lnTo>
                    <a:lnTo>
                      <a:pt x="503896" y="7822"/>
                    </a:lnTo>
                    <a:lnTo>
                      <a:pt x="515873" y="6096"/>
                    </a:lnTo>
                    <a:lnTo>
                      <a:pt x="512826" y="3810"/>
                    </a:lnTo>
                    <a:lnTo>
                      <a:pt x="512064" y="2286"/>
                    </a:lnTo>
                    <a:lnTo>
                      <a:pt x="510540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8" name="Google Shape;3428;p44"/>
              <p:cNvSpPr/>
              <p:nvPr/>
            </p:nvSpPr>
            <p:spPr>
              <a:xfrm>
                <a:off x="9506711" y="3126486"/>
                <a:ext cx="21590" cy="22225"/>
              </a:xfrm>
              <a:custGeom>
                <a:rect b="b" l="l" r="r" t="t"/>
                <a:pathLst>
                  <a:path extrusionOk="0" h="22225" w="21590">
                    <a:moveTo>
                      <a:pt x="0" y="5333"/>
                    </a:moveTo>
                    <a:lnTo>
                      <a:pt x="0" y="16763"/>
                    </a:lnTo>
                    <a:lnTo>
                      <a:pt x="4571" y="22097"/>
                    </a:lnTo>
                    <a:lnTo>
                      <a:pt x="16763" y="22097"/>
                    </a:lnTo>
                    <a:lnTo>
                      <a:pt x="21335" y="16763"/>
                    </a:lnTo>
                    <a:lnTo>
                      <a:pt x="21335" y="10667"/>
                    </a:lnTo>
                    <a:lnTo>
                      <a:pt x="21335" y="5333"/>
                    </a:lnTo>
                    <a:lnTo>
                      <a:pt x="16763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29" name="Google Shape;3429;p44"/>
            <p:cNvGrpSpPr/>
            <p:nvPr/>
          </p:nvGrpSpPr>
          <p:grpSpPr>
            <a:xfrm>
              <a:off x="5191506" y="3738371"/>
              <a:ext cx="81153" cy="68452"/>
              <a:chOff x="5191506" y="3738371"/>
              <a:chExt cx="81153" cy="68452"/>
            </a:xfrm>
          </p:grpSpPr>
          <p:sp>
            <p:nvSpPr>
              <p:cNvPr id="3430" name="Google Shape;3430;p44"/>
              <p:cNvSpPr/>
              <p:nvPr/>
            </p:nvSpPr>
            <p:spPr>
              <a:xfrm>
                <a:off x="5191506" y="3738371"/>
                <a:ext cx="67310" cy="1904"/>
              </a:xfrm>
              <a:custGeom>
                <a:rect b="b" l="l" r="r" t="t"/>
                <a:pathLst>
                  <a:path extrusionOk="0" h="1904" w="67310">
                    <a:moveTo>
                      <a:pt x="0" y="0"/>
                    </a:moveTo>
                    <a:lnTo>
                      <a:pt x="9024" y="440"/>
                    </a:lnTo>
                    <a:lnTo>
                      <a:pt x="17907" y="666"/>
                    </a:lnTo>
                    <a:lnTo>
                      <a:pt x="26789" y="750"/>
                    </a:lnTo>
                    <a:lnTo>
                      <a:pt x="35814" y="761"/>
                    </a:lnTo>
                    <a:lnTo>
                      <a:pt x="42112" y="761"/>
                    </a:lnTo>
                    <a:lnTo>
                      <a:pt x="48482" y="761"/>
                    </a:lnTo>
                    <a:lnTo>
                      <a:pt x="54994" y="761"/>
                    </a:lnTo>
                    <a:lnTo>
                      <a:pt x="61722" y="761"/>
                    </a:lnTo>
                    <a:lnTo>
                      <a:pt x="67056" y="0"/>
                    </a:lnTo>
                    <a:lnTo>
                      <a:pt x="65532" y="1523"/>
                    </a:lnTo>
                    <a:lnTo>
                      <a:pt x="67056" y="1523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1" name="Google Shape;3431;p44"/>
              <p:cNvSpPr/>
              <p:nvPr/>
            </p:nvSpPr>
            <p:spPr>
              <a:xfrm>
                <a:off x="5198364" y="3794759"/>
                <a:ext cx="74295" cy="12064"/>
              </a:xfrm>
              <a:custGeom>
                <a:rect b="b" l="l" r="r" t="t"/>
                <a:pathLst>
                  <a:path extrusionOk="0" h="12064" w="74295">
                    <a:moveTo>
                      <a:pt x="0" y="9905"/>
                    </a:moveTo>
                    <a:lnTo>
                      <a:pt x="13120" y="11572"/>
                    </a:lnTo>
                    <a:lnTo>
                      <a:pt x="25527" y="11239"/>
                    </a:lnTo>
                    <a:lnTo>
                      <a:pt x="37933" y="9477"/>
                    </a:lnTo>
                    <a:lnTo>
                      <a:pt x="51053" y="6857"/>
                    </a:lnTo>
                    <a:lnTo>
                      <a:pt x="59436" y="5333"/>
                    </a:lnTo>
                    <a:lnTo>
                      <a:pt x="67056" y="3809"/>
                    </a:lnTo>
                    <a:lnTo>
                      <a:pt x="73914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432" name="Google Shape;3432;p44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562434" y="3731348"/>
              <a:ext cx="163398" cy="2738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3" name="Google Shape;3433;p44"/>
            <p:cNvSpPr/>
            <p:nvPr/>
          </p:nvSpPr>
          <p:spPr>
            <a:xfrm>
              <a:off x="5812500" y="3624834"/>
              <a:ext cx="90804" cy="543560"/>
            </a:xfrm>
            <a:custGeom>
              <a:rect b="b" l="l" r="r" t="t"/>
              <a:pathLst>
                <a:path extrusionOk="0" h="543560" w="90804">
                  <a:moveTo>
                    <a:pt x="48041" y="0"/>
                  </a:moveTo>
                  <a:lnTo>
                    <a:pt x="23717" y="48006"/>
                  </a:lnTo>
                  <a:lnTo>
                    <a:pt x="11299" y="97416"/>
                  </a:lnTo>
                  <a:lnTo>
                    <a:pt x="2678" y="160805"/>
                  </a:lnTo>
                  <a:lnTo>
                    <a:pt x="0" y="229469"/>
                  </a:lnTo>
                  <a:lnTo>
                    <a:pt x="130" y="266223"/>
                  </a:lnTo>
                  <a:lnTo>
                    <a:pt x="4607" y="339090"/>
                  </a:lnTo>
                  <a:lnTo>
                    <a:pt x="12227" y="395668"/>
                  </a:lnTo>
                  <a:lnTo>
                    <a:pt x="24419" y="451104"/>
                  </a:lnTo>
                  <a:lnTo>
                    <a:pt x="42314" y="501896"/>
                  </a:lnTo>
                  <a:lnTo>
                    <a:pt x="64138" y="534066"/>
                  </a:lnTo>
                  <a:lnTo>
                    <a:pt x="82331" y="543306"/>
                  </a:lnTo>
                  <a:lnTo>
                    <a:pt x="85379" y="543306"/>
                  </a:lnTo>
                  <a:lnTo>
                    <a:pt x="87665" y="543306"/>
                  </a:lnTo>
                  <a:lnTo>
                    <a:pt x="90713" y="543306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34" name="Google Shape;3434;p4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032493" y="3640670"/>
              <a:ext cx="108974" cy="3095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5" name="Google Shape;3435;p44"/>
            <p:cNvSpPr/>
            <p:nvPr/>
          </p:nvSpPr>
          <p:spPr>
            <a:xfrm>
              <a:off x="6253734" y="3828288"/>
              <a:ext cx="89535" cy="8889"/>
            </a:xfrm>
            <a:custGeom>
              <a:rect b="b" l="l" r="r" t="t"/>
              <a:pathLst>
                <a:path extrusionOk="0" h="8889" w="89535">
                  <a:moveTo>
                    <a:pt x="0" y="8382"/>
                  </a:moveTo>
                  <a:lnTo>
                    <a:pt x="21931" y="7500"/>
                  </a:lnTo>
                  <a:lnTo>
                    <a:pt x="43434" y="4762"/>
                  </a:lnTo>
                  <a:lnTo>
                    <a:pt x="64936" y="1738"/>
                  </a:lnTo>
                  <a:lnTo>
                    <a:pt x="86868" y="0"/>
                  </a:lnTo>
                  <a:lnTo>
                    <a:pt x="87630" y="0"/>
                  </a:lnTo>
                  <a:lnTo>
                    <a:pt x="88392" y="0"/>
                  </a:lnTo>
                  <a:lnTo>
                    <a:pt x="89154" y="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36" name="Google Shape;3436;p44"/>
            <p:cNvGrpSpPr/>
            <p:nvPr/>
          </p:nvGrpSpPr>
          <p:grpSpPr>
            <a:xfrm>
              <a:off x="6440211" y="3650741"/>
              <a:ext cx="196808" cy="237909"/>
              <a:chOff x="6440211" y="3650741"/>
              <a:chExt cx="196808" cy="237909"/>
            </a:xfrm>
          </p:grpSpPr>
          <p:pic>
            <p:nvPicPr>
              <p:cNvPr id="3437" name="Google Shape;3437;p44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6440211" y="3756494"/>
                <a:ext cx="118487" cy="1321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38" name="Google Shape;3438;p44"/>
              <p:cNvSpPr/>
              <p:nvPr/>
            </p:nvSpPr>
            <p:spPr>
              <a:xfrm>
                <a:off x="6564629" y="3650741"/>
                <a:ext cx="72390" cy="234950"/>
              </a:xfrm>
              <a:custGeom>
                <a:rect b="b" l="l" r="r" t="t"/>
                <a:pathLst>
                  <a:path extrusionOk="0" h="234950" w="72390">
                    <a:moveTo>
                      <a:pt x="0" y="0"/>
                    </a:moveTo>
                    <a:lnTo>
                      <a:pt x="35814" y="28193"/>
                    </a:lnTo>
                    <a:lnTo>
                      <a:pt x="58852" y="71270"/>
                    </a:lnTo>
                    <a:lnTo>
                      <a:pt x="70770" y="123158"/>
                    </a:lnTo>
                    <a:lnTo>
                      <a:pt x="72390" y="160019"/>
                    </a:lnTo>
                    <a:lnTo>
                      <a:pt x="71187" y="176426"/>
                    </a:lnTo>
                    <a:lnTo>
                      <a:pt x="68484" y="192405"/>
                    </a:lnTo>
                    <a:lnTo>
                      <a:pt x="63924" y="207811"/>
                    </a:lnTo>
                    <a:lnTo>
                      <a:pt x="57150" y="222504"/>
                    </a:lnTo>
                    <a:lnTo>
                      <a:pt x="51816" y="229361"/>
                    </a:lnTo>
                    <a:lnTo>
                      <a:pt x="50292" y="231647"/>
                    </a:lnTo>
                    <a:lnTo>
                      <a:pt x="45720" y="234696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39" name="Google Shape;3439;p44"/>
            <p:cNvSpPr/>
            <p:nvPr/>
          </p:nvSpPr>
          <p:spPr>
            <a:xfrm>
              <a:off x="5958792" y="3752850"/>
              <a:ext cx="128270" cy="280035"/>
            </a:xfrm>
            <a:custGeom>
              <a:rect b="b" l="l" r="r" t="t"/>
              <a:pathLst>
                <a:path extrusionOk="0" h="280035" w="128270">
                  <a:moveTo>
                    <a:pt x="3857" y="0"/>
                  </a:moveTo>
                  <a:lnTo>
                    <a:pt x="1333" y="17728"/>
                  </a:lnTo>
                  <a:lnTo>
                    <a:pt x="238" y="35528"/>
                  </a:lnTo>
                  <a:lnTo>
                    <a:pt x="0" y="53470"/>
                  </a:lnTo>
                  <a:lnTo>
                    <a:pt x="47" y="71628"/>
                  </a:lnTo>
                  <a:lnTo>
                    <a:pt x="2047" y="129349"/>
                  </a:lnTo>
                  <a:lnTo>
                    <a:pt x="11477" y="185928"/>
                  </a:lnTo>
                  <a:lnTo>
                    <a:pt x="27574" y="228123"/>
                  </a:lnTo>
                  <a:lnTo>
                    <a:pt x="55673" y="262890"/>
                  </a:lnTo>
                  <a:lnTo>
                    <a:pt x="108501" y="279070"/>
                  </a:lnTo>
                  <a:lnTo>
                    <a:pt x="128063" y="279653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0" name="Google Shape;3440;p44"/>
            <p:cNvGrpSpPr/>
            <p:nvPr/>
          </p:nvGrpSpPr>
          <p:grpSpPr>
            <a:xfrm>
              <a:off x="6608660" y="3517391"/>
              <a:ext cx="212382" cy="436245"/>
              <a:chOff x="6608660" y="3517391"/>
              <a:chExt cx="212382" cy="436245"/>
            </a:xfrm>
          </p:grpSpPr>
          <p:pic>
            <p:nvPicPr>
              <p:cNvPr id="3441" name="Google Shape;3441;p44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6608660" y="3561208"/>
                <a:ext cx="107010" cy="10284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42" name="Google Shape;3442;p44"/>
              <p:cNvSpPr/>
              <p:nvPr/>
            </p:nvSpPr>
            <p:spPr>
              <a:xfrm>
                <a:off x="6742938" y="3517391"/>
                <a:ext cx="78104" cy="436245"/>
              </a:xfrm>
              <a:custGeom>
                <a:rect b="b" l="l" r="r" t="t"/>
                <a:pathLst>
                  <a:path extrusionOk="0" h="436245" w="78104">
                    <a:moveTo>
                      <a:pt x="0" y="0"/>
                    </a:moveTo>
                    <a:lnTo>
                      <a:pt x="35814" y="34290"/>
                    </a:lnTo>
                    <a:lnTo>
                      <a:pt x="53340" y="77438"/>
                    </a:lnTo>
                    <a:lnTo>
                      <a:pt x="64008" y="123443"/>
                    </a:lnTo>
                    <a:lnTo>
                      <a:pt x="73056" y="181070"/>
                    </a:lnTo>
                    <a:lnTo>
                      <a:pt x="76962" y="239268"/>
                    </a:lnTo>
                    <a:lnTo>
                      <a:pt x="77533" y="291846"/>
                    </a:lnTo>
                    <a:lnTo>
                      <a:pt x="76747" y="318135"/>
                    </a:lnTo>
                    <a:lnTo>
                      <a:pt x="72080" y="362128"/>
                    </a:lnTo>
                    <a:lnTo>
                      <a:pt x="59436" y="414528"/>
                    </a:lnTo>
                    <a:lnTo>
                      <a:pt x="57150" y="419862"/>
                    </a:lnTo>
                    <a:lnTo>
                      <a:pt x="53340" y="433578"/>
                    </a:lnTo>
                    <a:lnTo>
                      <a:pt x="46482" y="435864"/>
                    </a:lnTo>
                    <a:lnTo>
                      <a:pt x="43434" y="435864"/>
                    </a:lnTo>
                    <a:lnTo>
                      <a:pt x="42672" y="435864"/>
                    </a:lnTo>
                    <a:lnTo>
                      <a:pt x="41910" y="433578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443" name="Google Shape;3443;p4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998042" y="3719156"/>
              <a:ext cx="121488" cy="155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4" name="Google Shape;3444;p44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7339038" y="3658958"/>
              <a:ext cx="133299" cy="2075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5" name="Google Shape;3445;p44"/>
            <p:cNvSpPr/>
            <p:nvPr/>
          </p:nvSpPr>
          <p:spPr>
            <a:xfrm>
              <a:off x="7573136" y="3564635"/>
              <a:ext cx="88265" cy="429895"/>
            </a:xfrm>
            <a:custGeom>
              <a:rect b="b" l="l" r="r" t="t"/>
              <a:pathLst>
                <a:path extrusionOk="0" h="429895" w="88265">
                  <a:moveTo>
                    <a:pt x="52958" y="0"/>
                  </a:moveTo>
                  <a:lnTo>
                    <a:pt x="48386" y="5334"/>
                  </a:lnTo>
                  <a:lnTo>
                    <a:pt x="46100" y="9906"/>
                  </a:lnTo>
                  <a:lnTo>
                    <a:pt x="43814" y="17526"/>
                  </a:lnTo>
                  <a:lnTo>
                    <a:pt x="38040" y="36754"/>
                  </a:lnTo>
                  <a:lnTo>
                    <a:pt x="28491" y="76354"/>
                  </a:lnTo>
                  <a:lnTo>
                    <a:pt x="17906" y="128146"/>
                  </a:lnTo>
                  <a:lnTo>
                    <a:pt x="7715" y="192988"/>
                  </a:lnTo>
                  <a:lnTo>
                    <a:pt x="1595" y="252900"/>
                  </a:lnTo>
                  <a:lnTo>
                    <a:pt x="0" y="280892"/>
                  </a:lnTo>
                  <a:lnTo>
                    <a:pt x="119" y="309026"/>
                  </a:lnTo>
                  <a:lnTo>
                    <a:pt x="6072" y="353187"/>
                  </a:lnTo>
                  <a:lnTo>
                    <a:pt x="28574" y="397764"/>
                  </a:lnTo>
                  <a:lnTo>
                    <a:pt x="65150" y="425958"/>
                  </a:lnTo>
                  <a:lnTo>
                    <a:pt x="73532" y="429768"/>
                  </a:lnTo>
                  <a:lnTo>
                    <a:pt x="79628" y="429006"/>
                  </a:lnTo>
                  <a:lnTo>
                    <a:pt x="88010" y="429006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6" name="Google Shape;3446;p44"/>
            <p:cNvGrpSpPr/>
            <p:nvPr/>
          </p:nvGrpSpPr>
          <p:grpSpPr>
            <a:xfrm>
              <a:off x="7824431" y="3693248"/>
              <a:ext cx="243115" cy="136430"/>
              <a:chOff x="7824431" y="3693248"/>
              <a:chExt cx="243115" cy="136430"/>
            </a:xfrm>
          </p:grpSpPr>
          <p:pic>
            <p:nvPicPr>
              <p:cNvPr id="3447" name="Google Shape;3447;p44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7824431" y="3693248"/>
                <a:ext cx="122631" cy="13643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48" name="Google Shape;3448;p44"/>
              <p:cNvSpPr/>
              <p:nvPr/>
            </p:nvSpPr>
            <p:spPr>
              <a:xfrm>
                <a:off x="8000237" y="3732276"/>
                <a:ext cx="67309" cy="5079"/>
              </a:xfrm>
              <a:custGeom>
                <a:rect b="b" l="l" r="r" t="t"/>
                <a:pathLst>
                  <a:path extrusionOk="0" h="5079" w="67309">
                    <a:moveTo>
                      <a:pt x="0" y="4572"/>
                    </a:moveTo>
                    <a:lnTo>
                      <a:pt x="11632" y="4893"/>
                    </a:lnTo>
                    <a:lnTo>
                      <a:pt x="22764" y="4857"/>
                    </a:lnTo>
                    <a:lnTo>
                      <a:pt x="33754" y="4679"/>
                    </a:lnTo>
                    <a:lnTo>
                      <a:pt x="44958" y="4572"/>
                    </a:lnTo>
                    <a:lnTo>
                      <a:pt x="54102" y="3810"/>
                    </a:lnTo>
                    <a:lnTo>
                      <a:pt x="59436" y="3048"/>
                    </a:lnTo>
                    <a:lnTo>
                      <a:pt x="67056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49" name="Google Shape;3449;p44"/>
            <p:cNvGrpSpPr/>
            <p:nvPr/>
          </p:nvGrpSpPr>
          <p:grpSpPr>
            <a:xfrm>
              <a:off x="8123969" y="3566159"/>
              <a:ext cx="195545" cy="238125"/>
              <a:chOff x="8123969" y="3566159"/>
              <a:chExt cx="195545" cy="238125"/>
            </a:xfrm>
          </p:grpSpPr>
          <p:pic>
            <p:nvPicPr>
              <p:cNvPr id="3450" name="Google Shape;3450;p44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8123969" y="3617048"/>
                <a:ext cx="107319" cy="179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51" name="Google Shape;3451;p44"/>
              <p:cNvSpPr/>
              <p:nvPr/>
            </p:nvSpPr>
            <p:spPr>
              <a:xfrm>
                <a:off x="8269985" y="3566159"/>
                <a:ext cx="49529" cy="238125"/>
              </a:xfrm>
              <a:custGeom>
                <a:rect b="b" l="l" r="r" t="t"/>
                <a:pathLst>
                  <a:path extrusionOk="0" h="238125" w="49529">
                    <a:moveTo>
                      <a:pt x="0" y="0"/>
                    </a:moveTo>
                    <a:lnTo>
                      <a:pt x="33528" y="36575"/>
                    </a:lnTo>
                    <a:lnTo>
                      <a:pt x="46672" y="76485"/>
                    </a:lnTo>
                    <a:lnTo>
                      <a:pt x="49530" y="118110"/>
                    </a:lnTo>
                    <a:lnTo>
                      <a:pt x="48660" y="136576"/>
                    </a:lnTo>
                    <a:lnTo>
                      <a:pt x="35052" y="188976"/>
                    </a:lnTo>
                    <a:lnTo>
                      <a:pt x="19728" y="223908"/>
                    </a:lnTo>
                    <a:lnTo>
                      <a:pt x="12954" y="235458"/>
                    </a:lnTo>
                    <a:lnTo>
                      <a:pt x="11430" y="236982"/>
                    </a:lnTo>
                    <a:lnTo>
                      <a:pt x="10668" y="237744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52" name="Google Shape;3452;p44"/>
            <p:cNvSpPr/>
            <p:nvPr/>
          </p:nvSpPr>
          <p:spPr>
            <a:xfrm>
              <a:off x="7757255" y="3641478"/>
              <a:ext cx="158115" cy="258445"/>
            </a:xfrm>
            <a:custGeom>
              <a:rect b="b" l="l" r="r" t="t"/>
              <a:pathLst>
                <a:path extrusionOk="0" h="258445" w="158115">
                  <a:moveTo>
                    <a:pt x="62388" y="119"/>
                  </a:moveTo>
                  <a:lnTo>
                    <a:pt x="22919" y="24836"/>
                  </a:lnTo>
                  <a:lnTo>
                    <a:pt x="5238" y="66413"/>
                  </a:lnTo>
                  <a:lnTo>
                    <a:pt x="0" y="125277"/>
                  </a:lnTo>
                  <a:lnTo>
                    <a:pt x="3417" y="154924"/>
                  </a:lnTo>
                  <a:lnTo>
                    <a:pt x="21014" y="203203"/>
                  </a:lnTo>
                  <a:lnTo>
                    <a:pt x="49803" y="236470"/>
                  </a:lnTo>
                  <a:lnTo>
                    <a:pt x="90023" y="255817"/>
                  </a:lnTo>
                  <a:lnTo>
                    <a:pt x="112204" y="258246"/>
                  </a:lnTo>
                  <a:lnTo>
                    <a:pt x="134814" y="257532"/>
                  </a:lnTo>
                  <a:lnTo>
                    <a:pt x="157638" y="255389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53" name="Google Shape;3453;p44"/>
            <p:cNvGrpSpPr/>
            <p:nvPr/>
          </p:nvGrpSpPr>
          <p:grpSpPr>
            <a:xfrm>
              <a:off x="8300301" y="3406902"/>
              <a:ext cx="224955" cy="399414"/>
              <a:chOff x="8300301" y="3406902"/>
              <a:chExt cx="224955" cy="399414"/>
            </a:xfrm>
          </p:grpSpPr>
          <p:pic>
            <p:nvPicPr>
              <p:cNvPr id="3454" name="Google Shape;3454;p44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8300301" y="3476972"/>
                <a:ext cx="81102" cy="8325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55" name="Google Shape;3455;p44"/>
              <p:cNvSpPr/>
              <p:nvPr/>
            </p:nvSpPr>
            <p:spPr>
              <a:xfrm>
                <a:off x="8430006" y="3406902"/>
                <a:ext cx="95250" cy="399414"/>
              </a:xfrm>
              <a:custGeom>
                <a:rect b="b" l="l" r="r" t="t"/>
                <a:pathLst>
                  <a:path extrusionOk="0" h="399414" w="95250">
                    <a:moveTo>
                      <a:pt x="0" y="0"/>
                    </a:moveTo>
                    <a:lnTo>
                      <a:pt x="40397" y="39004"/>
                    </a:lnTo>
                    <a:lnTo>
                      <a:pt x="60567" y="74878"/>
                    </a:lnTo>
                    <a:lnTo>
                      <a:pt x="77307" y="115097"/>
                    </a:lnTo>
                    <a:lnTo>
                      <a:pt x="89142" y="157245"/>
                    </a:lnTo>
                    <a:lnTo>
                      <a:pt x="94642" y="200465"/>
                    </a:lnTo>
                    <a:lnTo>
                      <a:pt x="95250" y="222504"/>
                    </a:lnTo>
                    <a:lnTo>
                      <a:pt x="94595" y="243601"/>
                    </a:lnTo>
                    <a:lnTo>
                      <a:pt x="86998" y="283797"/>
                    </a:lnTo>
                    <a:lnTo>
                      <a:pt x="74295" y="322064"/>
                    </a:lnTo>
                    <a:lnTo>
                      <a:pt x="58483" y="356973"/>
                    </a:lnTo>
                    <a:lnTo>
                      <a:pt x="50292" y="374142"/>
                    </a:lnTo>
                    <a:lnTo>
                      <a:pt x="47625" y="380642"/>
                    </a:lnTo>
                    <a:lnTo>
                      <a:pt x="44958" y="387286"/>
                    </a:lnTo>
                    <a:lnTo>
                      <a:pt x="41719" y="393644"/>
                    </a:lnTo>
                    <a:lnTo>
                      <a:pt x="37338" y="399288"/>
                    </a:lnTo>
                    <a:lnTo>
                      <a:pt x="36576" y="399288"/>
                    </a:lnTo>
                    <a:lnTo>
                      <a:pt x="35814" y="399288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456" name="Google Shape;3456;p44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6884504" y="4454487"/>
              <a:ext cx="115392" cy="1512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7" name="Google Shape;3457;p44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7280364" y="4398098"/>
              <a:ext cx="170637" cy="2121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8" name="Google Shape;3458;p44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7620596" y="4376000"/>
              <a:ext cx="129870" cy="19159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59" name="Google Shape;3459;p44"/>
            <p:cNvGrpSpPr/>
            <p:nvPr/>
          </p:nvGrpSpPr>
          <p:grpSpPr>
            <a:xfrm>
              <a:off x="7852386" y="4241291"/>
              <a:ext cx="269174" cy="466725"/>
              <a:chOff x="7852386" y="4241291"/>
              <a:chExt cx="269174" cy="466725"/>
            </a:xfrm>
          </p:grpSpPr>
          <p:sp>
            <p:nvSpPr>
              <p:cNvPr id="3460" name="Google Shape;3460;p44"/>
              <p:cNvSpPr/>
              <p:nvPr/>
            </p:nvSpPr>
            <p:spPr>
              <a:xfrm>
                <a:off x="7852386" y="4241291"/>
                <a:ext cx="114934" cy="466725"/>
              </a:xfrm>
              <a:custGeom>
                <a:rect b="b" l="l" r="r" t="t"/>
                <a:pathLst>
                  <a:path extrusionOk="0" h="466725" w="114934">
                    <a:moveTo>
                      <a:pt x="43457" y="0"/>
                    </a:moveTo>
                    <a:lnTo>
                      <a:pt x="30694" y="36385"/>
                    </a:lnTo>
                    <a:lnTo>
                      <a:pt x="21359" y="73914"/>
                    </a:lnTo>
                    <a:lnTo>
                      <a:pt x="7643" y="146018"/>
                    </a:lnTo>
                    <a:lnTo>
                      <a:pt x="785" y="218694"/>
                    </a:lnTo>
                    <a:lnTo>
                      <a:pt x="0" y="244518"/>
                    </a:lnTo>
                    <a:lnTo>
                      <a:pt x="214" y="270414"/>
                    </a:lnTo>
                    <a:lnTo>
                      <a:pt x="5357" y="321564"/>
                    </a:lnTo>
                    <a:lnTo>
                      <a:pt x="14716" y="358794"/>
                    </a:lnTo>
                    <a:lnTo>
                      <a:pt x="29932" y="394239"/>
                    </a:lnTo>
                    <a:lnTo>
                      <a:pt x="50577" y="426684"/>
                    </a:lnTo>
                    <a:lnTo>
                      <a:pt x="76223" y="454914"/>
                    </a:lnTo>
                    <a:lnTo>
                      <a:pt x="103655" y="466165"/>
                    </a:lnTo>
                    <a:lnTo>
                      <a:pt x="114323" y="464058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461" name="Google Shape;3461;p44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8013788" y="4247222"/>
                <a:ext cx="88722" cy="1108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62" name="Google Shape;3462;p44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8006168" y="4394288"/>
                <a:ext cx="115392" cy="1653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463" name="Google Shape;3463;p44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8198478" y="4387812"/>
              <a:ext cx="133394" cy="127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4" name="Google Shape;3464;p44"/>
            <p:cNvSpPr/>
            <p:nvPr/>
          </p:nvSpPr>
          <p:spPr>
            <a:xfrm>
              <a:off x="8508492" y="4408932"/>
              <a:ext cx="82550" cy="17779"/>
            </a:xfrm>
            <a:custGeom>
              <a:rect b="b" l="l" r="r" t="t"/>
              <a:pathLst>
                <a:path extrusionOk="0" h="17779" w="82550">
                  <a:moveTo>
                    <a:pt x="0" y="17525"/>
                  </a:moveTo>
                  <a:lnTo>
                    <a:pt x="13144" y="15680"/>
                  </a:lnTo>
                  <a:lnTo>
                    <a:pt x="26288" y="13620"/>
                  </a:lnTo>
                  <a:lnTo>
                    <a:pt x="39433" y="11418"/>
                  </a:lnTo>
                  <a:lnTo>
                    <a:pt x="52577" y="9143"/>
                  </a:lnTo>
                  <a:lnTo>
                    <a:pt x="59102" y="8679"/>
                  </a:lnTo>
                  <a:lnTo>
                    <a:pt x="65913" y="8286"/>
                  </a:lnTo>
                  <a:lnTo>
                    <a:pt x="72723" y="7750"/>
                  </a:lnTo>
                  <a:lnTo>
                    <a:pt x="79248" y="6857"/>
                  </a:lnTo>
                  <a:lnTo>
                    <a:pt x="82296" y="6095"/>
                  </a:lnTo>
                  <a:lnTo>
                    <a:pt x="80010" y="6857"/>
                  </a:lnTo>
                  <a:lnTo>
                    <a:pt x="81534" y="5333"/>
                  </a:lnTo>
                  <a:lnTo>
                    <a:pt x="81534" y="3047"/>
                  </a:lnTo>
                  <a:lnTo>
                    <a:pt x="81534" y="1523"/>
                  </a:lnTo>
                  <a:lnTo>
                    <a:pt x="82296" y="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65" name="Google Shape;3465;p44"/>
            <p:cNvGrpSpPr/>
            <p:nvPr/>
          </p:nvGrpSpPr>
          <p:grpSpPr>
            <a:xfrm>
              <a:off x="8719401" y="4216743"/>
              <a:ext cx="242645" cy="267791"/>
              <a:chOff x="8719401" y="4216743"/>
              <a:chExt cx="242645" cy="267791"/>
            </a:xfrm>
          </p:grpSpPr>
          <p:pic>
            <p:nvPicPr>
              <p:cNvPr id="3466" name="Google Shape;3466;p44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8722449" y="4216743"/>
                <a:ext cx="78816" cy="856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67" name="Google Shape;3467;p44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8719401" y="4330507"/>
                <a:ext cx="92877" cy="1540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68" name="Google Shape;3468;p44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8852846" y="4266915"/>
                <a:ext cx="109200" cy="1909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69" name="Google Shape;3469;p44"/>
            <p:cNvSpPr/>
            <p:nvPr/>
          </p:nvSpPr>
          <p:spPr>
            <a:xfrm>
              <a:off x="9104376" y="4347209"/>
              <a:ext cx="100329" cy="27939"/>
            </a:xfrm>
            <a:custGeom>
              <a:rect b="b" l="l" r="r" t="t"/>
              <a:pathLst>
                <a:path extrusionOk="0" h="27939" w="100329">
                  <a:moveTo>
                    <a:pt x="0" y="27432"/>
                  </a:moveTo>
                  <a:lnTo>
                    <a:pt x="6619" y="26158"/>
                  </a:lnTo>
                  <a:lnTo>
                    <a:pt x="12954" y="24669"/>
                  </a:lnTo>
                  <a:lnTo>
                    <a:pt x="19288" y="23038"/>
                  </a:lnTo>
                  <a:lnTo>
                    <a:pt x="25908" y="21336"/>
                  </a:lnTo>
                  <a:lnTo>
                    <a:pt x="72390" y="9144"/>
                  </a:lnTo>
                  <a:lnTo>
                    <a:pt x="89916" y="6858"/>
                  </a:lnTo>
                  <a:lnTo>
                    <a:pt x="96774" y="3810"/>
                  </a:lnTo>
                  <a:lnTo>
                    <a:pt x="99822" y="3048"/>
                  </a:lnTo>
                  <a:lnTo>
                    <a:pt x="96774" y="4572"/>
                  </a:lnTo>
                  <a:lnTo>
                    <a:pt x="98298" y="1524"/>
                  </a:lnTo>
                  <a:lnTo>
                    <a:pt x="98298" y="762"/>
                  </a:lnTo>
                  <a:lnTo>
                    <a:pt x="98298" y="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70" name="Google Shape;3470;p44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9275494" y="4292181"/>
              <a:ext cx="124702" cy="1329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1" name="Google Shape;3471;p44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9303854" y="4140543"/>
              <a:ext cx="100152" cy="94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2" name="Google Shape;3472;p44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9448634" y="4260938"/>
              <a:ext cx="94056" cy="1222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73" name="Google Shape;3473;p44"/>
            <p:cNvGrpSpPr/>
            <p:nvPr/>
          </p:nvGrpSpPr>
          <p:grpSpPr>
            <a:xfrm>
              <a:off x="9601606" y="4054602"/>
              <a:ext cx="301345" cy="340995"/>
              <a:chOff x="9601606" y="4054602"/>
              <a:chExt cx="301345" cy="340995"/>
            </a:xfrm>
          </p:grpSpPr>
          <p:pic>
            <p:nvPicPr>
              <p:cNvPr id="3474" name="Google Shape;3474;p44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9601606" y="4180167"/>
                <a:ext cx="220774" cy="1750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75" name="Google Shape;3475;p44"/>
              <p:cNvSpPr/>
              <p:nvPr/>
            </p:nvSpPr>
            <p:spPr>
              <a:xfrm>
                <a:off x="9807701" y="4054602"/>
                <a:ext cx="95250" cy="340995"/>
              </a:xfrm>
              <a:custGeom>
                <a:rect b="b" l="l" r="r" t="t"/>
                <a:pathLst>
                  <a:path extrusionOk="0" h="340995" w="95250">
                    <a:moveTo>
                      <a:pt x="0" y="0"/>
                    </a:moveTo>
                    <a:lnTo>
                      <a:pt x="35814" y="21335"/>
                    </a:lnTo>
                    <a:lnTo>
                      <a:pt x="61210" y="61305"/>
                    </a:lnTo>
                    <a:lnTo>
                      <a:pt x="81915" y="108108"/>
                    </a:lnTo>
                    <a:lnTo>
                      <a:pt x="92987" y="159305"/>
                    </a:lnTo>
                    <a:lnTo>
                      <a:pt x="94749" y="193500"/>
                    </a:lnTo>
                    <a:lnTo>
                      <a:pt x="94488" y="210311"/>
                    </a:lnTo>
                    <a:lnTo>
                      <a:pt x="85701" y="248781"/>
                    </a:lnTo>
                    <a:lnTo>
                      <a:pt x="64162" y="292548"/>
                    </a:lnTo>
                    <a:lnTo>
                      <a:pt x="57912" y="302514"/>
                    </a:lnTo>
                    <a:lnTo>
                      <a:pt x="53328" y="309943"/>
                    </a:lnTo>
                    <a:lnTo>
                      <a:pt x="48672" y="317373"/>
                    </a:lnTo>
                    <a:lnTo>
                      <a:pt x="43874" y="324802"/>
                    </a:lnTo>
                    <a:lnTo>
                      <a:pt x="38862" y="332232"/>
                    </a:lnTo>
                    <a:lnTo>
                      <a:pt x="37338" y="334518"/>
                    </a:lnTo>
                    <a:lnTo>
                      <a:pt x="33528" y="340614"/>
                    </a:lnTo>
                    <a:lnTo>
                      <a:pt x="28956" y="339090"/>
                    </a:lnTo>
                    <a:lnTo>
                      <a:pt x="28194" y="338328"/>
                    </a:lnTo>
                    <a:lnTo>
                      <a:pt x="27432" y="336804"/>
                    </a:lnTo>
                    <a:lnTo>
                      <a:pt x="26670" y="33528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76" name="Google Shape;3476;p44"/>
            <p:cNvSpPr/>
            <p:nvPr/>
          </p:nvSpPr>
          <p:spPr>
            <a:xfrm>
              <a:off x="7383780" y="4703064"/>
              <a:ext cx="2244090" cy="110489"/>
            </a:xfrm>
            <a:custGeom>
              <a:rect b="b" l="l" r="r" t="t"/>
              <a:pathLst>
                <a:path extrusionOk="0" h="110489" w="2244090">
                  <a:moveTo>
                    <a:pt x="0" y="106680"/>
                  </a:moveTo>
                  <a:lnTo>
                    <a:pt x="6858" y="108204"/>
                  </a:lnTo>
                  <a:lnTo>
                    <a:pt x="14478" y="109728"/>
                  </a:lnTo>
                  <a:lnTo>
                    <a:pt x="21336" y="109728"/>
                  </a:lnTo>
                  <a:lnTo>
                    <a:pt x="41898" y="110132"/>
                  </a:lnTo>
                  <a:lnTo>
                    <a:pt x="82736" y="109513"/>
                  </a:lnTo>
                  <a:lnTo>
                    <a:pt x="128456" y="106370"/>
                  </a:lnTo>
                  <a:lnTo>
                    <a:pt x="179058" y="102417"/>
                  </a:lnTo>
                  <a:lnTo>
                    <a:pt x="204215" y="100584"/>
                  </a:lnTo>
                  <a:lnTo>
                    <a:pt x="262128" y="96107"/>
                  </a:lnTo>
                  <a:lnTo>
                    <a:pt x="320040" y="92202"/>
                  </a:lnTo>
                  <a:lnTo>
                    <a:pt x="383381" y="89249"/>
                  </a:lnTo>
                  <a:lnTo>
                    <a:pt x="447294" y="86868"/>
                  </a:lnTo>
                  <a:lnTo>
                    <a:pt x="499431" y="84462"/>
                  </a:lnTo>
                  <a:lnTo>
                    <a:pt x="551783" y="81915"/>
                  </a:lnTo>
                  <a:lnTo>
                    <a:pt x="604277" y="79367"/>
                  </a:lnTo>
                  <a:lnTo>
                    <a:pt x="656844" y="76962"/>
                  </a:lnTo>
                  <a:lnTo>
                    <a:pt x="693539" y="75235"/>
                  </a:lnTo>
                  <a:lnTo>
                    <a:pt x="730377" y="73437"/>
                  </a:lnTo>
                  <a:lnTo>
                    <a:pt x="767214" y="71497"/>
                  </a:lnTo>
                  <a:lnTo>
                    <a:pt x="803910" y="69342"/>
                  </a:lnTo>
                  <a:lnTo>
                    <a:pt x="839462" y="67175"/>
                  </a:lnTo>
                  <a:lnTo>
                    <a:pt x="875157" y="65151"/>
                  </a:lnTo>
                  <a:lnTo>
                    <a:pt x="910851" y="63126"/>
                  </a:lnTo>
                  <a:lnTo>
                    <a:pt x="946404" y="60960"/>
                  </a:lnTo>
                  <a:lnTo>
                    <a:pt x="1000565" y="57959"/>
                  </a:lnTo>
                  <a:lnTo>
                    <a:pt x="1054512" y="54673"/>
                  </a:lnTo>
                  <a:lnTo>
                    <a:pt x="1108317" y="51101"/>
                  </a:lnTo>
                  <a:lnTo>
                    <a:pt x="1162050" y="47244"/>
                  </a:lnTo>
                  <a:lnTo>
                    <a:pt x="1198042" y="44838"/>
                  </a:lnTo>
                  <a:lnTo>
                    <a:pt x="1233963" y="42291"/>
                  </a:lnTo>
                  <a:lnTo>
                    <a:pt x="1269742" y="39743"/>
                  </a:lnTo>
                  <a:lnTo>
                    <a:pt x="1305306" y="37338"/>
                  </a:lnTo>
                  <a:lnTo>
                    <a:pt x="1355969" y="34149"/>
                  </a:lnTo>
                  <a:lnTo>
                    <a:pt x="1406487" y="31034"/>
                  </a:lnTo>
                  <a:lnTo>
                    <a:pt x="1456895" y="28065"/>
                  </a:lnTo>
                  <a:lnTo>
                    <a:pt x="1507229" y="25316"/>
                  </a:lnTo>
                  <a:lnTo>
                    <a:pt x="1557528" y="22860"/>
                  </a:lnTo>
                  <a:lnTo>
                    <a:pt x="1593080" y="21478"/>
                  </a:lnTo>
                  <a:lnTo>
                    <a:pt x="1628775" y="19812"/>
                  </a:lnTo>
                  <a:lnTo>
                    <a:pt x="1664469" y="18145"/>
                  </a:lnTo>
                  <a:lnTo>
                    <a:pt x="1700022" y="16764"/>
                  </a:lnTo>
                  <a:lnTo>
                    <a:pt x="1748936" y="14563"/>
                  </a:lnTo>
                  <a:lnTo>
                    <a:pt x="1797814" y="12508"/>
                  </a:lnTo>
                  <a:lnTo>
                    <a:pt x="1846618" y="10564"/>
                  </a:lnTo>
                  <a:lnTo>
                    <a:pt x="1895313" y="8692"/>
                  </a:lnTo>
                  <a:lnTo>
                    <a:pt x="1943862" y="6858"/>
                  </a:lnTo>
                  <a:lnTo>
                    <a:pt x="1976318" y="5607"/>
                  </a:lnTo>
                  <a:lnTo>
                    <a:pt x="2008632" y="4286"/>
                  </a:lnTo>
                  <a:lnTo>
                    <a:pt x="2040945" y="3107"/>
                  </a:lnTo>
                  <a:lnTo>
                    <a:pt x="2073402" y="2286"/>
                  </a:lnTo>
                  <a:lnTo>
                    <a:pt x="2101405" y="1285"/>
                  </a:lnTo>
                  <a:lnTo>
                    <a:pt x="2129409" y="571"/>
                  </a:lnTo>
                  <a:lnTo>
                    <a:pt x="2157412" y="142"/>
                  </a:lnTo>
                  <a:lnTo>
                    <a:pt x="2185416" y="0"/>
                  </a:lnTo>
                  <a:lnTo>
                    <a:pt x="2199834" y="0"/>
                  </a:lnTo>
                  <a:lnTo>
                    <a:pt x="2214467" y="0"/>
                  </a:lnTo>
                  <a:lnTo>
                    <a:pt x="2229242" y="0"/>
                  </a:lnTo>
                  <a:lnTo>
                    <a:pt x="2244090" y="0"/>
                  </a:lnTo>
                  <a:lnTo>
                    <a:pt x="2235636" y="559"/>
                  </a:lnTo>
                  <a:lnTo>
                    <a:pt x="2227326" y="1047"/>
                  </a:lnTo>
                  <a:lnTo>
                    <a:pt x="2219015" y="1393"/>
                  </a:lnTo>
                  <a:lnTo>
                    <a:pt x="2210562" y="1524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44"/>
            <p:cNvSpPr/>
            <p:nvPr/>
          </p:nvSpPr>
          <p:spPr>
            <a:xfrm>
              <a:off x="8199881" y="4568952"/>
              <a:ext cx="100965" cy="20320"/>
            </a:xfrm>
            <a:custGeom>
              <a:rect b="b" l="l" r="r" t="t"/>
              <a:pathLst>
                <a:path extrusionOk="0" h="20320" w="100965">
                  <a:moveTo>
                    <a:pt x="19050" y="16764"/>
                  </a:moveTo>
                  <a:lnTo>
                    <a:pt x="20574" y="16764"/>
                  </a:lnTo>
                  <a:lnTo>
                    <a:pt x="26670" y="17526"/>
                  </a:lnTo>
                  <a:lnTo>
                    <a:pt x="28956" y="17526"/>
                  </a:lnTo>
                  <a:lnTo>
                    <a:pt x="37409" y="17264"/>
                  </a:lnTo>
                  <a:lnTo>
                    <a:pt x="45720" y="16573"/>
                  </a:lnTo>
                  <a:lnTo>
                    <a:pt x="54030" y="15597"/>
                  </a:lnTo>
                  <a:lnTo>
                    <a:pt x="62484" y="14478"/>
                  </a:lnTo>
                  <a:lnTo>
                    <a:pt x="69330" y="13918"/>
                  </a:lnTo>
                  <a:lnTo>
                    <a:pt x="76104" y="13430"/>
                  </a:lnTo>
                  <a:lnTo>
                    <a:pt x="82736" y="13084"/>
                  </a:lnTo>
                  <a:lnTo>
                    <a:pt x="89154" y="12954"/>
                  </a:lnTo>
                  <a:lnTo>
                    <a:pt x="90678" y="12954"/>
                  </a:lnTo>
                  <a:lnTo>
                    <a:pt x="91440" y="12954"/>
                  </a:lnTo>
                  <a:lnTo>
                    <a:pt x="92202" y="12954"/>
                  </a:lnTo>
                  <a:lnTo>
                    <a:pt x="48768" y="14478"/>
                  </a:lnTo>
                  <a:lnTo>
                    <a:pt x="3810" y="19050"/>
                  </a:lnTo>
                  <a:lnTo>
                    <a:pt x="2285" y="19050"/>
                  </a:lnTo>
                  <a:lnTo>
                    <a:pt x="762" y="19812"/>
                  </a:lnTo>
                  <a:lnTo>
                    <a:pt x="0" y="19812"/>
                  </a:lnTo>
                  <a:lnTo>
                    <a:pt x="5333" y="19050"/>
                  </a:lnTo>
                  <a:lnTo>
                    <a:pt x="9144" y="19050"/>
                  </a:lnTo>
                  <a:lnTo>
                    <a:pt x="14478" y="17526"/>
                  </a:lnTo>
                  <a:lnTo>
                    <a:pt x="28205" y="15120"/>
                  </a:lnTo>
                  <a:lnTo>
                    <a:pt x="42005" y="12573"/>
                  </a:lnTo>
                  <a:lnTo>
                    <a:pt x="55947" y="10025"/>
                  </a:lnTo>
                  <a:lnTo>
                    <a:pt x="100584" y="3048"/>
                  </a:lnTo>
                  <a:lnTo>
                    <a:pt x="98298" y="3048"/>
                  </a:lnTo>
                  <a:lnTo>
                    <a:pt x="89154" y="3810"/>
                  </a:lnTo>
                  <a:lnTo>
                    <a:pt x="86106" y="2286"/>
                  </a:lnTo>
                  <a:lnTo>
                    <a:pt x="84582" y="1524"/>
                  </a:lnTo>
                  <a:lnTo>
                    <a:pt x="83058" y="762"/>
                  </a:lnTo>
                  <a:lnTo>
                    <a:pt x="82296" y="0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78" name="Google Shape;3478;p44"/>
            <p:cNvGrpSpPr/>
            <p:nvPr/>
          </p:nvGrpSpPr>
          <p:grpSpPr>
            <a:xfrm>
              <a:off x="7281672" y="5167883"/>
              <a:ext cx="65659" cy="66040"/>
              <a:chOff x="7281672" y="5167883"/>
              <a:chExt cx="65659" cy="66040"/>
            </a:xfrm>
          </p:grpSpPr>
          <p:sp>
            <p:nvSpPr>
              <p:cNvPr id="3479" name="Google Shape;3479;p44"/>
              <p:cNvSpPr/>
              <p:nvPr/>
            </p:nvSpPr>
            <p:spPr>
              <a:xfrm>
                <a:off x="7281672" y="5167883"/>
                <a:ext cx="52070" cy="2539"/>
              </a:xfrm>
              <a:custGeom>
                <a:rect b="b" l="l" r="r" t="t"/>
                <a:pathLst>
                  <a:path extrusionOk="0" h="2539" w="52070">
                    <a:moveTo>
                      <a:pt x="0" y="0"/>
                    </a:moveTo>
                    <a:lnTo>
                      <a:pt x="9477" y="1321"/>
                    </a:lnTo>
                    <a:lnTo>
                      <a:pt x="18668" y="2000"/>
                    </a:lnTo>
                    <a:lnTo>
                      <a:pt x="27860" y="2250"/>
                    </a:lnTo>
                    <a:lnTo>
                      <a:pt x="37338" y="2285"/>
                    </a:lnTo>
                    <a:lnTo>
                      <a:pt x="42672" y="2285"/>
                    </a:lnTo>
                    <a:lnTo>
                      <a:pt x="47244" y="2285"/>
                    </a:lnTo>
                    <a:lnTo>
                      <a:pt x="51816" y="2285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0" name="Google Shape;3480;p44"/>
              <p:cNvSpPr/>
              <p:nvPr/>
            </p:nvSpPr>
            <p:spPr>
              <a:xfrm>
                <a:off x="7298436" y="5221223"/>
                <a:ext cx="48895" cy="12700"/>
              </a:xfrm>
              <a:custGeom>
                <a:rect b="b" l="l" r="r" t="t"/>
                <a:pathLst>
                  <a:path extrusionOk="0" h="12700" w="48895">
                    <a:moveTo>
                      <a:pt x="0" y="12192"/>
                    </a:moveTo>
                    <a:lnTo>
                      <a:pt x="13513" y="11251"/>
                    </a:lnTo>
                    <a:lnTo>
                      <a:pt x="25241" y="9239"/>
                    </a:lnTo>
                    <a:lnTo>
                      <a:pt x="36540" y="5655"/>
                    </a:lnTo>
                    <a:lnTo>
                      <a:pt x="48768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81" name="Google Shape;3481;p44"/>
            <p:cNvGrpSpPr/>
            <p:nvPr/>
          </p:nvGrpSpPr>
          <p:grpSpPr>
            <a:xfrm>
              <a:off x="7562684" y="4967477"/>
              <a:ext cx="375234" cy="462914"/>
              <a:chOff x="7562684" y="4967477"/>
              <a:chExt cx="375234" cy="462914"/>
            </a:xfrm>
          </p:grpSpPr>
          <p:pic>
            <p:nvPicPr>
              <p:cNvPr id="3482" name="Google Shape;3482;p44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7562684" y="5103710"/>
                <a:ext cx="107772" cy="1923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83" name="Google Shape;3483;p44"/>
              <p:cNvSpPr/>
              <p:nvPr/>
            </p:nvSpPr>
            <p:spPr>
              <a:xfrm>
                <a:off x="7679435" y="4967477"/>
                <a:ext cx="117475" cy="462914"/>
              </a:xfrm>
              <a:custGeom>
                <a:rect b="b" l="l" r="r" t="t"/>
                <a:pathLst>
                  <a:path extrusionOk="0" h="462914" w="117475">
                    <a:moveTo>
                      <a:pt x="117348" y="0"/>
                    </a:moveTo>
                    <a:lnTo>
                      <a:pt x="102477" y="154"/>
                    </a:lnTo>
                    <a:lnTo>
                      <a:pt x="87534" y="666"/>
                    </a:lnTo>
                    <a:lnTo>
                      <a:pt x="72449" y="1607"/>
                    </a:lnTo>
                    <a:lnTo>
                      <a:pt x="57150" y="3048"/>
                    </a:lnTo>
                    <a:lnTo>
                      <a:pt x="47041" y="3488"/>
                    </a:lnTo>
                    <a:lnTo>
                      <a:pt x="35147" y="4286"/>
                    </a:lnTo>
                    <a:lnTo>
                      <a:pt x="23395" y="6369"/>
                    </a:lnTo>
                    <a:lnTo>
                      <a:pt x="13716" y="10668"/>
                    </a:lnTo>
                    <a:lnTo>
                      <a:pt x="8382" y="14478"/>
                    </a:lnTo>
                    <a:lnTo>
                      <a:pt x="9144" y="26670"/>
                    </a:lnTo>
                    <a:lnTo>
                      <a:pt x="9144" y="32004"/>
                    </a:lnTo>
                    <a:lnTo>
                      <a:pt x="9203" y="46612"/>
                    </a:lnTo>
                    <a:lnTo>
                      <a:pt x="10191" y="60864"/>
                    </a:lnTo>
                    <a:lnTo>
                      <a:pt x="11608" y="74973"/>
                    </a:lnTo>
                    <a:lnTo>
                      <a:pt x="12954" y="89154"/>
                    </a:lnTo>
                    <a:lnTo>
                      <a:pt x="13966" y="111442"/>
                    </a:lnTo>
                    <a:lnTo>
                      <a:pt x="14763" y="133731"/>
                    </a:lnTo>
                    <a:lnTo>
                      <a:pt x="15418" y="156019"/>
                    </a:lnTo>
                    <a:lnTo>
                      <a:pt x="16002" y="178308"/>
                    </a:lnTo>
                    <a:lnTo>
                      <a:pt x="16978" y="203573"/>
                    </a:lnTo>
                    <a:lnTo>
                      <a:pt x="17526" y="228980"/>
                    </a:lnTo>
                    <a:lnTo>
                      <a:pt x="17502" y="254388"/>
                    </a:lnTo>
                    <a:lnTo>
                      <a:pt x="16764" y="279654"/>
                    </a:lnTo>
                    <a:lnTo>
                      <a:pt x="14513" y="309121"/>
                    </a:lnTo>
                    <a:lnTo>
                      <a:pt x="10763" y="338232"/>
                    </a:lnTo>
                    <a:lnTo>
                      <a:pt x="6584" y="367200"/>
                    </a:lnTo>
                    <a:lnTo>
                      <a:pt x="3048" y="396240"/>
                    </a:lnTo>
                    <a:lnTo>
                      <a:pt x="2035" y="408813"/>
                    </a:lnTo>
                    <a:lnTo>
                      <a:pt x="1238" y="421386"/>
                    </a:lnTo>
                    <a:lnTo>
                      <a:pt x="583" y="433959"/>
                    </a:lnTo>
                    <a:lnTo>
                      <a:pt x="0" y="446531"/>
                    </a:lnTo>
                    <a:lnTo>
                      <a:pt x="0" y="451866"/>
                    </a:lnTo>
                    <a:lnTo>
                      <a:pt x="0" y="457200"/>
                    </a:lnTo>
                    <a:lnTo>
                      <a:pt x="0" y="462534"/>
                    </a:lnTo>
                    <a:lnTo>
                      <a:pt x="15871" y="462283"/>
                    </a:lnTo>
                    <a:lnTo>
                      <a:pt x="31527" y="461676"/>
                    </a:lnTo>
                    <a:lnTo>
                      <a:pt x="47041" y="460926"/>
                    </a:lnTo>
                    <a:lnTo>
                      <a:pt x="62484" y="460248"/>
                    </a:lnTo>
                    <a:lnTo>
                      <a:pt x="72735" y="460248"/>
                    </a:lnTo>
                    <a:lnTo>
                      <a:pt x="80486" y="460248"/>
                    </a:lnTo>
                    <a:lnTo>
                      <a:pt x="87237" y="460248"/>
                    </a:lnTo>
                    <a:lnTo>
                      <a:pt x="94488" y="460248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484" name="Google Shape;3484;p44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7812716" y="5138179"/>
                <a:ext cx="125202" cy="1401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85" name="Google Shape;3485;p44"/>
            <p:cNvGrpSpPr/>
            <p:nvPr/>
          </p:nvGrpSpPr>
          <p:grpSpPr>
            <a:xfrm>
              <a:off x="8053115" y="4969383"/>
              <a:ext cx="411308" cy="391286"/>
              <a:chOff x="8053115" y="4969383"/>
              <a:chExt cx="411308" cy="391286"/>
            </a:xfrm>
          </p:grpSpPr>
          <p:pic>
            <p:nvPicPr>
              <p:cNvPr id="3486" name="Google Shape;3486;p44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8053115" y="5127333"/>
                <a:ext cx="98925" cy="1580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87" name="Google Shape;3487;p44"/>
              <p:cNvSpPr/>
              <p:nvPr/>
            </p:nvSpPr>
            <p:spPr>
              <a:xfrm>
                <a:off x="8194548" y="5047488"/>
                <a:ext cx="59054" cy="281304"/>
              </a:xfrm>
              <a:custGeom>
                <a:rect b="b" l="l" r="r" t="t"/>
                <a:pathLst>
                  <a:path extrusionOk="0" h="281304" w="59054">
                    <a:moveTo>
                      <a:pt x="58674" y="8381"/>
                    </a:moveTo>
                    <a:lnTo>
                      <a:pt x="51054" y="6095"/>
                    </a:lnTo>
                    <a:lnTo>
                      <a:pt x="44958" y="3809"/>
                    </a:lnTo>
                    <a:lnTo>
                      <a:pt x="37338" y="2285"/>
                    </a:lnTo>
                    <a:lnTo>
                      <a:pt x="30480" y="761"/>
                    </a:lnTo>
                    <a:lnTo>
                      <a:pt x="22860" y="1523"/>
                    </a:lnTo>
                    <a:lnTo>
                      <a:pt x="15240" y="1523"/>
                    </a:lnTo>
                    <a:lnTo>
                      <a:pt x="11430" y="1523"/>
                    </a:lnTo>
                    <a:lnTo>
                      <a:pt x="6858" y="0"/>
                    </a:lnTo>
                    <a:lnTo>
                      <a:pt x="3810" y="3809"/>
                    </a:lnTo>
                    <a:lnTo>
                      <a:pt x="0" y="8381"/>
                    </a:lnTo>
                    <a:lnTo>
                      <a:pt x="1524" y="18287"/>
                    </a:lnTo>
                    <a:lnTo>
                      <a:pt x="1524" y="22859"/>
                    </a:lnTo>
                    <a:lnTo>
                      <a:pt x="2286" y="34159"/>
                    </a:lnTo>
                    <a:lnTo>
                      <a:pt x="4191" y="45243"/>
                    </a:lnTo>
                    <a:lnTo>
                      <a:pt x="6667" y="56185"/>
                    </a:lnTo>
                    <a:lnTo>
                      <a:pt x="9144" y="67055"/>
                    </a:lnTo>
                    <a:lnTo>
                      <a:pt x="11596" y="85463"/>
                    </a:lnTo>
                    <a:lnTo>
                      <a:pt x="15240" y="140969"/>
                    </a:lnTo>
                    <a:lnTo>
                      <a:pt x="15716" y="176402"/>
                    </a:lnTo>
                    <a:lnTo>
                      <a:pt x="15990" y="194119"/>
                    </a:lnTo>
                    <a:lnTo>
                      <a:pt x="18954" y="235362"/>
                    </a:lnTo>
                    <a:lnTo>
                      <a:pt x="22860" y="258317"/>
                    </a:lnTo>
                    <a:lnTo>
                      <a:pt x="23622" y="263652"/>
                    </a:lnTo>
                    <a:lnTo>
                      <a:pt x="24384" y="275081"/>
                    </a:lnTo>
                    <a:lnTo>
                      <a:pt x="29718" y="278891"/>
                    </a:lnTo>
                    <a:lnTo>
                      <a:pt x="33528" y="281177"/>
                    </a:lnTo>
                    <a:lnTo>
                      <a:pt x="43434" y="279653"/>
                    </a:lnTo>
                    <a:lnTo>
                      <a:pt x="47244" y="277367"/>
                    </a:lnTo>
                    <a:lnTo>
                      <a:pt x="48768" y="275843"/>
                    </a:lnTo>
                    <a:lnTo>
                      <a:pt x="50292" y="273557"/>
                    </a:lnTo>
                    <a:lnTo>
                      <a:pt x="51816" y="27203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488" name="Google Shape;3488;p44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8256045" y="5117046"/>
                <a:ext cx="106914" cy="1431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89" name="Google Shape;3489;p44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8278965" y="5000841"/>
                <a:ext cx="81864" cy="910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90" name="Google Shape;3490;p44"/>
              <p:cNvSpPr/>
              <p:nvPr/>
            </p:nvSpPr>
            <p:spPr>
              <a:xfrm>
                <a:off x="8377428" y="4969383"/>
                <a:ext cx="86995" cy="320039"/>
              </a:xfrm>
              <a:custGeom>
                <a:rect b="b" l="l" r="r" t="t"/>
                <a:pathLst>
                  <a:path extrusionOk="0" h="320039" w="86995">
                    <a:moveTo>
                      <a:pt x="15240" y="17907"/>
                    </a:moveTo>
                    <a:lnTo>
                      <a:pt x="50292" y="1143"/>
                    </a:lnTo>
                    <a:lnTo>
                      <a:pt x="64579" y="0"/>
                    </a:lnTo>
                    <a:lnTo>
                      <a:pt x="71937" y="714"/>
                    </a:lnTo>
                    <a:lnTo>
                      <a:pt x="86868" y="41529"/>
                    </a:lnTo>
                    <a:lnTo>
                      <a:pt x="86106" y="60507"/>
                    </a:lnTo>
                    <a:lnTo>
                      <a:pt x="84201" y="79629"/>
                    </a:lnTo>
                    <a:lnTo>
                      <a:pt x="81724" y="98750"/>
                    </a:lnTo>
                    <a:lnTo>
                      <a:pt x="79248" y="117729"/>
                    </a:lnTo>
                    <a:lnTo>
                      <a:pt x="76842" y="148137"/>
                    </a:lnTo>
                    <a:lnTo>
                      <a:pt x="76009" y="178689"/>
                    </a:lnTo>
                    <a:lnTo>
                      <a:pt x="76033" y="209240"/>
                    </a:lnTo>
                    <a:lnTo>
                      <a:pt x="76200" y="239649"/>
                    </a:lnTo>
                    <a:lnTo>
                      <a:pt x="76200" y="257806"/>
                    </a:lnTo>
                    <a:lnTo>
                      <a:pt x="76200" y="275748"/>
                    </a:lnTo>
                    <a:lnTo>
                      <a:pt x="76200" y="293548"/>
                    </a:lnTo>
                    <a:lnTo>
                      <a:pt x="76200" y="311277"/>
                    </a:lnTo>
                    <a:lnTo>
                      <a:pt x="70104" y="312801"/>
                    </a:lnTo>
                    <a:lnTo>
                      <a:pt x="64008" y="313563"/>
                    </a:lnTo>
                    <a:lnTo>
                      <a:pt x="56388" y="314325"/>
                    </a:lnTo>
                    <a:lnTo>
                      <a:pt x="43815" y="316122"/>
                    </a:lnTo>
                    <a:lnTo>
                      <a:pt x="31242" y="317849"/>
                    </a:lnTo>
                    <a:lnTo>
                      <a:pt x="18669" y="319147"/>
                    </a:lnTo>
                    <a:lnTo>
                      <a:pt x="6096" y="319659"/>
                    </a:lnTo>
                    <a:lnTo>
                      <a:pt x="3810" y="319659"/>
                    </a:lnTo>
                    <a:lnTo>
                      <a:pt x="2286" y="319659"/>
                    </a:lnTo>
                    <a:lnTo>
                      <a:pt x="0" y="319659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1" name="Google Shape;3491;p44"/>
              <p:cNvSpPr/>
              <p:nvPr/>
            </p:nvSpPr>
            <p:spPr>
              <a:xfrm>
                <a:off x="8069580" y="5025390"/>
                <a:ext cx="214629" cy="335279"/>
              </a:xfrm>
              <a:custGeom>
                <a:rect b="b" l="l" r="r" t="t"/>
                <a:pathLst>
                  <a:path extrusionOk="0" h="335279" w="214629">
                    <a:moveTo>
                      <a:pt x="214122" y="0"/>
                    </a:moveTo>
                    <a:lnTo>
                      <a:pt x="201549" y="20574"/>
                    </a:lnTo>
                    <a:lnTo>
                      <a:pt x="188976" y="41148"/>
                    </a:lnTo>
                    <a:lnTo>
                      <a:pt x="176403" y="61722"/>
                    </a:lnTo>
                    <a:lnTo>
                      <a:pt x="163830" y="82296"/>
                    </a:lnTo>
                    <a:lnTo>
                      <a:pt x="142279" y="117586"/>
                    </a:lnTo>
                    <a:lnTo>
                      <a:pt x="120015" y="152590"/>
                    </a:lnTo>
                    <a:lnTo>
                      <a:pt x="97178" y="187309"/>
                    </a:lnTo>
                    <a:lnTo>
                      <a:pt x="73914" y="221742"/>
                    </a:lnTo>
                    <a:lnTo>
                      <a:pt x="57233" y="246649"/>
                    </a:lnTo>
                    <a:lnTo>
                      <a:pt x="23872" y="295894"/>
                    </a:lnTo>
                    <a:lnTo>
                      <a:pt x="1809" y="332994"/>
                    </a:lnTo>
                    <a:lnTo>
                      <a:pt x="11" y="335160"/>
                    </a:lnTo>
                    <a:lnTo>
                      <a:pt x="0" y="329184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92" name="Google Shape;3492;p44"/>
            <p:cNvSpPr/>
            <p:nvPr/>
          </p:nvSpPr>
          <p:spPr>
            <a:xfrm>
              <a:off x="8574023" y="5121402"/>
              <a:ext cx="106045" cy="13970"/>
            </a:xfrm>
            <a:custGeom>
              <a:rect b="b" l="l" r="r" t="t"/>
              <a:pathLst>
                <a:path extrusionOk="0" h="13970" w="106045">
                  <a:moveTo>
                    <a:pt x="0" y="13716"/>
                  </a:moveTo>
                  <a:lnTo>
                    <a:pt x="11644" y="13430"/>
                  </a:lnTo>
                  <a:lnTo>
                    <a:pt x="22860" y="12573"/>
                  </a:lnTo>
                  <a:lnTo>
                    <a:pt x="34075" y="11144"/>
                  </a:lnTo>
                  <a:lnTo>
                    <a:pt x="45720" y="9144"/>
                  </a:lnTo>
                  <a:lnTo>
                    <a:pt x="58745" y="7096"/>
                  </a:lnTo>
                  <a:lnTo>
                    <a:pt x="71628" y="5334"/>
                  </a:lnTo>
                  <a:lnTo>
                    <a:pt x="84510" y="3571"/>
                  </a:lnTo>
                  <a:lnTo>
                    <a:pt x="97536" y="1524"/>
                  </a:lnTo>
                  <a:lnTo>
                    <a:pt x="100584" y="1524"/>
                  </a:lnTo>
                  <a:lnTo>
                    <a:pt x="105155" y="0"/>
                  </a:lnTo>
                  <a:lnTo>
                    <a:pt x="105918" y="0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93" name="Google Shape;3493;p44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8830653" y="5028522"/>
              <a:ext cx="80530" cy="16298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94" name="Google Shape;3494;p44"/>
            <p:cNvGrpSpPr/>
            <p:nvPr/>
          </p:nvGrpSpPr>
          <p:grpSpPr>
            <a:xfrm>
              <a:off x="9008960" y="4911852"/>
              <a:ext cx="364275" cy="307975"/>
              <a:chOff x="9008960" y="4911852"/>
              <a:chExt cx="364275" cy="307975"/>
            </a:xfrm>
          </p:grpSpPr>
          <p:pic>
            <p:nvPicPr>
              <p:cNvPr id="3495" name="Google Shape;3495;p44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9008960" y="5022939"/>
                <a:ext cx="100152" cy="1633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96" name="Google Shape;3496;p44"/>
              <p:cNvSpPr/>
              <p:nvPr/>
            </p:nvSpPr>
            <p:spPr>
              <a:xfrm>
                <a:off x="9153239" y="4979670"/>
                <a:ext cx="59054" cy="238125"/>
              </a:xfrm>
              <a:custGeom>
                <a:rect b="b" l="l" r="r" t="t"/>
                <a:pathLst>
                  <a:path extrusionOk="0" h="238125" w="59054">
                    <a:moveTo>
                      <a:pt x="58578" y="9905"/>
                    </a:moveTo>
                    <a:lnTo>
                      <a:pt x="48446" y="5905"/>
                    </a:lnTo>
                    <a:lnTo>
                      <a:pt x="39814" y="3047"/>
                    </a:lnTo>
                    <a:lnTo>
                      <a:pt x="31039" y="1333"/>
                    </a:lnTo>
                    <a:lnTo>
                      <a:pt x="20478" y="761"/>
                    </a:lnTo>
                    <a:lnTo>
                      <a:pt x="11334" y="761"/>
                    </a:lnTo>
                    <a:lnTo>
                      <a:pt x="4476" y="0"/>
                    </a:lnTo>
                    <a:lnTo>
                      <a:pt x="2190" y="10667"/>
                    </a:lnTo>
                    <a:lnTo>
                      <a:pt x="345" y="20859"/>
                    </a:lnTo>
                    <a:lnTo>
                      <a:pt x="0" y="31622"/>
                    </a:lnTo>
                    <a:lnTo>
                      <a:pt x="369" y="42386"/>
                    </a:lnTo>
                    <a:lnTo>
                      <a:pt x="666" y="52577"/>
                    </a:lnTo>
                    <a:lnTo>
                      <a:pt x="1071" y="68008"/>
                    </a:lnTo>
                    <a:lnTo>
                      <a:pt x="2190" y="83438"/>
                    </a:lnTo>
                    <a:lnTo>
                      <a:pt x="3881" y="98869"/>
                    </a:lnTo>
                    <a:lnTo>
                      <a:pt x="6000" y="114299"/>
                    </a:lnTo>
                    <a:lnTo>
                      <a:pt x="7119" y="128146"/>
                    </a:lnTo>
                    <a:lnTo>
                      <a:pt x="9048" y="170687"/>
                    </a:lnTo>
                    <a:lnTo>
                      <a:pt x="9143" y="191642"/>
                    </a:lnTo>
                    <a:lnTo>
                      <a:pt x="8727" y="202191"/>
                    </a:lnTo>
                    <a:lnTo>
                      <a:pt x="7524" y="212597"/>
                    </a:lnTo>
                    <a:lnTo>
                      <a:pt x="6762" y="220979"/>
                    </a:lnTo>
                    <a:lnTo>
                      <a:pt x="4476" y="227837"/>
                    </a:lnTo>
                    <a:lnTo>
                      <a:pt x="4476" y="235457"/>
                    </a:lnTo>
                    <a:lnTo>
                      <a:pt x="8286" y="236981"/>
                    </a:lnTo>
                    <a:lnTo>
                      <a:pt x="12096" y="237743"/>
                    </a:lnTo>
                    <a:lnTo>
                      <a:pt x="17430" y="237743"/>
                    </a:lnTo>
                    <a:lnTo>
                      <a:pt x="24681" y="236696"/>
                    </a:lnTo>
                    <a:lnTo>
                      <a:pt x="30860" y="233933"/>
                    </a:lnTo>
                    <a:lnTo>
                      <a:pt x="36611" y="230028"/>
                    </a:lnTo>
                    <a:lnTo>
                      <a:pt x="42576" y="225551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497" name="Google Shape;3497;p44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9206318" y="4928451"/>
                <a:ext cx="92246" cy="2068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98" name="Google Shape;3498;p44"/>
              <p:cNvSpPr/>
              <p:nvPr/>
            </p:nvSpPr>
            <p:spPr>
              <a:xfrm>
                <a:off x="9273540" y="4911852"/>
                <a:ext cx="99695" cy="289560"/>
              </a:xfrm>
              <a:custGeom>
                <a:rect b="b" l="l" r="r" t="t"/>
                <a:pathLst>
                  <a:path extrusionOk="0" h="289560" w="99695">
                    <a:moveTo>
                      <a:pt x="45720" y="9143"/>
                    </a:moveTo>
                    <a:lnTo>
                      <a:pt x="53506" y="6465"/>
                    </a:lnTo>
                    <a:lnTo>
                      <a:pt x="61150" y="4286"/>
                    </a:lnTo>
                    <a:lnTo>
                      <a:pt x="69080" y="2821"/>
                    </a:lnTo>
                    <a:lnTo>
                      <a:pt x="77724" y="2285"/>
                    </a:lnTo>
                    <a:lnTo>
                      <a:pt x="83820" y="1523"/>
                    </a:lnTo>
                    <a:lnTo>
                      <a:pt x="92964" y="0"/>
                    </a:lnTo>
                    <a:lnTo>
                      <a:pt x="96012" y="6857"/>
                    </a:lnTo>
                    <a:lnTo>
                      <a:pt x="98726" y="16871"/>
                    </a:lnTo>
                    <a:lnTo>
                      <a:pt x="99441" y="28670"/>
                    </a:lnTo>
                    <a:lnTo>
                      <a:pt x="99012" y="40612"/>
                    </a:lnTo>
                    <a:lnTo>
                      <a:pt x="98298" y="51053"/>
                    </a:lnTo>
                    <a:lnTo>
                      <a:pt x="95083" y="80652"/>
                    </a:lnTo>
                    <a:lnTo>
                      <a:pt x="90868" y="110108"/>
                    </a:lnTo>
                    <a:lnTo>
                      <a:pt x="86939" y="139565"/>
                    </a:lnTo>
                    <a:lnTo>
                      <a:pt x="84582" y="169163"/>
                    </a:lnTo>
                    <a:lnTo>
                      <a:pt x="85736" y="188440"/>
                    </a:lnTo>
                    <a:lnTo>
                      <a:pt x="88106" y="214217"/>
                    </a:lnTo>
                    <a:lnTo>
                      <a:pt x="88332" y="239565"/>
                    </a:lnTo>
                    <a:lnTo>
                      <a:pt x="60340" y="271271"/>
                    </a:lnTo>
                    <a:lnTo>
                      <a:pt x="52578" y="274320"/>
                    </a:lnTo>
                    <a:lnTo>
                      <a:pt x="42148" y="278951"/>
                    </a:lnTo>
                    <a:lnTo>
                      <a:pt x="31432" y="283368"/>
                    </a:lnTo>
                    <a:lnTo>
                      <a:pt x="20431" y="287071"/>
                    </a:lnTo>
                    <a:lnTo>
                      <a:pt x="9144" y="289559"/>
                    </a:lnTo>
                    <a:lnTo>
                      <a:pt x="2286" y="289559"/>
                    </a:lnTo>
                    <a:lnTo>
                      <a:pt x="762" y="288798"/>
                    </a:lnTo>
                    <a:lnTo>
                      <a:pt x="0" y="28270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9" name="Google Shape;3499;p44"/>
              <p:cNvSpPr/>
              <p:nvPr/>
            </p:nvSpPr>
            <p:spPr>
              <a:xfrm>
                <a:off x="9070086" y="4930902"/>
                <a:ext cx="177800" cy="288925"/>
              </a:xfrm>
              <a:custGeom>
                <a:rect b="b" l="l" r="r" t="t"/>
                <a:pathLst>
                  <a:path extrusionOk="0" h="288925" w="177800">
                    <a:moveTo>
                      <a:pt x="177546" y="2285"/>
                    </a:moveTo>
                    <a:lnTo>
                      <a:pt x="176784" y="0"/>
                    </a:lnTo>
                    <a:lnTo>
                      <a:pt x="175260" y="1523"/>
                    </a:lnTo>
                    <a:lnTo>
                      <a:pt x="170366" y="11715"/>
                    </a:lnTo>
                    <a:lnTo>
                      <a:pt x="165830" y="22478"/>
                    </a:lnTo>
                    <a:lnTo>
                      <a:pt x="161436" y="33242"/>
                    </a:lnTo>
                    <a:lnTo>
                      <a:pt x="156972" y="43433"/>
                    </a:lnTo>
                    <a:lnTo>
                      <a:pt x="128206" y="94583"/>
                    </a:lnTo>
                    <a:lnTo>
                      <a:pt x="96012" y="144017"/>
                    </a:lnTo>
                    <a:lnTo>
                      <a:pt x="56388" y="199072"/>
                    </a:lnTo>
                    <a:lnTo>
                      <a:pt x="37076" y="226742"/>
                    </a:lnTo>
                    <a:lnTo>
                      <a:pt x="19050" y="255269"/>
                    </a:lnTo>
                    <a:lnTo>
                      <a:pt x="14275" y="263270"/>
                    </a:lnTo>
                    <a:lnTo>
                      <a:pt x="10001" y="271271"/>
                    </a:lnTo>
                    <a:lnTo>
                      <a:pt x="5869" y="279272"/>
                    </a:lnTo>
                    <a:lnTo>
                      <a:pt x="1524" y="287273"/>
                    </a:lnTo>
                    <a:lnTo>
                      <a:pt x="762" y="288035"/>
                    </a:lnTo>
                    <a:lnTo>
                      <a:pt x="0" y="288797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0" name="Google Shape;3500;p44"/>
            <p:cNvGrpSpPr/>
            <p:nvPr/>
          </p:nvGrpSpPr>
          <p:grpSpPr>
            <a:xfrm>
              <a:off x="8506967" y="5438228"/>
              <a:ext cx="365163" cy="311188"/>
              <a:chOff x="8506967" y="5438228"/>
              <a:chExt cx="365163" cy="311188"/>
            </a:xfrm>
          </p:grpSpPr>
          <p:sp>
            <p:nvSpPr>
              <p:cNvPr id="3501" name="Google Shape;3501;p44"/>
              <p:cNvSpPr/>
              <p:nvPr/>
            </p:nvSpPr>
            <p:spPr>
              <a:xfrm>
                <a:off x="8506967" y="5639562"/>
                <a:ext cx="109220" cy="18414"/>
              </a:xfrm>
              <a:custGeom>
                <a:rect b="b" l="l" r="r" t="t"/>
                <a:pathLst>
                  <a:path extrusionOk="0" h="18414" w="109220">
                    <a:moveTo>
                      <a:pt x="0" y="16001"/>
                    </a:moveTo>
                    <a:lnTo>
                      <a:pt x="11525" y="17371"/>
                    </a:lnTo>
                    <a:lnTo>
                      <a:pt x="22479" y="17811"/>
                    </a:lnTo>
                    <a:lnTo>
                      <a:pt x="33432" y="16966"/>
                    </a:lnTo>
                    <a:lnTo>
                      <a:pt x="44958" y="14477"/>
                    </a:lnTo>
                    <a:lnTo>
                      <a:pt x="56268" y="11513"/>
                    </a:lnTo>
                    <a:lnTo>
                      <a:pt x="67437" y="8477"/>
                    </a:lnTo>
                    <a:lnTo>
                      <a:pt x="78605" y="5584"/>
                    </a:lnTo>
                    <a:lnTo>
                      <a:pt x="89916" y="3047"/>
                    </a:lnTo>
                    <a:lnTo>
                      <a:pt x="92202" y="2285"/>
                    </a:lnTo>
                    <a:lnTo>
                      <a:pt x="105918" y="1523"/>
                    </a:lnTo>
                    <a:lnTo>
                      <a:pt x="108204" y="0"/>
                    </a:lnTo>
                    <a:lnTo>
                      <a:pt x="108966" y="0"/>
                    </a:lnTo>
                    <a:lnTo>
                      <a:pt x="103632" y="0"/>
                    </a:lnTo>
                    <a:lnTo>
                      <a:pt x="101346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2" name="Google Shape;3502;p44"/>
              <p:cNvSpPr/>
              <p:nvPr/>
            </p:nvSpPr>
            <p:spPr>
              <a:xfrm>
                <a:off x="8638793" y="5506212"/>
                <a:ext cx="108584" cy="243204"/>
              </a:xfrm>
              <a:custGeom>
                <a:rect b="b" l="l" r="r" t="t"/>
                <a:pathLst>
                  <a:path extrusionOk="0" h="243204" w="108584">
                    <a:moveTo>
                      <a:pt x="108203" y="0"/>
                    </a:moveTo>
                    <a:lnTo>
                      <a:pt x="95821" y="50101"/>
                    </a:lnTo>
                    <a:lnTo>
                      <a:pt x="77723" y="99060"/>
                    </a:lnTo>
                    <a:lnTo>
                      <a:pt x="50387" y="162210"/>
                    </a:lnTo>
                    <a:lnTo>
                      <a:pt x="16763" y="222504"/>
                    </a:lnTo>
                    <a:lnTo>
                      <a:pt x="4119" y="237934"/>
                    </a:lnTo>
                    <a:lnTo>
                      <a:pt x="0" y="243078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03" name="Google Shape;3503;p44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8709399" y="5559386"/>
                <a:ext cx="122345" cy="1367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04" name="Google Shape;3504;p44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8768168" y="5438228"/>
                <a:ext cx="103962" cy="948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505" name="Google Shape;3505;p44"/>
            <p:cNvPicPr preferRelativeResize="0"/>
            <p:nvPr/>
          </p:nvPicPr>
          <p:blipFill rotWithShape="1">
            <a:blip r:embed="rId50">
              <a:alphaModFix/>
            </a:blip>
            <a:srcRect b="0" l="0" r="0" t="0"/>
            <a:stretch/>
          </p:blipFill>
          <p:spPr>
            <a:xfrm>
              <a:off x="9017342" y="5554814"/>
              <a:ext cx="127584" cy="153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6" name="Google Shape;3506;p44"/>
            <p:cNvSpPr/>
            <p:nvPr/>
          </p:nvSpPr>
          <p:spPr>
            <a:xfrm>
              <a:off x="9231630" y="5715761"/>
              <a:ext cx="219075" cy="22225"/>
            </a:xfrm>
            <a:custGeom>
              <a:rect b="b" l="l" r="r" t="t"/>
              <a:pathLst>
                <a:path extrusionOk="0" h="22225" w="219075">
                  <a:moveTo>
                    <a:pt x="0" y="19050"/>
                  </a:moveTo>
                  <a:lnTo>
                    <a:pt x="6096" y="20574"/>
                  </a:lnTo>
                  <a:lnTo>
                    <a:pt x="9906" y="19812"/>
                  </a:lnTo>
                  <a:lnTo>
                    <a:pt x="16002" y="19812"/>
                  </a:lnTo>
                  <a:lnTo>
                    <a:pt x="62614" y="18526"/>
                  </a:lnTo>
                  <a:lnTo>
                    <a:pt x="95642" y="16394"/>
                  </a:lnTo>
                  <a:lnTo>
                    <a:pt x="112871" y="15335"/>
                  </a:lnTo>
                  <a:lnTo>
                    <a:pt x="130242" y="14418"/>
                  </a:lnTo>
                  <a:lnTo>
                    <a:pt x="147828" y="13716"/>
                  </a:lnTo>
                  <a:lnTo>
                    <a:pt x="158126" y="13037"/>
                  </a:lnTo>
                  <a:lnTo>
                    <a:pt x="168497" y="12287"/>
                  </a:lnTo>
                  <a:lnTo>
                    <a:pt x="179010" y="11680"/>
                  </a:lnTo>
                  <a:lnTo>
                    <a:pt x="189738" y="11430"/>
                  </a:lnTo>
                  <a:lnTo>
                    <a:pt x="200406" y="11430"/>
                  </a:lnTo>
                  <a:lnTo>
                    <a:pt x="152840" y="11870"/>
                  </a:lnTo>
                  <a:lnTo>
                    <a:pt x="114014" y="13239"/>
                  </a:lnTo>
                  <a:lnTo>
                    <a:pt x="75330" y="15609"/>
                  </a:lnTo>
                  <a:lnTo>
                    <a:pt x="36576" y="19050"/>
                  </a:lnTo>
                  <a:lnTo>
                    <a:pt x="29158" y="20062"/>
                  </a:lnTo>
                  <a:lnTo>
                    <a:pt x="21812" y="20859"/>
                  </a:lnTo>
                  <a:lnTo>
                    <a:pt x="14608" y="21514"/>
                  </a:lnTo>
                  <a:lnTo>
                    <a:pt x="7620" y="22098"/>
                  </a:lnTo>
                  <a:lnTo>
                    <a:pt x="20526" y="21705"/>
                  </a:lnTo>
                  <a:lnTo>
                    <a:pt x="33147" y="20669"/>
                  </a:lnTo>
                  <a:lnTo>
                    <a:pt x="45767" y="19204"/>
                  </a:lnTo>
                  <a:lnTo>
                    <a:pt x="58674" y="17526"/>
                  </a:lnTo>
                  <a:lnTo>
                    <a:pt x="80402" y="15132"/>
                  </a:lnTo>
                  <a:lnTo>
                    <a:pt x="124146" y="10346"/>
                  </a:lnTo>
                  <a:lnTo>
                    <a:pt x="176403" y="6381"/>
                  </a:lnTo>
                  <a:lnTo>
                    <a:pt x="191523" y="5274"/>
                  </a:lnTo>
                  <a:lnTo>
                    <a:pt x="206502" y="3810"/>
                  </a:lnTo>
                  <a:lnTo>
                    <a:pt x="209550" y="3810"/>
                  </a:lnTo>
                  <a:lnTo>
                    <a:pt x="217170" y="3048"/>
                  </a:lnTo>
                  <a:lnTo>
                    <a:pt x="218694" y="2286"/>
                  </a:lnTo>
                  <a:lnTo>
                    <a:pt x="198108" y="2809"/>
                  </a:lnTo>
                  <a:lnTo>
                    <a:pt x="177450" y="4191"/>
                  </a:lnTo>
                  <a:lnTo>
                    <a:pt x="156650" y="6143"/>
                  </a:lnTo>
                  <a:lnTo>
                    <a:pt x="135636" y="8382"/>
                  </a:lnTo>
                  <a:lnTo>
                    <a:pt x="114931" y="10644"/>
                  </a:lnTo>
                  <a:lnTo>
                    <a:pt x="94011" y="12763"/>
                  </a:lnTo>
                  <a:lnTo>
                    <a:pt x="72949" y="14597"/>
                  </a:lnTo>
                  <a:lnTo>
                    <a:pt x="51816" y="16002"/>
                  </a:lnTo>
                  <a:lnTo>
                    <a:pt x="42802" y="17002"/>
                  </a:lnTo>
                  <a:lnTo>
                    <a:pt x="34004" y="17716"/>
                  </a:lnTo>
                  <a:lnTo>
                    <a:pt x="25348" y="18145"/>
                  </a:lnTo>
                  <a:lnTo>
                    <a:pt x="16764" y="18288"/>
                  </a:lnTo>
                  <a:lnTo>
                    <a:pt x="16002" y="18288"/>
                  </a:lnTo>
                  <a:lnTo>
                    <a:pt x="39302" y="17764"/>
                  </a:lnTo>
                  <a:lnTo>
                    <a:pt x="62388" y="16383"/>
                  </a:lnTo>
                  <a:lnTo>
                    <a:pt x="108204" y="12192"/>
                  </a:lnTo>
                  <a:lnTo>
                    <a:pt x="147828" y="7620"/>
                  </a:lnTo>
                  <a:lnTo>
                    <a:pt x="167568" y="5334"/>
                  </a:lnTo>
                  <a:lnTo>
                    <a:pt x="187452" y="3048"/>
                  </a:lnTo>
                  <a:lnTo>
                    <a:pt x="194893" y="2464"/>
                  </a:lnTo>
                  <a:lnTo>
                    <a:pt x="202406" y="1809"/>
                  </a:lnTo>
                  <a:lnTo>
                    <a:pt x="210061" y="1012"/>
                  </a:lnTo>
                  <a:lnTo>
                    <a:pt x="217932" y="0"/>
                  </a:lnTo>
                  <a:lnTo>
                    <a:pt x="206061" y="261"/>
                  </a:lnTo>
                  <a:lnTo>
                    <a:pt x="194405" y="952"/>
                  </a:lnTo>
                  <a:lnTo>
                    <a:pt x="182891" y="1928"/>
                  </a:lnTo>
                  <a:lnTo>
                    <a:pt x="171450" y="3048"/>
                  </a:lnTo>
                  <a:lnTo>
                    <a:pt x="142994" y="7012"/>
                  </a:lnTo>
                  <a:lnTo>
                    <a:pt x="114681" y="10763"/>
                  </a:lnTo>
                  <a:lnTo>
                    <a:pt x="86367" y="14085"/>
                  </a:lnTo>
                  <a:lnTo>
                    <a:pt x="57912" y="16764"/>
                  </a:lnTo>
                  <a:lnTo>
                    <a:pt x="49899" y="17645"/>
                  </a:lnTo>
                  <a:lnTo>
                    <a:pt x="41814" y="18097"/>
                  </a:lnTo>
                  <a:lnTo>
                    <a:pt x="33587" y="18264"/>
                  </a:lnTo>
                  <a:lnTo>
                    <a:pt x="25146" y="18288"/>
                  </a:lnTo>
                  <a:lnTo>
                    <a:pt x="37933" y="17895"/>
                  </a:lnTo>
                  <a:lnTo>
                    <a:pt x="50292" y="16859"/>
                  </a:lnTo>
                  <a:lnTo>
                    <a:pt x="62650" y="15394"/>
                  </a:lnTo>
                  <a:lnTo>
                    <a:pt x="75438" y="13716"/>
                  </a:lnTo>
                  <a:lnTo>
                    <a:pt x="95559" y="11001"/>
                  </a:lnTo>
                  <a:lnTo>
                    <a:pt x="115823" y="8572"/>
                  </a:lnTo>
                  <a:lnTo>
                    <a:pt x="136088" y="6429"/>
                  </a:lnTo>
                  <a:lnTo>
                    <a:pt x="156210" y="4572"/>
                  </a:lnTo>
                  <a:lnTo>
                    <a:pt x="166497" y="3881"/>
                  </a:lnTo>
                  <a:lnTo>
                    <a:pt x="176784" y="3048"/>
                  </a:lnTo>
                  <a:lnTo>
                    <a:pt x="187071" y="2214"/>
                  </a:lnTo>
                  <a:lnTo>
                    <a:pt x="197358" y="1524"/>
                  </a:lnTo>
                  <a:lnTo>
                    <a:pt x="198120" y="1524"/>
                  </a:lnTo>
                  <a:lnTo>
                    <a:pt x="203454" y="2286"/>
                  </a:lnTo>
                  <a:lnTo>
                    <a:pt x="200406" y="1524"/>
                  </a:lnTo>
                  <a:lnTo>
                    <a:pt x="198120" y="1524"/>
                  </a:lnTo>
                  <a:lnTo>
                    <a:pt x="196596" y="1524"/>
                  </a:lnTo>
                  <a:lnTo>
                    <a:pt x="194310" y="1524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07" name="Google Shape;3507;p44"/>
            <p:cNvGrpSpPr/>
            <p:nvPr/>
          </p:nvGrpSpPr>
          <p:grpSpPr>
            <a:xfrm>
              <a:off x="9228011" y="5366003"/>
              <a:ext cx="428306" cy="401320"/>
              <a:chOff x="9228011" y="5366003"/>
              <a:chExt cx="428306" cy="401320"/>
            </a:xfrm>
          </p:grpSpPr>
          <p:pic>
            <p:nvPicPr>
              <p:cNvPr id="3508" name="Google Shape;3508;p44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9228011" y="5536526"/>
                <a:ext cx="113511" cy="1192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09" name="Google Shape;3509;p44"/>
              <p:cNvSpPr/>
              <p:nvPr/>
            </p:nvSpPr>
            <p:spPr>
              <a:xfrm>
                <a:off x="9256013" y="5440679"/>
                <a:ext cx="173990" cy="273685"/>
              </a:xfrm>
              <a:custGeom>
                <a:rect b="b" l="l" r="r" t="t"/>
                <a:pathLst>
                  <a:path extrusionOk="0" h="273685" w="173990">
                    <a:moveTo>
                      <a:pt x="173735" y="0"/>
                    </a:moveTo>
                    <a:lnTo>
                      <a:pt x="164461" y="14716"/>
                    </a:lnTo>
                    <a:lnTo>
                      <a:pt x="154971" y="29146"/>
                    </a:lnTo>
                    <a:lnTo>
                      <a:pt x="145339" y="43291"/>
                    </a:lnTo>
                    <a:lnTo>
                      <a:pt x="135635" y="57150"/>
                    </a:lnTo>
                    <a:lnTo>
                      <a:pt x="118621" y="81843"/>
                    </a:lnTo>
                    <a:lnTo>
                      <a:pt x="101822" y="106680"/>
                    </a:lnTo>
                    <a:lnTo>
                      <a:pt x="85165" y="131516"/>
                    </a:lnTo>
                    <a:lnTo>
                      <a:pt x="68579" y="156210"/>
                    </a:lnTo>
                    <a:lnTo>
                      <a:pt x="42767" y="196024"/>
                    </a:lnTo>
                    <a:lnTo>
                      <a:pt x="19811" y="236982"/>
                    </a:lnTo>
                    <a:lnTo>
                      <a:pt x="5333" y="272796"/>
                    </a:lnTo>
                    <a:lnTo>
                      <a:pt x="3809" y="273558"/>
                    </a:lnTo>
                    <a:lnTo>
                      <a:pt x="1523" y="273558"/>
                    </a:lnTo>
                    <a:lnTo>
                      <a:pt x="761" y="273558"/>
                    </a:lnTo>
                    <a:lnTo>
                      <a:pt x="0" y="272796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10" name="Google Shape;3510;p44"/>
              <p:cNvPicPr preferRelativeResize="0"/>
              <p:nvPr/>
            </p:nvPicPr>
            <p:blipFill rotWithShape="1">
              <a:blip r:embed="rId52">
                <a:alphaModFix/>
              </a:blip>
              <a:srcRect b="0" l="0" r="0" t="0"/>
              <a:stretch/>
            </p:blipFill>
            <p:spPr>
              <a:xfrm>
                <a:off x="9395294" y="5472518"/>
                <a:ext cx="83388" cy="1618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11" name="Google Shape;3511;p44"/>
              <p:cNvSpPr/>
              <p:nvPr/>
            </p:nvSpPr>
            <p:spPr>
              <a:xfrm>
                <a:off x="9478517" y="5366003"/>
                <a:ext cx="177800" cy="401320"/>
              </a:xfrm>
              <a:custGeom>
                <a:rect b="b" l="l" r="r" t="t"/>
                <a:pathLst>
                  <a:path extrusionOk="0" h="401320" w="177800">
                    <a:moveTo>
                      <a:pt x="49529" y="12191"/>
                    </a:moveTo>
                    <a:lnTo>
                      <a:pt x="62674" y="11346"/>
                    </a:lnTo>
                    <a:lnTo>
                      <a:pt x="75818" y="10001"/>
                    </a:lnTo>
                    <a:lnTo>
                      <a:pt x="88963" y="8227"/>
                    </a:lnTo>
                    <a:lnTo>
                      <a:pt x="102107" y="6095"/>
                    </a:lnTo>
                    <a:lnTo>
                      <a:pt x="114800" y="4405"/>
                    </a:lnTo>
                    <a:lnTo>
                      <a:pt x="127634" y="2857"/>
                    </a:lnTo>
                    <a:lnTo>
                      <a:pt x="140469" y="1595"/>
                    </a:lnTo>
                    <a:lnTo>
                      <a:pt x="153161" y="761"/>
                    </a:lnTo>
                    <a:lnTo>
                      <a:pt x="160781" y="0"/>
                    </a:lnTo>
                    <a:lnTo>
                      <a:pt x="167639" y="0"/>
                    </a:lnTo>
                    <a:lnTo>
                      <a:pt x="175259" y="0"/>
                    </a:lnTo>
                    <a:lnTo>
                      <a:pt x="176783" y="7619"/>
                    </a:lnTo>
                    <a:lnTo>
                      <a:pt x="177545" y="13715"/>
                    </a:lnTo>
                    <a:lnTo>
                      <a:pt x="177545" y="22097"/>
                    </a:lnTo>
                    <a:lnTo>
                      <a:pt x="177141" y="39564"/>
                    </a:lnTo>
                    <a:lnTo>
                      <a:pt x="176021" y="56673"/>
                    </a:lnTo>
                    <a:lnTo>
                      <a:pt x="174331" y="73640"/>
                    </a:lnTo>
                    <a:lnTo>
                      <a:pt x="172211" y="90677"/>
                    </a:lnTo>
                    <a:lnTo>
                      <a:pt x="169497" y="113085"/>
                    </a:lnTo>
                    <a:lnTo>
                      <a:pt x="167068" y="135635"/>
                    </a:lnTo>
                    <a:lnTo>
                      <a:pt x="164925" y="158186"/>
                    </a:lnTo>
                    <a:lnTo>
                      <a:pt x="163067" y="180593"/>
                    </a:lnTo>
                    <a:lnTo>
                      <a:pt x="160877" y="203453"/>
                    </a:lnTo>
                    <a:lnTo>
                      <a:pt x="156209" y="249173"/>
                    </a:lnTo>
                    <a:lnTo>
                      <a:pt x="148113" y="301275"/>
                    </a:lnTo>
                    <a:lnTo>
                      <a:pt x="142493" y="329945"/>
                    </a:lnTo>
                    <a:lnTo>
                      <a:pt x="140696" y="339530"/>
                    </a:lnTo>
                    <a:lnTo>
                      <a:pt x="138969" y="348900"/>
                    </a:lnTo>
                    <a:lnTo>
                      <a:pt x="137671" y="358128"/>
                    </a:lnTo>
                    <a:lnTo>
                      <a:pt x="137159" y="367283"/>
                    </a:lnTo>
                    <a:lnTo>
                      <a:pt x="136397" y="372617"/>
                    </a:lnTo>
                    <a:lnTo>
                      <a:pt x="137159" y="377951"/>
                    </a:lnTo>
                    <a:lnTo>
                      <a:pt x="137159" y="382523"/>
                    </a:lnTo>
                    <a:lnTo>
                      <a:pt x="132587" y="380999"/>
                    </a:lnTo>
                    <a:lnTo>
                      <a:pt x="127253" y="378713"/>
                    </a:lnTo>
                    <a:lnTo>
                      <a:pt x="123443" y="377951"/>
                    </a:lnTo>
                    <a:lnTo>
                      <a:pt x="112204" y="375785"/>
                    </a:lnTo>
                    <a:lnTo>
                      <a:pt x="99821" y="374903"/>
                    </a:lnTo>
                    <a:lnTo>
                      <a:pt x="87439" y="375165"/>
                    </a:lnTo>
                    <a:lnTo>
                      <a:pt x="76199" y="376427"/>
                    </a:lnTo>
                    <a:lnTo>
                      <a:pt x="61269" y="379964"/>
                    </a:lnTo>
                    <a:lnTo>
                      <a:pt x="47053" y="385286"/>
                    </a:lnTo>
                    <a:lnTo>
                      <a:pt x="33123" y="391322"/>
                    </a:lnTo>
                    <a:lnTo>
                      <a:pt x="19049" y="397001"/>
                    </a:lnTo>
                    <a:lnTo>
                      <a:pt x="9905" y="400049"/>
                    </a:lnTo>
                    <a:lnTo>
                      <a:pt x="6857" y="400811"/>
                    </a:lnTo>
                    <a:lnTo>
                      <a:pt x="0" y="400049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12" name="Google Shape;3512;p44"/>
            <p:cNvGrpSpPr/>
            <p:nvPr/>
          </p:nvGrpSpPr>
          <p:grpSpPr>
            <a:xfrm>
              <a:off x="3290315" y="5102352"/>
              <a:ext cx="106045" cy="85597"/>
              <a:chOff x="3290315" y="5102352"/>
              <a:chExt cx="106045" cy="85597"/>
            </a:xfrm>
          </p:grpSpPr>
          <p:sp>
            <p:nvSpPr>
              <p:cNvPr id="3513" name="Google Shape;3513;p44"/>
              <p:cNvSpPr/>
              <p:nvPr/>
            </p:nvSpPr>
            <p:spPr>
              <a:xfrm>
                <a:off x="3290315" y="5102352"/>
                <a:ext cx="58420" cy="7620"/>
              </a:xfrm>
              <a:custGeom>
                <a:rect b="b" l="l" r="r" t="t"/>
                <a:pathLst>
                  <a:path extrusionOk="0" h="7620" w="58420">
                    <a:moveTo>
                      <a:pt x="0" y="0"/>
                    </a:moveTo>
                    <a:lnTo>
                      <a:pt x="9441" y="4083"/>
                    </a:lnTo>
                    <a:lnTo>
                      <a:pt x="17240" y="6381"/>
                    </a:lnTo>
                    <a:lnTo>
                      <a:pt x="25181" y="7393"/>
                    </a:lnTo>
                    <a:lnTo>
                      <a:pt x="35052" y="7619"/>
                    </a:lnTo>
                    <a:lnTo>
                      <a:pt x="44196" y="7619"/>
                    </a:lnTo>
                    <a:lnTo>
                      <a:pt x="49530" y="7619"/>
                    </a:lnTo>
                    <a:lnTo>
                      <a:pt x="57912" y="6095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4" name="Google Shape;3514;p44"/>
              <p:cNvSpPr/>
              <p:nvPr/>
            </p:nvSpPr>
            <p:spPr>
              <a:xfrm>
                <a:off x="3309365" y="5170170"/>
                <a:ext cx="86995" cy="17779"/>
              </a:xfrm>
              <a:custGeom>
                <a:rect b="b" l="l" r="r" t="t"/>
                <a:pathLst>
                  <a:path extrusionOk="0" h="17779" w="86995">
                    <a:moveTo>
                      <a:pt x="0" y="17526"/>
                    </a:moveTo>
                    <a:lnTo>
                      <a:pt x="39326" y="15061"/>
                    </a:lnTo>
                    <a:lnTo>
                      <a:pt x="78509" y="3726"/>
                    </a:lnTo>
                    <a:lnTo>
                      <a:pt x="86868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18" name="Shape 3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9" name="Google Shape;3519;p45"/>
          <p:cNvGrpSpPr/>
          <p:nvPr/>
        </p:nvGrpSpPr>
        <p:grpSpPr>
          <a:xfrm>
            <a:off x="692663" y="1422407"/>
            <a:ext cx="8014715" cy="2934374"/>
            <a:chOff x="2896958" y="2403347"/>
            <a:chExt cx="6300381" cy="3049017"/>
          </a:xfrm>
        </p:grpSpPr>
        <p:pic>
          <p:nvPicPr>
            <p:cNvPr id="3520" name="Google Shape;3520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96958" y="2803994"/>
              <a:ext cx="183210" cy="25179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21" name="Google Shape;3521;p45"/>
            <p:cNvGrpSpPr/>
            <p:nvPr/>
          </p:nvGrpSpPr>
          <p:grpSpPr>
            <a:xfrm>
              <a:off x="3183635" y="2679026"/>
              <a:ext cx="533527" cy="477458"/>
              <a:chOff x="3183635" y="2679026"/>
              <a:chExt cx="533527" cy="477458"/>
            </a:xfrm>
          </p:grpSpPr>
          <p:sp>
            <p:nvSpPr>
              <p:cNvPr id="3522" name="Google Shape;3522;p45"/>
              <p:cNvSpPr/>
              <p:nvPr/>
            </p:nvSpPr>
            <p:spPr>
              <a:xfrm>
                <a:off x="3183635" y="2690395"/>
                <a:ext cx="173989" cy="466089"/>
              </a:xfrm>
              <a:custGeom>
                <a:rect b="b" l="l" r="r" t="t"/>
                <a:pathLst>
                  <a:path extrusionOk="0" h="466089" w="173989">
                    <a:moveTo>
                      <a:pt x="105156" y="8608"/>
                    </a:moveTo>
                    <a:lnTo>
                      <a:pt x="63246" y="226"/>
                    </a:lnTo>
                    <a:lnTo>
                      <a:pt x="51506" y="0"/>
                    </a:lnTo>
                    <a:lnTo>
                      <a:pt x="40195" y="702"/>
                    </a:lnTo>
                    <a:lnTo>
                      <a:pt x="4572" y="17371"/>
                    </a:lnTo>
                    <a:lnTo>
                      <a:pt x="0" y="35278"/>
                    </a:lnTo>
                    <a:lnTo>
                      <a:pt x="1154" y="55245"/>
                    </a:lnTo>
                    <a:lnTo>
                      <a:pt x="5810" y="74997"/>
                    </a:lnTo>
                    <a:lnTo>
                      <a:pt x="12322" y="94321"/>
                    </a:lnTo>
                    <a:lnTo>
                      <a:pt x="19050" y="113002"/>
                    </a:lnTo>
                    <a:lnTo>
                      <a:pt x="29646" y="143184"/>
                    </a:lnTo>
                    <a:lnTo>
                      <a:pt x="50553" y="203549"/>
                    </a:lnTo>
                    <a:lnTo>
                      <a:pt x="66377" y="261604"/>
                    </a:lnTo>
                    <a:lnTo>
                      <a:pt x="76259" y="316777"/>
                    </a:lnTo>
                    <a:lnTo>
                      <a:pt x="78771" y="364652"/>
                    </a:lnTo>
                    <a:lnTo>
                      <a:pt x="78486" y="384655"/>
                    </a:lnTo>
                    <a:lnTo>
                      <a:pt x="76200" y="424660"/>
                    </a:lnTo>
                    <a:lnTo>
                      <a:pt x="70104" y="461998"/>
                    </a:lnTo>
                    <a:lnTo>
                      <a:pt x="70104" y="463522"/>
                    </a:lnTo>
                    <a:lnTo>
                      <a:pt x="82807" y="465165"/>
                    </a:lnTo>
                    <a:lnTo>
                      <a:pt x="95726" y="465808"/>
                    </a:lnTo>
                    <a:lnTo>
                      <a:pt x="108787" y="465879"/>
                    </a:lnTo>
                    <a:lnTo>
                      <a:pt x="121920" y="465808"/>
                    </a:lnTo>
                    <a:lnTo>
                      <a:pt x="136231" y="464260"/>
                    </a:lnTo>
                    <a:lnTo>
                      <a:pt x="148971" y="460855"/>
                    </a:lnTo>
                    <a:lnTo>
                      <a:pt x="161139" y="455735"/>
                    </a:lnTo>
                    <a:lnTo>
                      <a:pt x="173736" y="44904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3" name="Google Shape;3523;p45"/>
              <p:cNvSpPr/>
              <p:nvPr/>
            </p:nvSpPr>
            <p:spPr>
              <a:xfrm>
                <a:off x="3387911" y="2737866"/>
                <a:ext cx="237489" cy="356235"/>
              </a:xfrm>
              <a:custGeom>
                <a:rect b="b" l="l" r="r" t="t"/>
                <a:pathLst>
                  <a:path extrusionOk="0" h="356235" w="237489">
                    <a:moveTo>
                      <a:pt x="23562" y="0"/>
                    </a:moveTo>
                    <a:lnTo>
                      <a:pt x="0" y="48756"/>
                    </a:lnTo>
                    <a:lnTo>
                      <a:pt x="35" y="71532"/>
                    </a:lnTo>
                    <a:lnTo>
                      <a:pt x="3750" y="116586"/>
                    </a:lnTo>
                    <a:lnTo>
                      <a:pt x="15466" y="186690"/>
                    </a:lnTo>
                    <a:lnTo>
                      <a:pt x="33468" y="254508"/>
                    </a:lnTo>
                    <a:lnTo>
                      <a:pt x="53375" y="303180"/>
                    </a:lnTo>
                    <a:lnTo>
                      <a:pt x="87570" y="342138"/>
                    </a:lnTo>
                    <a:lnTo>
                      <a:pt x="133004" y="356044"/>
                    </a:lnTo>
                    <a:lnTo>
                      <a:pt x="157972" y="356068"/>
                    </a:lnTo>
                    <a:lnTo>
                      <a:pt x="181296" y="352805"/>
                    </a:lnTo>
                    <a:lnTo>
                      <a:pt x="199417" y="347317"/>
                    </a:lnTo>
                    <a:lnTo>
                      <a:pt x="213109" y="342614"/>
                    </a:lnTo>
                    <a:lnTo>
                      <a:pt x="224801" y="337482"/>
                    </a:lnTo>
                    <a:lnTo>
                      <a:pt x="236922" y="330707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24" name="Google Shape;3524;p4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469494" y="2679026"/>
                <a:ext cx="110963" cy="3119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25" name="Google Shape;3525;p45"/>
              <p:cNvSpPr/>
              <p:nvPr/>
            </p:nvSpPr>
            <p:spPr>
              <a:xfrm>
                <a:off x="3649217" y="2883991"/>
                <a:ext cx="67945" cy="5714"/>
              </a:xfrm>
              <a:custGeom>
                <a:rect b="b" l="l" r="r" t="t"/>
                <a:pathLst>
                  <a:path extrusionOk="0" h="5714" w="67945">
                    <a:moveTo>
                      <a:pt x="0" y="4750"/>
                    </a:moveTo>
                    <a:lnTo>
                      <a:pt x="10501" y="5143"/>
                    </a:lnTo>
                    <a:lnTo>
                      <a:pt x="20574" y="5036"/>
                    </a:lnTo>
                    <a:lnTo>
                      <a:pt x="30646" y="4214"/>
                    </a:lnTo>
                    <a:lnTo>
                      <a:pt x="41148" y="2464"/>
                    </a:lnTo>
                    <a:lnTo>
                      <a:pt x="47113" y="1357"/>
                    </a:lnTo>
                    <a:lnTo>
                      <a:pt x="53435" y="464"/>
                    </a:lnTo>
                    <a:lnTo>
                      <a:pt x="59900" y="0"/>
                    </a:lnTo>
                    <a:lnTo>
                      <a:pt x="66294" y="178"/>
                    </a:lnTo>
                    <a:lnTo>
                      <a:pt x="67056" y="940"/>
                    </a:lnTo>
                    <a:lnTo>
                      <a:pt x="67818" y="94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26" name="Google Shape;3526;p45"/>
            <p:cNvGrpSpPr/>
            <p:nvPr/>
          </p:nvGrpSpPr>
          <p:grpSpPr>
            <a:xfrm>
              <a:off x="3810882" y="2556154"/>
              <a:ext cx="325418" cy="413487"/>
              <a:chOff x="3810882" y="2556154"/>
              <a:chExt cx="325418" cy="413487"/>
            </a:xfrm>
          </p:grpSpPr>
          <p:pic>
            <p:nvPicPr>
              <p:cNvPr id="3527" name="Google Shape;3527;p4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810882" y="2760560"/>
                <a:ext cx="128060" cy="1900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28" name="Google Shape;3528;p45"/>
              <p:cNvSpPr/>
              <p:nvPr/>
            </p:nvSpPr>
            <p:spPr>
              <a:xfrm>
                <a:off x="3992117" y="2642616"/>
                <a:ext cx="59689" cy="327025"/>
              </a:xfrm>
              <a:custGeom>
                <a:rect b="b" l="l" r="r" t="t"/>
                <a:pathLst>
                  <a:path extrusionOk="0" h="327025" w="59689">
                    <a:moveTo>
                      <a:pt x="0" y="0"/>
                    </a:moveTo>
                    <a:lnTo>
                      <a:pt x="5524" y="13346"/>
                    </a:lnTo>
                    <a:lnTo>
                      <a:pt x="11620" y="26193"/>
                    </a:lnTo>
                    <a:lnTo>
                      <a:pt x="18002" y="38897"/>
                    </a:lnTo>
                    <a:lnTo>
                      <a:pt x="24384" y="51816"/>
                    </a:lnTo>
                    <a:lnTo>
                      <a:pt x="42767" y="97535"/>
                    </a:lnTo>
                    <a:lnTo>
                      <a:pt x="54864" y="145542"/>
                    </a:lnTo>
                    <a:lnTo>
                      <a:pt x="59340" y="188976"/>
                    </a:lnTo>
                    <a:lnTo>
                      <a:pt x="58828" y="210693"/>
                    </a:lnTo>
                    <a:lnTo>
                      <a:pt x="51720" y="253734"/>
                    </a:lnTo>
                    <a:lnTo>
                      <a:pt x="35814" y="295525"/>
                    </a:lnTo>
                    <a:lnTo>
                      <a:pt x="22098" y="318516"/>
                    </a:lnTo>
                    <a:lnTo>
                      <a:pt x="19050" y="323088"/>
                    </a:lnTo>
                    <a:lnTo>
                      <a:pt x="16002" y="32689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29" name="Google Shape;3529;p4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039958" y="2556154"/>
                <a:ext cx="96342" cy="10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30" name="Google Shape;3530;p45"/>
            <p:cNvSpPr/>
            <p:nvPr/>
          </p:nvSpPr>
          <p:spPr>
            <a:xfrm>
              <a:off x="4214621" y="2494026"/>
              <a:ext cx="146685" cy="601344"/>
            </a:xfrm>
            <a:custGeom>
              <a:rect b="b" l="l" r="r" t="t"/>
              <a:pathLst>
                <a:path extrusionOk="0" h="601344" w="146685">
                  <a:moveTo>
                    <a:pt x="0" y="28956"/>
                  </a:moveTo>
                  <a:lnTo>
                    <a:pt x="36575" y="6858"/>
                  </a:lnTo>
                  <a:lnTo>
                    <a:pt x="83820" y="0"/>
                  </a:lnTo>
                  <a:lnTo>
                    <a:pt x="93904" y="845"/>
                  </a:lnTo>
                  <a:lnTo>
                    <a:pt x="115943" y="39516"/>
                  </a:lnTo>
                  <a:lnTo>
                    <a:pt x="117157" y="60293"/>
                  </a:lnTo>
                  <a:lnTo>
                    <a:pt x="116943" y="81212"/>
                  </a:lnTo>
                  <a:lnTo>
                    <a:pt x="116586" y="101346"/>
                  </a:lnTo>
                  <a:lnTo>
                    <a:pt x="116812" y="140898"/>
                  </a:lnTo>
                  <a:lnTo>
                    <a:pt x="116681" y="180594"/>
                  </a:lnTo>
                  <a:lnTo>
                    <a:pt x="116693" y="220289"/>
                  </a:lnTo>
                  <a:lnTo>
                    <a:pt x="117348" y="259842"/>
                  </a:lnTo>
                  <a:lnTo>
                    <a:pt x="120300" y="315944"/>
                  </a:lnTo>
                  <a:lnTo>
                    <a:pt x="124968" y="372618"/>
                  </a:lnTo>
                  <a:lnTo>
                    <a:pt x="129730" y="418719"/>
                  </a:lnTo>
                  <a:lnTo>
                    <a:pt x="135636" y="464820"/>
                  </a:lnTo>
                  <a:lnTo>
                    <a:pt x="138017" y="480250"/>
                  </a:lnTo>
                  <a:lnTo>
                    <a:pt x="140398" y="495681"/>
                  </a:lnTo>
                  <a:lnTo>
                    <a:pt x="142494" y="511111"/>
                  </a:lnTo>
                  <a:lnTo>
                    <a:pt x="144018" y="526542"/>
                  </a:lnTo>
                  <a:lnTo>
                    <a:pt x="145411" y="535852"/>
                  </a:lnTo>
                  <a:lnTo>
                    <a:pt x="146589" y="547306"/>
                  </a:lnTo>
                  <a:lnTo>
                    <a:pt x="146482" y="558474"/>
                  </a:lnTo>
                  <a:lnTo>
                    <a:pt x="144018" y="566928"/>
                  </a:lnTo>
                  <a:lnTo>
                    <a:pt x="142494" y="569976"/>
                  </a:lnTo>
                  <a:lnTo>
                    <a:pt x="141732" y="569214"/>
                  </a:lnTo>
                  <a:lnTo>
                    <a:pt x="138684" y="569214"/>
                  </a:lnTo>
                  <a:lnTo>
                    <a:pt x="130563" y="569999"/>
                  </a:lnTo>
                  <a:lnTo>
                    <a:pt x="122301" y="570357"/>
                  </a:lnTo>
                  <a:lnTo>
                    <a:pt x="114038" y="570714"/>
                  </a:lnTo>
                  <a:lnTo>
                    <a:pt x="62519" y="582215"/>
                  </a:lnTo>
                  <a:lnTo>
                    <a:pt x="36683" y="591681"/>
                  </a:lnTo>
                  <a:lnTo>
                    <a:pt x="25431" y="595217"/>
                  </a:lnTo>
                  <a:lnTo>
                    <a:pt x="14037" y="598324"/>
                  </a:lnTo>
                  <a:lnTo>
                    <a:pt x="2286" y="601218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45"/>
            <p:cNvSpPr/>
            <p:nvPr/>
          </p:nvSpPr>
          <p:spPr>
            <a:xfrm>
              <a:off x="4967478" y="2777489"/>
              <a:ext cx="63500" cy="6350"/>
            </a:xfrm>
            <a:custGeom>
              <a:rect b="b" l="l" r="r" t="t"/>
              <a:pathLst>
                <a:path extrusionOk="0" h="6350" w="63500">
                  <a:moveTo>
                    <a:pt x="0" y="0"/>
                  </a:moveTo>
                  <a:lnTo>
                    <a:pt x="10048" y="1000"/>
                  </a:lnTo>
                  <a:lnTo>
                    <a:pt x="19812" y="1714"/>
                  </a:lnTo>
                  <a:lnTo>
                    <a:pt x="29575" y="2143"/>
                  </a:lnTo>
                  <a:lnTo>
                    <a:pt x="39624" y="2285"/>
                  </a:lnTo>
                  <a:lnTo>
                    <a:pt x="45720" y="2285"/>
                  </a:lnTo>
                  <a:lnTo>
                    <a:pt x="57150" y="0"/>
                  </a:lnTo>
                  <a:lnTo>
                    <a:pt x="63246" y="3047"/>
                  </a:lnTo>
                  <a:lnTo>
                    <a:pt x="63246" y="3809"/>
                  </a:lnTo>
                  <a:lnTo>
                    <a:pt x="63246" y="4571"/>
                  </a:lnTo>
                  <a:lnTo>
                    <a:pt x="63246" y="6095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45"/>
            <p:cNvSpPr/>
            <p:nvPr/>
          </p:nvSpPr>
          <p:spPr>
            <a:xfrm>
              <a:off x="4974335" y="2853689"/>
              <a:ext cx="68579" cy="8255"/>
            </a:xfrm>
            <a:custGeom>
              <a:rect b="b" l="l" r="r" t="t"/>
              <a:pathLst>
                <a:path extrusionOk="0" h="8255" w="68579">
                  <a:moveTo>
                    <a:pt x="0" y="6096"/>
                  </a:moveTo>
                  <a:lnTo>
                    <a:pt x="12656" y="7155"/>
                  </a:lnTo>
                  <a:lnTo>
                    <a:pt x="24669" y="7715"/>
                  </a:lnTo>
                  <a:lnTo>
                    <a:pt x="36540" y="7274"/>
                  </a:lnTo>
                  <a:lnTo>
                    <a:pt x="48768" y="5334"/>
                  </a:lnTo>
                  <a:lnTo>
                    <a:pt x="55626" y="3810"/>
                  </a:lnTo>
                  <a:lnTo>
                    <a:pt x="62484" y="2286"/>
                  </a:lnTo>
                  <a:lnTo>
                    <a:pt x="68580" y="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33" name="Google Shape;3533;p45"/>
            <p:cNvGrpSpPr/>
            <p:nvPr/>
          </p:nvGrpSpPr>
          <p:grpSpPr>
            <a:xfrm>
              <a:off x="5531954" y="2682074"/>
              <a:ext cx="161112" cy="283032"/>
              <a:chOff x="5531954" y="2682074"/>
              <a:chExt cx="161112" cy="283032"/>
            </a:xfrm>
          </p:grpSpPr>
          <p:sp>
            <p:nvSpPr>
              <p:cNvPr id="3534" name="Google Shape;3534;p45"/>
              <p:cNvSpPr/>
              <p:nvPr/>
            </p:nvSpPr>
            <p:spPr>
              <a:xfrm>
                <a:off x="5551170" y="2702813"/>
                <a:ext cx="125095" cy="256539"/>
              </a:xfrm>
              <a:custGeom>
                <a:rect b="b" l="l" r="r" t="t"/>
                <a:pathLst>
                  <a:path extrusionOk="0" h="256539" w="125095">
                    <a:moveTo>
                      <a:pt x="762" y="0"/>
                    </a:moveTo>
                    <a:lnTo>
                      <a:pt x="23" y="18609"/>
                    </a:lnTo>
                    <a:lnTo>
                      <a:pt x="0" y="36861"/>
                    </a:lnTo>
                    <a:lnTo>
                      <a:pt x="547" y="54971"/>
                    </a:lnTo>
                    <a:lnTo>
                      <a:pt x="1524" y="73152"/>
                    </a:lnTo>
                    <a:lnTo>
                      <a:pt x="3107" y="96452"/>
                    </a:lnTo>
                    <a:lnTo>
                      <a:pt x="4476" y="119538"/>
                    </a:lnTo>
                    <a:lnTo>
                      <a:pt x="5703" y="142482"/>
                    </a:lnTo>
                    <a:lnTo>
                      <a:pt x="6858" y="165354"/>
                    </a:lnTo>
                    <a:lnTo>
                      <a:pt x="7453" y="182379"/>
                    </a:lnTo>
                    <a:lnTo>
                      <a:pt x="8191" y="199262"/>
                    </a:lnTo>
                    <a:lnTo>
                      <a:pt x="9215" y="216146"/>
                    </a:lnTo>
                    <a:lnTo>
                      <a:pt x="10668" y="233172"/>
                    </a:lnTo>
                    <a:lnTo>
                      <a:pt x="10668" y="237744"/>
                    </a:lnTo>
                    <a:lnTo>
                      <a:pt x="9906" y="249936"/>
                    </a:lnTo>
                    <a:lnTo>
                      <a:pt x="13716" y="253746"/>
                    </a:lnTo>
                    <a:lnTo>
                      <a:pt x="16764" y="256032"/>
                    </a:lnTo>
                    <a:lnTo>
                      <a:pt x="25146" y="254508"/>
                    </a:lnTo>
                    <a:lnTo>
                      <a:pt x="28194" y="253746"/>
                    </a:lnTo>
                    <a:lnTo>
                      <a:pt x="37218" y="250959"/>
                    </a:lnTo>
                    <a:lnTo>
                      <a:pt x="46101" y="247459"/>
                    </a:lnTo>
                    <a:lnTo>
                      <a:pt x="54983" y="243673"/>
                    </a:lnTo>
                    <a:lnTo>
                      <a:pt x="64008" y="240029"/>
                    </a:lnTo>
                    <a:lnTo>
                      <a:pt x="105918" y="228600"/>
                    </a:lnTo>
                    <a:lnTo>
                      <a:pt x="112014" y="227838"/>
                    </a:lnTo>
                    <a:lnTo>
                      <a:pt x="120396" y="227838"/>
                    </a:lnTo>
                    <a:lnTo>
                      <a:pt x="124968" y="228599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35" name="Google Shape;3535;p4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531954" y="2682074"/>
                <a:ext cx="161112" cy="2830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36" name="Google Shape;3536;p45"/>
            <p:cNvGrpSpPr/>
            <p:nvPr/>
          </p:nvGrpSpPr>
          <p:grpSpPr>
            <a:xfrm>
              <a:off x="5765958" y="2536697"/>
              <a:ext cx="418122" cy="513080"/>
              <a:chOff x="5765958" y="2536697"/>
              <a:chExt cx="418122" cy="513080"/>
            </a:xfrm>
          </p:grpSpPr>
          <p:sp>
            <p:nvSpPr>
              <p:cNvPr id="3537" name="Google Shape;3537;p45"/>
              <p:cNvSpPr/>
              <p:nvPr/>
            </p:nvSpPr>
            <p:spPr>
              <a:xfrm>
                <a:off x="5765958" y="2536697"/>
                <a:ext cx="112395" cy="513080"/>
              </a:xfrm>
              <a:custGeom>
                <a:rect b="b" l="l" r="r" t="t"/>
                <a:pathLst>
                  <a:path extrusionOk="0" h="513080" w="112395">
                    <a:moveTo>
                      <a:pt x="63341" y="12191"/>
                    </a:moveTo>
                    <a:lnTo>
                      <a:pt x="55673" y="8381"/>
                    </a:lnTo>
                    <a:lnTo>
                      <a:pt x="48291" y="5143"/>
                    </a:lnTo>
                    <a:lnTo>
                      <a:pt x="40624" y="2762"/>
                    </a:lnTo>
                    <a:lnTo>
                      <a:pt x="32099" y="1523"/>
                    </a:lnTo>
                    <a:lnTo>
                      <a:pt x="24479" y="1523"/>
                    </a:lnTo>
                    <a:lnTo>
                      <a:pt x="14573" y="0"/>
                    </a:lnTo>
                    <a:lnTo>
                      <a:pt x="9239" y="8381"/>
                    </a:lnTo>
                    <a:lnTo>
                      <a:pt x="1940" y="27372"/>
                    </a:lnTo>
                    <a:lnTo>
                      <a:pt x="0" y="49434"/>
                    </a:lnTo>
                    <a:lnTo>
                      <a:pt x="773" y="71925"/>
                    </a:lnTo>
                    <a:lnTo>
                      <a:pt x="1619" y="92201"/>
                    </a:lnTo>
                    <a:lnTo>
                      <a:pt x="2547" y="132659"/>
                    </a:lnTo>
                    <a:lnTo>
                      <a:pt x="5048" y="172973"/>
                    </a:lnTo>
                    <a:lnTo>
                      <a:pt x="8691" y="213288"/>
                    </a:lnTo>
                    <a:lnTo>
                      <a:pt x="13049" y="253745"/>
                    </a:lnTo>
                    <a:lnTo>
                      <a:pt x="16013" y="283463"/>
                    </a:lnTo>
                    <a:lnTo>
                      <a:pt x="19050" y="313181"/>
                    </a:lnTo>
                    <a:lnTo>
                      <a:pt x="21943" y="342899"/>
                    </a:lnTo>
                    <a:lnTo>
                      <a:pt x="24479" y="372617"/>
                    </a:lnTo>
                    <a:lnTo>
                      <a:pt x="26300" y="395347"/>
                    </a:lnTo>
                    <a:lnTo>
                      <a:pt x="28194" y="417861"/>
                    </a:lnTo>
                    <a:lnTo>
                      <a:pt x="29944" y="440233"/>
                    </a:lnTo>
                    <a:lnTo>
                      <a:pt x="31337" y="462533"/>
                    </a:lnTo>
                    <a:lnTo>
                      <a:pt x="32146" y="472940"/>
                    </a:lnTo>
                    <a:lnTo>
                      <a:pt x="32670" y="483488"/>
                    </a:lnTo>
                    <a:lnTo>
                      <a:pt x="33480" y="494037"/>
                    </a:lnTo>
                    <a:lnTo>
                      <a:pt x="35147" y="504443"/>
                    </a:lnTo>
                    <a:lnTo>
                      <a:pt x="35909" y="506729"/>
                    </a:lnTo>
                    <a:lnTo>
                      <a:pt x="35909" y="508253"/>
                    </a:lnTo>
                    <a:lnTo>
                      <a:pt x="38195" y="509777"/>
                    </a:lnTo>
                    <a:lnTo>
                      <a:pt x="54244" y="512992"/>
                    </a:lnTo>
                    <a:lnTo>
                      <a:pt x="74580" y="512635"/>
                    </a:lnTo>
                    <a:lnTo>
                      <a:pt x="95202" y="510849"/>
                    </a:lnTo>
                    <a:lnTo>
                      <a:pt x="112109" y="509777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8" name="Google Shape;3538;p45"/>
              <p:cNvSpPr/>
              <p:nvPr/>
            </p:nvSpPr>
            <p:spPr>
              <a:xfrm>
                <a:off x="5939027" y="2646425"/>
                <a:ext cx="179070" cy="365125"/>
              </a:xfrm>
              <a:custGeom>
                <a:rect b="b" l="l" r="r" t="t"/>
                <a:pathLst>
                  <a:path extrusionOk="0" h="365125" w="179070">
                    <a:moveTo>
                      <a:pt x="5334" y="0"/>
                    </a:moveTo>
                    <a:lnTo>
                      <a:pt x="2893" y="22752"/>
                    </a:lnTo>
                    <a:lnTo>
                      <a:pt x="1238" y="45434"/>
                    </a:lnTo>
                    <a:lnTo>
                      <a:pt x="297" y="68258"/>
                    </a:lnTo>
                    <a:lnTo>
                      <a:pt x="0" y="91440"/>
                    </a:lnTo>
                    <a:lnTo>
                      <a:pt x="678" y="125468"/>
                    </a:lnTo>
                    <a:lnTo>
                      <a:pt x="8036" y="192381"/>
                    </a:lnTo>
                    <a:lnTo>
                      <a:pt x="25741" y="252626"/>
                    </a:lnTo>
                    <a:lnTo>
                      <a:pt x="52649" y="303347"/>
                    </a:lnTo>
                    <a:lnTo>
                      <a:pt x="87689" y="342816"/>
                    </a:lnTo>
                    <a:lnTo>
                      <a:pt x="129147" y="362461"/>
                    </a:lnTo>
                    <a:lnTo>
                      <a:pt x="153162" y="364997"/>
                    </a:lnTo>
                    <a:lnTo>
                      <a:pt x="159889" y="364426"/>
                    </a:lnTo>
                    <a:lnTo>
                      <a:pt x="166401" y="363855"/>
                    </a:lnTo>
                    <a:lnTo>
                      <a:pt x="172771" y="363283"/>
                    </a:lnTo>
                    <a:lnTo>
                      <a:pt x="179070" y="362711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39" name="Google Shape;3539;p4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067950" y="2704530"/>
                <a:ext cx="116130" cy="1984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40" name="Google Shape;3540;p4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082118" y="2573108"/>
                <a:ext cx="82626" cy="1062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41" name="Google Shape;3541;p45"/>
            <p:cNvSpPr/>
            <p:nvPr/>
          </p:nvSpPr>
          <p:spPr>
            <a:xfrm>
              <a:off x="6290309" y="2777489"/>
              <a:ext cx="79375" cy="16510"/>
            </a:xfrm>
            <a:custGeom>
              <a:rect b="b" l="l" r="r" t="t"/>
              <a:pathLst>
                <a:path extrusionOk="0" h="16510" w="79375">
                  <a:moveTo>
                    <a:pt x="0" y="16001"/>
                  </a:moveTo>
                  <a:lnTo>
                    <a:pt x="13727" y="12346"/>
                  </a:lnTo>
                  <a:lnTo>
                    <a:pt x="27527" y="8477"/>
                  </a:lnTo>
                  <a:lnTo>
                    <a:pt x="41469" y="4750"/>
                  </a:lnTo>
                  <a:lnTo>
                    <a:pt x="55626" y="1523"/>
                  </a:lnTo>
                  <a:lnTo>
                    <a:pt x="63246" y="0"/>
                  </a:lnTo>
                  <a:lnTo>
                    <a:pt x="70866" y="0"/>
                  </a:lnTo>
                  <a:lnTo>
                    <a:pt x="79248" y="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42" name="Google Shape;3542;p45"/>
            <p:cNvGrpSpPr/>
            <p:nvPr/>
          </p:nvGrpSpPr>
          <p:grpSpPr>
            <a:xfrm>
              <a:off x="6575894" y="2595968"/>
              <a:ext cx="388531" cy="295440"/>
              <a:chOff x="6575894" y="2595968"/>
              <a:chExt cx="388531" cy="295440"/>
            </a:xfrm>
          </p:grpSpPr>
          <p:pic>
            <p:nvPicPr>
              <p:cNvPr id="3543" name="Google Shape;3543;p4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575894" y="2676740"/>
                <a:ext cx="113106" cy="1938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44" name="Google Shape;3544;p45"/>
              <p:cNvSpPr/>
              <p:nvPr/>
            </p:nvSpPr>
            <p:spPr>
              <a:xfrm>
                <a:off x="6737532" y="2653283"/>
                <a:ext cx="69850" cy="238125"/>
              </a:xfrm>
              <a:custGeom>
                <a:rect b="b" l="l" r="r" t="t"/>
                <a:pathLst>
                  <a:path extrusionOk="0" h="238125" w="69850">
                    <a:moveTo>
                      <a:pt x="55697" y="12953"/>
                    </a:moveTo>
                    <a:lnTo>
                      <a:pt x="47374" y="10667"/>
                    </a:lnTo>
                    <a:lnTo>
                      <a:pt x="39409" y="8381"/>
                    </a:lnTo>
                    <a:lnTo>
                      <a:pt x="31587" y="6095"/>
                    </a:lnTo>
                    <a:lnTo>
                      <a:pt x="23693" y="3809"/>
                    </a:lnTo>
                    <a:lnTo>
                      <a:pt x="16835" y="1523"/>
                    </a:lnTo>
                    <a:lnTo>
                      <a:pt x="11501" y="761"/>
                    </a:lnTo>
                    <a:lnTo>
                      <a:pt x="4643" y="0"/>
                    </a:lnTo>
                    <a:lnTo>
                      <a:pt x="3881" y="0"/>
                    </a:lnTo>
                    <a:lnTo>
                      <a:pt x="3119" y="0"/>
                    </a:lnTo>
                    <a:lnTo>
                      <a:pt x="2357" y="0"/>
                    </a:lnTo>
                    <a:lnTo>
                      <a:pt x="714" y="7893"/>
                    </a:lnTo>
                    <a:lnTo>
                      <a:pt x="71" y="15716"/>
                    </a:lnTo>
                    <a:lnTo>
                      <a:pt x="0" y="23681"/>
                    </a:lnTo>
                    <a:lnTo>
                      <a:pt x="71" y="32003"/>
                    </a:lnTo>
                    <a:lnTo>
                      <a:pt x="1250" y="67317"/>
                    </a:lnTo>
                    <a:lnTo>
                      <a:pt x="4357" y="102488"/>
                    </a:lnTo>
                    <a:lnTo>
                      <a:pt x="8751" y="137660"/>
                    </a:lnTo>
                    <a:lnTo>
                      <a:pt x="13787" y="172973"/>
                    </a:lnTo>
                    <a:lnTo>
                      <a:pt x="14978" y="185213"/>
                    </a:lnTo>
                    <a:lnTo>
                      <a:pt x="22931" y="227837"/>
                    </a:lnTo>
                    <a:lnTo>
                      <a:pt x="38933" y="237743"/>
                    </a:lnTo>
                    <a:lnTo>
                      <a:pt x="48839" y="236219"/>
                    </a:lnTo>
                    <a:lnTo>
                      <a:pt x="54935" y="233171"/>
                    </a:lnTo>
                    <a:lnTo>
                      <a:pt x="62555" y="227837"/>
                    </a:lnTo>
                    <a:lnTo>
                      <a:pt x="64841" y="225551"/>
                    </a:lnTo>
                    <a:lnTo>
                      <a:pt x="69413" y="220979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45" name="Google Shape;3545;p4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790885" y="2595968"/>
                <a:ext cx="101199" cy="2351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46" name="Google Shape;3546;p45"/>
              <p:cNvSpPr/>
              <p:nvPr/>
            </p:nvSpPr>
            <p:spPr>
              <a:xfrm>
                <a:off x="6906005" y="2596895"/>
                <a:ext cx="58420" cy="249555"/>
              </a:xfrm>
              <a:custGeom>
                <a:rect b="b" l="l" r="r" t="t"/>
                <a:pathLst>
                  <a:path extrusionOk="0" h="249555" w="58420">
                    <a:moveTo>
                      <a:pt x="2285" y="6858"/>
                    </a:moveTo>
                    <a:lnTo>
                      <a:pt x="44957" y="0"/>
                    </a:lnTo>
                    <a:lnTo>
                      <a:pt x="51053" y="762"/>
                    </a:lnTo>
                    <a:lnTo>
                      <a:pt x="54101" y="10668"/>
                    </a:lnTo>
                    <a:lnTo>
                      <a:pt x="57459" y="25943"/>
                    </a:lnTo>
                    <a:lnTo>
                      <a:pt x="58102" y="43148"/>
                    </a:lnTo>
                    <a:lnTo>
                      <a:pt x="57316" y="60495"/>
                    </a:lnTo>
                    <a:lnTo>
                      <a:pt x="56387" y="76200"/>
                    </a:lnTo>
                    <a:lnTo>
                      <a:pt x="55590" y="93916"/>
                    </a:lnTo>
                    <a:lnTo>
                      <a:pt x="54578" y="111633"/>
                    </a:lnTo>
                    <a:lnTo>
                      <a:pt x="53709" y="129349"/>
                    </a:lnTo>
                    <a:lnTo>
                      <a:pt x="53339" y="147066"/>
                    </a:lnTo>
                    <a:lnTo>
                      <a:pt x="54078" y="165461"/>
                    </a:lnTo>
                    <a:lnTo>
                      <a:pt x="55816" y="187356"/>
                    </a:lnTo>
                    <a:lnTo>
                      <a:pt x="56126" y="209109"/>
                    </a:lnTo>
                    <a:lnTo>
                      <a:pt x="33932" y="242506"/>
                    </a:lnTo>
                    <a:lnTo>
                      <a:pt x="7060" y="249435"/>
                    </a:lnTo>
                    <a:lnTo>
                      <a:pt x="0" y="248412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47" name="Google Shape;3547;p45"/>
            <p:cNvGrpSpPr/>
            <p:nvPr/>
          </p:nvGrpSpPr>
          <p:grpSpPr>
            <a:xfrm>
              <a:off x="7032333" y="2403347"/>
              <a:ext cx="237527" cy="509269"/>
              <a:chOff x="7032333" y="2403347"/>
              <a:chExt cx="237527" cy="509269"/>
            </a:xfrm>
          </p:grpSpPr>
          <p:sp>
            <p:nvSpPr>
              <p:cNvPr id="3548" name="Google Shape;3548;p45"/>
              <p:cNvSpPr/>
              <p:nvPr/>
            </p:nvSpPr>
            <p:spPr>
              <a:xfrm>
                <a:off x="7032498" y="2526029"/>
                <a:ext cx="75565" cy="360044"/>
              </a:xfrm>
              <a:custGeom>
                <a:rect b="b" l="l" r="r" t="t"/>
                <a:pathLst>
                  <a:path extrusionOk="0" h="360044" w="75565">
                    <a:moveTo>
                      <a:pt x="0" y="0"/>
                    </a:moveTo>
                    <a:lnTo>
                      <a:pt x="35897" y="41040"/>
                    </a:lnTo>
                    <a:lnTo>
                      <a:pt x="58935" y="92249"/>
                    </a:lnTo>
                    <a:lnTo>
                      <a:pt x="74318" y="161972"/>
                    </a:lnTo>
                    <a:lnTo>
                      <a:pt x="75438" y="198119"/>
                    </a:lnTo>
                    <a:lnTo>
                      <a:pt x="72806" y="224254"/>
                    </a:lnTo>
                    <a:lnTo>
                      <a:pt x="60114" y="275379"/>
                    </a:lnTo>
                    <a:lnTo>
                      <a:pt x="45553" y="314848"/>
                    </a:lnTo>
                    <a:lnTo>
                      <a:pt x="21336" y="358140"/>
                    </a:lnTo>
                    <a:lnTo>
                      <a:pt x="18288" y="359664"/>
                    </a:lnTo>
                    <a:lnTo>
                      <a:pt x="16764" y="359664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49" name="Google Shape;3549;p45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032333" y="2453474"/>
                <a:ext cx="100914" cy="9862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50" name="Google Shape;3550;p45"/>
              <p:cNvSpPr/>
              <p:nvPr/>
            </p:nvSpPr>
            <p:spPr>
              <a:xfrm>
                <a:off x="7142226" y="2403347"/>
                <a:ext cx="127634" cy="509269"/>
              </a:xfrm>
              <a:custGeom>
                <a:rect b="b" l="l" r="r" t="t"/>
                <a:pathLst>
                  <a:path extrusionOk="0" h="509269" w="127634">
                    <a:moveTo>
                      <a:pt x="14477" y="19812"/>
                    </a:moveTo>
                    <a:lnTo>
                      <a:pt x="54661" y="5238"/>
                    </a:lnTo>
                    <a:lnTo>
                      <a:pt x="87915" y="0"/>
                    </a:lnTo>
                    <a:lnTo>
                      <a:pt x="97833" y="1000"/>
                    </a:lnTo>
                    <a:lnTo>
                      <a:pt x="119753" y="35968"/>
                    </a:lnTo>
                    <a:lnTo>
                      <a:pt x="121003" y="70675"/>
                    </a:lnTo>
                    <a:lnTo>
                      <a:pt x="120681" y="94107"/>
                    </a:lnTo>
                    <a:lnTo>
                      <a:pt x="119645" y="117538"/>
                    </a:lnTo>
                    <a:lnTo>
                      <a:pt x="118109" y="140970"/>
                    </a:lnTo>
                    <a:lnTo>
                      <a:pt x="116216" y="168854"/>
                    </a:lnTo>
                    <a:lnTo>
                      <a:pt x="114966" y="196595"/>
                    </a:lnTo>
                    <a:lnTo>
                      <a:pt x="114145" y="224337"/>
                    </a:lnTo>
                    <a:lnTo>
                      <a:pt x="113537" y="252222"/>
                    </a:lnTo>
                    <a:lnTo>
                      <a:pt x="112906" y="283654"/>
                    </a:lnTo>
                    <a:lnTo>
                      <a:pt x="112490" y="315087"/>
                    </a:lnTo>
                    <a:lnTo>
                      <a:pt x="112787" y="346519"/>
                    </a:lnTo>
                    <a:lnTo>
                      <a:pt x="114299" y="377952"/>
                    </a:lnTo>
                    <a:lnTo>
                      <a:pt x="116383" y="399109"/>
                    </a:lnTo>
                    <a:lnTo>
                      <a:pt x="118967" y="420338"/>
                    </a:lnTo>
                    <a:lnTo>
                      <a:pt x="121693" y="441709"/>
                    </a:lnTo>
                    <a:lnTo>
                      <a:pt x="124205" y="463296"/>
                    </a:lnTo>
                    <a:lnTo>
                      <a:pt x="124967" y="469392"/>
                    </a:lnTo>
                    <a:lnTo>
                      <a:pt x="127253" y="476250"/>
                    </a:lnTo>
                    <a:lnTo>
                      <a:pt x="126491" y="483108"/>
                    </a:lnTo>
                    <a:lnTo>
                      <a:pt x="125729" y="488442"/>
                    </a:lnTo>
                    <a:lnTo>
                      <a:pt x="118871" y="489204"/>
                    </a:lnTo>
                    <a:lnTo>
                      <a:pt x="114299" y="491490"/>
                    </a:lnTo>
                    <a:lnTo>
                      <a:pt x="74973" y="501884"/>
                    </a:lnTo>
                    <a:lnTo>
                      <a:pt x="34289" y="508349"/>
                    </a:lnTo>
                    <a:lnTo>
                      <a:pt x="20145" y="509266"/>
                    </a:lnTo>
                    <a:lnTo>
                      <a:pt x="6857" y="508254"/>
                    </a:lnTo>
                    <a:lnTo>
                      <a:pt x="4571" y="507492"/>
                    </a:lnTo>
                    <a:lnTo>
                      <a:pt x="2285" y="506730"/>
                    </a:lnTo>
                    <a:lnTo>
                      <a:pt x="0" y="505968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551" name="Google Shape;3551;p4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452956" y="2628734"/>
              <a:ext cx="102438" cy="12910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52" name="Google Shape;3552;p45"/>
            <p:cNvGrpSpPr/>
            <p:nvPr/>
          </p:nvGrpSpPr>
          <p:grpSpPr>
            <a:xfrm>
              <a:off x="5623559" y="3018282"/>
              <a:ext cx="1539875" cy="379856"/>
              <a:chOff x="5623559" y="3018282"/>
              <a:chExt cx="1539875" cy="379856"/>
            </a:xfrm>
          </p:grpSpPr>
          <p:sp>
            <p:nvSpPr>
              <p:cNvPr id="3553" name="Google Shape;3553;p45"/>
              <p:cNvSpPr/>
              <p:nvPr/>
            </p:nvSpPr>
            <p:spPr>
              <a:xfrm>
                <a:off x="5623559" y="3167634"/>
                <a:ext cx="1539875" cy="230504"/>
              </a:xfrm>
              <a:custGeom>
                <a:rect b="b" l="l" r="r" t="t"/>
                <a:pathLst>
                  <a:path extrusionOk="0" h="230504" w="1539875">
                    <a:moveTo>
                      <a:pt x="0" y="115062"/>
                    </a:moveTo>
                    <a:lnTo>
                      <a:pt x="12894" y="123193"/>
                    </a:lnTo>
                    <a:lnTo>
                      <a:pt x="25431" y="131540"/>
                    </a:lnTo>
                    <a:lnTo>
                      <a:pt x="37826" y="140029"/>
                    </a:lnTo>
                    <a:lnTo>
                      <a:pt x="50292" y="148590"/>
                    </a:lnTo>
                    <a:lnTo>
                      <a:pt x="67032" y="158353"/>
                    </a:lnTo>
                    <a:lnTo>
                      <a:pt x="120396" y="176784"/>
                    </a:lnTo>
                    <a:lnTo>
                      <a:pt x="175926" y="181736"/>
                    </a:lnTo>
                    <a:lnTo>
                      <a:pt x="203442" y="179784"/>
                    </a:lnTo>
                    <a:lnTo>
                      <a:pt x="230886" y="175260"/>
                    </a:lnTo>
                    <a:lnTo>
                      <a:pt x="257948" y="168568"/>
                    </a:lnTo>
                    <a:lnTo>
                      <a:pt x="284511" y="160591"/>
                    </a:lnTo>
                    <a:lnTo>
                      <a:pt x="310931" y="152328"/>
                    </a:lnTo>
                    <a:lnTo>
                      <a:pt x="337566" y="144779"/>
                    </a:lnTo>
                    <a:lnTo>
                      <a:pt x="399097" y="131159"/>
                    </a:lnTo>
                    <a:lnTo>
                      <a:pt x="461772" y="122681"/>
                    </a:lnTo>
                    <a:lnTo>
                      <a:pt x="536067" y="118871"/>
                    </a:lnTo>
                    <a:lnTo>
                      <a:pt x="573428" y="119467"/>
                    </a:lnTo>
                    <a:lnTo>
                      <a:pt x="632745" y="124801"/>
                    </a:lnTo>
                    <a:lnTo>
                      <a:pt x="677227" y="134564"/>
                    </a:lnTo>
                    <a:lnTo>
                      <a:pt x="713672" y="148137"/>
                    </a:lnTo>
                    <a:lnTo>
                      <a:pt x="755142" y="174497"/>
                    </a:lnTo>
                    <a:lnTo>
                      <a:pt x="782359" y="202465"/>
                    </a:lnTo>
                    <a:lnTo>
                      <a:pt x="790956" y="211835"/>
                    </a:lnTo>
                    <a:lnTo>
                      <a:pt x="821436" y="230123"/>
                    </a:lnTo>
                    <a:lnTo>
                      <a:pt x="825246" y="227075"/>
                    </a:lnTo>
                    <a:lnTo>
                      <a:pt x="830580" y="220979"/>
                    </a:lnTo>
                    <a:lnTo>
                      <a:pt x="837759" y="211264"/>
                    </a:lnTo>
                    <a:lnTo>
                      <a:pt x="844581" y="201548"/>
                    </a:lnTo>
                    <a:lnTo>
                      <a:pt x="851261" y="191833"/>
                    </a:lnTo>
                    <a:lnTo>
                      <a:pt x="858012" y="182117"/>
                    </a:lnTo>
                    <a:lnTo>
                      <a:pt x="897445" y="141291"/>
                    </a:lnTo>
                    <a:lnTo>
                      <a:pt x="947070" y="118300"/>
                    </a:lnTo>
                    <a:lnTo>
                      <a:pt x="1017329" y="107501"/>
                    </a:lnTo>
                    <a:lnTo>
                      <a:pt x="1088409" y="105144"/>
                    </a:lnTo>
                    <a:lnTo>
                      <a:pt x="1123950" y="104393"/>
                    </a:lnTo>
                    <a:lnTo>
                      <a:pt x="1147262" y="103822"/>
                    </a:lnTo>
                    <a:lnTo>
                      <a:pt x="1170432" y="103250"/>
                    </a:lnTo>
                    <a:lnTo>
                      <a:pt x="1193601" y="102679"/>
                    </a:lnTo>
                    <a:lnTo>
                      <a:pt x="1216914" y="102107"/>
                    </a:lnTo>
                    <a:lnTo>
                      <a:pt x="1237940" y="102274"/>
                    </a:lnTo>
                    <a:lnTo>
                      <a:pt x="1258823" y="102869"/>
                    </a:lnTo>
                    <a:lnTo>
                      <a:pt x="1279707" y="104036"/>
                    </a:lnTo>
                    <a:lnTo>
                      <a:pt x="1300734" y="105917"/>
                    </a:lnTo>
                    <a:lnTo>
                      <a:pt x="1318009" y="108299"/>
                    </a:lnTo>
                    <a:lnTo>
                      <a:pt x="1335500" y="110680"/>
                    </a:lnTo>
                    <a:lnTo>
                      <a:pt x="1353133" y="112775"/>
                    </a:lnTo>
                    <a:lnTo>
                      <a:pt x="1370838" y="114299"/>
                    </a:lnTo>
                    <a:lnTo>
                      <a:pt x="1388542" y="114550"/>
                    </a:lnTo>
                    <a:lnTo>
                      <a:pt x="1406175" y="114014"/>
                    </a:lnTo>
                    <a:lnTo>
                      <a:pt x="1457920" y="105477"/>
                    </a:lnTo>
                    <a:lnTo>
                      <a:pt x="1505712" y="84581"/>
                    </a:lnTo>
                    <a:lnTo>
                      <a:pt x="1535430" y="51815"/>
                    </a:lnTo>
                    <a:lnTo>
                      <a:pt x="1539621" y="25907"/>
                    </a:lnTo>
                    <a:lnTo>
                      <a:pt x="1538859" y="12811"/>
                    </a:lnTo>
                    <a:lnTo>
                      <a:pt x="1536954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4" name="Google Shape;3554;p45"/>
              <p:cNvSpPr/>
              <p:nvPr/>
            </p:nvSpPr>
            <p:spPr>
              <a:xfrm>
                <a:off x="6142481" y="3018282"/>
                <a:ext cx="762000" cy="106680"/>
              </a:xfrm>
              <a:custGeom>
                <a:rect b="b" l="l" r="r" t="t"/>
                <a:pathLst>
                  <a:path extrusionOk="0" h="106680" w="762000">
                    <a:moveTo>
                      <a:pt x="0" y="41148"/>
                    </a:moveTo>
                    <a:lnTo>
                      <a:pt x="41148" y="70866"/>
                    </a:lnTo>
                    <a:lnTo>
                      <a:pt x="78438" y="79867"/>
                    </a:lnTo>
                    <a:lnTo>
                      <a:pt x="110061" y="80914"/>
                    </a:lnTo>
                    <a:lnTo>
                      <a:pt x="128397" y="80200"/>
                    </a:lnTo>
                    <a:lnTo>
                      <a:pt x="146732" y="78628"/>
                    </a:lnTo>
                    <a:lnTo>
                      <a:pt x="165354" y="76200"/>
                    </a:lnTo>
                    <a:lnTo>
                      <a:pt x="189249" y="72544"/>
                    </a:lnTo>
                    <a:lnTo>
                      <a:pt x="213074" y="68675"/>
                    </a:lnTo>
                    <a:lnTo>
                      <a:pt x="237041" y="64948"/>
                    </a:lnTo>
                    <a:lnTo>
                      <a:pt x="261365" y="61722"/>
                    </a:lnTo>
                    <a:lnTo>
                      <a:pt x="286202" y="59019"/>
                    </a:lnTo>
                    <a:lnTo>
                      <a:pt x="312039" y="57245"/>
                    </a:lnTo>
                    <a:lnTo>
                      <a:pt x="337875" y="57328"/>
                    </a:lnTo>
                    <a:lnTo>
                      <a:pt x="376404" y="63829"/>
                    </a:lnTo>
                    <a:lnTo>
                      <a:pt x="416052" y="80010"/>
                    </a:lnTo>
                    <a:lnTo>
                      <a:pt x="426219" y="84582"/>
                    </a:lnTo>
                    <a:lnTo>
                      <a:pt x="436245" y="89154"/>
                    </a:lnTo>
                    <a:lnTo>
                      <a:pt x="446270" y="93726"/>
                    </a:lnTo>
                    <a:lnTo>
                      <a:pt x="456438" y="98298"/>
                    </a:lnTo>
                    <a:lnTo>
                      <a:pt x="460248" y="99822"/>
                    </a:lnTo>
                    <a:lnTo>
                      <a:pt x="472440" y="106680"/>
                    </a:lnTo>
                    <a:lnTo>
                      <a:pt x="477773" y="105918"/>
                    </a:lnTo>
                    <a:lnTo>
                      <a:pt x="482345" y="105156"/>
                    </a:lnTo>
                    <a:lnTo>
                      <a:pt x="482345" y="102108"/>
                    </a:lnTo>
                    <a:lnTo>
                      <a:pt x="484631" y="98298"/>
                    </a:lnTo>
                    <a:lnTo>
                      <a:pt x="515112" y="64008"/>
                    </a:lnTo>
                    <a:lnTo>
                      <a:pt x="550902" y="39790"/>
                    </a:lnTo>
                    <a:lnTo>
                      <a:pt x="598062" y="29039"/>
                    </a:lnTo>
                    <a:lnTo>
                      <a:pt x="609600" y="28956"/>
                    </a:lnTo>
                    <a:lnTo>
                      <a:pt x="625471" y="29122"/>
                    </a:lnTo>
                    <a:lnTo>
                      <a:pt x="641127" y="30289"/>
                    </a:lnTo>
                    <a:lnTo>
                      <a:pt x="656641" y="31742"/>
                    </a:lnTo>
                    <a:lnTo>
                      <a:pt x="672084" y="32765"/>
                    </a:lnTo>
                    <a:lnTo>
                      <a:pt x="682037" y="33277"/>
                    </a:lnTo>
                    <a:lnTo>
                      <a:pt x="692277" y="33432"/>
                    </a:lnTo>
                    <a:lnTo>
                      <a:pt x="702516" y="32873"/>
                    </a:lnTo>
                    <a:lnTo>
                      <a:pt x="745236" y="18287"/>
                    </a:lnTo>
                    <a:lnTo>
                      <a:pt x="746760" y="17525"/>
                    </a:lnTo>
                    <a:lnTo>
                      <a:pt x="761238" y="10667"/>
                    </a:lnTo>
                    <a:lnTo>
                      <a:pt x="761238" y="7619"/>
                    </a:lnTo>
                    <a:lnTo>
                      <a:pt x="762000" y="2285"/>
                    </a:lnTo>
                    <a:lnTo>
                      <a:pt x="753618" y="2285"/>
                    </a:lnTo>
                    <a:lnTo>
                      <a:pt x="749046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55" name="Google Shape;3555;p45"/>
            <p:cNvGrpSpPr/>
            <p:nvPr/>
          </p:nvGrpSpPr>
          <p:grpSpPr>
            <a:xfrm>
              <a:off x="6276428" y="3615525"/>
              <a:ext cx="339420" cy="174828"/>
              <a:chOff x="6276428" y="3615525"/>
              <a:chExt cx="339420" cy="174828"/>
            </a:xfrm>
          </p:grpSpPr>
          <p:pic>
            <p:nvPicPr>
              <p:cNvPr id="3556" name="Google Shape;3556;p4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6276428" y="3615525"/>
                <a:ext cx="115392" cy="1748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57" name="Google Shape;3557;p45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6431293" y="3624669"/>
                <a:ext cx="184555" cy="1565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58" name="Google Shape;3558;p45"/>
            <p:cNvGrpSpPr/>
            <p:nvPr/>
          </p:nvGrpSpPr>
          <p:grpSpPr>
            <a:xfrm>
              <a:off x="6704278" y="3448812"/>
              <a:ext cx="332918" cy="364363"/>
              <a:chOff x="6704278" y="3448812"/>
              <a:chExt cx="332918" cy="364363"/>
            </a:xfrm>
          </p:grpSpPr>
          <p:sp>
            <p:nvSpPr>
              <p:cNvPr id="3559" name="Google Shape;3559;p45"/>
              <p:cNvSpPr/>
              <p:nvPr/>
            </p:nvSpPr>
            <p:spPr>
              <a:xfrm>
                <a:off x="6704278" y="3554730"/>
                <a:ext cx="78104" cy="258445"/>
              </a:xfrm>
              <a:custGeom>
                <a:rect b="b" l="l" r="r" t="t"/>
                <a:pathLst>
                  <a:path extrusionOk="0" h="258445" w="78104">
                    <a:moveTo>
                      <a:pt x="4369" y="0"/>
                    </a:moveTo>
                    <a:lnTo>
                      <a:pt x="2166" y="16585"/>
                    </a:lnTo>
                    <a:lnTo>
                      <a:pt x="1035" y="33242"/>
                    </a:lnTo>
                    <a:lnTo>
                      <a:pt x="619" y="50041"/>
                    </a:lnTo>
                    <a:lnTo>
                      <a:pt x="559" y="67056"/>
                    </a:lnTo>
                    <a:lnTo>
                      <a:pt x="0" y="99167"/>
                    </a:lnTo>
                    <a:lnTo>
                      <a:pt x="1738" y="163389"/>
                    </a:lnTo>
                    <a:lnTo>
                      <a:pt x="8893" y="209002"/>
                    </a:lnTo>
                    <a:lnTo>
                      <a:pt x="26467" y="249936"/>
                    </a:lnTo>
                    <a:lnTo>
                      <a:pt x="42374" y="257841"/>
                    </a:lnTo>
                    <a:lnTo>
                      <a:pt x="51434" y="257329"/>
                    </a:lnTo>
                    <a:lnTo>
                      <a:pt x="59995" y="253746"/>
                    </a:lnTo>
                    <a:lnTo>
                      <a:pt x="69139" y="246126"/>
                    </a:lnTo>
                    <a:lnTo>
                      <a:pt x="72949" y="243078"/>
                    </a:lnTo>
                    <a:lnTo>
                      <a:pt x="77521" y="23545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60" name="Google Shape;3560;p45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780872" y="3469982"/>
                <a:ext cx="113106" cy="2860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61" name="Google Shape;3561;p45"/>
              <p:cNvSpPr/>
              <p:nvPr/>
            </p:nvSpPr>
            <p:spPr>
              <a:xfrm>
                <a:off x="6931151" y="3448812"/>
                <a:ext cx="106045" cy="342264"/>
              </a:xfrm>
              <a:custGeom>
                <a:rect b="b" l="l" r="r" t="t"/>
                <a:pathLst>
                  <a:path extrusionOk="0" h="342264" w="106045">
                    <a:moveTo>
                      <a:pt x="0" y="0"/>
                    </a:moveTo>
                    <a:lnTo>
                      <a:pt x="33325" y="30432"/>
                    </a:lnTo>
                    <a:lnTo>
                      <a:pt x="63841" y="62853"/>
                    </a:lnTo>
                    <a:lnTo>
                      <a:pt x="92844" y="112835"/>
                    </a:lnTo>
                    <a:lnTo>
                      <a:pt x="104775" y="163151"/>
                    </a:lnTo>
                    <a:lnTo>
                      <a:pt x="105918" y="185832"/>
                    </a:lnTo>
                    <a:lnTo>
                      <a:pt x="104775" y="208371"/>
                    </a:lnTo>
                    <a:lnTo>
                      <a:pt x="96309" y="249983"/>
                    </a:lnTo>
                    <a:lnTo>
                      <a:pt x="81950" y="288845"/>
                    </a:lnTo>
                    <a:lnTo>
                      <a:pt x="73914" y="307848"/>
                    </a:lnTo>
                    <a:lnTo>
                      <a:pt x="70568" y="316956"/>
                    </a:lnTo>
                    <a:lnTo>
                      <a:pt x="66008" y="328136"/>
                    </a:lnTo>
                    <a:lnTo>
                      <a:pt x="59876" y="337744"/>
                    </a:lnTo>
                    <a:lnTo>
                      <a:pt x="51816" y="342138"/>
                    </a:lnTo>
                    <a:lnTo>
                      <a:pt x="45720" y="341376"/>
                    </a:lnTo>
                    <a:lnTo>
                      <a:pt x="43434" y="339852"/>
                    </a:lnTo>
                    <a:lnTo>
                      <a:pt x="41148" y="33528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62" name="Google Shape;3562;p45"/>
            <p:cNvGrpSpPr/>
            <p:nvPr/>
          </p:nvGrpSpPr>
          <p:grpSpPr>
            <a:xfrm>
              <a:off x="8403170" y="2531363"/>
              <a:ext cx="359066" cy="295147"/>
              <a:chOff x="8403170" y="2531363"/>
              <a:chExt cx="359066" cy="295147"/>
            </a:xfrm>
          </p:grpSpPr>
          <p:pic>
            <p:nvPicPr>
              <p:cNvPr id="3563" name="Google Shape;3563;p45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403170" y="2611208"/>
                <a:ext cx="113868" cy="1801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64" name="Google Shape;3564;p45"/>
              <p:cNvSpPr/>
              <p:nvPr/>
            </p:nvSpPr>
            <p:spPr>
              <a:xfrm>
                <a:off x="8571356" y="2576321"/>
                <a:ext cx="51434" cy="250189"/>
              </a:xfrm>
              <a:custGeom>
                <a:rect b="b" l="l" r="r" t="t"/>
                <a:pathLst>
                  <a:path extrusionOk="0" h="250189" w="51434">
                    <a:moveTo>
                      <a:pt x="34671" y="6858"/>
                    </a:moveTo>
                    <a:lnTo>
                      <a:pt x="27705" y="4179"/>
                    </a:lnTo>
                    <a:lnTo>
                      <a:pt x="21240" y="2000"/>
                    </a:lnTo>
                    <a:lnTo>
                      <a:pt x="14632" y="535"/>
                    </a:lnTo>
                    <a:lnTo>
                      <a:pt x="7239" y="0"/>
                    </a:lnTo>
                    <a:lnTo>
                      <a:pt x="5715" y="0"/>
                    </a:lnTo>
                    <a:lnTo>
                      <a:pt x="3429" y="0"/>
                    </a:lnTo>
                    <a:lnTo>
                      <a:pt x="1143" y="0"/>
                    </a:lnTo>
                    <a:lnTo>
                      <a:pt x="285" y="8131"/>
                    </a:lnTo>
                    <a:lnTo>
                      <a:pt x="0" y="16478"/>
                    </a:lnTo>
                    <a:lnTo>
                      <a:pt x="285" y="24967"/>
                    </a:lnTo>
                    <a:lnTo>
                      <a:pt x="1143" y="33528"/>
                    </a:lnTo>
                    <a:lnTo>
                      <a:pt x="2952" y="50220"/>
                    </a:lnTo>
                    <a:lnTo>
                      <a:pt x="4762" y="67056"/>
                    </a:lnTo>
                    <a:lnTo>
                      <a:pt x="8120" y="118169"/>
                    </a:lnTo>
                    <a:lnTo>
                      <a:pt x="8763" y="169926"/>
                    </a:lnTo>
                    <a:lnTo>
                      <a:pt x="8679" y="182618"/>
                    </a:lnTo>
                    <a:lnTo>
                      <a:pt x="8667" y="195453"/>
                    </a:lnTo>
                    <a:lnTo>
                      <a:pt x="13239" y="234029"/>
                    </a:lnTo>
                    <a:lnTo>
                      <a:pt x="26289" y="249936"/>
                    </a:lnTo>
                    <a:lnTo>
                      <a:pt x="33909" y="247650"/>
                    </a:lnTo>
                    <a:lnTo>
                      <a:pt x="39243" y="243078"/>
                    </a:lnTo>
                    <a:lnTo>
                      <a:pt x="45339" y="236220"/>
                    </a:lnTo>
                    <a:lnTo>
                      <a:pt x="47625" y="233172"/>
                    </a:lnTo>
                    <a:lnTo>
                      <a:pt x="51435" y="227838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65" name="Google Shape;3565;p45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8618662" y="2539580"/>
                <a:ext cx="88222" cy="2114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66" name="Google Shape;3566;p45"/>
              <p:cNvSpPr/>
              <p:nvPr/>
            </p:nvSpPr>
            <p:spPr>
              <a:xfrm>
                <a:off x="8701277" y="2531363"/>
                <a:ext cx="60959" cy="239394"/>
              </a:xfrm>
              <a:custGeom>
                <a:rect b="b" l="l" r="r" t="t"/>
                <a:pathLst>
                  <a:path extrusionOk="0" h="239394" w="60959">
                    <a:moveTo>
                      <a:pt x="0" y="11429"/>
                    </a:moveTo>
                    <a:lnTo>
                      <a:pt x="10072" y="7393"/>
                    </a:lnTo>
                    <a:lnTo>
                      <a:pt x="20002" y="3714"/>
                    </a:lnTo>
                    <a:lnTo>
                      <a:pt x="30218" y="1035"/>
                    </a:lnTo>
                    <a:lnTo>
                      <a:pt x="41148" y="0"/>
                    </a:lnTo>
                    <a:lnTo>
                      <a:pt x="47708" y="1262"/>
                    </a:lnTo>
                    <a:lnTo>
                      <a:pt x="58959" y="50291"/>
                    </a:lnTo>
                    <a:lnTo>
                      <a:pt x="58852" y="65984"/>
                    </a:lnTo>
                    <a:lnTo>
                      <a:pt x="58674" y="81533"/>
                    </a:lnTo>
                    <a:lnTo>
                      <a:pt x="58590" y="116621"/>
                    </a:lnTo>
                    <a:lnTo>
                      <a:pt x="58007" y="151923"/>
                    </a:lnTo>
                    <a:lnTo>
                      <a:pt x="58138" y="187082"/>
                    </a:lnTo>
                    <a:lnTo>
                      <a:pt x="60198" y="221741"/>
                    </a:lnTo>
                    <a:lnTo>
                      <a:pt x="60960" y="228599"/>
                    </a:lnTo>
                    <a:lnTo>
                      <a:pt x="58674" y="229361"/>
                    </a:lnTo>
                    <a:lnTo>
                      <a:pt x="21336" y="239267"/>
                    </a:lnTo>
                    <a:lnTo>
                      <a:pt x="19812" y="239267"/>
                    </a:lnTo>
                    <a:lnTo>
                      <a:pt x="18288" y="239267"/>
                    </a:lnTo>
                    <a:lnTo>
                      <a:pt x="16002" y="239267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67" name="Google Shape;3567;p45"/>
            <p:cNvGrpSpPr/>
            <p:nvPr/>
          </p:nvGrpSpPr>
          <p:grpSpPr>
            <a:xfrm>
              <a:off x="8872727" y="2481072"/>
              <a:ext cx="273050" cy="273050"/>
              <a:chOff x="8872727" y="2481072"/>
              <a:chExt cx="273050" cy="273050"/>
            </a:xfrm>
          </p:grpSpPr>
          <p:sp>
            <p:nvSpPr>
              <p:cNvPr id="3568" name="Google Shape;3568;p45"/>
              <p:cNvSpPr/>
              <p:nvPr/>
            </p:nvSpPr>
            <p:spPr>
              <a:xfrm>
                <a:off x="8872727" y="2654808"/>
                <a:ext cx="51434" cy="6985"/>
              </a:xfrm>
              <a:custGeom>
                <a:rect b="b" l="l" r="r" t="t"/>
                <a:pathLst>
                  <a:path extrusionOk="0" h="6985" w="51434">
                    <a:moveTo>
                      <a:pt x="0" y="6096"/>
                    </a:moveTo>
                    <a:lnTo>
                      <a:pt x="9834" y="6286"/>
                    </a:lnTo>
                    <a:lnTo>
                      <a:pt x="19812" y="6477"/>
                    </a:lnTo>
                    <a:lnTo>
                      <a:pt x="29789" y="6096"/>
                    </a:lnTo>
                    <a:lnTo>
                      <a:pt x="39624" y="4572"/>
                    </a:lnTo>
                    <a:lnTo>
                      <a:pt x="45720" y="2286"/>
                    </a:lnTo>
                    <a:lnTo>
                      <a:pt x="47244" y="1524"/>
                    </a:lnTo>
                    <a:lnTo>
                      <a:pt x="51053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69" name="Google Shape;3569;p45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8959430" y="2558535"/>
                <a:ext cx="97675" cy="1830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70" name="Google Shape;3570;p45"/>
              <p:cNvSpPr/>
              <p:nvPr/>
            </p:nvSpPr>
            <p:spPr>
              <a:xfrm>
                <a:off x="9082277" y="2481072"/>
                <a:ext cx="63500" cy="273050"/>
              </a:xfrm>
              <a:custGeom>
                <a:rect b="b" l="l" r="r" t="t"/>
                <a:pathLst>
                  <a:path extrusionOk="0" h="273050" w="63500">
                    <a:moveTo>
                      <a:pt x="0" y="0"/>
                    </a:moveTo>
                    <a:lnTo>
                      <a:pt x="32039" y="41790"/>
                    </a:lnTo>
                    <a:lnTo>
                      <a:pt x="53530" y="92106"/>
                    </a:lnTo>
                    <a:lnTo>
                      <a:pt x="62734" y="148220"/>
                    </a:lnTo>
                    <a:lnTo>
                      <a:pt x="63150" y="168306"/>
                    </a:lnTo>
                    <a:lnTo>
                      <a:pt x="61710" y="188249"/>
                    </a:lnTo>
                    <a:lnTo>
                      <a:pt x="46291" y="237172"/>
                    </a:lnTo>
                    <a:lnTo>
                      <a:pt x="22860" y="269748"/>
                    </a:lnTo>
                    <a:lnTo>
                      <a:pt x="21336" y="272034"/>
                    </a:lnTo>
                    <a:lnTo>
                      <a:pt x="16002" y="272796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71" name="Google Shape;3571;p45"/>
            <p:cNvSpPr/>
            <p:nvPr/>
          </p:nvSpPr>
          <p:spPr>
            <a:xfrm>
              <a:off x="8351496" y="2611373"/>
              <a:ext cx="143509" cy="267969"/>
            </a:xfrm>
            <a:custGeom>
              <a:rect b="b" l="l" r="r" t="t"/>
              <a:pathLst>
                <a:path extrusionOk="0" h="267969" w="143509">
                  <a:moveTo>
                    <a:pt x="5357" y="0"/>
                  </a:moveTo>
                  <a:lnTo>
                    <a:pt x="1952" y="17490"/>
                  </a:lnTo>
                  <a:lnTo>
                    <a:pt x="404" y="34766"/>
                  </a:lnTo>
                  <a:lnTo>
                    <a:pt x="0" y="52185"/>
                  </a:lnTo>
                  <a:lnTo>
                    <a:pt x="23" y="70104"/>
                  </a:lnTo>
                  <a:lnTo>
                    <a:pt x="2024" y="126777"/>
                  </a:lnTo>
                  <a:lnTo>
                    <a:pt x="11453" y="182880"/>
                  </a:lnTo>
                  <a:lnTo>
                    <a:pt x="27551" y="224790"/>
                  </a:lnTo>
                  <a:lnTo>
                    <a:pt x="57935" y="257556"/>
                  </a:lnTo>
                  <a:lnTo>
                    <a:pt x="100322" y="267652"/>
                  </a:lnTo>
                  <a:lnTo>
                    <a:pt x="121908" y="265056"/>
                  </a:lnTo>
                  <a:lnTo>
                    <a:pt x="143279" y="260603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72" name="Google Shape;3572;p4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9062301" y="2410040"/>
              <a:ext cx="118440" cy="643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3" name="Google Shape;3573;p45"/>
            <p:cNvSpPr/>
            <p:nvPr/>
          </p:nvSpPr>
          <p:spPr>
            <a:xfrm>
              <a:off x="8294369" y="2992373"/>
              <a:ext cx="902970" cy="185419"/>
            </a:xfrm>
            <a:custGeom>
              <a:rect b="b" l="l" r="r" t="t"/>
              <a:pathLst>
                <a:path extrusionOk="0" h="185419" w="902970">
                  <a:moveTo>
                    <a:pt x="0" y="105156"/>
                  </a:moveTo>
                  <a:lnTo>
                    <a:pt x="6750" y="114514"/>
                  </a:lnTo>
                  <a:lnTo>
                    <a:pt x="13430" y="124015"/>
                  </a:lnTo>
                  <a:lnTo>
                    <a:pt x="20252" y="133230"/>
                  </a:lnTo>
                  <a:lnTo>
                    <a:pt x="52506" y="160591"/>
                  </a:lnTo>
                  <a:lnTo>
                    <a:pt x="98167" y="168342"/>
                  </a:lnTo>
                  <a:lnTo>
                    <a:pt x="109728" y="167640"/>
                  </a:lnTo>
                  <a:lnTo>
                    <a:pt x="125146" y="165592"/>
                  </a:lnTo>
                  <a:lnTo>
                    <a:pt x="140493" y="162115"/>
                  </a:lnTo>
                  <a:lnTo>
                    <a:pt x="155698" y="157781"/>
                  </a:lnTo>
                  <a:lnTo>
                    <a:pt x="170688" y="153162"/>
                  </a:lnTo>
                  <a:lnTo>
                    <a:pt x="187392" y="148339"/>
                  </a:lnTo>
                  <a:lnTo>
                    <a:pt x="204311" y="143160"/>
                  </a:lnTo>
                  <a:lnTo>
                    <a:pt x="221372" y="137838"/>
                  </a:lnTo>
                  <a:lnTo>
                    <a:pt x="238506" y="132588"/>
                  </a:lnTo>
                  <a:lnTo>
                    <a:pt x="286833" y="122301"/>
                  </a:lnTo>
                  <a:lnTo>
                    <a:pt x="319599" y="120800"/>
                  </a:lnTo>
                  <a:lnTo>
                    <a:pt x="335565" y="121158"/>
                  </a:lnTo>
                  <a:lnTo>
                    <a:pt x="382905" y="130385"/>
                  </a:lnTo>
                  <a:lnTo>
                    <a:pt x="427481" y="149352"/>
                  </a:lnTo>
                  <a:lnTo>
                    <a:pt x="470154" y="172212"/>
                  </a:lnTo>
                  <a:lnTo>
                    <a:pt x="480059" y="183642"/>
                  </a:lnTo>
                  <a:lnTo>
                    <a:pt x="481584" y="184404"/>
                  </a:lnTo>
                  <a:lnTo>
                    <a:pt x="483870" y="185166"/>
                  </a:lnTo>
                  <a:lnTo>
                    <a:pt x="483870" y="182880"/>
                  </a:lnTo>
                  <a:lnTo>
                    <a:pt x="488442" y="177546"/>
                  </a:lnTo>
                  <a:lnTo>
                    <a:pt x="516731" y="146149"/>
                  </a:lnTo>
                  <a:lnTo>
                    <a:pt x="547770" y="122062"/>
                  </a:lnTo>
                  <a:lnTo>
                    <a:pt x="592133" y="102441"/>
                  </a:lnTo>
                  <a:lnTo>
                    <a:pt x="635317" y="93571"/>
                  </a:lnTo>
                  <a:lnTo>
                    <a:pt x="691896" y="90678"/>
                  </a:lnTo>
                  <a:lnTo>
                    <a:pt x="711779" y="90701"/>
                  </a:lnTo>
                  <a:lnTo>
                    <a:pt x="731520" y="90868"/>
                  </a:lnTo>
                  <a:lnTo>
                    <a:pt x="751260" y="91320"/>
                  </a:lnTo>
                  <a:lnTo>
                    <a:pt x="771144" y="92202"/>
                  </a:lnTo>
                  <a:lnTo>
                    <a:pt x="783717" y="92773"/>
                  </a:lnTo>
                  <a:lnTo>
                    <a:pt x="796290" y="93345"/>
                  </a:lnTo>
                  <a:lnTo>
                    <a:pt x="808863" y="93916"/>
                  </a:lnTo>
                  <a:lnTo>
                    <a:pt x="821436" y="94488"/>
                  </a:lnTo>
                  <a:lnTo>
                    <a:pt x="829972" y="94285"/>
                  </a:lnTo>
                  <a:lnTo>
                    <a:pt x="870585" y="75438"/>
                  </a:lnTo>
                  <a:lnTo>
                    <a:pt x="892968" y="38671"/>
                  </a:lnTo>
                  <a:lnTo>
                    <a:pt x="899922" y="18288"/>
                  </a:lnTo>
                  <a:lnTo>
                    <a:pt x="901446" y="13716"/>
                  </a:lnTo>
                  <a:lnTo>
                    <a:pt x="902969" y="9144"/>
                  </a:lnTo>
                  <a:lnTo>
                    <a:pt x="899160" y="5334"/>
                  </a:lnTo>
                  <a:lnTo>
                    <a:pt x="892302" y="3048"/>
                  </a:lnTo>
                  <a:lnTo>
                    <a:pt x="890016" y="2286"/>
                  </a:lnTo>
                  <a:lnTo>
                    <a:pt x="885444" y="0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74" name="Google Shape;3574;p45"/>
            <p:cNvGrpSpPr/>
            <p:nvPr/>
          </p:nvGrpSpPr>
          <p:grpSpPr>
            <a:xfrm>
              <a:off x="8439149" y="3416643"/>
              <a:ext cx="704253" cy="459016"/>
              <a:chOff x="8439149" y="3416643"/>
              <a:chExt cx="704253" cy="459016"/>
            </a:xfrm>
          </p:grpSpPr>
          <p:pic>
            <p:nvPicPr>
              <p:cNvPr id="3575" name="Google Shape;3575;p45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8522042" y="3592033"/>
                <a:ext cx="138014" cy="1906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76" name="Google Shape;3576;p45"/>
              <p:cNvSpPr/>
              <p:nvPr/>
            </p:nvSpPr>
            <p:spPr>
              <a:xfrm>
                <a:off x="8708850" y="3646932"/>
                <a:ext cx="4445" cy="92710"/>
              </a:xfrm>
              <a:custGeom>
                <a:rect b="b" l="l" r="r" t="t"/>
                <a:pathLst>
                  <a:path extrusionOk="0" h="92710" w="4445">
                    <a:moveTo>
                      <a:pt x="3857" y="0"/>
                    </a:moveTo>
                    <a:lnTo>
                      <a:pt x="2190" y="12346"/>
                    </a:lnTo>
                    <a:lnTo>
                      <a:pt x="809" y="24479"/>
                    </a:lnTo>
                    <a:lnTo>
                      <a:pt x="0" y="36754"/>
                    </a:lnTo>
                    <a:lnTo>
                      <a:pt x="47" y="49530"/>
                    </a:lnTo>
                    <a:lnTo>
                      <a:pt x="488" y="59947"/>
                    </a:lnTo>
                    <a:lnTo>
                      <a:pt x="714" y="70580"/>
                    </a:lnTo>
                    <a:lnTo>
                      <a:pt x="797" y="81355"/>
                    </a:lnTo>
                    <a:lnTo>
                      <a:pt x="809" y="9220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7" name="Google Shape;3577;p45"/>
              <p:cNvSpPr/>
              <p:nvPr/>
            </p:nvSpPr>
            <p:spPr>
              <a:xfrm>
                <a:off x="8679941" y="3566922"/>
                <a:ext cx="22225" cy="22225"/>
              </a:xfrm>
              <a:custGeom>
                <a:rect b="b" l="l" r="r" t="t"/>
                <a:pathLst>
                  <a:path extrusionOk="0" h="22225" w="22225">
                    <a:moveTo>
                      <a:pt x="0" y="5333"/>
                    </a:moveTo>
                    <a:lnTo>
                      <a:pt x="0" y="16763"/>
                    </a:lnTo>
                    <a:lnTo>
                      <a:pt x="5334" y="22097"/>
                    </a:lnTo>
                    <a:lnTo>
                      <a:pt x="16764" y="22097"/>
                    </a:lnTo>
                    <a:lnTo>
                      <a:pt x="22098" y="16763"/>
                    </a:lnTo>
                    <a:lnTo>
                      <a:pt x="22098" y="11429"/>
                    </a:lnTo>
                    <a:lnTo>
                      <a:pt x="22098" y="5333"/>
                    </a:lnTo>
                    <a:lnTo>
                      <a:pt x="16764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8" name="Google Shape;3578;p45"/>
              <p:cNvSpPr/>
              <p:nvPr/>
            </p:nvSpPr>
            <p:spPr>
              <a:xfrm>
                <a:off x="8748521" y="3640074"/>
                <a:ext cx="85725" cy="111125"/>
              </a:xfrm>
              <a:custGeom>
                <a:rect b="b" l="l" r="r" t="t"/>
                <a:pathLst>
                  <a:path extrusionOk="0" h="111125" w="85725">
                    <a:moveTo>
                      <a:pt x="60959" y="44958"/>
                    </a:moveTo>
                    <a:lnTo>
                      <a:pt x="40647" y="10394"/>
                    </a:lnTo>
                    <a:lnTo>
                      <a:pt x="22859" y="0"/>
                    </a:lnTo>
                    <a:lnTo>
                      <a:pt x="16835" y="2166"/>
                    </a:lnTo>
                    <a:lnTo>
                      <a:pt x="1809" y="48863"/>
                    </a:lnTo>
                    <a:lnTo>
                      <a:pt x="0" y="76200"/>
                    </a:lnTo>
                    <a:lnTo>
                      <a:pt x="35" y="85367"/>
                    </a:lnTo>
                    <a:lnTo>
                      <a:pt x="20764" y="110585"/>
                    </a:lnTo>
                    <a:lnTo>
                      <a:pt x="26288" y="108835"/>
                    </a:lnTo>
                    <a:lnTo>
                      <a:pt x="49244" y="62400"/>
                    </a:lnTo>
                    <a:lnTo>
                      <a:pt x="51053" y="41148"/>
                    </a:lnTo>
                    <a:lnTo>
                      <a:pt x="51053" y="35052"/>
                    </a:lnTo>
                    <a:lnTo>
                      <a:pt x="51053" y="29718"/>
                    </a:lnTo>
                    <a:lnTo>
                      <a:pt x="51053" y="33528"/>
                    </a:lnTo>
                    <a:lnTo>
                      <a:pt x="52577" y="41910"/>
                    </a:lnTo>
                    <a:lnTo>
                      <a:pt x="52577" y="47244"/>
                    </a:lnTo>
                    <a:lnTo>
                      <a:pt x="53792" y="56733"/>
                    </a:lnTo>
                    <a:lnTo>
                      <a:pt x="71532" y="94964"/>
                    </a:lnTo>
                    <a:lnTo>
                      <a:pt x="77902" y="97024"/>
                    </a:lnTo>
                    <a:lnTo>
                      <a:pt x="85343" y="9829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9" name="Google Shape;3579;p45"/>
              <p:cNvSpPr/>
              <p:nvPr/>
            </p:nvSpPr>
            <p:spPr>
              <a:xfrm>
                <a:off x="8836151" y="3598902"/>
                <a:ext cx="85090" cy="140970"/>
              </a:xfrm>
              <a:custGeom>
                <a:rect b="b" l="l" r="r" t="t"/>
                <a:pathLst>
                  <a:path extrusionOk="0" h="140970" w="85090">
                    <a:moveTo>
                      <a:pt x="63246" y="12215"/>
                    </a:moveTo>
                    <a:lnTo>
                      <a:pt x="58947" y="7762"/>
                    </a:lnTo>
                    <a:lnTo>
                      <a:pt x="54006" y="2881"/>
                    </a:lnTo>
                    <a:lnTo>
                      <a:pt x="48351" y="0"/>
                    </a:lnTo>
                    <a:lnTo>
                      <a:pt x="41910" y="1547"/>
                    </a:lnTo>
                    <a:lnTo>
                      <a:pt x="19050" y="37361"/>
                    </a:lnTo>
                    <a:lnTo>
                      <a:pt x="12406" y="67044"/>
                    </a:lnTo>
                    <a:lnTo>
                      <a:pt x="13716" y="76223"/>
                    </a:lnTo>
                    <a:lnTo>
                      <a:pt x="17633" y="81950"/>
                    </a:lnTo>
                    <a:lnTo>
                      <a:pt x="23907" y="84891"/>
                    </a:lnTo>
                    <a:lnTo>
                      <a:pt x="31182" y="85975"/>
                    </a:lnTo>
                    <a:lnTo>
                      <a:pt x="38100" y="86129"/>
                    </a:lnTo>
                    <a:lnTo>
                      <a:pt x="46101" y="86356"/>
                    </a:lnTo>
                    <a:lnTo>
                      <a:pt x="54102" y="86225"/>
                    </a:lnTo>
                    <a:lnTo>
                      <a:pt x="62103" y="86236"/>
                    </a:lnTo>
                    <a:lnTo>
                      <a:pt x="70104" y="86891"/>
                    </a:lnTo>
                    <a:lnTo>
                      <a:pt x="76962" y="88415"/>
                    </a:lnTo>
                    <a:lnTo>
                      <a:pt x="82296" y="90701"/>
                    </a:lnTo>
                    <a:lnTo>
                      <a:pt x="83820" y="98321"/>
                    </a:lnTo>
                    <a:lnTo>
                      <a:pt x="84582" y="106703"/>
                    </a:lnTo>
                    <a:lnTo>
                      <a:pt x="81534" y="111275"/>
                    </a:lnTo>
                    <a:lnTo>
                      <a:pt x="44017" y="130754"/>
                    </a:lnTo>
                    <a:lnTo>
                      <a:pt x="8667" y="140350"/>
                    </a:lnTo>
                    <a:lnTo>
                      <a:pt x="3048" y="139469"/>
                    </a:lnTo>
                    <a:lnTo>
                      <a:pt x="762" y="137183"/>
                    </a:lnTo>
                    <a:lnTo>
                      <a:pt x="0" y="134897"/>
                    </a:lnTo>
                    <a:lnTo>
                      <a:pt x="1524" y="131849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0" name="Google Shape;3580;p45"/>
              <p:cNvSpPr/>
              <p:nvPr/>
            </p:nvSpPr>
            <p:spPr>
              <a:xfrm>
                <a:off x="8439149" y="3598164"/>
                <a:ext cx="177800" cy="277495"/>
              </a:xfrm>
              <a:custGeom>
                <a:rect b="b" l="l" r="r" t="t"/>
                <a:pathLst>
                  <a:path extrusionOk="0" h="277495" w="177800">
                    <a:moveTo>
                      <a:pt x="19811" y="0"/>
                    </a:moveTo>
                    <a:lnTo>
                      <a:pt x="11037" y="21836"/>
                    </a:lnTo>
                    <a:lnTo>
                      <a:pt x="5048" y="42672"/>
                    </a:lnTo>
                    <a:lnTo>
                      <a:pt x="1488" y="64079"/>
                    </a:lnTo>
                    <a:lnTo>
                      <a:pt x="0" y="87630"/>
                    </a:lnTo>
                    <a:lnTo>
                      <a:pt x="226" y="115788"/>
                    </a:lnTo>
                    <a:lnTo>
                      <a:pt x="10394" y="169818"/>
                    </a:lnTo>
                    <a:lnTo>
                      <a:pt x="35706" y="218039"/>
                    </a:lnTo>
                    <a:lnTo>
                      <a:pt x="74164" y="253591"/>
                    </a:lnTo>
                    <a:lnTo>
                      <a:pt x="117002" y="272438"/>
                    </a:lnTo>
                    <a:lnTo>
                      <a:pt x="156793" y="276867"/>
                    </a:lnTo>
                    <a:lnTo>
                      <a:pt x="177545" y="277367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81" name="Google Shape;3581;p45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8965526" y="3416643"/>
                <a:ext cx="177876" cy="3249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582" name="Google Shape;3582;p45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4388954" y="4552784"/>
              <a:ext cx="321894" cy="2327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83" name="Google Shape;3583;p45"/>
            <p:cNvGrpSpPr/>
            <p:nvPr/>
          </p:nvGrpSpPr>
          <p:grpSpPr>
            <a:xfrm>
              <a:off x="5150193" y="4478108"/>
              <a:ext cx="841577" cy="248742"/>
              <a:chOff x="5150193" y="4478108"/>
              <a:chExt cx="841577" cy="248742"/>
            </a:xfrm>
          </p:grpSpPr>
          <p:pic>
            <p:nvPicPr>
              <p:cNvPr id="3584" name="Google Shape;3584;p45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5150193" y="4601552"/>
                <a:ext cx="244491" cy="1231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85" name="Google Shape;3585;p45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5422988" y="4507229"/>
                <a:ext cx="164160" cy="2163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86" name="Google Shape;3586;p45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5622692" y="4478108"/>
                <a:ext cx="369078" cy="2487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87" name="Google Shape;3587;p45"/>
            <p:cNvGrpSpPr/>
            <p:nvPr/>
          </p:nvGrpSpPr>
          <p:grpSpPr>
            <a:xfrm>
              <a:off x="6286049" y="4434675"/>
              <a:ext cx="1037507" cy="249504"/>
              <a:chOff x="6286049" y="4434675"/>
              <a:chExt cx="1037507" cy="249504"/>
            </a:xfrm>
          </p:grpSpPr>
          <p:pic>
            <p:nvPicPr>
              <p:cNvPr id="3588" name="Google Shape;3588;p45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6286049" y="4520019"/>
                <a:ext cx="105771" cy="164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89" name="Google Shape;3589;p45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6414160" y="4478871"/>
                <a:ext cx="204641" cy="1755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90" name="Google Shape;3590;p45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6647796" y="4522150"/>
                <a:ext cx="150932" cy="1239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91" name="Google Shape;3591;p45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6833653" y="4434675"/>
                <a:ext cx="489903" cy="2060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92" name="Google Shape;3592;p45"/>
            <p:cNvGrpSpPr/>
            <p:nvPr/>
          </p:nvGrpSpPr>
          <p:grpSpPr>
            <a:xfrm>
              <a:off x="5463850" y="5187531"/>
              <a:ext cx="272674" cy="199974"/>
              <a:chOff x="5463850" y="5187531"/>
              <a:chExt cx="272674" cy="199974"/>
            </a:xfrm>
          </p:grpSpPr>
          <p:pic>
            <p:nvPicPr>
              <p:cNvPr id="3593" name="Google Shape;3593;p45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5463850" y="5187531"/>
                <a:ext cx="159111" cy="199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94" name="Google Shape;3594;p45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5643968" y="5192436"/>
                <a:ext cx="92556" cy="185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95" name="Google Shape;3595;p45"/>
            <p:cNvGrpSpPr/>
            <p:nvPr/>
          </p:nvGrpSpPr>
          <p:grpSpPr>
            <a:xfrm>
              <a:off x="5784176" y="5103114"/>
              <a:ext cx="481914" cy="349250"/>
              <a:chOff x="5784176" y="5103114"/>
              <a:chExt cx="481914" cy="349250"/>
            </a:xfrm>
          </p:grpSpPr>
          <p:pic>
            <p:nvPicPr>
              <p:cNvPr id="3596" name="Google Shape;3596;p45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5784176" y="5183721"/>
                <a:ext cx="87960" cy="1999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97" name="Google Shape;3597;p45"/>
              <p:cNvSpPr/>
              <p:nvPr/>
            </p:nvSpPr>
            <p:spPr>
              <a:xfrm>
                <a:off x="5900832" y="5177790"/>
                <a:ext cx="62229" cy="269875"/>
              </a:xfrm>
              <a:custGeom>
                <a:rect b="b" l="l" r="r" t="t"/>
                <a:pathLst>
                  <a:path extrusionOk="0" h="269875" w="62229">
                    <a:moveTo>
                      <a:pt x="33623" y="0"/>
                    </a:moveTo>
                    <a:lnTo>
                      <a:pt x="15716" y="36385"/>
                    </a:lnTo>
                    <a:lnTo>
                      <a:pt x="6953" y="76200"/>
                    </a:lnTo>
                    <a:lnTo>
                      <a:pt x="0" y="146399"/>
                    </a:lnTo>
                    <a:lnTo>
                      <a:pt x="202" y="182177"/>
                    </a:lnTo>
                    <a:lnTo>
                      <a:pt x="6596" y="231040"/>
                    </a:lnTo>
                    <a:lnTo>
                      <a:pt x="32099" y="268224"/>
                    </a:lnTo>
                    <a:lnTo>
                      <a:pt x="40600" y="269462"/>
                    </a:lnTo>
                    <a:lnTo>
                      <a:pt x="48101" y="267271"/>
                    </a:lnTo>
                    <a:lnTo>
                      <a:pt x="55030" y="263080"/>
                    </a:lnTo>
                    <a:lnTo>
                      <a:pt x="61817" y="25831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98" name="Google Shape;3598;p45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5935529" y="5115141"/>
                <a:ext cx="112856" cy="2509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99" name="Google Shape;3599;p45"/>
              <p:cNvSpPr/>
              <p:nvPr/>
            </p:nvSpPr>
            <p:spPr>
              <a:xfrm>
                <a:off x="6044945" y="5103114"/>
                <a:ext cx="75564" cy="349250"/>
              </a:xfrm>
              <a:custGeom>
                <a:rect b="b" l="l" r="r" t="t"/>
                <a:pathLst>
                  <a:path extrusionOk="0" h="349250" w="75564">
                    <a:moveTo>
                      <a:pt x="0" y="0"/>
                    </a:moveTo>
                    <a:lnTo>
                      <a:pt x="5381" y="15716"/>
                    </a:lnTo>
                    <a:lnTo>
                      <a:pt x="12192" y="30289"/>
                    </a:lnTo>
                    <a:lnTo>
                      <a:pt x="20145" y="44576"/>
                    </a:lnTo>
                    <a:lnTo>
                      <a:pt x="28956" y="59436"/>
                    </a:lnTo>
                    <a:lnTo>
                      <a:pt x="39600" y="78343"/>
                    </a:lnTo>
                    <a:lnTo>
                      <a:pt x="58316" y="117300"/>
                    </a:lnTo>
                    <a:lnTo>
                      <a:pt x="70806" y="160127"/>
                    </a:lnTo>
                    <a:lnTo>
                      <a:pt x="75068" y="205966"/>
                    </a:lnTo>
                    <a:lnTo>
                      <a:pt x="73914" y="228600"/>
                    </a:lnTo>
                    <a:lnTo>
                      <a:pt x="62865" y="273748"/>
                    </a:lnTo>
                    <a:lnTo>
                      <a:pt x="42672" y="315468"/>
                    </a:lnTo>
                    <a:lnTo>
                      <a:pt x="20490" y="343757"/>
                    </a:lnTo>
                    <a:lnTo>
                      <a:pt x="9144" y="34899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600" name="Google Shape;3600;p45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6143078" y="5208105"/>
                <a:ext cx="123012" cy="1016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601" name="Google Shape;3601;p45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6466928" y="5179148"/>
              <a:ext cx="323418" cy="151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2" name="Google Shape;3602;p45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6847547" y="4994744"/>
              <a:ext cx="220167" cy="3329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3" name="Google Shape;3603;p45"/>
            <p:cNvSpPr/>
            <p:nvPr/>
          </p:nvSpPr>
          <p:spPr>
            <a:xfrm>
              <a:off x="7124700" y="4993385"/>
              <a:ext cx="83184" cy="307339"/>
            </a:xfrm>
            <a:custGeom>
              <a:rect b="b" l="l" r="r" t="t"/>
              <a:pathLst>
                <a:path extrusionOk="0" h="307339" w="83184">
                  <a:moveTo>
                    <a:pt x="0" y="0"/>
                  </a:moveTo>
                  <a:lnTo>
                    <a:pt x="38897" y="22717"/>
                  </a:lnTo>
                  <a:lnTo>
                    <a:pt x="64519" y="63674"/>
                  </a:lnTo>
                  <a:lnTo>
                    <a:pt x="80498" y="121872"/>
                  </a:lnTo>
                  <a:lnTo>
                    <a:pt x="83058" y="152399"/>
                  </a:lnTo>
                  <a:lnTo>
                    <a:pt x="82057" y="177022"/>
                  </a:lnTo>
                  <a:lnTo>
                    <a:pt x="70627" y="223980"/>
                  </a:lnTo>
                  <a:lnTo>
                    <a:pt x="48553" y="265938"/>
                  </a:lnTo>
                  <a:lnTo>
                    <a:pt x="19264" y="294894"/>
                  </a:lnTo>
                  <a:lnTo>
                    <a:pt x="762" y="307086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07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8" name="Google Shape;3608;p46"/>
          <p:cNvGrpSpPr/>
          <p:nvPr/>
        </p:nvGrpSpPr>
        <p:grpSpPr>
          <a:xfrm>
            <a:off x="1108344" y="1020041"/>
            <a:ext cx="6719433" cy="3316324"/>
            <a:chOff x="4389763" y="2449067"/>
            <a:chExt cx="4781834" cy="3138081"/>
          </a:xfrm>
        </p:grpSpPr>
        <p:sp>
          <p:nvSpPr>
            <p:cNvPr id="3609" name="Google Shape;3609;p46"/>
            <p:cNvSpPr/>
            <p:nvPr/>
          </p:nvSpPr>
          <p:spPr>
            <a:xfrm>
              <a:off x="4389763" y="2520838"/>
              <a:ext cx="122554" cy="462914"/>
            </a:xfrm>
            <a:custGeom>
              <a:rect b="b" l="l" r="r" t="t"/>
              <a:pathLst>
                <a:path extrusionOk="0" h="462914" w="122554">
                  <a:moveTo>
                    <a:pt x="87749" y="9001"/>
                  </a:moveTo>
                  <a:lnTo>
                    <a:pt x="79283" y="4191"/>
                  </a:lnTo>
                  <a:lnTo>
                    <a:pt x="71461" y="809"/>
                  </a:lnTo>
                  <a:lnTo>
                    <a:pt x="63210" y="0"/>
                  </a:lnTo>
                  <a:lnTo>
                    <a:pt x="53459" y="2905"/>
                  </a:lnTo>
                  <a:lnTo>
                    <a:pt x="21312" y="31087"/>
                  </a:lnTo>
                  <a:lnTo>
                    <a:pt x="2595" y="65389"/>
                  </a:lnTo>
                  <a:lnTo>
                    <a:pt x="0" y="77890"/>
                  </a:lnTo>
                  <a:lnTo>
                    <a:pt x="119" y="90535"/>
                  </a:lnTo>
                  <a:lnTo>
                    <a:pt x="26789" y="124063"/>
                  </a:lnTo>
                  <a:lnTo>
                    <a:pt x="36135" y="131421"/>
                  </a:lnTo>
                  <a:lnTo>
                    <a:pt x="45553" y="138922"/>
                  </a:lnTo>
                  <a:lnTo>
                    <a:pt x="72699" y="177784"/>
                  </a:lnTo>
                  <a:lnTo>
                    <a:pt x="74818" y="189714"/>
                  </a:lnTo>
                  <a:lnTo>
                    <a:pt x="74795" y="201787"/>
                  </a:lnTo>
                  <a:lnTo>
                    <a:pt x="55828" y="246578"/>
                  </a:lnTo>
                  <a:lnTo>
                    <a:pt x="31361" y="277701"/>
                  </a:lnTo>
                  <a:lnTo>
                    <a:pt x="13835" y="293989"/>
                  </a:lnTo>
                  <a:lnTo>
                    <a:pt x="13073" y="294751"/>
                  </a:lnTo>
                  <a:lnTo>
                    <a:pt x="12311" y="295513"/>
                  </a:lnTo>
                  <a:lnTo>
                    <a:pt x="11549" y="295513"/>
                  </a:lnTo>
                  <a:lnTo>
                    <a:pt x="17728" y="293393"/>
                  </a:lnTo>
                  <a:lnTo>
                    <a:pt x="23836" y="291703"/>
                  </a:lnTo>
                  <a:lnTo>
                    <a:pt x="30087" y="290583"/>
                  </a:lnTo>
                  <a:lnTo>
                    <a:pt x="36695" y="290179"/>
                  </a:lnTo>
                  <a:lnTo>
                    <a:pt x="45065" y="290131"/>
                  </a:lnTo>
                  <a:lnTo>
                    <a:pt x="52220" y="291512"/>
                  </a:lnTo>
                  <a:lnTo>
                    <a:pt x="74211" y="332779"/>
                  </a:lnTo>
                  <a:lnTo>
                    <a:pt x="74795" y="344281"/>
                  </a:lnTo>
                  <a:lnTo>
                    <a:pt x="74271" y="361068"/>
                  </a:lnTo>
                  <a:lnTo>
                    <a:pt x="72890" y="377428"/>
                  </a:lnTo>
                  <a:lnTo>
                    <a:pt x="70937" y="393787"/>
                  </a:lnTo>
                  <a:lnTo>
                    <a:pt x="68699" y="410575"/>
                  </a:lnTo>
                  <a:lnTo>
                    <a:pt x="67627" y="420028"/>
                  </a:lnTo>
                  <a:lnTo>
                    <a:pt x="66413" y="431911"/>
                  </a:lnTo>
                  <a:lnTo>
                    <a:pt x="66341" y="443793"/>
                  </a:lnTo>
                  <a:lnTo>
                    <a:pt x="68699" y="453247"/>
                  </a:lnTo>
                  <a:lnTo>
                    <a:pt x="74283" y="458092"/>
                  </a:lnTo>
                  <a:lnTo>
                    <a:pt x="81938" y="460581"/>
                  </a:lnTo>
                  <a:lnTo>
                    <a:pt x="90023" y="461498"/>
                  </a:lnTo>
                  <a:lnTo>
                    <a:pt x="96893" y="461629"/>
                  </a:lnTo>
                  <a:lnTo>
                    <a:pt x="105275" y="462391"/>
                  </a:lnTo>
                  <a:lnTo>
                    <a:pt x="113657" y="462391"/>
                  </a:lnTo>
                  <a:lnTo>
                    <a:pt x="122039" y="462391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10" name="Google Shape;3610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96219" y="2656928"/>
              <a:ext cx="97104" cy="170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p46"/>
            <p:cNvSpPr/>
            <p:nvPr/>
          </p:nvSpPr>
          <p:spPr>
            <a:xfrm>
              <a:off x="4749546" y="2765298"/>
              <a:ext cx="6350" cy="83819"/>
            </a:xfrm>
            <a:custGeom>
              <a:rect b="b" l="l" r="r" t="t"/>
              <a:pathLst>
                <a:path extrusionOk="0" h="83819" w="6350">
                  <a:moveTo>
                    <a:pt x="0" y="0"/>
                  </a:moveTo>
                  <a:lnTo>
                    <a:pt x="821" y="11310"/>
                  </a:lnTo>
                  <a:lnTo>
                    <a:pt x="2000" y="22478"/>
                  </a:lnTo>
                  <a:lnTo>
                    <a:pt x="3321" y="33647"/>
                  </a:lnTo>
                  <a:lnTo>
                    <a:pt x="4572" y="44958"/>
                  </a:lnTo>
                  <a:lnTo>
                    <a:pt x="5131" y="53530"/>
                  </a:lnTo>
                  <a:lnTo>
                    <a:pt x="5619" y="62102"/>
                  </a:lnTo>
                  <a:lnTo>
                    <a:pt x="5965" y="70675"/>
                  </a:lnTo>
                  <a:lnTo>
                    <a:pt x="6096" y="79248"/>
                  </a:lnTo>
                  <a:lnTo>
                    <a:pt x="6096" y="80772"/>
                  </a:lnTo>
                  <a:lnTo>
                    <a:pt x="6096" y="82296"/>
                  </a:lnTo>
                  <a:lnTo>
                    <a:pt x="6096" y="83820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46"/>
            <p:cNvSpPr/>
            <p:nvPr/>
          </p:nvSpPr>
          <p:spPr>
            <a:xfrm>
              <a:off x="4925567" y="2772632"/>
              <a:ext cx="35560" cy="76835"/>
            </a:xfrm>
            <a:custGeom>
              <a:rect b="b" l="l" r="r" t="t"/>
              <a:pathLst>
                <a:path extrusionOk="0" h="76835" w="35560">
                  <a:moveTo>
                    <a:pt x="0" y="6381"/>
                  </a:moveTo>
                  <a:lnTo>
                    <a:pt x="8286" y="2726"/>
                  </a:lnTo>
                  <a:lnTo>
                    <a:pt x="16002" y="0"/>
                  </a:lnTo>
                  <a:lnTo>
                    <a:pt x="23145" y="273"/>
                  </a:lnTo>
                  <a:lnTo>
                    <a:pt x="29718" y="5619"/>
                  </a:lnTo>
                  <a:lnTo>
                    <a:pt x="33813" y="13561"/>
                  </a:lnTo>
                  <a:lnTo>
                    <a:pt x="35052" y="22859"/>
                  </a:lnTo>
                  <a:lnTo>
                    <a:pt x="34004" y="32301"/>
                  </a:lnTo>
                  <a:lnTo>
                    <a:pt x="16454" y="67782"/>
                  </a:lnTo>
                  <a:lnTo>
                    <a:pt x="10668" y="75723"/>
                  </a:lnTo>
                  <a:lnTo>
                    <a:pt x="9906" y="75723"/>
                  </a:lnTo>
                  <a:lnTo>
                    <a:pt x="9906" y="76485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46"/>
            <p:cNvSpPr/>
            <p:nvPr/>
          </p:nvSpPr>
          <p:spPr>
            <a:xfrm>
              <a:off x="5086350" y="2744723"/>
              <a:ext cx="22225" cy="21589"/>
            </a:xfrm>
            <a:custGeom>
              <a:rect b="b" l="l" r="r" t="t"/>
              <a:pathLst>
                <a:path extrusionOk="0" h="21589" w="22225">
                  <a:moveTo>
                    <a:pt x="0" y="4571"/>
                  </a:moveTo>
                  <a:lnTo>
                    <a:pt x="0" y="16763"/>
                  </a:lnTo>
                  <a:lnTo>
                    <a:pt x="5334" y="21335"/>
                  </a:lnTo>
                  <a:lnTo>
                    <a:pt x="16764" y="21335"/>
                  </a:lnTo>
                  <a:lnTo>
                    <a:pt x="22098" y="16763"/>
                  </a:lnTo>
                  <a:lnTo>
                    <a:pt x="22098" y="10667"/>
                  </a:lnTo>
                  <a:lnTo>
                    <a:pt x="22098" y="4571"/>
                  </a:lnTo>
                  <a:lnTo>
                    <a:pt x="16764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46"/>
            <p:cNvSpPr/>
            <p:nvPr/>
          </p:nvSpPr>
          <p:spPr>
            <a:xfrm>
              <a:off x="5253228" y="2735579"/>
              <a:ext cx="21589" cy="21589"/>
            </a:xfrm>
            <a:custGeom>
              <a:rect b="b" l="l" r="r" t="t"/>
              <a:pathLst>
                <a:path extrusionOk="0" h="21589" w="21589">
                  <a:moveTo>
                    <a:pt x="0" y="4571"/>
                  </a:moveTo>
                  <a:lnTo>
                    <a:pt x="0" y="16763"/>
                  </a:lnTo>
                  <a:lnTo>
                    <a:pt x="4572" y="21335"/>
                  </a:lnTo>
                  <a:lnTo>
                    <a:pt x="16764" y="21335"/>
                  </a:lnTo>
                  <a:lnTo>
                    <a:pt x="21336" y="16763"/>
                  </a:lnTo>
                  <a:lnTo>
                    <a:pt x="21336" y="10667"/>
                  </a:lnTo>
                  <a:lnTo>
                    <a:pt x="21336" y="4571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46"/>
            <p:cNvSpPr/>
            <p:nvPr/>
          </p:nvSpPr>
          <p:spPr>
            <a:xfrm>
              <a:off x="5385816" y="2724149"/>
              <a:ext cx="83820" cy="29844"/>
            </a:xfrm>
            <a:custGeom>
              <a:rect b="b" l="l" r="r" t="t"/>
              <a:pathLst>
                <a:path extrusionOk="0" h="29844" w="83820">
                  <a:moveTo>
                    <a:pt x="22098" y="5334"/>
                  </a:moveTo>
                  <a:lnTo>
                    <a:pt x="17526" y="0"/>
                  </a:lnTo>
                  <a:lnTo>
                    <a:pt x="5334" y="0"/>
                  </a:lnTo>
                  <a:lnTo>
                    <a:pt x="0" y="5334"/>
                  </a:lnTo>
                  <a:lnTo>
                    <a:pt x="0" y="16764"/>
                  </a:lnTo>
                  <a:lnTo>
                    <a:pt x="5334" y="22098"/>
                  </a:lnTo>
                  <a:lnTo>
                    <a:pt x="17526" y="22098"/>
                  </a:lnTo>
                  <a:lnTo>
                    <a:pt x="22098" y="16764"/>
                  </a:lnTo>
                  <a:lnTo>
                    <a:pt x="22098" y="10668"/>
                  </a:lnTo>
                  <a:lnTo>
                    <a:pt x="22098" y="5334"/>
                  </a:lnTo>
                  <a:close/>
                </a:path>
                <a:path extrusionOk="0" h="29844" w="83820">
                  <a:moveTo>
                    <a:pt x="83820" y="12954"/>
                  </a:moveTo>
                  <a:lnTo>
                    <a:pt x="79248" y="8382"/>
                  </a:lnTo>
                  <a:lnTo>
                    <a:pt x="67056" y="8382"/>
                  </a:lnTo>
                  <a:lnTo>
                    <a:pt x="61722" y="12954"/>
                  </a:lnTo>
                  <a:lnTo>
                    <a:pt x="61722" y="25146"/>
                  </a:lnTo>
                  <a:lnTo>
                    <a:pt x="67056" y="29718"/>
                  </a:lnTo>
                  <a:lnTo>
                    <a:pt x="79248" y="29718"/>
                  </a:lnTo>
                  <a:lnTo>
                    <a:pt x="83820" y="25146"/>
                  </a:lnTo>
                  <a:lnTo>
                    <a:pt x="83820" y="19050"/>
                  </a:lnTo>
                  <a:lnTo>
                    <a:pt x="83820" y="1295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Google Shape;3616;p46"/>
            <p:cNvSpPr/>
            <p:nvPr/>
          </p:nvSpPr>
          <p:spPr>
            <a:xfrm>
              <a:off x="5745479" y="2772155"/>
              <a:ext cx="23495" cy="67944"/>
            </a:xfrm>
            <a:custGeom>
              <a:rect b="b" l="l" r="r" t="t"/>
              <a:pathLst>
                <a:path extrusionOk="0" h="67944" w="23495">
                  <a:moveTo>
                    <a:pt x="5334" y="8382"/>
                  </a:moveTo>
                  <a:lnTo>
                    <a:pt x="14478" y="2286"/>
                  </a:lnTo>
                  <a:lnTo>
                    <a:pt x="15240" y="0"/>
                  </a:lnTo>
                  <a:lnTo>
                    <a:pt x="21336" y="1524"/>
                  </a:lnTo>
                  <a:lnTo>
                    <a:pt x="22705" y="10751"/>
                  </a:lnTo>
                  <a:lnTo>
                    <a:pt x="23145" y="19335"/>
                  </a:lnTo>
                  <a:lnTo>
                    <a:pt x="22300" y="27777"/>
                  </a:lnTo>
                  <a:lnTo>
                    <a:pt x="19812" y="36576"/>
                  </a:lnTo>
                  <a:lnTo>
                    <a:pt x="16073" y="45100"/>
                  </a:lnTo>
                  <a:lnTo>
                    <a:pt x="11620" y="53340"/>
                  </a:lnTo>
                  <a:lnTo>
                    <a:pt x="6310" y="61007"/>
                  </a:lnTo>
                  <a:lnTo>
                    <a:pt x="0" y="67818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17" name="Google Shape;3617;p46"/>
            <p:cNvGrpSpPr/>
            <p:nvPr/>
          </p:nvGrpSpPr>
          <p:grpSpPr>
            <a:xfrm>
              <a:off x="5848946" y="2492740"/>
              <a:ext cx="434504" cy="412114"/>
              <a:chOff x="5848946" y="2492740"/>
              <a:chExt cx="434504" cy="412114"/>
            </a:xfrm>
          </p:grpSpPr>
          <p:pic>
            <p:nvPicPr>
              <p:cNvPr id="3618" name="Google Shape;3618;p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848946" y="2607398"/>
                <a:ext cx="113106" cy="161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19" name="Google Shape;3619;p4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997536" y="2733890"/>
                <a:ext cx="75006" cy="9862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20" name="Google Shape;3620;p46"/>
              <p:cNvSpPr/>
              <p:nvPr/>
            </p:nvSpPr>
            <p:spPr>
              <a:xfrm>
                <a:off x="6100571" y="2492740"/>
                <a:ext cx="182879" cy="412114"/>
              </a:xfrm>
              <a:custGeom>
                <a:rect b="b" l="l" r="r" t="t"/>
                <a:pathLst>
                  <a:path extrusionOk="0" h="412114" w="182879">
                    <a:moveTo>
                      <a:pt x="0" y="26431"/>
                    </a:moveTo>
                    <a:lnTo>
                      <a:pt x="35480" y="0"/>
                    </a:lnTo>
                    <a:lnTo>
                      <a:pt x="47434" y="2047"/>
                    </a:lnTo>
                    <a:lnTo>
                      <a:pt x="82105" y="29337"/>
                    </a:lnTo>
                    <a:lnTo>
                      <a:pt x="99345" y="63436"/>
                    </a:lnTo>
                    <a:lnTo>
                      <a:pt x="108120" y="104715"/>
                    </a:lnTo>
                    <a:lnTo>
                      <a:pt x="109858" y="151173"/>
                    </a:lnTo>
                    <a:lnTo>
                      <a:pt x="109728" y="174259"/>
                    </a:lnTo>
                    <a:lnTo>
                      <a:pt x="108727" y="191643"/>
                    </a:lnTo>
                    <a:lnTo>
                      <a:pt x="107442" y="209311"/>
                    </a:lnTo>
                    <a:lnTo>
                      <a:pt x="106727" y="226980"/>
                    </a:lnTo>
                    <a:lnTo>
                      <a:pt x="125730" y="263413"/>
                    </a:lnTo>
                    <a:lnTo>
                      <a:pt x="136028" y="262330"/>
                    </a:lnTo>
                    <a:lnTo>
                      <a:pt x="172402" y="239410"/>
                    </a:lnTo>
                    <a:lnTo>
                      <a:pt x="182880" y="229885"/>
                    </a:lnTo>
                    <a:lnTo>
                      <a:pt x="177784" y="237803"/>
                    </a:lnTo>
                    <a:lnTo>
                      <a:pt x="161401" y="277498"/>
                    </a:lnTo>
                    <a:lnTo>
                      <a:pt x="158924" y="306812"/>
                    </a:lnTo>
                    <a:lnTo>
                      <a:pt x="159258" y="321325"/>
                    </a:lnTo>
                    <a:lnTo>
                      <a:pt x="166116" y="361509"/>
                    </a:lnTo>
                    <a:lnTo>
                      <a:pt x="170807" y="380226"/>
                    </a:lnTo>
                    <a:lnTo>
                      <a:pt x="172593" y="387715"/>
                    </a:lnTo>
                    <a:lnTo>
                      <a:pt x="141767" y="410765"/>
                    </a:lnTo>
                    <a:lnTo>
                      <a:pt x="115657" y="411646"/>
                    </a:lnTo>
                    <a:lnTo>
                      <a:pt x="100774" y="410479"/>
                    </a:lnTo>
                    <a:lnTo>
                      <a:pt x="86177" y="407598"/>
                    </a:lnTo>
                    <a:lnTo>
                      <a:pt x="70866" y="402859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621" name="Google Shape;3621;p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953084" y="2615018"/>
              <a:ext cx="176352" cy="215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2" name="Google Shape;3622;p4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244168" y="2636354"/>
              <a:ext cx="98437" cy="956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23" name="Google Shape;3623;p46"/>
            <p:cNvGrpSpPr/>
            <p:nvPr/>
          </p:nvGrpSpPr>
          <p:grpSpPr>
            <a:xfrm>
              <a:off x="7602118" y="2551630"/>
              <a:ext cx="309130" cy="200117"/>
              <a:chOff x="7602118" y="2551630"/>
              <a:chExt cx="309130" cy="200117"/>
            </a:xfrm>
          </p:grpSpPr>
          <p:pic>
            <p:nvPicPr>
              <p:cNvPr id="3624" name="Google Shape;3624;p4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7602118" y="2551630"/>
                <a:ext cx="206260" cy="20011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25" name="Google Shape;3625;p4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7833956" y="2584538"/>
                <a:ext cx="77292" cy="1344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26" name="Google Shape;3626;p46"/>
            <p:cNvSpPr/>
            <p:nvPr/>
          </p:nvSpPr>
          <p:spPr>
            <a:xfrm>
              <a:off x="8025693" y="2487167"/>
              <a:ext cx="95884" cy="347980"/>
            </a:xfrm>
            <a:custGeom>
              <a:rect b="b" l="l" r="r" t="t"/>
              <a:pathLst>
                <a:path extrusionOk="0" h="347980" w="95884">
                  <a:moveTo>
                    <a:pt x="59888" y="0"/>
                  </a:moveTo>
                  <a:lnTo>
                    <a:pt x="40552" y="43148"/>
                  </a:lnTo>
                  <a:lnTo>
                    <a:pt x="26360" y="89154"/>
                  </a:lnTo>
                  <a:lnTo>
                    <a:pt x="10358" y="153733"/>
                  </a:lnTo>
                  <a:lnTo>
                    <a:pt x="1214" y="219456"/>
                  </a:lnTo>
                  <a:lnTo>
                    <a:pt x="0" y="244209"/>
                  </a:lnTo>
                  <a:lnTo>
                    <a:pt x="642" y="268319"/>
                  </a:lnTo>
                  <a:lnTo>
                    <a:pt x="12644" y="315468"/>
                  </a:lnTo>
                  <a:lnTo>
                    <a:pt x="44648" y="347472"/>
                  </a:lnTo>
                  <a:lnTo>
                    <a:pt x="56209" y="347864"/>
                  </a:lnTo>
                  <a:lnTo>
                    <a:pt x="66841" y="344900"/>
                  </a:lnTo>
                  <a:lnTo>
                    <a:pt x="76473" y="339220"/>
                  </a:lnTo>
                  <a:lnTo>
                    <a:pt x="85034" y="331470"/>
                  </a:lnTo>
                  <a:lnTo>
                    <a:pt x="88844" y="327660"/>
                  </a:lnTo>
                  <a:lnTo>
                    <a:pt x="91892" y="323088"/>
                  </a:lnTo>
                  <a:lnTo>
                    <a:pt x="95702" y="319278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27" name="Google Shape;3627;p46"/>
            <p:cNvGrpSpPr/>
            <p:nvPr/>
          </p:nvGrpSpPr>
          <p:grpSpPr>
            <a:xfrm>
              <a:off x="8190737" y="2449067"/>
              <a:ext cx="221996" cy="360680"/>
              <a:chOff x="8190737" y="2449067"/>
              <a:chExt cx="221996" cy="360680"/>
            </a:xfrm>
          </p:grpSpPr>
          <p:sp>
            <p:nvSpPr>
              <p:cNvPr id="3628" name="Google Shape;3628;p46"/>
              <p:cNvSpPr/>
              <p:nvPr/>
            </p:nvSpPr>
            <p:spPr>
              <a:xfrm>
                <a:off x="8191499" y="2555747"/>
                <a:ext cx="9525" cy="211455"/>
              </a:xfrm>
              <a:custGeom>
                <a:rect b="b" l="l" r="r" t="t"/>
                <a:pathLst>
                  <a:path extrusionOk="0" h="211455" w="9525">
                    <a:moveTo>
                      <a:pt x="0" y="0"/>
                    </a:moveTo>
                    <a:lnTo>
                      <a:pt x="1285" y="51863"/>
                    </a:lnTo>
                    <a:lnTo>
                      <a:pt x="5179" y="88653"/>
                    </a:lnTo>
                    <a:lnTo>
                      <a:pt x="6953" y="107823"/>
                    </a:lnTo>
                    <a:lnTo>
                      <a:pt x="8298" y="126992"/>
                    </a:lnTo>
                    <a:lnTo>
                      <a:pt x="9144" y="146304"/>
                    </a:lnTo>
                    <a:lnTo>
                      <a:pt x="9227" y="160460"/>
                    </a:lnTo>
                    <a:lnTo>
                      <a:pt x="9239" y="174402"/>
                    </a:lnTo>
                    <a:lnTo>
                      <a:pt x="8822" y="188202"/>
                    </a:lnTo>
                    <a:lnTo>
                      <a:pt x="7620" y="201930"/>
                    </a:lnTo>
                    <a:lnTo>
                      <a:pt x="6858" y="208788"/>
                    </a:lnTo>
                    <a:lnTo>
                      <a:pt x="6096" y="207264"/>
                    </a:lnTo>
                    <a:lnTo>
                      <a:pt x="3810" y="21107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9" name="Google Shape;3629;p46"/>
              <p:cNvSpPr/>
              <p:nvPr/>
            </p:nvSpPr>
            <p:spPr>
              <a:xfrm>
                <a:off x="8190737" y="2612755"/>
                <a:ext cx="73025" cy="77469"/>
              </a:xfrm>
              <a:custGeom>
                <a:rect b="b" l="l" r="r" t="t"/>
                <a:pathLst>
                  <a:path extrusionOk="0" h="77469" w="73025">
                    <a:moveTo>
                      <a:pt x="0" y="19192"/>
                    </a:moveTo>
                    <a:lnTo>
                      <a:pt x="35051" y="142"/>
                    </a:lnTo>
                    <a:lnTo>
                      <a:pt x="44696" y="0"/>
                    </a:lnTo>
                    <a:lnTo>
                      <a:pt x="53911" y="1285"/>
                    </a:lnTo>
                    <a:lnTo>
                      <a:pt x="62269" y="4857"/>
                    </a:lnTo>
                    <a:lnTo>
                      <a:pt x="69342" y="11572"/>
                    </a:lnTo>
                    <a:lnTo>
                      <a:pt x="72723" y="19704"/>
                    </a:lnTo>
                    <a:lnTo>
                      <a:pt x="72961" y="28622"/>
                    </a:lnTo>
                    <a:lnTo>
                      <a:pt x="70627" y="37397"/>
                    </a:lnTo>
                    <a:lnTo>
                      <a:pt x="34575" y="68139"/>
                    </a:lnTo>
                    <a:lnTo>
                      <a:pt x="14478" y="76342"/>
                    </a:lnTo>
                    <a:lnTo>
                      <a:pt x="12954" y="77104"/>
                    </a:lnTo>
                    <a:lnTo>
                      <a:pt x="6096" y="7329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0" name="Google Shape;3630;p46"/>
              <p:cNvSpPr/>
              <p:nvPr/>
            </p:nvSpPr>
            <p:spPr>
              <a:xfrm>
                <a:off x="8284463" y="2449067"/>
                <a:ext cx="128270" cy="360680"/>
              </a:xfrm>
              <a:custGeom>
                <a:rect b="b" l="l" r="r" t="t"/>
                <a:pathLst>
                  <a:path extrusionOk="0" h="360680" w="128270">
                    <a:moveTo>
                      <a:pt x="39624" y="0"/>
                    </a:moveTo>
                    <a:lnTo>
                      <a:pt x="80450" y="23252"/>
                    </a:lnTo>
                    <a:lnTo>
                      <a:pt x="109585" y="61364"/>
                    </a:lnTo>
                    <a:lnTo>
                      <a:pt x="126920" y="117895"/>
                    </a:lnTo>
                    <a:lnTo>
                      <a:pt x="128016" y="148589"/>
                    </a:lnTo>
                    <a:lnTo>
                      <a:pt x="125432" y="171569"/>
                    </a:lnTo>
                    <a:lnTo>
                      <a:pt x="110549" y="213526"/>
                    </a:lnTo>
                    <a:lnTo>
                      <a:pt x="87296" y="254353"/>
                    </a:lnTo>
                    <a:lnTo>
                      <a:pt x="59959" y="294048"/>
                    </a:lnTo>
                    <a:lnTo>
                      <a:pt x="45720" y="313182"/>
                    </a:lnTo>
                    <a:lnTo>
                      <a:pt x="37599" y="325052"/>
                    </a:lnTo>
                    <a:lnTo>
                      <a:pt x="28194" y="338423"/>
                    </a:lnTo>
                    <a:lnTo>
                      <a:pt x="17645" y="350793"/>
                    </a:lnTo>
                    <a:lnTo>
                      <a:pt x="6096" y="359664"/>
                    </a:lnTo>
                    <a:lnTo>
                      <a:pt x="3810" y="359664"/>
                    </a:lnTo>
                    <a:lnTo>
                      <a:pt x="2286" y="359664"/>
                    </a:lnTo>
                    <a:lnTo>
                      <a:pt x="0" y="36042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31" name="Google Shape;3631;p46"/>
            <p:cNvSpPr/>
            <p:nvPr/>
          </p:nvSpPr>
          <p:spPr>
            <a:xfrm>
              <a:off x="7962138" y="2935033"/>
              <a:ext cx="327659" cy="27305"/>
            </a:xfrm>
            <a:custGeom>
              <a:rect b="b" l="l" r="r" t="t"/>
              <a:pathLst>
                <a:path extrusionOk="0" h="27305" w="327659">
                  <a:moveTo>
                    <a:pt x="0" y="26860"/>
                  </a:moveTo>
                  <a:lnTo>
                    <a:pt x="25360" y="26074"/>
                  </a:lnTo>
                  <a:lnTo>
                    <a:pt x="50292" y="24003"/>
                  </a:lnTo>
                  <a:lnTo>
                    <a:pt x="75223" y="21074"/>
                  </a:lnTo>
                  <a:lnTo>
                    <a:pt x="100584" y="17716"/>
                  </a:lnTo>
                  <a:lnTo>
                    <a:pt x="144268" y="12311"/>
                  </a:lnTo>
                  <a:lnTo>
                    <a:pt x="188309" y="7620"/>
                  </a:lnTo>
                  <a:lnTo>
                    <a:pt x="232493" y="3786"/>
                  </a:lnTo>
                  <a:lnTo>
                    <a:pt x="276606" y="952"/>
                  </a:lnTo>
                  <a:lnTo>
                    <a:pt x="302133" y="0"/>
                  </a:lnTo>
                  <a:lnTo>
                    <a:pt x="314967" y="95"/>
                  </a:lnTo>
                  <a:lnTo>
                    <a:pt x="327660" y="190"/>
                  </a:lnTo>
                  <a:lnTo>
                    <a:pt x="312920" y="559"/>
                  </a:lnTo>
                  <a:lnTo>
                    <a:pt x="298323" y="1428"/>
                  </a:lnTo>
                  <a:lnTo>
                    <a:pt x="283725" y="2440"/>
                  </a:lnTo>
                  <a:lnTo>
                    <a:pt x="268986" y="3238"/>
                  </a:lnTo>
                  <a:lnTo>
                    <a:pt x="240994" y="5512"/>
                  </a:lnTo>
                  <a:lnTo>
                    <a:pt x="213074" y="7715"/>
                  </a:lnTo>
                  <a:lnTo>
                    <a:pt x="185296" y="9775"/>
                  </a:lnTo>
                  <a:lnTo>
                    <a:pt x="157734" y="11620"/>
                  </a:lnTo>
                  <a:lnTo>
                    <a:pt x="137171" y="12989"/>
                  </a:lnTo>
                  <a:lnTo>
                    <a:pt x="116681" y="14573"/>
                  </a:lnTo>
                  <a:lnTo>
                    <a:pt x="96333" y="16013"/>
                  </a:lnTo>
                  <a:lnTo>
                    <a:pt x="76200" y="16954"/>
                  </a:lnTo>
                  <a:lnTo>
                    <a:pt x="70866" y="17716"/>
                  </a:lnTo>
                  <a:lnTo>
                    <a:pt x="68580" y="17716"/>
                  </a:lnTo>
                  <a:lnTo>
                    <a:pt x="63246" y="18478"/>
                  </a:lnTo>
                  <a:lnTo>
                    <a:pt x="77521" y="19359"/>
                  </a:lnTo>
                  <a:lnTo>
                    <a:pt x="91725" y="19812"/>
                  </a:lnTo>
                  <a:lnTo>
                    <a:pt x="105787" y="19978"/>
                  </a:lnTo>
                  <a:lnTo>
                    <a:pt x="119634" y="20002"/>
                  </a:lnTo>
                  <a:lnTo>
                    <a:pt x="146375" y="20193"/>
                  </a:lnTo>
                  <a:lnTo>
                    <a:pt x="199572" y="20002"/>
                  </a:lnTo>
                  <a:lnTo>
                    <a:pt x="248721" y="16525"/>
                  </a:lnTo>
                  <a:lnTo>
                    <a:pt x="271272" y="14287"/>
                  </a:lnTo>
                  <a:lnTo>
                    <a:pt x="293822" y="12049"/>
                  </a:lnTo>
                  <a:lnTo>
                    <a:pt x="316230" y="10096"/>
                  </a:lnTo>
                  <a:lnTo>
                    <a:pt x="317754" y="10096"/>
                  </a:lnTo>
                  <a:lnTo>
                    <a:pt x="320040" y="10096"/>
                  </a:lnTo>
                  <a:lnTo>
                    <a:pt x="321564" y="10096"/>
                  </a:lnTo>
                  <a:lnTo>
                    <a:pt x="313182" y="11620"/>
                  </a:lnTo>
                  <a:lnTo>
                    <a:pt x="310134" y="12382"/>
                  </a:lnTo>
                  <a:lnTo>
                    <a:pt x="301752" y="13144"/>
                  </a:lnTo>
                  <a:lnTo>
                    <a:pt x="297942" y="13144"/>
                  </a:lnTo>
                  <a:lnTo>
                    <a:pt x="294894" y="13144"/>
                  </a:lnTo>
                  <a:lnTo>
                    <a:pt x="291084" y="13144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32" name="Google Shape;3632;p46"/>
            <p:cNvGrpSpPr/>
            <p:nvPr/>
          </p:nvGrpSpPr>
          <p:grpSpPr>
            <a:xfrm>
              <a:off x="5420867" y="3576827"/>
              <a:ext cx="66421" cy="78613"/>
              <a:chOff x="5420867" y="3576827"/>
              <a:chExt cx="66421" cy="78613"/>
            </a:xfrm>
          </p:grpSpPr>
          <p:sp>
            <p:nvSpPr>
              <p:cNvPr id="3633" name="Google Shape;3633;p46"/>
              <p:cNvSpPr/>
              <p:nvPr/>
            </p:nvSpPr>
            <p:spPr>
              <a:xfrm>
                <a:off x="5420867" y="3576827"/>
                <a:ext cx="55879" cy="6350"/>
              </a:xfrm>
              <a:custGeom>
                <a:rect b="b" l="l" r="r" t="t"/>
                <a:pathLst>
                  <a:path extrusionOk="0" h="6350" w="55879">
                    <a:moveTo>
                      <a:pt x="0" y="0"/>
                    </a:moveTo>
                    <a:lnTo>
                      <a:pt x="10036" y="3202"/>
                    </a:lnTo>
                    <a:lnTo>
                      <a:pt x="19145" y="5048"/>
                    </a:lnTo>
                    <a:lnTo>
                      <a:pt x="28396" y="5893"/>
                    </a:lnTo>
                    <a:lnTo>
                      <a:pt x="38862" y="6095"/>
                    </a:lnTo>
                    <a:lnTo>
                      <a:pt x="44958" y="6095"/>
                    </a:lnTo>
                    <a:lnTo>
                      <a:pt x="49530" y="5333"/>
                    </a:lnTo>
                    <a:lnTo>
                      <a:pt x="55626" y="4571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4" name="Google Shape;3634;p46"/>
              <p:cNvSpPr/>
              <p:nvPr/>
            </p:nvSpPr>
            <p:spPr>
              <a:xfrm>
                <a:off x="5426963" y="3648455"/>
                <a:ext cx="60325" cy="6985"/>
              </a:xfrm>
              <a:custGeom>
                <a:rect b="b" l="l" r="r" t="t"/>
                <a:pathLst>
                  <a:path extrusionOk="0" h="6985" w="60325">
                    <a:moveTo>
                      <a:pt x="0" y="0"/>
                    </a:moveTo>
                    <a:lnTo>
                      <a:pt x="10501" y="3964"/>
                    </a:lnTo>
                    <a:lnTo>
                      <a:pt x="20002" y="6000"/>
                    </a:lnTo>
                    <a:lnTo>
                      <a:pt x="29789" y="6750"/>
                    </a:lnTo>
                    <a:lnTo>
                      <a:pt x="41148" y="6857"/>
                    </a:lnTo>
                    <a:lnTo>
                      <a:pt x="48006" y="6857"/>
                    </a:lnTo>
                    <a:lnTo>
                      <a:pt x="53340" y="6095"/>
                    </a:lnTo>
                    <a:lnTo>
                      <a:pt x="60198" y="5333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35" name="Google Shape;3635;p46"/>
            <p:cNvSpPr/>
            <p:nvPr/>
          </p:nvSpPr>
          <p:spPr>
            <a:xfrm>
              <a:off x="4953761" y="3478529"/>
              <a:ext cx="34289" cy="269875"/>
            </a:xfrm>
            <a:custGeom>
              <a:rect b="b" l="l" r="r" t="t"/>
              <a:pathLst>
                <a:path extrusionOk="0" h="269875" w="34289">
                  <a:moveTo>
                    <a:pt x="0" y="0"/>
                  </a:moveTo>
                  <a:lnTo>
                    <a:pt x="273" y="20657"/>
                  </a:lnTo>
                  <a:lnTo>
                    <a:pt x="2762" y="40671"/>
                  </a:lnTo>
                  <a:lnTo>
                    <a:pt x="6536" y="60543"/>
                  </a:lnTo>
                  <a:lnTo>
                    <a:pt x="10668" y="80772"/>
                  </a:lnTo>
                  <a:lnTo>
                    <a:pt x="16216" y="109918"/>
                  </a:lnTo>
                  <a:lnTo>
                    <a:pt x="25884" y="168211"/>
                  </a:lnTo>
                  <a:lnTo>
                    <a:pt x="31718" y="214383"/>
                  </a:lnTo>
                  <a:lnTo>
                    <a:pt x="34290" y="265176"/>
                  </a:lnTo>
                  <a:lnTo>
                    <a:pt x="34290" y="266700"/>
                  </a:lnTo>
                  <a:lnTo>
                    <a:pt x="34290" y="268224"/>
                  </a:lnTo>
                  <a:lnTo>
                    <a:pt x="34290" y="269748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36" name="Google Shape;3636;p46"/>
            <p:cNvGrpSpPr/>
            <p:nvPr/>
          </p:nvGrpSpPr>
          <p:grpSpPr>
            <a:xfrm>
              <a:off x="4958931" y="3540848"/>
              <a:ext cx="344335" cy="268516"/>
              <a:chOff x="4958931" y="3540848"/>
              <a:chExt cx="344335" cy="268516"/>
            </a:xfrm>
          </p:grpSpPr>
          <p:sp>
            <p:nvSpPr>
              <p:cNvPr id="3637" name="Google Shape;3637;p46"/>
              <p:cNvSpPr/>
              <p:nvPr/>
            </p:nvSpPr>
            <p:spPr>
              <a:xfrm>
                <a:off x="5109495" y="3718560"/>
                <a:ext cx="6350" cy="85725"/>
              </a:xfrm>
              <a:custGeom>
                <a:rect b="b" l="l" r="r" t="t"/>
                <a:pathLst>
                  <a:path extrusionOk="0" h="85725" w="6350">
                    <a:moveTo>
                      <a:pt x="2762" y="0"/>
                    </a:moveTo>
                    <a:lnTo>
                      <a:pt x="916" y="13454"/>
                    </a:lnTo>
                    <a:lnTo>
                      <a:pt x="0" y="25908"/>
                    </a:lnTo>
                    <a:lnTo>
                      <a:pt x="83" y="38361"/>
                    </a:lnTo>
                    <a:lnTo>
                      <a:pt x="1238" y="51816"/>
                    </a:lnTo>
                    <a:lnTo>
                      <a:pt x="2274" y="60376"/>
                    </a:lnTo>
                    <a:lnTo>
                      <a:pt x="3238" y="68865"/>
                    </a:lnTo>
                    <a:lnTo>
                      <a:pt x="4345" y="77212"/>
                    </a:lnTo>
                    <a:lnTo>
                      <a:pt x="5810" y="8534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8" name="Google Shape;3638;p46"/>
              <p:cNvSpPr/>
              <p:nvPr/>
            </p:nvSpPr>
            <p:spPr>
              <a:xfrm>
                <a:off x="5113782" y="3695700"/>
                <a:ext cx="81914" cy="113664"/>
              </a:xfrm>
              <a:custGeom>
                <a:rect b="b" l="l" r="r" t="t"/>
                <a:pathLst>
                  <a:path extrusionOk="0" h="113664" w="81914">
                    <a:moveTo>
                      <a:pt x="0" y="19812"/>
                    </a:moveTo>
                    <a:lnTo>
                      <a:pt x="8203" y="24514"/>
                    </a:lnTo>
                    <a:lnTo>
                      <a:pt x="15906" y="29432"/>
                    </a:lnTo>
                    <a:lnTo>
                      <a:pt x="23467" y="34492"/>
                    </a:lnTo>
                    <a:lnTo>
                      <a:pt x="31242" y="39624"/>
                    </a:lnTo>
                    <a:lnTo>
                      <a:pt x="35814" y="42672"/>
                    </a:lnTo>
                    <a:lnTo>
                      <a:pt x="45720" y="47244"/>
                    </a:lnTo>
                    <a:lnTo>
                      <a:pt x="51816" y="44196"/>
                    </a:lnTo>
                    <a:lnTo>
                      <a:pt x="60198" y="41148"/>
                    </a:lnTo>
                    <a:lnTo>
                      <a:pt x="60960" y="30480"/>
                    </a:lnTo>
                    <a:lnTo>
                      <a:pt x="60960" y="23622"/>
                    </a:lnTo>
                    <a:lnTo>
                      <a:pt x="61722" y="16764"/>
                    </a:lnTo>
                    <a:lnTo>
                      <a:pt x="60960" y="9906"/>
                    </a:lnTo>
                    <a:lnTo>
                      <a:pt x="60960" y="2286"/>
                    </a:lnTo>
                    <a:lnTo>
                      <a:pt x="60960" y="762"/>
                    </a:lnTo>
                    <a:lnTo>
                      <a:pt x="60960" y="0"/>
                    </a:lnTo>
                    <a:lnTo>
                      <a:pt x="62793" y="6869"/>
                    </a:lnTo>
                    <a:lnTo>
                      <a:pt x="73628" y="53816"/>
                    </a:lnTo>
                    <a:lnTo>
                      <a:pt x="78962" y="97059"/>
                    </a:lnTo>
                    <a:lnTo>
                      <a:pt x="80069" y="105406"/>
                    </a:lnTo>
                    <a:lnTo>
                      <a:pt x="81534" y="11353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639" name="Google Shape;3639;p4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958931" y="3540848"/>
                <a:ext cx="101414" cy="1250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40" name="Google Shape;3640;p46"/>
              <p:cNvSpPr/>
              <p:nvPr/>
            </p:nvSpPr>
            <p:spPr>
              <a:xfrm>
                <a:off x="5229606" y="3701034"/>
                <a:ext cx="73660" cy="104139"/>
              </a:xfrm>
              <a:custGeom>
                <a:rect b="b" l="l" r="r" t="t"/>
                <a:pathLst>
                  <a:path extrusionOk="0" h="104139" w="73660">
                    <a:moveTo>
                      <a:pt x="0" y="0"/>
                    </a:moveTo>
                    <a:lnTo>
                      <a:pt x="4572" y="40386"/>
                    </a:lnTo>
                    <a:lnTo>
                      <a:pt x="6750" y="49982"/>
                    </a:lnTo>
                    <a:lnTo>
                      <a:pt x="8858" y="59436"/>
                    </a:lnTo>
                    <a:lnTo>
                      <a:pt x="11108" y="68889"/>
                    </a:lnTo>
                    <a:lnTo>
                      <a:pt x="13716" y="78486"/>
                    </a:lnTo>
                    <a:lnTo>
                      <a:pt x="14478" y="82296"/>
                    </a:lnTo>
                    <a:lnTo>
                      <a:pt x="16002" y="96774"/>
                    </a:lnTo>
                    <a:lnTo>
                      <a:pt x="19812" y="99822"/>
                    </a:lnTo>
                    <a:lnTo>
                      <a:pt x="24384" y="103632"/>
                    </a:lnTo>
                    <a:lnTo>
                      <a:pt x="66294" y="89915"/>
                    </a:lnTo>
                    <a:lnTo>
                      <a:pt x="68580" y="89153"/>
                    </a:lnTo>
                    <a:lnTo>
                      <a:pt x="70866" y="87630"/>
                    </a:lnTo>
                    <a:lnTo>
                      <a:pt x="73152" y="86867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641" name="Google Shape;3641;p4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925402" y="3336632"/>
              <a:ext cx="97104" cy="152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2" name="Google Shape;3642;p4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791606" y="3798404"/>
              <a:ext cx="104152" cy="145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3" name="Google Shape;3643;p4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212992" y="3251288"/>
              <a:ext cx="79006" cy="803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4" name="Google Shape;3644;p46"/>
            <p:cNvSpPr/>
            <p:nvPr/>
          </p:nvSpPr>
          <p:spPr>
            <a:xfrm>
              <a:off x="6129528" y="3393090"/>
              <a:ext cx="257810" cy="236854"/>
            </a:xfrm>
            <a:custGeom>
              <a:rect b="b" l="l" r="r" t="t"/>
              <a:pathLst>
                <a:path extrusionOk="0" h="236854" w="257810">
                  <a:moveTo>
                    <a:pt x="234696" y="2381"/>
                  </a:moveTo>
                  <a:lnTo>
                    <a:pt x="220003" y="0"/>
                  </a:lnTo>
                  <a:lnTo>
                    <a:pt x="206883" y="476"/>
                  </a:lnTo>
                  <a:lnTo>
                    <a:pt x="193762" y="3238"/>
                  </a:lnTo>
                  <a:lnTo>
                    <a:pt x="143732" y="20669"/>
                  </a:lnTo>
                  <a:lnTo>
                    <a:pt x="108966" y="35909"/>
                  </a:lnTo>
                  <a:lnTo>
                    <a:pt x="101524" y="39195"/>
                  </a:lnTo>
                  <a:lnTo>
                    <a:pt x="94583" y="42767"/>
                  </a:lnTo>
                  <a:lnTo>
                    <a:pt x="88927" y="47482"/>
                  </a:lnTo>
                  <a:lnTo>
                    <a:pt x="85344" y="54197"/>
                  </a:lnTo>
                  <a:lnTo>
                    <a:pt x="95190" y="57316"/>
                  </a:lnTo>
                  <a:lnTo>
                    <a:pt x="105251" y="59150"/>
                  </a:lnTo>
                  <a:lnTo>
                    <a:pt x="115454" y="60412"/>
                  </a:lnTo>
                  <a:lnTo>
                    <a:pt x="125730" y="61817"/>
                  </a:lnTo>
                  <a:lnTo>
                    <a:pt x="144458" y="64329"/>
                  </a:lnTo>
                  <a:lnTo>
                    <a:pt x="162972" y="66484"/>
                  </a:lnTo>
                  <a:lnTo>
                    <a:pt x="181344" y="68782"/>
                  </a:lnTo>
                  <a:lnTo>
                    <a:pt x="222218" y="77057"/>
                  </a:lnTo>
                  <a:lnTo>
                    <a:pt x="241256" y="100417"/>
                  </a:lnTo>
                  <a:lnTo>
                    <a:pt x="234219" y="110585"/>
                  </a:lnTo>
                  <a:lnTo>
                    <a:pt x="183892" y="145482"/>
                  </a:lnTo>
                  <a:lnTo>
                    <a:pt x="116955" y="180891"/>
                  </a:lnTo>
                  <a:lnTo>
                    <a:pt x="83058" y="197453"/>
                  </a:lnTo>
                  <a:lnTo>
                    <a:pt x="64067" y="206787"/>
                  </a:lnTo>
                  <a:lnTo>
                    <a:pt x="44862" y="215550"/>
                  </a:lnTo>
                  <a:lnTo>
                    <a:pt x="25515" y="224028"/>
                  </a:lnTo>
                  <a:lnTo>
                    <a:pt x="6096" y="232505"/>
                  </a:lnTo>
                  <a:lnTo>
                    <a:pt x="2286" y="234029"/>
                  </a:lnTo>
                  <a:lnTo>
                    <a:pt x="1524" y="233267"/>
                  </a:lnTo>
                  <a:lnTo>
                    <a:pt x="0" y="235553"/>
                  </a:lnTo>
                  <a:lnTo>
                    <a:pt x="54971" y="234910"/>
                  </a:lnTo>
                  <a:lnTo>
                    <a:pt x="110871" y="231350"/>
                  </a:lnTo>
                  <a:lnTo>
                    <a:pt x="148590" y="229171"/>
                  </a:lnTo>
                  <a:lnTo>
                    <a:pt x="186309" y="227707"/>
                  </a:lnTo>
                  <a:lnTo>
                    <a:pt x="224028" y="227171"/>
                  </a:lnTo>
                  <a:lnTo>
                    <a:pt x="230469" y="226897"/>
                  </a:lnTo>
                  <a:lnTo>
                    <a:pt x="238410" y="226695"/>
                  </a:lnTo>
                  <a:lnTo>
                    <a:pt x="246209" y="227492"/>
                  </a:lnTo>
                  <a:lnTo>
                    <a:pt x="252222" y="230219"/>
                  </a:lnTo>
                  <a:lnTo>
                    <a:pt x="257556" y="234791"/>
                  </a:lnTo>
                  <a:lnTo>
                    <a:pt x="239268" y="236315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46"/>
            <p:cNvSpPr/>
            <p:nvPr/>
          </p:nvSpPr>
          <p:spPr>
            <a:xfrm>
              <a:off x="6145529" y="3806190"/>
              <a:ext cx="26670" cy="50800"/>
            </a:xfrm>
            <a:custGeom>
              <a:rect b="b" l="l" r="r" t="t"/>
              <a:pathLst>
                <a:path extrusionOk="0" h="50800" w="26670">
                  <a:moveTo>
                    <a:pt x="0" y="0"/>
                  </a:moveTo>
                  <a:lnTo>
                    <a:pt x="7620" y="36576"/>
                  </a:lnTo>
                  <a:lnTo>
                    <a:pt x="8382" y="44196"/>
                  </a:lnTo>
                  <a:lnTo>
                    <a:pt x="12192" y="46482"/>
                  </a:lnTo>
                  <a:lnTo>
                    <a:pt x="19812" y="50291"/>
                  </a:lnTo>
                  <a:lnTo>
                    <a:pt x="22860" y="44957"/>
                  </a:lnTo>
                  <a:lnTo>
                    <a:pt x="26670" y="40386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46" name="Google Shape;3646;p46"/>
            <p:cNvGrpSpPr/>
            <p:nvPr/>
          </p:nvGrpSpPr>
          <p:grpSpPr>
            <a:xfrm>
              <a:off x="6153150" y="3725417"/>
              <a:ext cx="128270" cy="96265"/>
              <a:chOff x="6153150" y="3725417"/>
              <a:chExt cx="128270" cy="96265"/>
            </a:xfrm>
          </p:grpSpPr>
          <p:sp>
            <p:nvSpPr>
              <p:cNvPr id="3647" name="Google Shape;3647;p46"/>
              <p:cNvSpPr/>
              <p:nvPr/>
            </p:nvSpPr>
            <p:spPr>
              <a:xfrm>
                <a:off x="6153150" y="3725417"/>
                <a:ext cx="18414" cy="6985"/>
              </a:xfrm>
              <a:custGeom>
                <a:rect b="b" l="l" r="r" t="t"/>
                <a:pathLst>
                  <a:path extrusionOk="0" h="6985" w="18414">
                    <a:moveTo>
                      <a:pt x="0" y="6858"/>
                    </a:moveTo>
                    <a:lnTo>
                      <a:pt x="9905" y="2286"/>
                    </a:lnTo>
                    <a:lnTo>
                      <a:pt x="11429" y="762"/>
                    </a:lnTo>
                    <a:lnTo>
                      <a:pt x="18288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8" name="Google Shape;3648;p46"/>
              <p:cNvSpPr/>
              <p:nvPr/>
            </p:nvSpPr>
            <p:spPr>
              <a:xfrm>
                <a:off x="6225540" y="3773423"/>
                <a:ext cx="36829" cy="1904"/>
              </a:xfrm>
              <a:custGeom>
                <a:rect b="b" l="l" r="r" t="t"/>
                <a:pathLst>
                  <a:path extrusionOk="0" h="1904" w="36829">
                    <a:moveTo>
                      <a:pt x="0" y="0"/>
                    </a:moveTo>
                    <a:lnTo>
                      <a:pt x="9144" y="559"/>
                    </a:lnTo>
                    <a:lnTo>
                      <a:pt x="18288" y="1047"/>
                    </a:lnTo>
                    <a:lnTo>
                      <a:pt x="27432" y="1393"/>
                    </a:lnTo>
                    <a:lnTo>
                      <a:pt x="36576" y="1523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9" name="Google Shape;3649;p46"/>
              <p:cNvSpPr/>
              <p:nvPr/>
            </p:nvSpPr>
            <p:spPr>
              <a:xfrm>
                <a:off x="6248400" y="3803903"/>
                <a:ext cx="33020" cy="17779"/>
              </a:xfrm>
              <a:custGeom>
                <a:rect b="b" l="l" r="r" t="t"/>
                <a:pathLst>
                  <a:path extrusionOk="0" h="17779" w="33020">
                    <a:moveTo>
                      <a:pt x="0" y="17525"/>
                    </a:moveTo>
                    <a:lnTo>
                      <a:pt x="8441" y="13394"/>
                    </a:lnTo>
                    <a:lnTo>
                      <a:pt x="16668" y="9048"/>
                    </a:lnTo>
                    <a:lnTo>
                      <a:pt x="24753" y="4560"/>
                    </a:lnTo>
                    <a:lnTo>
                      <a:pt x="32765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50" name="Google Shape;3650;p46"/>
            <p:cNvSpPr/>
            <p:nvPr/>
          </p:nvSpPr>
          <p:spPr>
            <a:xfrm>
              <a:off x="6354317" y="3740658"/>
              <a:ext cx="3175" cy="69850"/>
            </a:xfrm>
            <a:custGeom>
              <a:rect b="b" l="l" r="r" t="t"/>
              <a:pathLst>
                <a:path extrusionOk="0" h="69850" w="3175">
                  <a:moveTo>
                    <a:pt x="0" y="0"/>
                  </a:moveTo>
                  <a:lnTo>
                    <a:pt x="762" y="46482"/>
                  </a:lnTo>
                  <a:lnTo>
                    <a:pt x="1524" y="54102"/>
                  </a:lnTo>
                  <a:lnTo>
                    <a:pt x="2286" y="61722"/>
                  </a:lnTo>
                  <a:lnTo>
                    <a:pt x="3048" y="69342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51" name="Google Shape;3651;p46"/>
            <p:cNvGrpSpPr/>
            <p:nvPr/>
          </p:nvGrpSpPr>
          <p:grpSpPr>
            <a:xfrm>
              <a:off x="6476072" y="3411308"/>
              <a:ext cx="197269" cy="200824"/>
              <a:chOff x="6476072" y="3411308"/>
              <a:chExt cx="197269" cy="200824"/>
            </a:xfrm>
          </p:grpSpPr>
          <p:pic>
            <p:nvPicPr>
              <p:cNvPr id="3652" name="Google Shape;3652;p46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6476072" y="3411308"/>
                <a:ext cx="126822" cy="1512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53" name="Google Shape;3653;p46"/>
              <p:cNvSpPr/>
              <p:nvPr/>
            </p:nvSpPr>
            <p:spPr>
              <a:xfrm>
                <a:off x="6646926" y="3537203"/>
                <a:ext cx="3809" cy="74929"/>
              </a:xfrm>
              <a:custGeom>
                <a:rect b="b" l="l" r="r" t="t"/>
                <a:pathLst>
                  <a:path extrusionOk="0" h="74929" w="3809">
                    <a:moveTo>
                      <a:pt x="0" y="0"/>
                    </a:moveTo>
                    <a:lnTo>
                      <a:pt x="142" y="10048"/>
                    </a:lnTo>
                    <a:lnTo>
                      <a:pt x="571" y="19812"/>
                    </a:lnTo>
                    <a:lnTo>
                      <a:pt x="1285" y="29575"/>
                    </a:lnTo>
                    <a:lnTo>
                      <a:pt x="2286" y="39624"/>
                    </a:lnTo>
                    <a:lnTo>
                      <a:pt x="2845" y="46934"/>
                    </a:lnTo>
                    <a:lnTo>
                      <a:pt x="3333" y="54102"/>
                    </a:lnTo>
                    <a:lnTo>
                      <a:pt x="3679" y="61269"/>
                    </a:lnTo>
                    <a:lnTo>
                      <a:pt x="3810" y="68580"/>
                    </a:lnTo>
                    <a:lnTo>
                      <a:pt x="3679" y="74652"/>
                    </a:lnTo>
                    <a:lnTo>
                      <a:pt x="3333" y="74866"/>
                    </a:lnTo>
                    <a:lnTo>
                      <a:pt x="2845" y="73080"/>
                    </a:lnTo>
                    <a:lnTo>
                      <a:pt x="2286" y="7315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4" name="Google Shape;3654;p46"/>
              <p:cNvSpPr/>
              <p:nvPr/>
            </p:nvSpPr>
            <p:spPr>
              <a:xfrm>
                <a:off x="6656832" y="3443477"/>
                <a:ext cx="16509" cy="1904"/>
              </a:xfrm>
              <a:custGeom>
                <a:rect b="b" l="l" r="r" t="t"/>
                <a:pathLst>
                  <a:path extrusionOk="0" h="1904" w="16509">
                    <a:moveTo>
                      <a:pt x="16001" y="1524"/>
                    </a:moveTo>
                    <a:lnTo>
                      <a:pt x="10667" y="762"/>
                    </a:lnTo>
                    <a:lnTo>
                      <a:pt x="5333" y="762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55" name="Google Shape;3655;p46"/>
            <p:cNvGrpSpPr/>
            <p:nvPr/>
          </p:nvGrpSpPr>
          <p:grpSpPr>
            <a:xfrm>
              <a:off x="5769864" y="3484626"/>
              <a:ext cx="151764" cy="205486"/>
              <a:chOff x="5769864" y="3484626"/>
              <a:chExt cx="151764" cy="205486"/>
            </a:xfrm>
          </p:grpSpPr>
          <p:sp>
            <p:nvSpPr>
              <p:cNvPr id="3656" name="Google Shape;3656;p46"/>
              <p:cNvSpPr/>
              <p:nvPr/>
            </p:nvSpPr>
            <p:spPr>
              <a:xfrm>
                <a:off x="5835396" y="3484626"/>
                <a:ext cx="2539" cy="153670"/>
              </a:xfrm>
              <a:custGeom>
                <a:rect b="b" l="l" r="r" t="t"/>
                <a:pathLst>
                  <a:path extrusionOk="0" h="153670" w="2539">
                    <a:moveTo>
                      <a:pt x="0" y="0"/>
                    </a:moveTo>
                    <a:lnTo>
                      <a:pt x="750" y="42862"/>
                    </a:lnTo>
                    <a:lnTo>
                      <a:pt x="773" y="77152"/>
                    </a:lnTo>
                    <a:lnTo>
                      <a:pt x="857" y="97155"/>
                    </a:lnTo>
                    <a:lnTo>
                      <a:pt x="1083" y="117157"/>
                    </a:lnTo>
                    <a:lnTo>
                      <a:pt x="1524" y="137160"/>
                    </a:lnTo>
                    <a:lnTo>
                      <a:pt x="1524" y="142494"/>
                    </a:lnTo>
                    <a:lnTo>
                      <a:pt x="1524" y="147828"/>
                    </a:lnTo>
                    <a:lnTo>
                      <a:pt x="2286" y="15316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7" name="Google Shape;3657;p46"/>
              <p:cNvSpPr/>
              <p:nvPr/>
            </p:nvSpPr>
            <p:spPr>
              <a:xfrm>
                <a:off x="5769864" y="3677412"/>
                <a:ext cx="151764" cy="12700"/>
              </a:xfrm>
              <a:custGeom>
                <a:rect b="b" l="l" r="r" t="t"/>
                <a:pathLst>
                  <a:path extrusionOk="0" h="12700" w="151764">
                    <a:moveTo>
                      <a:pt x="0" y="2286"/>
                    </a:moveTo>
                    <a:lnTo>
                      <a:pt x="16680" y="7905"/>
                    </a:lnTo>
                    <a:lnTo>
                      <a:pt x="32289" y="11239"/>
                    </a:lnTo>
                    <a:lnTo>
                      <a:pt x="48327" y="12573"/>
                    </a:lnTo>
                    <a:lnTo>
                      <a:pt x="66294" y="12192"/>
                    </a:lnTo>
                    <a:lnTo>
                      <a:pt x="82867" y="10310"/>
                    </a:lnTo>
                    <a:lnTo>
                      <a:pt x="99441" y="7429"/>
                    </a:lnTo>
                    <a:lnTo>
                      <a:pt x="116014" y="4262"/>
                    </a:lnTo>
                    <a:lnTo>
                      <a:pt x="132588" y="1524"/>
                    </a:lnTo>
                    <a:lnTo>
                      <a:pt x="139446" y="0"/>
                    </a:lnTo>
                    <a:lnTo>
                      <a:pt x="145542" y="0"/>
                    </a:lnTo>
                    <a:lnTo>
                      <a:pt x="151638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58" name="Google Shape;3658;p46"/>
            <p:cNvGrpSpPr/>
            <p:nvPr/>
          </p:nvGrpSpPr>
          <p:grpSpPr>
            <a:xfrm>
              <a:off x="4948263" y="4213895"/>
              <a:ext cx="812838" cy="480913"/>
              <a:chOff x="4948263" y="4213895"/>
              <a:chExt cx="812838" cy="480913"/>
            </a:xfrm>
          </p:grpSpPr>
          <p:pic>
            <p:nvPicPr>
              <p:cNvPr id="3659" name="Google Shape;3659;p46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948263" y="4376000"/>
                <a:ext cx="166446" cy="2548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60" name="Google Shape;3660;p46"/>
              <p:cNvSpPr/>
              <p:nvPr/>
            </p:nvSpPr>
            <p:spPr>
              <a:xfrm>
                <a:off x="5145738" y="4264913"/>
                <a:ext cx="153035" cy="429895"/>
              </a:xfrm>
              <a:custGeom>
                <a:rect b="b" l="l" r="r" t="t"/>
                <a:pathLst>
                  <a:path extrusionOk="0" h="429895" w="153035">
                    <a:moveTo>
                      <a:pt x="58721" y="7620"/>
                    </a:moveTo>
                    <a:lnTo>
                      <a:pt x="48827" y="3536"/>
                    </a:lnTo>
                    <a:lnTo>
                      <a:pt x="40719" y="1238"/>
                    </a:lnTo>
                    <a:lnTo>
                      <a:pt x="32468" y="226"/>
                    </a:lnTo>
                    <a:lnTo>
                      <a:pt x="22145" y="0"/>
                    </a:lnTo>
                    <a:lnTo>
                      <a:pt x="13763" y="0"/>
                    </a:lnTo>
                    <a:lnTo>
                      <a:pt x="4619" y="0"/>
                    </a:lnTo>
                    <a:lnTo>
                      <a:pt x="1571" y="9906"/>
                    </a:lnTo>
                    <a:lnTo>
                      <a:pt x="0" y="22038"/>
                    </a:lnTo>
                    <a:lnTo>
                      <a:pt x="428" y="34956"/>
                    </a:lnTo>
                    <a:lnTo>
                      <a:pt x="8798" y="83319"/>
                    </a:lnTo>
                    <a:lnTo>
                      <a:pt x="19823" y="130802"/>
                    </a:lnTo>
                    <a:lnTo>
                      <a:pt x="25193" y="154686"/>
                    </a:lnTo>
                    <a:lnTo>
                      <a:pt x="34718" y="209550"/>
                    </a:lnTo>
                    <a:lnTo>
                      <a:pt x="41957" y="264414"/>
                    </a:lnTo>
                    <a:lnTo>
                      <a:pt x="46243" y="323850"/>
                    </a:lnTo>
                    <a:lnTo>
                      <a:pt x="48815" y="383286"/>
                    </a:lnTo>
                    <a:lnTo>
                      <a:pt x="48946" y="393596"/>
                    </a:lnTo>
                    <a:lnTo>
                      <a:pt x="48720" y="404622"/>
                    </a:lnTo>
                    <a:lnTo>
                      <a:pt x="48922" y="415647"/>
                    </a:lnTo>
                    <a:lnTo>
                      <a:pt x="50339" y="425958"/>
                    </a:lnTo>
                    <a:lnTo>
                      <a:pt x="51863" y="428244"/>
                    </a:lnTo>
                    <a:lnTo>
                      <a:pt x="51863" y="429006"/>
                    </a:lnTo>
                    <a:lnTo>
                      <a:pt x="52625" y="429768"/>
                    </a:lnTo>
                    <a:lnTo>
                      <a:pt x="59483" y="429768"/>
                    </a:lnTo>
                    <a:lnTo>
                      <a:pt x="63293" y="428244"/>
                    </a:lnTo>
                    <a:lnTo>
                      <a:pt x="70151" y="425958"/>
                    </a:lnTo>
                    <a:lnTo>
                      <a:pt x="110537" y="415290"/>
                    </a:lnTo>
                    <a:lnTo>
                      <a:pt x="131206" y="414051"/>
                    </a:lnTo>
                    <a:lnTo>
                      <a:pt x="141720" y="414325"/>
                    </a:lnTo>
                    <a:lnTo>
                      <a:pt x="152447" y="414528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1" name="Google Shape;3661;p46"/>
              <p:cNvSpPr/>
              <p:nvPr/>
            </p:nvSpPr>
            <p:spPr>
              <a:xfrm>
                <a:off x="5350002" y="4382261"/>
                <a:ext cx="29845" cy="233679"/>
              </a:xfrm>
              <a:custGeom>
                <a:rect b="b" l="l" r="r" t="t"/>
                <a:pathLst>
                  <a:path extrusionOk="0" h="233679" w="29845">
                    <a:moveTo>
                      <a:pt x="0" y="0"/>
                    </a:moveTo>
                    <a:lnTo>
                      <a:pt x="10715" y="55828"/>
                    </a:lnTo>
                    <a:lnTo>
                      <a:pt x="17002" y="99941"/>
                    </a:lnTo>
                    <a:lnTo>
                      <a:pt x="22717" y="150756"/>
                    </a:lnTo>
                    <a:lnTo>
                      <a:pt x="26181" y="190309"/>
                    </a:lnTo>
                    <a:lnTo>
                      <a:pt x="27146" y="204597"/>
                    </a:lnTo>
                    <a:lnTo>
                      <a:pt x="28253" y="218884"/>
                    </a:lnTo>
                    <a:lnTo>
                      <a:pt x="29718" y="233172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662" name="Google Shape;3662;p46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5355933" y="4440103"/>
                <a:ext cx="86602" cy="977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63" name="Google Shape;3663;p46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332311" y="4244174"/>
                <a:ext cx="81102" cy="1252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64" name="Google Shape;3664;p46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456517" y="4556594"/>
                <a:ext cx="196926" cy="1092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65" name="Google Shape;3665;p46"/>
              <p:cNvSpPr/>
              <p:nvPr/>
            </p:nvSpPr>
            <p:spPr>
              <a:xfrm>
                <a:off x="5599176" y="4213895"/>
                <a:ext cx="161925" cy="436245"/>
              </a:xfrm>
              <a:custGeom>
                <a:rect b="b" l="l" r="r" t="t"/>
                <a:pathLst>
                  <a:path extrusionOk="0" h="436245" w="161925">
                    <a:moveTo>
                      <a:pt x="0" y="38826"/>
                    </a:moveTo>
                    <a:lnTo>
                      <a:pt x="36433" y="14608"/>
                    </a:lnTo>
                    <a:lnTo>
                      <a:pt x="74866" y="1774"/>
                    </a:lnTo>
                    <a:lnTo>
                      <a:pt x="87701" y="0"/>
                    </a:lnTo>
                    <a:lnTo>
                      <a:pt x="99822" y="726"/>
                    </a:lnTo>
                    <a:lnTo>
                      <a:pt x="122110" y="35337"/>
                    </a:lnTo>
                    <a:lnTo>
                      <a:pt x="127670" y="85558"/>
                    </a:lnTo>
                    <a:lnTo>
                      <a:pt x="131171" y="160067"/>
                    </a:lnTo>
                    <a:lnTo>
                      <a:pt x="133350" y="197322"/>
                    </a:lnTo>
                    <a:lnTo>
                      <a:pt x="140303" y="252853"/>
                    </a:lnTo>
                    <a:lnTo>
                      <a:pt x="150114" y="307812"/>
                    </a:lnTo>
                    <a:lnTo>
                      <a:pt x="154043" y="327826"/>
                    </a:lnTo>
                    <a:lnTo>
                      <a:pt x="157543" y="347912"/>
                    </a:lnTo>
                    <a:lnTo>
                      <a:pt x="160186" y="368141"/>
                    </a:lnTo>
                    <a:lnTo>
                      <a:pt x="161544" y="388584"/>
                    </a:lnTo>
                    <a:lnTo>
                      <a:pt x="161413" y="399895"/>
                    </a:lnTo>
                    <a:lnTo>
                      <a:pt x="138005" y="431542"/>
                    </a:lnTo>
                    <a:lnTo>
                      <a:pt x="118550" y="436114"/>
                    </a:lnTo>
                    <a:lnTo>
                      <a:pt x="108966" y="435828"/>
                    </a:lnTo>
                    <a:lnTo>
                      <a:pt x="102131" y="432565"/>
                    </a:lnTo>
                    <a:lnTo>
                      <a:pt x="98869" y="426874"/>
                    </a:lnTo>
                    <a:lnTo>
                      <a:pt x="97607" y="419754"/>
                    </a:lnTo>
                    <a:lnTo>
                      <a:pt x="96774" y="412206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66" name="Google Shape;3666;p46"/>
            <p:cNvGrpSpPr/>
            <p:nvPr/>
          </p:nvGrpSpPr>
          <p:grpSpPr>
            <a:xfrm>
              <a:off x="5864352" y="4397502"/>
              <a:ext cx="80517" cy="67945"/>
              <a:chOff x="5864352" y="4397502"/>
              <a:chExt cx="80517" cy="67945"/>
            </a:xfrm>
          </p:grpSpPr>
          <p:sp>
            <p:nvSpPr>
              <p:cNvPr id="3667" name="Google Shape;3667;p46"/>
              <p:cNvSpPr/>
              <p:nvPr/>
            </p:nvSpPr>
            <p:spPr>
              <a:xfrm>
                <a:off x="5864352" y="4397502"/>
                <a:ext cx="52070" cy="3810"/>
              </a:xfrm>
              <a:custGeom>
                <a:rect b="b" l="l" r="r" t="t"/>
                <a:pathLst>
                  <a:path extrusionOk="0" h="3810" w="52070">
                    <a:moveTo>
                      <a:pt x="0" y="3810"/>
                    </a:moveTo>
                    <a:lnTo>
                      <a:pt x="9227" y="3440"/>
                    </a:lnTo>
                    <a:lnTo>
                      <a:pt x="17811" y="2571"/>
                    </a:lnTo>
                    <a:lnTo>
                      <a:pt x="26253" y="1559"/>
                    </a:lnTo>
                    <a:lnTo>
                      <a:pt x="35052" y="762"/>
                    </a:lnTo>
                    <a:lnTo>
                      <a:pt x="40386" y="0"/>
                    </a:lnTo>
                    <a:lnTo>
                      <a:pt x="46482" y="762"/>
                    </a:lnTo>
                    <a:lnTo>
                      <a:pt x="51816" y="762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8" name="Google Shape;3668;p46"/>
              <p:cNvSpPr/>
              <p:nvPr/>
            </p:nvSpPr>
            <p:spPr>
              <a:xfrm>
                <a:off x="5882640" y="4458462"/>
                <a:ext cx="62229" cy="6985"/>
              </a:xfrm>
              <a:custGeom>
                <a:rect b="b" l="l" r="r" t="t"/>
                <a:pathLst>
                  <a:path extrusionOk="0" h="6985" w="62229">
                    <a:moveTo>
                      <a:pt x="0" y="6858"/>
                    </a:moveTo>
                    <a:lnTo>
                      <a:pt x="13585" y="5143"/>
                    </a:lnTo>
                    <a:lnTo>
                      <a:pt x="26955" y="3429"/>
                    </a:lnTo>
                    <a:lnTo>
                      <a:pt x="40183" y="1714"/>
                    </a:lnTo>
                    <a:lnTo>
                      <a:pt x="53340" y="0"/>
                    </a:lnTo>
                    <a:lnTo>
                      <a:pt x="56388" y="0"/>
                    </a:lnTo>
                    <a:lnTo>
                      <a:pt x="58674" y="0"/>
                    </a:lnTo>
                    <a:lnTo>
                      <a:pt x="61722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669" name="Google Shape;3669;p4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317576" y="4349331"/>
              <a:ext cx="180924" cy="215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0" name="Google Shape;3670;p4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344246" y="4667846"/>
              <a:ext cx="116154" cy="1207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71" name="Google Shape;3671;p46"/>
            <p:cNvGrpSpPr/>
            <p:nvPr/>
          </p:nvGrpSpPr>
          <p:grpSpPr>
            <a:xfrm>
              <a:off x="6601206" y="4086440"/>
              <a:ext cx="254634" cy="414947"/>
              <a:chOff x="6601206" y="4086440"/>
              <a:chExt cx="254634" cy="414947"/>
            </a:xfrm>
          </p:grpSpPr>
          <p:pic>
            <p:nvPicPr>
              <p:cNvPr id="3672" name="Google Shape;3672;p46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6643903" y="4086440"/>
                <a:ext cx="99199" cy="12682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73" name="Google Shape;3673;p46"/>
              <p:cNvSpPr/>
              <p:nvPr/>
            </p:nvSpPr>
            <p:spPr>
              <a:xfrm>
                <a:off x="6601206" y="4262627"/>
                <a:ext cx="254634" cy="238760"/>
              </a:xfrm>
              <a:custGeom>
                <a:rect b="b" l="l" r="r" t="t"/>
                <a:pathLst>
                  <a:path extrusionOk="0" h="238760" w="254634">
                    <a:moveTo>
                      <a:pt x="219455" y="0"/>
                    </a:moveTo>
                    <a:lnTo>
                      <a:pt x="172628" y="4179"/>
                    </a:lnTo>
                    <a:lnTo>
                      <a:pt x="128301" y="15906"/>
                    </a:lnTo>
                    <a:lnTo>
                      <a:pt x="94297" y="35052"/>
                    </a:lnTo>
                    <a:lnTo>
                      <a:pt x="92773" y="39766"/>
                    </a:lnTo>
                    <a:lnTo>
                      <a:pt x="95249" y="44196"/>
                    </a:lnTo>
                    <a:lnTo>
                      <a:pt x="136397" y="55626"/>
                    </a:lnTo>
                    <a:lnTo>
                      <a:pt x="179260" y="57447"/>
                    </a:lnTo>
                    <a:lnTo>
                      <a:pt x="193547" y="57912"/>
                    </a:lnTo>
                    <a:lnTo>
                      <a:pt x="201156" y="58757"/>
                    </a:lnTo>
                    <a:lnTo>
                      <a:pt x="208121" y="60102"/>
                    </a:lnTo>
                    <a:lnTo>
                      <a:pt x="214657" y="61876"/>
                    </a:lnTo>
                    <a:lnTo>
                      <a:pt x="220979" y="64008"/>
                    </a:lnTo>
                    <a:lnTo>
                      <a:pt x="215598" y="74759"/>
                    </a:lnTo>
                    <a:lnTo>
                      <a:pt x="206501" y="84296"/>
                    </a:lnTo>
                    <a:lnTo>
                      <a:pt x="195691" y="92833"/>
                    </a:lnTo>
                    <a:lnTo>
                      <a:pt x="185165" y="100584"/>
                    </a:lnTo>
                    <a:lnTo>
                      <a:pt x="147839" y="128277"/>
                    </a:lnTo>
                    <a:lnTo>
                      <a:pt x="109442" y="154686"/>
                    </a:lnTo>
                    <a:lnTo>
                      <a:pt x="70615" y="180522"/>
                    </a:lnTo>
                    <a:lnTo>
                      <a:pt x="32003" y="206502"/>
                    </a:lnTo>
                    <a:lnTo>
                      <a:pt x="22824" y="212431"/>
                    </a:lnTo>
                    <a:lnTo>
                      <a:pt x="13430" y="219075"/>
                    </a:lnTo>
                    <a:lnTo>
                      <a:pt x="5322" y="226861"/>
                    </a:lnTo>
                    <a:lnTo>
                      <a:pt x="0" y="236220"/>
                    </a:lnTo>
                    <a:lnTo>
                      <a:pt x="14073" y="237958"/>
                    </a:lnTo>
                    <a:lnTo>
                      <a:pt x="28574" y="238696"/>
                    </a:lnTo>
                    <a:lnTo>
                      <a:pt x="43076" y="238577"/>
                    </a:lnTo>
                    <a:lnTo>
                      <a:pt x="57149" y="237744"/>
                    </a:lnTo>
                    <a:lnTo>
                      <a:pt x="106632" y="233124"/>
                    </a:lnTo>
                    <a:lnTo>
                      <a:pt x="155828" y="226504"/>
                    </a:lnTo>
                    <a:lnTo>
                      <a:pt x="205025" y="220170"/>
                    </a:lnTo>
                    <a:lnTo>
                      <a:pt x="254507" y="216408"/>
                    </a:lnTo>
                    <a:lnTo>
                      <a:pt x="246125" y="217170"/>
                    </a:lnTo>
                    <a:lnTo>
                      <a:pt x="237743" y="219456"/>
                    </a:lnTo>
                    <a:lnTo>
                      <a:pt x="230123" y="222504"/>
                    </a:lnTo>
                    <a:lnTo>
                      <a:pt x="226313" y="223265"/>
                    </a:lnTo>
                    <a:lnTo>
                      <a:pt x="223265" y="224790"/>
                    </a:lnTo>
                    <a:lnTo>
                      <a:pt x="219455" y="225552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74" name="Google Shape;3674;p46"/>
            <p:cNvSpPr/>
            <p:nvPr/>
          </p:nvSpPr>
          <p:spPr>
            <a:xfrm>
              <a:off x="6649973" y="4659629"/>
              <a:ext cx="43815" cy="64135"/>
            </a:xfrm>
            <a:custGeom>
              <a:rect b="b" l="l" r="r" t="t"/>
              <a:pathLst>
                <a:path extrusionOk="0" h="64135" w="43815">
                  <a:moveTo>
                    <a:pt x="2285" y="0"/>
                  </a:moveTo>
                  <a:lnTo>
                    <a:pt x="1285" y="8346"/>
                  </a:lnTo>
                  <a:lnTo>
                    <a:pt x="571" y="16478"/>
                  </a:lnTo>
                  <a:lnTo>
                    <a:pt x="142" y="24753"/>
                  </a:lnTo>
                  <a:lnTo>
                    <a:pt x="0" y="33528"/>
                  </a:lnTo>
                  <a:lnTo>
                    <a:pt x="0" y="41148"/>
                  </a:lnTo>
                  <a:lnTo>
                    <a:pt x="2285" y="50292"/>
                  </a:lnTo>
                  <a:lnTo>
                    <a:pt x="7619" y="56388"/>
                  </a:lnTo>
                  <a:lnTo>
                    <a:pt x="11429" y="60198"/>
                  </a:lnTo>
                  <a:lnTo>
                    <a:pt x="20573" y="64008"/>
                  </a:lnTo>
                  <a:lnTo>
                    <a:pt x="25907" y="61722"/>
                  </a:lnTo>
                  <a:lnTo>
                    <a:pt x="32611" y="56340"/>
                  </a:lnTo>
                  <a:lnTo>
                    <a:pt x="37242" y="48958"/>
                  </a:lnTo>
                  <a:lnTo>
                    <a:pt x="40588" y="40719"/>
                  </a:lnTo>
                  <a:lnTo>
                    <a:pt x="43433" y="32765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75" name="Google Shape;3675;p46"/>
            <p:cNvGrpSpPr/>
            <p:nvPr/>
          </p:nvGrpSpPr>
          <p:grpSpPr>
            <a:xfrm>
              <a:off x="6657594" y="4575809"/>
              <a:ext cx="200913" cy="130048"/>
              <a:chOff x="6657594" y="4575809"/>
              <a:chExt cx="200913" cy="130048"/>
            </a:xfrm>
          </p:grpSpPr>
          <p:sp>
            <p:nvSpPr>
              <p:cNvPr id="3676" name="Google Shape;3676;p46"/>
              <p:cNvSpPr/>
              <p:nvPr/>
            </p:nvSpPr>
            <p:spPr>
              <a:xfrm>
                <a:off x="6657594" y="4575809"/>
                <a:ext cx="39370" cy="2539"/>
              </a:xfrm>
              <a:custGeom>
                <a:rect b="b" l="l" r="r" t="t"/>
                <a:pathLst>
                  <a:path extrusionOk="0" h="2539" w="39370">
                    <a:moveTo>
                      <a:pt x="0" y="0"/>
                    </a:moveTo>
                    <a:lnTo>
                      <a:pt x="9715" y="892"/>
                    </a:lnTo>
                    <a:lnTo>
                      <a:pt x="19431" y="1428"/>
                    </a:lnTo>
                    <a:lnTo>
                      <a:pt x="29146" y="1821"/>
                    </a:lnTo>
                    <a:lnTo>
                      <a:pt x="38862" y="2285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7" name="Google Shape;3677;p46"/>
              <p:cNvSpPr/>
              <p:nvPr/>
            </p:nvSpPr>
            <p:spPr>
              <a:xfrm>
                <a:off x="6723888" y="4642865"/>
                <a:ext cx="48895" cy="3810"/>
              </a:xfrm>
              <a:custGeom>
                <a:rect b="b" l="l" r="r" t="t"/>
                <a:pathLst>
                  <a:path extrusionOk="0" h="3810" w="48895">
                    <a:moveTo>
                      <a:pt x="0" y="3810"/>
                    </a:moveTo>
                    <a:lnTo>
                      <a:pt x="10727" y="2893"/>
                    </a:lnTo>
                    <a:lnTo>
                      <a:pt x="21240" y="1619"/>
                    </a:lnTo>
                    <a:lnTo>
                      <a:pt x="31611" y="488"/>
                    </a:lnTo>
                    <a:lnTo>
                      <a:pt x="41910" y="0"/>
                    </a:lnTo>
                    <a:lnTo>
                      <a:pt x="45720" y="0"/>
                    </a:lnTo>
                    <a:lnTo>
                      <a:pt x="46482" y="0"/>
                    </a:lnTo>
                    <a:lnTo>
                      <a:pt x="48768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8" name="Google Shape;3678;p46"/>
              <p:cNvSpPr/>
              <p:nvPr/>
            </p:nvSpPr>
            <p:spPr>
              <a:xfrm>
                <a:off x="6753606" y="4677917"/>
                <a:ext cx="44450" cy="22860"/>
              </a:xfrm>
              <a:custGeom>
                <a:rect b="b" l="l" r="r" t="t"/>
                <a:pathLst>
                  <a:path extrusionOk="0" h="22860" w="44450">
                    <a:moveTo>
                      <a:pt x="0" y="22860"/>
                    </a:moveTo>
                    <a:lnTo>
                      <a:pt x="11620" y="17680"/>
                    </a:lnTo>
                    <a:lnTo>
                      <a:pt x="22669" y="12287"/>
                    </a:lnTo>
                    <a:lnTo>
                      <a:pt x="33432" y="6465"/>
                    </a:lnTo>
                    <a:lnTo>
                      <a:pt x="44195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9" name="Google Shape;3679;p46"/>
              <p:cNvSpPr/>
              <p:nvPr/>
            </p:nvSpPr>
            <p:spPr>
              <a:xfrm>
                <a:off x="6853428" y="4616957"/>
                <a:ext cx="5079" cy="88900"/>
              </a:xfrm>
              <a:custGeom>
                <a:rect b="b" l="l" r="r" t="t"/>
                <a:pathLst>
                  <a:path extrusionOk="0" h="88900" w="5079">
                    <a:moveTo>
                      <a:pt x="0" y="0"/>
                    </a:moveTo>
                    <a:lnTo>
                      <a:pt x="464" y="11882"/>
                    </a:lnTo>
                    <a:lnTo>
                      <a:pt x="857" y="23621"/>
                    </a:lnTo>
                    <a:lnTo>
                      <a:pt x="1393" y="35361"/>
                    </a:lnTo>
                    <a:lnTo>
                      <a:pt x="2286" y="47243"/>
                    </a:lnTo>
                    <a:lnTo>
                      <a:pt x="3286" y="57423"/>
                    </a:lnTo>
                    <a:lnTo>
                      <a:pt x="4000" y="67532"/>
                    </a:lnTo>
                    <a:lnTo>
                      <a:pt x="4429" y="77783"/>
                    </a:lnTo>
                    <a:lnTo>
                      <a:pt x="4572" y="88391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80" name="Google Shape;3680;p46"/>
            <p:cNvGrpSpPr/>
            <p:nvPr/>
          </p:nvGrpSpPr>
          <p:grpSpPr>
            <a:xfrm>
              <a:off x="5692737" y="5115140"/>
              <a:ext cx="384378" cy="472008"/>
              <a:chOff x="5692737" y="5115140"/>
              <a:chExt cx="384378" cy="472008"/>
            </a:xfrm>
          </p:grpSpPr>
          <p:sp>
            <p:nvSpPr>
              <p:cNvPr id="3681" name="Google Shape;3681;p46"/>
              <p:cNvSpPr/>
              <p:nvPr/>
            </p:nvSpPr>
            <p:spPr>
              <a:xfrm>
                <a:off x="5753100" y="5277611"/>
                <a:ext cx="44450" cy="250825"/>
              </a:xfrm>
              <a:custGeom>
                <a:rect b="b" l="l" r="r" t="t"/>
                <a:pathLst>
                  <a:path extrusionOk="0" h="250825" w="44450">
                    <a:moveTo>
                      <a:pt x="0" y="0"/>
                    </a:moveTo>
                    <a:lnTo>
                      <a:pt x="3726" y="20085"/>
                    </a:lnTo>
                    <a:lnTo>
                      <a:pt x="8667" y="39528"/>
                    </a:lnTo>
                    <a:lnTo>
                      <a:pt x="14037" y="58828"/>
                    </a:lnTo>
                    <a:lnTo>
                      <a:pt x="19050" y="78486"/>
                    </a:lnTo>
                    <a:lnTo>
                      <a:pt x="29622" y="128492"/>
                    </a:lnTo>
                    <a:lnTo>
                      <a:pt x="37338" y="179070"/>
                    </a:lnTo>
                    <a:lnTo>
                      <a:pt x="43553" y="228790"/>
                    </a:lnTo>
                    <a:lnTo>
                      <a:pt x="44196" y="245364"/>
                    </a:lnTo>
                    <a:lnTo>
                      <a:pt x="44196" y="246888"/>
                    </a:lnTo>
                    <a:lnTo>
                      <a:pt x="44196" y="249174"/>
                    </a:lnTo>
                    <a:lnTo>
                      <a:pt x="44196" y="250697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682" name="Google Shape;3682;p46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5753411" y="5323166"/>
                <a:ext cx="108057" cy="1062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83" name="Google Shape;3683;p46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5692737" y="5115140"/>
                <a:ext cx="139776" cy="1717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84" name="Google Shape;3684;p46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5861139" y="5457278"/>
                <a:ext cx="215976" cy="1298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85" name="Google Shape;3685;p46"/>
            <p:cNvSpPr/>
            <p:nvPr/>
          </p:nvSpPr>
          <p:spPr>
            <a:xfrm>
              <a:off x="6285738" y="5295138"/>
              <a:ext cx="28575" cy="81914"/>
            </a:xfrm>
            <a:custGeom>
              <a:rect b="b" l="l" r="r" t="t"/>
              <a:pathLst>
                <a:path extrusionOk="0" h="81914" w="28575">
                  <a:moveTo>
                    <a:pt x="0" y="0"/>
                  </a:moveTo>
                  <a:lnTo>
                    <a:pt x="4893" y="11560"/>
                  </a:lnTo>
                  <a:lnTo>
                    <a:pt x="9429" y="23336"/>
                  </a:lnTo>
                  <a:lnTo>
                    <a:pt x="13823" y="35254"/>
                  </a:lnTo>
                  <a:lnTo>
                    <a:pt x="18288" y="47243"/>
                  </a:lnTo>
                  <a:lnTo>
                    <a:pt x="21228" y="54923"/>
                  </a:lnTo>
                  <a:lnTo>
                    <a:pt x="24098" y="62960"/>
                  </a:lnTo>
                  <a:lnTo>
                    <a:pt x="26539" y="71139"/>
                  </a:lnTo>
                  <a:lnTo>
                    <a:pt x="28194" y="79248"/>
                  </a:lnTo>
                  <a:lnTo>
                    <a:pt x="28194" y="80010"/>
                  </a:lnTo>
                  <a:lnTo>
                    <a:pt x="28194" y="80772"/>
                  </a:lnTo>
                  <a:lnTo>
                    <a:pt x="28194" y="81534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46"/>
            <p:cNvSpPr/>
            <p:nvPr/>
          </p:nvSpPr>
          <p:spPr>
            <a:xfrm>
              <a:off x="6249161" y="5189220"/>
              <a:ext cx="21589" cy="22225"/>
            </a:xfrm>
            <a:custGeom>
              <a:rect b="b" l="l" r="r" t="t"/>
              <a:pathLst>
                <a:path extrusionOk="0" h="22225" w="21589">
                  <a:moveTo>
                    <a:pt x="0" y="4572"/>
                  </a:moveTo>
                  <a:lnTo>
                    <a:pt x="0" y="16764"/>
                  </a:lnTo>
                  <a:lnTo>
                    <a:pt x="4572" y="22098"/>
                  </a:lnTo>
                  <a:lnTo>
                    <a:pt x="16764" y="22098"/>
                  </a:lnTo>
                  <a:lnTo>
                    <a:pt x="21336" y="16764"/>
                  </a:lnTo>
                  <a:lnTo>
                    <a:pt x="21336" y="10668"/>
                  </a:lnTo>
                  <a:lnTo>
                    <a:pt x="21336" y="4572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46"/>
            <p:cNvSpPr/>
            <p:nvPr/>
          </p:nvSpPr>
          <p:spPr>
            <a:xfrm>
              <a:off x="6340399" y="5242417"/>
              <a:ext cx="81914" cy="127000"/>
            </a:xfrm>
            <a:custGeom>
              <a:rect b="b" l="l" r="r" t="t"/>
              <a:pathLst>
                <a:path extrusionOk="0" h="127000" w="81914">
                  <a:moveTo>
                    <a:pt x="53542" y="11572"/>
                  </a:moveTo>
                  <a:lnTo>
                    <a:pt x="46017" y="7334"/>
                  </a:lnTo>
                  <a:lnTo>
                    <a:pt x="36778" y="2809"/>
                  </a:lnTo>
                  <a:lnTo>
                    <a:pt x="26967" y="0"/>
                  </a:lnTo>
                  <a:lnTo>
                    <a:pt x="17728" y="904"/>
                  </a:lnTo>
                  <a:lnTo>
                    <a:pt x="0" y="39588"/>
                  </a:lnTo>
                  <a:lnTo>
                    <a:pt x="2012" y="48434"/>
                  </a:lnTo>
                  <a:lnTo>
                    <a:pt x="40016" y="74152"/>
                  </a:lnTo>
                  <a:lnTo>
                    <a:pt x="81736" y="84724"/>
                  </a:lnTo>
                  <a:lnTo>
                    <a:pt x="81736" y="92344"/>
                  </a:lnTo>
                  <a:lnTo>
                    <a:pt x="43279" y="119776"/>
                  </a:lnTo>
                  <a:lnTo>
                    <a:pt x="19704" y="125587"/>
                  </a:lnTo>
                  <a:lnTo>
                    <a:pt x="7060" y="126634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88" name="Google Shape;3688;p46"/>
            <p:cNvGrpSpPr/>
            <p:nvPr/>
          </p:nvGrpSpPr>
          <p:grpSpPr>
            <a:xfrm>
              <a:off x="6856571" y="5084064"/>
              <a:ext cx="848549" cy="251840"/>
              <a:chOff x="6856571" y="5084064"/>
              <a:chExt cx="848549" cy="251840"/>
            </a:xfrm>
          </p:grpSpPr>
          <p:sp>
            <p:nvSpPr>
              <p:cNvPr id="3689" name="Google Shape;3689;p46"/>
              <p:cNvSpPr/>
              <p:nvPr/>
            </p:nvSpPr>
            <p:spPr>
              <a:xfrm>
                <a:off x="6856571" y="5219700"/>
                <a:ext cx="116840" cy="116204"/>
              </a:xfrm>
              <a:custGeom>
                <a:rect b="b" l="l" r="r" t="t"/>
                <a:pathLst>
                  <a:path extrusionOk="0" h="116204" w="116840">
                    <a:moveTo>
                      <a:pt x="6000" y="0"/>
                    </a:moveTo>
                    <a:lnTo>
                      <a:pt x="2190" y="18740"/>
                    </a:lnTo>
                    <a:lnTo>
                      <a:pt x="95" y="36766"/>
                    </a:lnTo>
                    <a:lnTo>
                      <a:pt x="0" y="55078"/>
                    </a:lnTo>
                    <a:lnTo>
                      <a:pt x="2190" y="74676"/>
                    </a:lnTo>
                    <a:lnTo>
                      <a:pt x="24288" y="114300"/>
                    </a:lnTo>
                    <a:lnTo>
                      <a:pt x="35444" y="115621"/>
                    </a:lnTo>
                    <a:lnTo>
                      <a:pt x="44957" y="111728"/>
                    </a:lnTo>
                    <a:lnTo>
                      <a:pt x="68425" y="77402"/>
                    </a:lnTo>
                    <a:lnTo>
                      <a:pt x="77450" y="36754"/>
                    </a:lnTo>
                    <a:lnTo>
                      <a:pt x="78390" y="16001"/>
                    </a:lnTo>
                    <a:lnTo>
                      <a:pt x="78390" y="13715"/>
                    </a:lnTo>
                    <a:lnTo>
                      <a:pt x="78390" y="12953"/>
                    </a:lnTo>
                    <a:lnTo>
                      <a:pt x="78390" y="10667"/>
                    </a:lnTo>
                    <a:lnTo>
                      <a:pt x="78700" y="24955"/>
                    </a:lnTo>
                    <a:lnTo>
                      <a:pt x="79724" y="39242"/>
                    </a:lnTo>
                    <a:lnTo>
                      <a:pt x="86713" y="77366"/>
                    </a:lnTo>
                    <a:lnTo>
                      <a:pt x="110394" y="103631"/>
                    </a:lnTo>
                    <a:lnTo>
                      <a:pt x="111918" y="103631"/>
                    </a:lnTo>
                    <a:lnTo>
                      <a:pt x="116490" y="103631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0" name="Google Shape;3690;p46"/>
              <p:cNvSpPr/>
              <p:nvPr/>
            </p:nvSpPr>
            <p:spPr>
              <a:xfrm>
                <a:off x="6988480" y="5221986"/>
                <a:ext cx="75565" cy="91439"/>
              </a:xfrm>
              <a:custGeom>
                <a:rect b="b" l="l" r="r" t="t"/>
                <a:pathLst>
                  <a:path extrusionOk="0" h="91439" w="75565">
                    <a:moveTo>
                      <a:pt x="4393" y="11430"/>
                    </a:moveTo>
                    <a:lnTo>
                      <a:pt x="1976" y="24264"/>
                    </a:lnTo>
                    <a:lnTo>
                      <a:pt x="488" y="37528"/>
                    </a:lnTo>
                    <a:lnTo>
                      <a:pt x="0" y="51077"/>
                    </a:lnTo>
                    <a:lnTo>
                      <a:pt x="583" y="64770"/>
                    </a:lnTo>
                    <a:lnTo>
                      <a:pt x="8203" y="91440"/>
                    </a:lnTo>
                    <a:lnTo>
                      <a:pt x="8965" y="91440"/>
                    </a:lnTo>
                    <a:lnTo>
                      <a:pt x="9727" y="91440"/>
                    </a:lnTo>
                    <a:lnTo>
                      <a:pt x="9227" y="73259"/>
                    </a:lnTo>
                    <a:lnTo>
                      <a:pt x="8584" y="54578"/>
                    </a:lnTo>
                    <a:lnTo>
                      <a:pt x="9084" y="36040"/>
                    </a:lnTo>
                    <a:lnTo>
                      <a:pt x="25729" y="1143"/>
                    </a:lnTo>
                    <a:lnTo>
                      <a:pt x="34111" y="0"/>
                    </a:lnTo>
                    <a:lnTo>
                      <a:pt x="43326" y="2393"/>
                    </a:lnTo>
                    <a:lnTo>
                      <a:pt x="66567" y="32611"/>
                    </a:lnTo>
                    <a:lnTo>
                      <a:pt x="75259" y="70104"/>
                    </a:lnTo>
                    <a:lnTo>
                      <a:pt x="75259" y="75438"/>
                    </a:lnTo>
                    <a:lnTo>
                      <a:pt x="75259" y="81534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1" name="Google Shape;3691;p46"/>
              <p:cNvSpPr/>
              <p:nvPr/>
            </p:nvSpPr>
            <p:spPr>
              <a:xfrm>
                <a:off x="7094219" y="5135118"/>
                <a:ext cx="106045" cy="179704"/>
              </a:xfrm>
              <a:custGeom>
                <a:rect b="b" l="l" r="r" t="t"/>
                <a:pathLst>
                  <a:path extrusionOk="0" h="179704" w="106045">
                    <a:moveTo>
                      <a:pt x="0" y="0"/>
                    </a:moveTo>
                    <a:lnTo>
                      <a:pt x="4119" y="16132"/>
                    </a:lnTo>
                    <a:lnTo>
                      <a:pt x="8382" y="32480"/>
                    </a:lnTo>
                    <a:lnTo>
                      <a:pt x="12644" y="48970"/>
                    </a:lnTo>
                    <a:lnTo>
                      <a:pt x="21597" y="90808"/>
                    </a:lnTo>
                    <a:lnTo>
                      <a:pt x="28979" y="141934"/>
                    </a:lnTo>
                    <a:lnTo>
                      <a:pt x="31242" y="167640"/>
                    </a:lnTo>
                    <a:lnTo>
                      <a:pt x="32004" y="172974"/>
                    </a:lnTo>
                    <a:lnTo>
                      <a:pt x="31242" y="172974"/>
                    </a:lnTo>
                    <a:lnTo>
                      <a:pt x="31242" y="178308"/>
                    </a:lnTo>
                    <a:lnTo>
                      <a:pt x="32146" y="164734"/>
                    </a:lnTo>
                    <a:lnTo>
                      <a:pt x="33909" y="151447"/>
                    </a:lnTo>
                    <a:lnTo>
                      <a:pt x="45565" y="113966"/>
                    </a:lnTo>
                    <a:lnTo>
                      <a:pt x="77926" y="85189"/>
                    </a:lnTo>
                    <a:lnTo>
                      <a:pt x="85248" y="86772"/>
                    </a:lnTo>
                    <a:lnTo>
                      <a:pt x="105894" y="123551"/>
                    </a:lnTo>
                    <a:lnTo>
                      <a:pt x="104394" y="132587"/>
                    </a:lnTo>
                    <a:lnTo>
                      <a:pt x="99179" y="143803"/>
                    </a:lnTo>
                    <a:lnTo>
                      <a:pt x="91249" y="154304"/>
                    </a:lnTo>
                    <a:lnTo>
                      <a:pt x="81891" y="163663"/>
                    </a:lnTo>
                    <a:lnTo>
                      <a:pt x="72390" y="171449"/>
                    </a:lnTo>
                    <a:lnTo>
                      <a:pt x="66222" y="176819"/>
                    </a:lnTo>
                    <a:lnTo>
                      <a:pt x="61341" y="179546"/>
                    </a:lnTo>
                    <a:lnTo>
                      <a:pt x="57602" y="178415"/>
                    </a:lnTo>
                    <a:lnTo>
                      <a:pt x="54864" y="172212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2" name="Google Shape;3692;p46"/>
              <p:cNvSpPr/>
              <p:nvPr/>
            </p:nvSpPr>
            <p:spPr>
              <a:xfrm>
                <a:off x="7237475" y="5171694"/>
                <a:ext cx="14604" cy="91439"/>
              </a:xfrm>
              <a:custGeom>
                <a:rect b="b" l="l" r="r" t="t"/>
                <a:pathLst>
                  <a:path extrusionOk="0" h="91439" w="14604">
                    <a:moveTo>
                      <a:pt x="0" y="0"/>
                    </a:moveTo>
                    <a:lnTo>
                      <a:pt x="11430" y="44958"/>
                    </a:lnTo>
                    <a:lnTo>
                      <a:pt x="14478" y="83820"/>
                    </a:lnTo>
                    <a:lnTo>
                      <a:pt x="14478" y="88392"/>
                    </a:lnTo>
                    <a:lnTo>
                      <a:pt x="14478" y="89154"/>
                    </a:lnTo>
                    <a:lnTo>
                      <a:pt x="14478" y="9144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3" name="Google Shape;3693;p46"/>
              <p:cNvSpPr/>
              <p:nvPr/>
            </p:nvSpPr>
            <p:spPr>
              <a:xfrm>
                <a:off x="7228331" y="5103114"/>
                <a:ext cx="7620" cy="12700"/>
              </a:xfrm>
              <a:custGeom>
                <a:rect b="b" l="l" r="r" t="t"/>
                <a:pathLst>
                  <a:path extrusionOk="0" h="12700" w="7620">
                    <a:moveTo>
                      <a:pt x="7620" y="12192"/>
                    </a:moveTo>
                    <a:lnTo>
                      <a:pt x="4572" y="7620"/>
                    </a:lnTo>
                    <a:lnTo>
                      <a:pt x="3048" y="4572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4" name="Google Shape;3694;p46"/>
              <p:cNvSpPr/>
              <p:nvPr/>
            </p:nvSpPr>
            <p:spPr>
              <a:xfrm>
                <a:off x="7291863" y="5166229"/>
                <a:ext cx="90804" cy="130810"/>
              </a:xfrm>
              <a:custGeom>
                <a:rect b="b" l="l" r="r" t="t"/>
                <a:pathLst>
                  <a:path extrusionOk="0" h="130810" w="90804">
                    <a:moveTo>
                      <a:pt x="69056" y="67186"/>
                    </a:moveTo>
                    <a:lnTo>
                      <a:pt x="62019" y="22121"/>
                    </a:lnTo>
                    <a:lnTo>
                      <a:pt x="42219" y="0"/>
                    </a:lnTo>
                    <a:lnTo>
                      <a:pt x="34956" y="4417"/>
                    </a:lnTo>
                    <a:lnTo>
                      <a:pt x="10286" y="49660"/>
                    </a:lnTo>
                    <a:lnTo>
                      <a:pt x="607" y="93511"/>
                    </a:lnTo>
                    <a:lnTo>
                      <a:pt x="0" y="105953"/>
                    </a:lnTo>
                    <a:lnTo>
                      <a:pt x="2107" y="117681"/>
                    </a:lnTo>
                    <a:lnTo>
                      <a:pt x="8858" y="126622"/>
                    </a:lnTo>
                    <a:lnTo>
                      <a:pt x="20978" y="130623"/>
                    </a:lnTo>
                    <a:lnTo>
                      <a:pt x="32670" y="126622"/>
                    </a:lnTo>
                    <a:lnTo>
                      <a:pt x="58185" y="96023"/>
                    </a:lnTo>
                    <a:lnTo>
                      <a:pt x="72866" y="54232"/>
                    </a:lnTo>
                    <a:lnTo>
                      <a:pt x="73628" y="51184"/>
                    </a:lnTo>
                    <a:lnTo>
                      <a:pt x="73628" y="50422"/>
                    </a:lnTo>
                    <a:lnTo>
                      <a:pt x="74390" y="48898"/>
                    </a:lnTo>
                    <a:lnTo>
                      <a:pt x="73925" y="62864"/>
                    </a:lnTo>
                    <a:lnTo>
                      <a:pt x="73533" y="77759"/>
                    </a:lnTo>
                    <a:lnTo>
                      <a:pt x="74711" y="92511"/>
                    </a:lnTo>
                    <a:lnTo>
                      <a:pt x="78962" y="106048"/>
                    </a:lnTo>
                    <a:lnTo>
                      <a:pt x="83534" y="112144"/>
                    </a:lnTo>
                    <a:lnTo>
                      <a:pt x="85058" y="113668"/>
                    </a:lnTo>
                    <a:lnTo>
                      <a:pt x="90392" y="115192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5" name="Google Shape;3695;p46"/>
              <p:cNvSpPr/>
              <p:nvPr/>
            </p:nvSpPr>
            <p:spPr>
              <a:xfrm>
                <a:off x="7421498" y="5145500"/>
                <a:ext cx="75565" cy="132079"/>
              </a:xfrm>
              <a:custGeom>
                <a:rect b="b" l="l" r="r" t="t"/>
                <a:pathLst>
                  <a:path extrusionOk="0" h="132079" w="75565">
                    <a:moveTo>
                      <a:pt x="47625" y="3333"/>
                    </a:moveTo>
                    <a:lnTo>
                      <a:pt x="36004" y="273"/>
                    </a:lnTo>
                    <a:lnTo>
                      <a:pt x="26670" y="0"/>
                    </a:lnTo>
                    <a:lnTo>
                      <a:pt x="18478" y="3869"/>
                    </a:lnTo>
                    <a:lnTo>
                      <a:pt x="10287" y="13239"/>
                    </a:lnTo>
                    <a:lnTo>
                      <a:pt x="5334" y="22348"/>
                    </a:lnTo>
                    <a:lnTo>
                      <a:pt x="1524" y="32956"/>
                    </a:lnTo>
                    <a:lnTo>
                      <a:pt x="0" y="43993"/>
                    </a:lnTo>
                    <a:lnTo>
                      <a:pt x="1905" y="54387"/>
                    </a:lnTo>
                    <a:lnTo>
                      <a:pt x="31372" y="79140"/>
                    </a:lnTo>
                    <a:lnTo>
                      <a:pt x="51268" y="87070"/>
                    </a:lnTo>
                    <a:lnTo>
                      <a:pt x="60769" y="90677"/>
                    </a:lnTo>
                    <a:lnTo>
                      <a:pt x="69413" y="95571"/>
                    </a:lnTo>
                    <a:lnTo>
                      <a:pt x="75057" y="102393"/>
                    </a:lnTo>
                    <a:lnTo>
                      <a:pt x="73961" y="109346"/>
                    </a:lnTo>
                    <a:lnTo>
                      <a:pt x="32956" y="129539"/>
                    </a:lnTo>
                    <a:lnTo>
                      <a:pt x="21240" y="131742"/>
                    </a:lnTo>
                    <a:lnTo>
                      <a:pt x="11811" y="130587"/>
                    </a:lnTo>
                    <a:lnTo>
                      <a:pt x="11049" y="129063"/>
                    </a:lnTo>
                    <a:lnTo>
                      <a:pt x="9525" y="127539"/>
                    </a:lnTo>
                    <a:lnTo>
                      <a:pt x="8001" y="126015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6" name="Google Shape;3696;p46"/>
              <p:cNvSpPr/>
              <p:nvPr/>
            </p:nvSpPr>
            <p:spPr>
              <a:xfrm>
                <a:off x="7521677" y="5167884"/>
                <a:ext cx="86359" cy="123189"/>
              </a:xfrm>
              <a:custGeom>
                <a:rect b="b" l="l" r="r" t="t"/>
                <a:pathLst>
                  <a:path extrusionOk="0" h="123189" w="86359">
                    <a:moveTo>
                      <a:pt x="1547" y="0"/>
                    </a:moveTo>
                    <a:lnTo>
                      <a:pt x="1976" y="10287"/>
                    </a:lnTo>
                    <a:lnTo>
                      <a:pt x="2119" y="20574"/>
                    </a:lnTo>
                    <a:lnTo>
                      <a:pt x="1976" y="30861"/>
                    </a:lnTo>
                    <a:lnTo>
                      <a:pt x="1547" y="41148"/>
                    </a:lnTo>
                    <a:lnTo>
                      <a:pt x="988" y="53601"/>
                    </a:lnTo>
                    <a:lnTo>
                      <a:pt x="500" y="65913"/>
                    </a:lnTo>
                    <a:lnTo>
                      <a:pt x="154" y="78224"/>
                    </a:lnTo>
                    <a:lnTo>
                      <a:pt x="23" y="90678"/>
                    </a:lnTo>
                    <a:lnTo>
                      <a:pt x="0" y="99405"/>
                    </a:lnTo>
                    <a:lnTo>
                      <a:pt x="976" y="108489"/>
                    </a:lnTo>
                    <a:lnTo>
                      <a:pt x="4524" y="116288"/>
                    </a:lnTo>
                    <a:lnTo>
                      <a:pt x="12215" y="121158"/>
                    </a:lnTo>
                    <a:lnTo>
                      <a:pt x="25538" y="122860"/>
                    </a:lnTo>
                    <a:lnTo>
                      <a:pt x="38790" y="119919"/>
                    </a:lnTo>
                    <a:lnTo>
                      <a:pt x="76604" y="95726"/>
                    </a:lnTo>
                    <a:lnTo>
                      <a:pt x="81367" y="90928"/>
                    </a:lnTo>
                    <a:lnTo>
                      <a:pt x="86129" y="85344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7" name="Google Shape;3697;p46"/>
              <p:cNvSpPr/>
              <p:nvPr/>
            </p:nvSpPr>
            <p:spPr>
              <a:xfrm>
                <a:off x="7543037" y="5151120"/>
                <a:ext cx="65404" cy="59054"/>
              </a:xfrm>
              <a:custGeom>
                <a:rect b="b" l="l" r="r" t="t"/>
                <a:pathLst>
                  <a:path extrusionOk="0" h="59054" w="65404">
                    <a:moveTo>
                      <a:pt x="11429" y="54863"/>
                    </a:moveTo>
                    <a:lnTo>
                      <a:pt x="22669" y="58721"/>
                    </a:lnTo>
                    <a:lnTo>
                      <a:pt x="31622" y="58864"/>
                    </a:lnTo>
                    <a:lnTo>
                      <a:pt x="40576" y="55292"/>
                    </a:lnTo>
                    <a:lnTo>
                      <a:pt x="51815" y="48005"/>
                    </a:lnTo>
                    <a:lnTo>
                      <a:pt x="56935" y="43553"/>
                    </a:lnTo>
                    <a:lnTo>
                      <a:pt x="61912" y="37528"/>
                    </a:lnTo>
                    <a:lnTo>
                      <a:pt x="64889" y="30646"/>
                    </a:lnTo>
                    <a:lnTo>
                      <a:pt x="64007" y="23621"/>
                    </a:lnTo>
                    <a:lnTo>
                      <a:pt x="29717" y="3047"/>
                    </a:lnTo>
                    <a:lnTo>
                      <a:pt x="7429" y="47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8" name="Google Shape;3698;p46"/>
              <p:cNvSpPr/>
              <p:nvPr/>
            </p:nvSpPr>
            <p:spPr>
              <a:xfrm>
                <a:off x="7628286" y="5084064"/>
                <a:ext cx="76834" cy="172720"/>
              </a:xfrm>
              <a:custGeom>
                <a:rect b="b" l="l" r="r" t="t"/>
                <a:pathLst>
                  <a:path extrusionOk="0" h="172720" w="76834">
                    <a:moveTo>
                      <a:pt x="46577" y="0"/>
                    </a:moveTo>
                    <a:lnTo>
                      <a:pt x="46374" y="16692"/>
                    </a:lnTo>
                    <a:lnTo>
                      <a:pt x="46101" y="33527"/>
                    </a:lnTo>
                    <a:lnTo>
                      <a:pt x="46255" y="50363"/>
                    </a:lnTo>
                    <a:lnTo>
                      <a:pt x="47339" y="67056"/>
                    </a:lnTo>
                    <a:lnTo>
                      <a:pt x="49113" y="80652"/>
                    </a:lnTo>
                    <a:lnTo>
                      <a:pt x="51816" y="94106"/>
                    </a:lnTo>
                    <a:lnTo>
                      <a:pt x="54947" y="107561"/>
                    </a:lnTo>
                    <a:lnTo>
                      <a:pt x="58007" y="121157"/>
                    </a:lnTo>
                    <a:lnTo>
                      <a:pt x="59721" y="128016"/>
                    </a:lnTo>
                    <a:lnTo>
                      <a:pt x="61436" y="134874"/>
                    </a:lnTo>
                    <a:lnTo>
                      <a:pt x="63150" y="141732"/>
                    </a:lnTo>
                    <a:lnTo>
                      <a:pt x="64865" y="148590"/>
                    </a:lnTo>
                    <a:lnTo>
                      <a:pt x="64865" y="149352"/>
                    </a:lnTo>
                    <a:lnTo>
                      <a:pt x="62293" y="142065"/>
                    </a:lnTo>
                    <a:lnTo>
                      <a:pt x="59150" y="135064"/>
                    </a:lnTo>
                    <a:lnTo>
                      <a:pt x="55435" y="128349"/>
                    </a:lnTo>
                    <a:lnTo>
                      <a:pt x="51149" y="121920"/>
                    </a:lnTo>
                    <a:lnTo>
                      <a:pt x="46696" y="114692"/>
                    </a:lnTo>
                    <a:lnTo>
                      <a:pt x="41243" y="107537"/>
                    </a:lnTo>
                    <a:lnTo>
                      <a:pt x="34647" y="101667"/>
                    </a:lnTo>
                    <a:lnTo>
                      <a:pt x="26765" y="98298"/>
                    </a:lnTo>
                    <a:lnTo>
                      <a:pt x="19692" y="98417"/>
                    </a:lnTo>
                    <a:lnTo>
                      <a:pt x="0" y="136017"/>
                    </a:lnTo>
                    <a:lnTo>
                      <a:pt x="511" y="148566"/>
                    </a:lnTo>
                    <a:lnTo>
                      <a:pt x="38957" y="172212"/>
                    </a:lnTo>
                    <a:lnTo>
                      <a:pt x="49506" y="172069"/>
                    </a:lnTo>
                    <a:lnTo>
                      <a:pt x="58197" y="170497"/>
                    </a:lnTo>
                    <a:lnTo>
                      <a:pt x="66603" y="167497"/>
                    </a:lnTo>
                    <a:lnTo>
                      <a:pt x="76295" y="163068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99" name="Google Shape;3699;p46"/>
            <p:cNvSpPr/>
            <p:nvPr/>
          </p:nvSpPr>
          <p:spPr>
            <a:xfrm>
              <a:off x="7789926" y="5079491"/>
              <a:ext cx="6984" cy="130810"/>
            </a:xfrm>
            <a:custGeom>
              <a:rect b="b" l="l" r="r" t="t"/>
              <a:pathLst>
                <a:path extrusionOk="0" h="130810" w="6984">
                  <a:moveTo>
                    <a:pt x="0" y="0"/>
                  </a:moveTo>
                  <a:lnTo>
                    <a:pt x="1524" y="45720"/>
                  </a:lnTo>
                  <a:lnTo>
                    <a:pt x="2536" y="59424"/>
                  </a:lnTo>
                  <a:lnTo>
                    <a:pt x="3333" y="73056"/>
                  </a:lnTo>
                  <a:lnTo>
                    <a:pt x="3988" y="86546"/>
                  </a:lnTo>
                  <a:lnTo>
                    <a:pt x="4572" y="99822"/>
                  </a:lnTo>
                  <a:lnTo>
                    <a:pt x="5036" y="109620"/>
                  </a:lnTo>
                  <a:lnTo>
                    <a:pt x="5429" y="117062"/>
                  </a:lnTo>
                  <a:lnTo>
                    <a:pt x="5965" y="123503"/>
                  </a:lnTo>
                  <a:lnTo>
                    <a:pt x="6858" y="130302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46"/>
            <p:cNvSpPr/>
            <p:nvPr/>
          </p:nvSpPr>
          <p:spPr>
            <a:xfrm>
              <a:off x="7808214" y="5295900"/>
              <a:ext cx="6984" cy="20954"/>
            </a:xfrm>
            <a:custGeom>
              <a:rect b="b" l="l" r="r" t="t"/>
              <a:pathLst>
                <a:path extrusionOk="0" h="20954" w="6984">
                  <a:moveTo>
                    <a:pt x="6857" y="20573"/>
                  </a:moveTo>
                  <a:lnTo>
                    <a:pt x="3809" y="9905"/>
                  </a:lnTo>
                  <a:lnTo>
                    <a:pt x="3047" y="6857"/>
                  </a:lnTo>
                  <a:lnTo>
                    <a:pt x="0" y="0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01" name="Google Shape;3701;p46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7014806" y="4219790"/>
              <a:ext cx="120726" cy="1946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02" name="Google Shape;3702;p46"/>
            <p:cNvGrpSpPr/>
            <p:nvPr/>
          </p:nvGrpSpPr>
          <p:grpSpPr>
            <a:xfrm>
              <a:off x="7198613" y="4054602"/>
              <a:ext cx="359790" cy="400050"/>
              <a:chOff x="7198613" y="4054602"/>
              <a:chExt cx="359790" cy="400050"/>
            </a:xfrm>
          </p:grpSpPr>
          <p:sp>
            <p:nvSpPr>
              <p:cNvPr id="3703" name="Google Shape;3703;p46"/>
              <p:cNvSpPr/>
              <p:nvPr/>
            </p:nvSpPr>
            <p:spPr>
              <a:xfrm>
                <a:off x="7198613" y="4112514"/>
                <a:ext cx="74295" cy="336550"/>
              </a:xfrm>
              <a:custGeom>
                <a:rect b="b" l="l" r="r" t="t"/>
                <a:pathLst>
                  <a:path extrusionOk="0" h="336550" w="74295">
                    <a:moveTo>
                      <a:pt x="73914" y="12953"/>
                    </a:moveTo>
                    <a:lnTo>
                      <a:pt x="29718" y="761"/>
                    </a:lnTo>
                    <a:lnTo>
                      <a:pt x="22098" y="0"/>
                    </a:lnTo>
                    <a:lnTo>
                      <a:pt x="14478" y="0"/>
                    </a:lnTo>
                    <a:lnTo>
                      <a:pt x="11822" y="9524"/>
                    </a:lnTo>
                    <a:lnTo>
                      <a:pt x="10382" y="19621"/>
                    </a:lnTo>
                    <a:lnTo>
                      <a:pt x="9655" y="30003"/>
                    </a:lnTo>
                    <a:lnTo>
                      <a:pt x="9144" y="40385"/>
                    </a:lnTo>
                    <a:lnTo>
                      <a:pt x="7381" y="62924"/>
                    </a:lnTo>
                    <a:lnTo>
                      <a:pt x="6477" y="85820"/>
                    </a:lnTo>
                    <a:lnTo>
                      <a:pt x="6143" y="108858"/>
                    </a:lnTo>
                    <a:lnTo>
                      <a:pt x="6096" y="131825"/>
                    </a:lnTo>
                    <a:lnTo>
                      <a:pt x="5750" y="156281"/>
                    </a:lnTo>
                    <a:lnTo>
                      <a:pt x="5345" y="204906"/>
                    </a:lnTo>
                    <a:lnTo>
                      <a:pt x="3321" y="248221"/>
                    </a:lnTo>
                    <a:lnTo>
                      <a:pt x="2000" y="267080"/>
                    </a:lnTo>
                    <a:lnTo>
                      <a:pt x="821" y="285940"/>
                    </a:lnTo>
                    <a:lnTo>
                      <a:pt x="0" y="304799"/>
                    </a:lnTo>
                    <a:lnTo>
                      <a:pt x="11" y="312348"/>
                    </a:lnTo>
                    <a:lnTo>
                      <a:pt x="95" y="320039"/>
                    </a:lnTo>
                    <a:lnTo>
                      <a:pt x="321" y="327731"/>
                    </a:lnTo>
                    <a:lnTo>
                      <a:pt x="762" y="335279"/>
                    </a:lnTo>
                    <a:lnTo>
                      <a:pt x="7620" y="336041"/>
                    </a:lnTo>
                    <a:lnTo>
                      <a:pt x="12954" y="336041"/>
                    </a:lnTo>
                    <a:lnTo>
                      <a:pt x="53340" y="316991"/>
                    </a:lnTo>
                    <a:lnTo>
                      <a:pt x="56388" y="313943"/>
                    </a:lnTo>
                    <a:lnTo>
                      <a:pt x="59436" y="311657"/>
                    </a:lnTo>
                    <a:lnTo>
                      <a:pt x="62484" y="309371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704" name="Google Shape;3704;p46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7267028" y="4192359"/>
                <a:ext cx="192354" cy="19676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05" name="Google Shape;3705;p46"/>
              <p:cNvSpPr/>
              <p:nvPr/>
            </p:nvSpPr>
            <p:spPr>
              <a:xfrm>
                <a:off x="7429499" y="4054602"/>
                <a:ext cx="128904" cy="400050"/>
              </a:xfrm>
              <a:custGeom>
                <a:rect b="b" l="l" r="r" t="t"/>
                <a:pathLst>
                  <a:path extrusionOk="0" h="400050" w="128904">
                    <a:moveTo>
                      <a:pt x="0" y="32765"/>
                    </a:moveTo>
                    <a:lnTo>
                      <a:pt x="49827" y="10477"/>
                    </a:lnTo>
                    <a:lnTo>
                      <a:pt x="90392" y="1238"/>
                    </a:lnTo>
                    <a:lnTo>
                      <a:pt x="112776" y="0"/>
                    </a:lnTo>
                    <a:lnTo>
                      <a:pt x="121598" y="1869"/>
                    </a:lnTo>
                    <a:lnTo>
                      <a:pt x="126206" y="6953"/>
                    </a:lnTo>
                    <a:lnTo>
                      <a:pt x="128099" y="14466"/>
                    </a:lnTo>
                    <a:lnTo>
                      <a:pt x="128778" y="23621"/>
                    </a:lnTo>
                    <a:lnTo>
                      <a:pt x="128635" y="44517"/>
                    </a:lnTo>
                    <a:lnTo>
                      <a:pt x="126491" y="65055"/>
                    </a:lnTo>
                    <a:lnTo>
                      <a:pt x="123205" y="85451"/>
                    </a:lnTo>
                    <a:lnTo>
                      <a:pt x="119634" y="105917"/>
                    </a:lnTo>
                    <a:lnTo>
                      <a:pt x="115347" y="132326"/>
                    </a:lnTo>
                    <a:lnTo>
                      <a:pt x="108489" y="185427"/>
                    </a:lnTo>
                    <a:lnTo>
                      <a:pt x="103905" y="234124"/>
                    </a:lnTo>
                    <a:lnTo>
                      <a:pt x="101310" y="278701"/>
                    </a:lnTo>
                    <a:lnTo>
                      <a:pt x="100107" y="331184"/>
                    </a:lnTo>
                    <a:lnTo>
                      <a:pt x="99833" y="346531"/>
                    </a:lnTo>
                    <a:lnTo>
                      <a:pt x="99060" y="361949"/>
                    </a:lnTo>
                    <a:lnTo>
                      <a:pt x="98833" y="368593"/>
                    </a:lnTo>
                    <a:lnTo>
                      <a:pt x="97821" y="376237"/>
                    </a:lnTo>
                    <a:lnTo>
                      <a:pt x="64758" y="399026"/>
                    </a:lnTo>
                    <a:lnTo>
                      <a:pt x="55626" y="400049"/>
                    </a:lnTo>
                    <a:lnTo>
                      <a:pt x="46231" y="399549"/>
                    </a:lnTo>
                    <a:lnTo>
                      <a:pt x="41052" y="396620"/>
                    </a:lnTo>
                    <a:lnTo>
                      <a:pt x="38588" y="390834"/>
                    </a:lnTo>
                    <a:lnTo>
                      <a:pt x="37338" y="381761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6" name="Google Shape;3706;p46"/>
              <p:cNvSpPr/>
              <p:nvPr/>
            </p:nvSpPr>
            <p:spPr>
              <a:xfrm>
                <a:off x="7422641" y="4215384"/>
                <a:ext cx="22225" cy="22225"/>
              </a:xfrm>
              <a:custGeom>
                <a:rect b="b" l="l" r="r" t="t"/>
                <a:pathLst>
                  <a:path extrusionOk="0" h="22225" w="22225">
                    <a:moveTo>
                      <a:pt x="0" y="5333"/>
                    </a:moveTo>
                    <a:lnTo>
                      <a:pt x="0" y="17525"/>
                    </a:lnTo>
                    <a:lnTo>
                      <a:pt x="4572" y="22097"/>
                    </a:lnTo>
                    <a:lnTo>
                      <a:pt x="16764" y="22097"/>
                    </a:lnTo>
                    <a:lnTo>
                      <a:pt x="22098" y="17525"/>
                    </a:lnTo>
                    <a:lnTo>
                      <a:pt x="22098" y="11429"/>
                    </a:lnTo>
                    <a:lnTo>
                      <a:pt x="22098" y="5333"/>
                    </a:lnTo>
                    <a:lnTo>
                      <a:pt x="16764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07" name="Google Shape;3707;p46"/>
            <p:cNvGrpSpPr/>
            <p:nvPr/>
          </p:nvGrpSpPr>
          <p:grpSpPr>
            <a:xfrm>
              <a:off x="7758684" y="4211502"/>
              <a:ext cx="86232" cy="81098"/>
              <a:chOff x="7758684" y="4211502"/>
              <a:chExt cx="86232" cy="81098"/>
            </a:xfrm>
          </p:grpSpPr>
          <p:sp>
            <p:nvSpPr>
              <p:cNvPr id="3708" name="Google Shape;3708;p46"/>
              <p:cNvSpPr/>
              <p:nvPr/>
            </p:nvSpPr>
            <p:spPr>
              <a:xfrm>
                <a:off x="7758684" y="4211502"/>
                <a:ext cx="70484" cy="12064"/>
              </a:xfrm>
              <a:custGeom>
                <a:rect b="b" l="l" r="r" t="t"/>
                <a:pathLst>
                  <a:path extrusionOk="0" h="12064" w="70484">
                    <a:moveTo>
                      <a:pt x="0" y="11501"/>
                    </a:moveTo>
                    <a:lnTo>
                      <a:pt x="10417" y="9108"/>
                    </a:lnTo>
                    <a:lnTo>
                      <a:pt x="21050" y="6643"/>
                    </a:lnTo>
                    <a:lnTo>
                      <a:pt x="31825" y="4321"/>
                    </a:lnTo>
                    <a:lnTo>
                      <a:pt x="42672" y="2357"/>
                    </a:lnTo>
                    <a:lnTo>
                      <a:pt x="48113" y="1476"/>
                    </a:lnTo>
                    <a:lnTo>
                      <a:pt x="55340" y="452"/>
                    </a:lnTo>
                    <a:lnTo>
                      <a:pt x="62710" y="0"/>
                    </a:lnTo>
                    <a:lnTo>
                      <a:pt x="68580" y="833"/>
                    </a:lnTo>
                    <a:lnTo>
                      <a:pt x="70104" y="1595"/>
                    </a:lnTo>
                    <a:lnTo>
                      <a:pt x="70104" y="3119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9" name="Google Shape;3709;p46"/>
              <p:cNvSpPr/>
              <p:nvPr/>
            </p:nvSpPr>
            <p:spPr>
              <a:xfrm>
                <a:off x="7761732" y="4278630"/>
                <a:ext cx="83184" cy="13970"/>
              </a:xfrm>
              <a:custGeom>
                <a:rect b="b" l="l" r="r" t="t"/>
                <a:pathLst>
                  <a:path extrusionOk="0" h="13970" w="83184">
                    <a:moveTo>
                      <a:pt x="0" y="13715"/>
                    </a:moveTo>
                    <a:lnTo>
                      <a:pt x="39862" y="10179"/>
                    </a:lnTo>
                    <a:lnTo>
                      <a:pt x="76057" y="3667"/>
                    </a:lnTo>
                    <a:lnTo>
                      <a:pt x="83058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10" name="Google Shape;3710;p46"/>
            <p:cNvGrpSpPr/>
            <p:nvPr/>
          </p:nvGrpSpPr>
          <p:grpSpPr>
            <a:xfrm>
              <a:off x="8358213" y="4119371"/>
              <a:ext cx="134001" cy="244475"/>
              <a:chOff x="8358213" y="4119371"/>
              <a:chExt cx="134001" cy="244475"/>
            </a:xfrm>
          </p:grpSpPr>
          <p:sp>
            <p:nvSpPr>
              <p:cNvPr id="3711" name="Google Shape;3711;p46"/>
              <p:cNvSpPr/>
              <p:nvPr/>
            </p:nvSpPr>
            <p:spPr>
              <a:xfrm>
                <a:off x="8379035" y="4119371"/>
                <a:ext cx="8890" cy="244475"/>
              </a:xfrm>
              <a:custGeom>
                <a:rect b="b" l="l" r="r" t="t"/>
                <a:pathLst>
                  <a:path extrusionOk="0" h="244475" w="8890">
                    <a:moveTo>
                      <a:pt x="678" y="0"/>
                    </a:moveTo>
                    <a:lnTo>
                      <a:pt x="0" y="17478"/>
                    </a:lnTo>
                    <a:lnTo>
                      <a:pt x="964" y="34671"/>
                    </a:lnTo>
                    <a:lnTo>
                      <a:pt x="2928" y="51863"/>
                    </a:lnTo>
                    <a:lnTo>
                      <a:pt x="5250" y="69342"/>
                    </a:lnTo>
                    <a:lnTo>
                      <a:pt x="7012" y="97464"/>
                    </a:lnTo>
                    <a:lnTo>
                      <a:pt x="7917" y="125729"/>
                    </a:lnTo>
                    <a:lnTo>
                      <a:pt x="8251" y="153995"/>
                    </a:lnTo>
                    <a:lnTo>
                      <a:pt x="8298" y="182118"/>
                    </a:lnTo>
                    <a:lnTo>
                      <a:pt x="8393" y="194691"/>
                    </a:lnTo>
                    <a:lnTo>
                      <a:pt x="8489" y="207264"/>
                    </a:lnTo>
                    <a:lnTo>
                      <a:pt x="8298" y="219837"/>
                    </a:lnTo>
                    <a:lnTo>
                      <a:pt x="7536" y="232410"/>
                    </a:lnTo>
                    <a:lnTo>
                      <a:pt x="7417" y="235553"/>
                    </a:lnTo>
                    <a:lnTo>
                      <a:pt x="7155" y="240982"/>
                    </a:lnTo>
                    <a:lnTo>
                      <a:pt x="6893" y="244411"/>
                    </a:lnTo>
                    <a:lnTo>
                      <a:pt x="6774" y="241554"/>
                    </a:lnTo>
                    <a:lnTo>
                      <a:pt x="6774" y="234696"/>
                    </a:lnTo>
                    <a:lnTo>
                      <a:pt x="6774" y="231647"/>
                    </a:lnTo>
                    <a:lnTo>
                      <a:pt x="6774" y="227076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712" name="Google Shape;3712;p46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8358213" y="4168451"/>
                <a:ext cx="134001" cy="1089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13" name="Google Shape;3713;p46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8930475" y="4030052"/>
              <a:ext cx="241122" cy="2418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17" name="Shape 3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8" name="Google Shape;3718;p47"/>
          <p:cNvGrpSpPr/>
          <p:nvPr/>
        </p:nvGrpSpPr>
        <p:grpSpPr>
          <a:xfrm>
            <a:off x="1939420" y="1665946"/>
            <a:ext cx="6256925" cy="2115464"/>
            <a:chOff x="4191596" y="2517482"/>
            <a:chExt cx="4824896" cy="2324430"/>
          </a:xfrm>
        </p:grpSpPr>
        <p:grpSp>
          <p:nvGrpSpPr>
            <p:cNvPr id="3719" name="Google Shape;3719;p47"/>
            <p:cNvGrpSpPr/>
            <p:nvPr/>
          </p:nvGrpSpPr>
          <p:grpSpPr>
            <a:xfrm>
              <a:off x="5822322" y="3057906"/>
              <a:ext cx="155568" cy="87630"/>
              <a:chOff x="5822322" y="3057906"/>
              <a:chExt cx="155568" cy="87630"/>
            </a:xfrm>
          </p:grpSpPr>
          <p:sp>
            <p:nvSpPr>
              <p:cNvPr id="3720" name="Google Shape;3720;p47"/>
              <p:cNvSpPr/>
              <p:nvPr/>
            </p:nvSpPr>
            <p:spPr>
              <a:xfrm>
                <a:off x="5822322" y="3057906"/>
                <a:ext cx="41275" cy="87630"/>
              </a:xfrm>
              <a:custGeom>
                <a:rect b="b" l="l" r="r" t="t"/>
                <a:pathLst>
                  <a:path extrusionOk="0" h="87630" w="41275">
                    <a:moveTo>
                      <a:pt x="2405" y="0"/>
                    </a:moveTo>
                    <a:lnTo>
                      <a:pt x="1083" y="12573"/>
                    </a:lnTo>
                    <a:lnTo>
                      <a:pt x="404" y="25146"/>
                    </a:lnTo>
                    <a:lnTo>
                      <a:pt x="154" y="37719"/>
                    </a:lnTo>
                    <a:lnTo>
                      <a:pt x="119" y="50292"/>
                    </a:lnTo>
                    <a:lnTo>
                      <a:pt x="0" y="58293"/>
                    </a:lnTo>
                    <a:lnTo>
                      <a:pt x="20693" y="87630"/>
                    </a:lnTo>
                    <a:lnTo>
                      <a:pt x="25265" y="86106"/>
                    </a:lnTo>
                    <a:lnTo>
                      <a:pt x="31087" y="81748"/>
                    </a:lnTo>
                    <a:lnTo>
                      <a:pt x="35266" y="75247"/>
                    </a:lnTo>
                    <a:lnTo>
                      <a:pt x="38445" y="67889"/>
                    </a:lnTo>
                    <a:lnTo>
                      <a:pt x="41267" y="60959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1" name="Google Shape;3721;p47"/>
              <p:cNvSpPr/>
              <p:nvPr/>
            </p:nvSpPr>
            <p:spPr>
              <a:xfrm>
                <a:off x="5916930" y="3084576"/>
                <a:ext cx="60960" cy="19050"/>
              </a:xfrm>
              <a:custGeom>
                <a:rect b="b" l="l" r="r" t="t"/>
                <a:pathLst>
                  <a:path extrusionOk="0" h="19050" w="60960">
                    <a:moveTo>
                      <a:pt x="0" y="19050"/>
                    </a:moveTo>
                    <a:lnTo>
                      <a:pt x="41148" y="7477"/>
                    </a:lnTo>
                    <a:lnTo>
                      <a:pt x="57150" y="1523"/>
                    </a:lnTo>
                    <a:lnTo>
                      <a:pt x="59436" y="761"/>
                    </a:lnTo>
                    <a:lnTo>
                      <a:pt x="60960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22" name="Google Shape;3722;p47"/>
            <p:cNvSpPr/>
            <p:nvPr/>
          </p:nvSpPr>
          <p:spPr>
            <a:xfrm>
              <a:off x="5811011" y="2976372"/>
              <a:ext cx="22225" cy="5714"/>
            </a:xfrm>
            <a:custGeom>
              <a:rect b="b" l="l" r="r" t="t"/>
              <a:pathLst>
                <a:path extrusionOk="0" h="5714" w="22225">
                  <a:moveTo>
                    <a:pt x="0" y="5334"/>
                  </a:moveTo>
                  <a:lnTo>
                    <a:pt x="12192" y="1524"/>
                  </a:lnTo>
                  <a:lnTo>
                    <a:pt x="14478" y="0"/>
                  </a:lnTo>
                  <a:lnTo>
                    <a:pt x="22098" y="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47"/>
            <p:cNvSpPr/>
            <p:nvPr/>
          </p:nvSpPr>
          <p:spPr>
            <a:xfrm>
              <a:off x="5903976" y="3028092"/>
              <a:ext cx="46989" cy="5714"/>
            </a:xfrm>
            <a:custGeom>
              <a:rect b="b" l="l" r="r" t="t"/>
              <a:pathLst>
                <a:path extrusionOk="0" h="5714" w="46989">
                  <a:moveTo>
                    <a:pt x="0" y="857"/>
                  </a:moveTo>
                  <a:lnTo>
                    <a:pt x="10346" y="464"/>
                  </a:lnTo>
                  <a:lnTo>
                    <a:pt x="22764" y="0"/>
                  </a:lnTo>
                  <a:lnTo>
                    <a:pt x="35040" y="535"/>
                  </a:lnTo>
                  <a:lnTo>
                    <a:pt x="44958" y="3143"/>
                  </a:lnTo>
                  <a:lnTo>
                    <a:pt x="45720" y="3905"/>
                  </a:lnTo>
                  <a:lnTo>
                    <a:pt x="46482" y="4667"/>
                  </a:lnTo>
                  <a:lnTo>
                    <a:pt x="46482" y="5429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47"/>
            <p:cNvSpPr/>
            <p:nvPr/>
          </p:nvSpPr>
          <p:spPr>
            <a:xfrm>
              <a:off x="5788152" y="2625089"/>
              <a:ext cx="314960" cy="266700"/>
            </a:xfrm>
            <a:custGeom>
              <a:rect b="b" l="l" r="r" t="t"/>
              <a:pathLst>
                <a:path extrusionOk="0" h="266700" w="314960">
                  <a:moveTo>
                    <a:pt x="276605" y="0"/>
                  </a:moveTo>
                  <a:lnTo>
                    <a:pt x="263128" y="3131"/>
                  </a:lnTo>
                  <a:lnTo>
                    <a:pt x="249935" y="6762"/>
                  </a:lnTo>
                  <a:lnTo>
                    <a:pt x="236743" y="10822"/>
                  </a:lnTo>
                  <a:lnTo>
                    <a:pt x="223265" y="15240"/>
                  </a:lnTo>
                  <a:lnTo>
                    <a:pt x="193940" y="24836"/>
                  </a:lnTo>
                  <a:lnTo>
                    <a:pt x="165258" y="35433"/>
                  </a:lnTo>
                  <a:lnTo>
                    <a:pt x="137005" y="47172"/>
                  </a:lnTo>
                  <a:lnTo>
                    <a:pt x="108965" y="60198"/>
                  </a:lnTo>
                  <a:lnTo>
                    <a:pt x="99012" y="64829"/>
                  </a:lnTo>
                  <a:lnTo>
                    <a:pt x="88201" y="69818"/>
                  </a:lnTo>
                  <a:lnTo>
                    <a:pt x="77676" y="75521"/>
                  </a:lnTo>
                  <a:lnTo>
                    <a:pt x="68579" y="82296"/>
                  </a:lnTo>
                  <a:lnTo>
                    <a:pt x="67817" y="83820"/>
                  </a:lnTo>
                  <a:lnTo>
                    <a:pt x="67055" y="83820"/>
                  </a:lnTo>
                  <a:lnTo>
                    <a:pt x="67055" y="85344"/>
                  </a:lnTo>
                  <a:lnTo>
                    <a:pt x="75747" y="85582"/>
                  </a:lnTo>
                  <a:lnTo>
                    <a:pt x="84581" y="86106"/>
                  </a:lnTo>
                  <a:lnTo>
                    <a:pt x="93416" y="86629"/>
                  </a:lnTo>
                  <a:lnTo>
                    <a:pt x="102107" y="86868"/>
                  </a:lnTo>
                  <a:lnTo>
                    <a:pt x="119264" y="86891"/>
                  </a:lnTo>
                  <a:lnTo>
                    <a:pt x="136493" y="87058"/>
                  </a:lnTo>
                  <a:lnTo>
                    <a:pt x="188916" y="89308"/>
                  </a:lnTo>
                  <a:lnTo>
                    <a:pt x="240029" y="99060"/>
                  </a:lnTo>
                  <a:lnTo>
                    <a:pt x="251924" y="109989"/>
                  </a:lnTo>
                  <a:lnTo>
                    <a:pt x="250697" y="116586"/>
                  </a:lnTo>
                  <a:lnTo>
                    <a:pt x="217693" y="147447"/>
                  </a:lnTo>
                  <a:lnTo>
                    <a:pt x="183761" y="169664"/>
                  </a:lnTo>
                  <a:lnTo>
                    <a:pt x="138660" y="195524"/>
                  </a:lnTo>
                  <a:lnTo>
                    <a:pt x="91809" y="220575"/>
                  </a:lnTo>
                  <a:lnTo>
                    <a:pt x="43493" y="245102"/>
                  </a:lnTo>
                  <a:lnTo>
                    <a:pt x="12191" y="259842"/>
                  </a:lnTo>
                  <a:lnTo>
                    <a:pt x="6095" y="262890"/>
                  </a:lnTo>
                  <a:lnTo>
                    <a:pt x="0" y="266700"/>
                  </a:lnTo>
                  <a:lnTo>
                    <a:pt x="17025" y="266664"/>
                  </a:lnTo>
                  <a:lnTo>
                    <a:pt x="33908" y="266414"/>
                  </a:lnTo>
                  <a:lnTo>
                    <a:pt x="94559" y="261318"/>
                  </a:lnTo>
                  <a:lnTo>
                    <a:pt x="147756" y="254555"/>
                  </a:lnTo>
                  <a:lnTo>
                    <a:pt x="174497" y="251460"/>
                  </a:lnTo>
                  <a:lnTo>
                    <a:pt x="198060" y="248519"/>
                  </a:lnTo>
                  <a:lnTo>
                    <a:pt x="221837" y="245649"/>
                  </a:lnTo>
                  <a:lnTo>
                    <a:pt x="245756" y="243208"/>
                  </a:lnTo>
                  <a:lnTo>
                    <a:pt x="269747" y="241554"/>
                  </a:lnTo>
                  <a:lnTo>
                    <a:pt x="280606" y="240672"/>
                  </a:lnTo>
                  <a:lnTo>
                    <a:pt x="291464" y="240220"/>
                  </a:lnTo>
                  <a:lnTo>
                    <a:pt x="302323" y="240053"/>
                  </a:lnTo>
                  <a:lnTo>
                    <a:pt x="313181" y="240029"/>
                  </a:lnTo>
                  <a:lnTo>
                    <a:pt x="313943" y="240029"/>
                  </a:lnTo>
                  <a:lnTo>
                    <a:pt x="314705" y="240029"/>
                  </a:lnTo>
                  <a:lnTo>
                    <a:pt x="307847" y="243078"/>
                  </a:lnTo>
                  <a:lnTo>
                    <a:pt x="301751" y="243078"/>
                  </a:lnTo>
                  <a:lnTo>
                    <a:pt x="293369" y="243078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47"/>
            <p:cNvSpPr/>
            <p:nvPr/>
          </p:nvSpPr>
          <p:spPr>
            <a:xfrm>
              <a:off x="6041897" y="2996183"/>
              <a:ext cx="9525" cy="81280"/>
            </a:xfrm>
            <a:custGeom>
              <a:rect b="b" l="l" r="r" t="t"/>
              <a:pathLst>
                <a:path extrusionOk="0" h="81280" w="9525">
                  <a:moveTo>
                    <a:pt x="0" y="0"/>
                  </a:moveTo>
                  <a:lnTo>
                    <a:pt x="6096" y="44958"/>
                  </a:lnTo>
                  <a:lnTo>
                    <a:pt x="7536" y="53411"/>
                  </a:lnTo>
                  <a:lnTo>
                    <a:pt x="8477" y="61722"/>
                  </a:lnTo>
                  <a:lnTo>
                    <a:pt x="8989" y="70032"/>
                  </a:lnTo>
                  <a:lnTo>
                    <a:pt x="9144" y="78486"/>
                  </a:lnTo>
                  <a:lnTo>
                    <a:pt x="9144" y="79248"/>
                  </a:lnTo>
                  <a:lnTo>
                    <a:pt x="9144" y="80010"/>
                  </a:lnTo>
                  <a:lnTo>
                    <a:pt x="9144" y="80772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26" name="Google Shape;3726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58852" y="2517482"/>
              <a:ext cx="75768" cy="91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7" name="Google Shape;3727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6700" y="2680550"/>
              <a:ext cx="183807" cy="1938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28" name="Google Shape;3728;p47"/>
            <p:cNvSpPr/>
            <p:nvPr/>
          </p:nvSpPr>
          <p:spPr>
            <a:xfrm>
              <a:off x="5807964" y="3180588"/>
              <a:ext cx="1141729" cy="155575"/>
            </a:xfrm>
            <a:custGeom>
              <a:rect b="b" l="l" r="r" t="t"/>
              <a:pathLst>
                <a:path extrusionOk="0" h="155575" w="1141729">
                  <a:moveTo>
                    <a:pt x="0" y="155448"/>
                  </a:moveTo>
                  <a:lnTo>
                    <a:pt x="40397" y="142696"/>
                  </a:lnTo>
                  <a:lnTo>
                    <a:pt x="109429" y="133185"/>
                  </a:lnTo>
                  <a:lnTo>
                    <a:pt x="164214" y="127918"/>
                  </a:lnTo>
                  <a:lnTo>
                    <a:pt x="219071" y="123419"/>
                  </a:lnTo>
                  <a:lnTo>
                    <a:pt x="273856" y="118701"/>
                  </a:lnTo>
                  <a:lnTo>
                    <a:pt x="328422" y="112776"/>
                  </a:lnTo>
                  <a:lnTo>
                    <a:pt x="380000" y="106106"/>
                  </a:lnTo>
                  <a:lnTo>
                    <a:pt x="431432" y="98925"/>
                  </a:lnTo>
                  <a:lnTo>
                    <a:pt x="482754" y="91269"/>
                  </a:lnTo>
                  <a:lnTo>
                    <a:pt x="534003" y="83173"/>
                  </a:lnTo>
                  <a:lnTo>
                    <a:pt x="585216" y="74676"/>
                  </a:lnTo>
                  <a:lnTo>
                    <a:pt x="641092" y="65305"/>
                  </a:lnTo>
                  <a:lnTo>
                    <a:pt x="696753" y="55721"/>
                  </a:lnTo>
                  <a:lnTo>
                    <a:pt x="752272" y="46279"/>
                  </a:lnTo>
                  <a:lnTo>
                    <a:pt x="807720" y="37337"/>
                  </a:lnTo>
                  <a:lnTo>
                    <a:pt x="854582" y="30622"/>
                  </a:lnTo>
                  <a:lnTo>
                    <a:pt x="901445" y="24193"/>
                  </a:lnTo>
                  <a:lnTo>
                    <a:pt x="948308" y="18049"/>
                  </a:lnTo>
                  <a:lnTo>
                    <a:pt x="995172" y="12191"/>
                  </a:lnTo>
                  <a:lnTo>
                    <a:pt x="1051179" y="6000"/>
                  </a:lnTo>
                  <a:lnTo>
                    <a:pt x="1107186" y="1523"/>
                  </a:lnTo>
                  <a:lnTo>
                    <a:pt x="1141476" y="0"/>
                  </a:lnTo>
                  <a:lnTo>
                    <a:pt x="1133367" y="119"/>
                  </a:lnTo>
                  <a:lnTo>
                    <a:pt x="1122902" y="380"/>
                  </a:lnTo>
                  <a:lnTo>
                    <a:pt x="1112008" y="642"/>
                  </a:lnTo>
                  <a:lnTo>
                    <a:pt x="1102614" y="761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47"/>
            <p:cNvSpPr/>
            <p:nvPr/>
          </p:nvSpPr>
          <p:spPr>
            <a:xfrm>
              <a:off x="6222491" y="4530090"/>
              <a:ext cx="704215" cy="102235"/>
            </a:xfrm>
            <a:custGeom>
              <a:rect b="b" l="l" r="r" t="t"/>
              <a:pathLst>
                <a:path extrusionOk="0" h="102235" w="704215">
                  <a:moveTo>
                    <a:pt x="0" y="102107"/>
                  </a:moveTo>
                  <a:lnTo>
                    <a:pt x="23431" y="96964"/>
                  </a:lnTo>
                  <a:lnTo>
                    <a:pt x="46863" y="91820"/>
                  </a:lnTo>
                  <a:lnTo>
                    <a:pt x="70294" y="86677"/>
                  </a:lnTo>
                  <a:lnTo>
                    <a:pt x="136719" y="73485"/>
                  </a:lnTo>
                  <a:lnTo>
                    <a:pt x="179927" y="66293"/>
                  </a:lnTo>
                  <a:lnTo>
                    <a:pt x="223277" y="59674"/>
                  </a:lnTo>
                  <a:lnTo>
                    <a:pt x="266700" y="53339"/>
                  </a:lnTo>
                  <a:lnTo>
                    <a:pt x="319849" y="46612"/>
                  </a:lnTo>
                  <a:lnTo>
                    <a:pt x="372998" y="40100"/>
                  </a:lnTo>
                  <a:lnTo>
                    <a:pt x="426148" y="33730"/>
                  </a:lnTo>
                  <a:lnTo>
                    <a:pt x="479298" y="27431"/>
                  </a:lnTo>
                  <a:lnTo>
                    <a:pt x="519862" y="22859"/>
                  </a:lnTo>
                  <a:lnTo>
                    <a:pt x="560355" y="18287"/>
                  </a:lnTo>
                  <a:lnTo>
                    <a:pt x="600706" y="13715"/>
                  </a:lnTo>
                  <a:lnTo>
                    <a:pt x="640842" y="9143"/>
                  </a:lnTo>
                  <a:lnTo>
                    <a:pt x="656260" y="7084"/>
                  </a:lnTo>
                  <a:lnTo>
                    <a:pt x="671607" y="5238"/>
                  </a:lnTo>
                  <a:lnTo>
                    <a:pt x="686812" y="3250"/>
                  </a:lnTo>
                  <a:lnTo>
                    <a:pt x="701802" y="761"/>
                  </a:lnTo>
                  <a:lnTo>
                    <a:pt x="702564" y="761"/>
                  </a:lnTo>
                  <a:lnTo>
                    <a:pt x="703326" y="761"/>
                  </a:lnTo>
                  <a:lnTo>
                    <a:pt x="704088" y="0"/>
                  </a:lnTo>
                  <a:lnTo>
                    <a:pt x="696206" y="0"/>
                  </a:lnTo>
                  <a:lnTo>
                    <a:pt x="688467" y="0"/>
                  </a:lnTo>
                  <a:lnTo>
                    <a:pt x="680727" y="0"/>
                  </a:lnTo>
                  <a:lnTo>
                    <a:pt x="672846" y="0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30" name="Google Shape;3730;p47"/>
            <p:cNvGrpSpPr/>
            <p:nvPr/>
          </p:nvGrpSpPr>
          <p:grpSpPr>
            <a:xfrm>
              <a:off x="4191596" y="2562440"/>
              <a:ext cx="474294" cy="616026"/>
              <a:chOff x="4191596" y="2562440"/>
              <a:chExt cx="474294" cy="616026"/>
            </a:xfrm>
          </p:grpSpPr>
          <p:sp>
            <p:nvSpPr>
              <p:cNvPr id="3731" name="Google Shape;3731;p47"/>
              <p:cNvSpPr/>
              <p:nvPr/>
            </p:nvSpPr>
            <p:spPr>
              <a:xfrm>
                <a:off x="4216145" y="2745485"/>
                <a:ext cx="40639" cy="298450"/>
              </a:xfrm>
              <a:custGeom>
                <a:rect b="b" l="l" r="r" t="t"/>
                <a:pathLst>
                  <a:path extrusionOk="0" h="298450" w="40639">
                    <a:moveTo>
                      <a:pt x="0" y="0"/>
                    </a:moveTo>
                    <a:lnTo>
                      <a:pt x="3429" y="16573"/>
                    </a:lnTo>
                    <a:lnTo>
                      <a:pt x="6858" y="33147"/>
                    </a:lnTo>
                    <a:lnTo>
                      <a:pt x="10287" y="49720"/>
                    </a:lnTo>
                    <a:lnTo>
                      <a:pt x="18133" y="91570"/>
                    </a:lnTo>
                    <a:lnTo>
                      <a:pt x="25824" y="142696"/>
                    </a:lnTo>
                    <a:lnTo>
                      <a:pt x="31099" y="192857"/>
                    </a:lnTo>
                    <a:lnTo>
                      <a:pt x="34528" y="241482"/>
                    </a:lnTo>
                    <a:lnTo>
                      <a:pt x="35814" y="265938"/>
                    </a:lnTo>
                    <a:lnTo>
                      <a:pt x="35409" y="276617"/>
                    </a:lnTo>
                    <a:lnTo>
                      <a:pt x="34290" y="289083"/>
                    </a:lnTo>
                    <a:lnTo>
                      <a:pt x="34313" y="297977"/>
                    </a:lnTo>
                    <a:lnTo>
                      <a:pt x="37338" y="297942"/>
                    </a:lnTo>
                    <a:lnTo>
                      <a:pt x="39624" y="297942"/>
                    </a:lnTo>
                    <a:lnTo>
                      <a:pt x="40386" y="296418"/>
                    </a:lnTo>
                    <a:lnTo>
                      <a:pt x="38862" y="291846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732" name="Google Shape;3732;p4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224362" y="2822806"/>
                <a:ext cx="123774" cy="1430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3" name="Google Shape;3733;p4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191596" y="2562440"/>
                <a:ext cx="91008" cy="1443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4" name="Google Shape;3734;p4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327994" y="3028022"/>
                <a:ext cx="337896" cy="1504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735" name="Google Shape;3735;p47"/>
            <p:cNvSpPr/>
            <p:nvPr/>
          </p:nvSpPr>
          <p:spPr>
            <a:xfrm>
              <a:off x="5049773" y="2769870"/>
              <a:ext cx="45085" cy="1905"/>
            </a:xfrm>
            <a:custGeom>
              <a:rect b="b" l="l" r="r" t="t"/>
              <a:pathLst>
                <a:path extrusionOk="0" h="1905" w="45085">
                  <a:moveTo>
                    <a:pt x="0" y="1524"/>
                  </a:moveTo>
                  <a:lnTo>
                    <a:pt x="8905" y="1833"/>
                  </a:lnTo>
                  <a:lnTo>
                    <a:pt x="17526" y="1714"/>
                  </a:lnTo>
                  <a:lnTo>
                    <a:pt x="26146" y="1309"/>
                  </a:lnTo>
                  <a:lnTo>
                    <a:pt x="35052" y="762"/>
                  </a:lnTo>
                  <a:lnTo>
                    <a:pt x="39624" y="0"/>
                  </a:lnTo>
                  <a:lnTo>
                    <a:pt x="42672" y="1524"/>
                  </a:lnTo>
                  <a:lnTo>
                    <a:pt x="44958" y="1524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47"/>
            <p:cNvSpPr/>
            <p:nvPr/>
          </p:nvSpPr>
          <p:spPr>
            <a:xfrm>
              <a:off x="5025390" y="2848355"/>
              <a:ext cx="86360" cy="28575"/>
            </a:xfrm>
            <a:custGeom>
              <a:rect b="b" l="l" r="r" t="t"/>
              <a:pathLst>
                <a:path extrusionOk="0" h="28575" w="86360">
                  <a:moveTo>
                    <a:pt x="0" y="28194"/>
                  </a:moveTo>
                  <a:lnTo>
                    <a:pt x="39862" y="22407"/>
                  </a:lnTo>
                  <a:lnTo>
                    <a:pt x="79378" y="7036"/>
                  </a:lnTo>
                  <a:lnTo>
                    <a:pt x="86106" y="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37" name="Google Shape;3737;p4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658953" y="2689694"/>
              <a:ext cx="135204" cy="1473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38" name="Google Shape;3738;p47"/>
            <p:cNvSpPr/>
            <p:nvPr/>
          </p:nvSpPr>
          <p:spPr>
            <a:xfrm>
              <a:off x="6972300" y="2639567"/>
              <a:ext cx="16509" cy="152400"/>
            </a:xfrm>
            <a:custGeom>
              <a:rect b="b" l="l" r="r" t="t"/>
              <a:pathLst>
                <a:path extrusionOk="0" h="152400" w="16509">
                  <a:moveTo>
                    <a:pt x="0" y="0"/>
                  </a:moveTo>
                  <a:lnTo>
                    <a:pt x="9965" y="38469"/>
                  </a:lnTo>
                  <a:lnTo>
                    <a:pt x="14859" y="83915"/>
                  </a:lnTo>
                  <a:lnTo>
                    <a:pt x="15240" y="116586"/>
                  </a:lnTo>
                  <a:lnTo>
                    <a:pt x="15835" y="125718"/>
                  </a:lnTo>
                  <a:lnTo>
                    <a:pt x="16002" y="134778"/>
                  </a:lnTo>
                  <a:lnTo>
                    <a:pt x="15025" y="143696"/>
                  </a:lnTo>
                  <a:lnTo>
                    <a:pt x="12192" y="15240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39" name="Google Shape;3739;p4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287858" y="3448075"/>
              <a:ext cx="113868" cy="135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0" name="Google Shape;3740;p4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513410" y="3428834"/>
              <a:ext cx="99390" cy="11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1" name="Google Shape;3741;p4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676478" y="3396604"/>
              <a:ext cx="131394" cy="14990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42" name="Google Shape;3742;p47"/>
            <p:cNvGrpSpPr/>
            <p:nvPr/>
          </p:nvGrpSpPr>
          <p:grpSpPr>
            <a:xfrm>
              <a:off x="4374476" y="4172712"/>
              <a:ext cx="959650" cy="547309"/>
              <a:chOff x="4374476" y="4172712"/>
              <a:chExt cx="959650" cy="547309"/>
            </a:xfrm>
          </p:grpSpPr>
          <p:sp>
            <p:nvSpPr>
              <p:cNvPr id="3743" name="Google Shape;3743;p47"/>
              <p:cNvSpPr/>
              <p:nvPr/>
            </p:nvSpPr>
            <p:spPr>
              <a:xfrm>
                <a:off x="4389274" y="4334256"/>
                <a:ext cx="137795" cy="254635"/>
              </a:xfrm>
              <a:custGeom>
                <a:rect b="b" l="l" r="r" t="t"/>
                <a:pathLst>
                  <a:path extrusionOk="0" h="254635" w="137795">
                    <a:moveTo>
                      <a:pt x="607" y="0"/>
                    </a:moveTo>
                    <a:lnTo>
                      <a:pt x="0" y="19073"/>
                    </a:lnTo>
                    <a:lnTo>
                      <a:pt x="321" y="37719"/>
                    </a:lnTo>
                    <a:lnTo>
                      <a:pt x="1357" y="56364"/>
                    </a:lnTo>
                    <a:lnTo>
                      <a:pt x="2893" y="75438"/>
                    </a:lnTo>
                    <a:lnTo>
                      <a:pt x="4786" y="100464"/>
                    </a:lnTo>
                    <a:lnTo>
                      <a:pt x="6036" y="125349"/>
                    </a:lnTo>
                    <a:lnTo>
                      <a:pt x="6858" y="150233"/>
                    </a:lnTo>
                    <a:lnTo>
                      <a:pt x="7465" y="175260"/>
                    </a:lnTo>
                    <a:lnTo>
                      <a:pt x="7465" y="195143"/>
                    </a:lnTo>
                    <a:lnTo>
                      <a:pt x="7465" y="214884"/>
                    </a:lnTo>
                    <a:lnTo>
                      <a:pt x="7465" y="234624"/>
                    </a:lnTo>
                    <a:lnTo>
                      <a:pt x="7465" y="254508"/>
                    </a:lnTo>
                    <a:lnTo>
                      <a:pt x="16490" y="252853"/>
                    </a:lnTo>
                    <a:lnTo>
                      <a:pt x="25372" y="250412"/>
                    </a:lnTo>
                    <a:lnTo>
                      <a:pt x="34254" y="247542"/>
                    </a:lnTo>
                    <a:lnTo>
                      <a:pt x="43279" y="244602"/>
                    </a:lnTo>
                    <a:lnTo>
                      <a:pt x="60888" y="239458"/>
                    </a:lnTo>
                    <a:lnTo>
                      <a:pt x="78426" y="235458"/>
                    </a:lnTo>
                    <a:lnTo>
                      <a:pt x="96107" y="232600"/>
                    </a:lnTo>
                    <a:lnTo>
                      <a:pt x="114145" y="230886"/>
                    </a:lnTo>
                    <a:lnTo>
                      <a:pt x="120241" y="230124"/>
                    </a:lnTo>
                    <a:lnTo>
                      <a:pt x="133195" y="227075"/>
                    </a:lnTo>
                    <a:lnTo>
                      <a:pt x="137767" y="232409"/>
                    </a:lnTo>
                    <a:lnTo>
                      <a:pt x="137767" y="233933"/>
                    </a:lnTo>
                    <a:lnTo>
                      <a:pt x="137767" y="234695"/>
                    </a:lnTo>
                    <a:lnTo>
                      <a:pt x="136243" y="234695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744" name="Google Shape;3744;p47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374476" y="4322660"/>
                <a:ext cx="135966" cy="2464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45" name="Google Shape;3745;p47"/>
              <p:cNvSpPr/>
              <p:nvPr/>
            </p:nvSpPr>
            <p:spPr>
              <a:xfrm>
                <a:off x="4565903" y="4216467"/>
                <a:ext cx="138429" cy="503554"/>
              </a:xfrm>
              <a:custGeom>
                <a:rect b="b" l="l" r="r" t="t"/>
                <a:pathLst>
                  <a:path extrusionOk="0" h="503554" w="138429">
                    <a:moveTo>
                      <a:pt x="93725" y="6536"/>
                    </a:moveTo>
                    <a:lnTo>
                      <a:pt x="82867" y="3119"/>
                    </a:lnTo>
                    <a:lnTo>
                      <a:pt x="72580" y="916"/>
                    </a:lnTo>
                    <a:lnTo>
                      <a:pt x="62007" y="0"/>
                    </a:lnTo>
                    <a:lnTo>
                      <a:pt x="50291" y="440"/>
                    </a:lnTo>
                    <a:lnTo>
                      <a:pt x="12953" y="15680"/>
                    </a:lnTo>
                    <a:lnTo>
                      <a:pt x="0" y="60638"/>
                    </a:lnTo>
                    <a:lnTo>
                      <a:pt x="1988" y="88272"/>
                    </a:lnTo>
                    <a:lnTo>
                      <a:pt x="6191" y="115407"/>
                    </a:lnTo>
                    <a:lnTo>
                      <a:pt x="11680" y="142398"/>
                    </a:lnTo>
                    <a:lnTo>
                      <a:pt x="17525" y="169604"/>
                    </a:lnTo>
                    <a:lnTo>
                      <a:pt x="24919" y="201501"/>
                    </a:lnTo>
                    <a:lnTo>
                      <a:pt x="32099" y="233326"/>
                    </a:lnTo>
                    <a:lnTo>
                      <a:pt x="44957" y="297620"/>
                    </a:lnTo>
                    <a:lnTo>
                      <a:pt x="51911" y="352294"/>
                    </a:lnTo>
                    <a:lnTo>
                      <a:pt x="54864" y="408110"/>
                    </a:lnTo>
                    <a:lnTo>
                      <a:pt x="55506" y="431672"/>
                    </a:lnTo>
                    <a:lnTo>
                      <a:pt x="55435" y="455449"/>
                    </a:lnTo>
                    <a:lnTo>
                      <a:pt x="55078" y="479369"/>
                    </a:lnTo>
                    <a:lnTo>
                      <a:pt x="54864" y="503360"/>
                    </a:lnTo>
                    <a:lnTo>
                      <a:pt x="100584" y="498026"/>
                    </a:lnTo>
                    <a:lnTo>
                      <a:pt x="128444" y="492561"/>
                    </a:lnTo>
                    <a:lnTo>
                      <a:pt x="137922" y="49040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746" name="Google Shape;3746;p47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4750142" y="4185500"/>
                <a:ext cx="283032" cy="4407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7" name="Google Shape;3747;p47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5062562" y="4456772"/>
                <a:ext cx="128000" cy="13672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48" name="Google Shape;3748;p47"/>
              <p:cNvSpPr/>
              <p:nvPr/>
            </p:nvSpPr>
            <p:spPr>
              <a:xfrm>
                <a:off x="5159501" y="4172712"/>
                <a:ext cx="174625" cy="483235"/>
              </a:xfrm>
              <a:custGeom>
                <a:rect b="b" l="l" r="r" t="t"/>
                <a:pathLst>
                  <a:path extrusionOk="0" h="483235" w="174625">
                    <a:moveTo>
                      <a:pt x="0" y="39624"/>
                    </a:moveTo>
                    <a:lnTo>
                      <a:pt x="41790" y="18835"/>
                    </a:lnTo>
                    <a:lnTo>
                      <a:pt x="85439" y="4191"/>
                    </a:lnTo>
                    <a:lnTo>
                      <a:pt x="115062" y="0"/>
                    </a:lnTo>
                    <a:lnTo>
                      <a:pt x="127956" y="1881"/>
                    </a:lnTo>
                    <a:lnTo>
                      <a:pt x="147268" y="56864"/>
                    </a:lnTo>
                    <a:lnTo>
                      <a:pt x="147542" y="83058"/>
                    </a:lnTo>
                    <a:lnTo>
                      <a:pt x="146815" y="109251"/>
                    </a:lnTo>
                    <a:lnTo>
                      <a:pt x="146304" y="134874"/>
                    </a:lnTo>
                    <a:lnTo>
                      <a:pt x="146589" y="196215"/>
                    </a:lnTo>
                    <a:lnTo>
                      <a:pt x="150876" y="257556"/>
                    </a:lnTo>
                    <a:lnTo>
                      <a:pt x="160401" y="313182"/>
                    </a:lnTo>
                    <a:lnTo>
                      <a:pt x="165663" y="340923"/>
                    </a:lnTo>
                    <a:lnTo>
                      <a:pt x="169926" y="368808"/>
                    </a:lnTo>
                    <a:lnTo>
                      <a:pt x="172212" y="384500"/>
                    </a:lnTo>
                    <a:lnTo>
                      <a:pt x="173926" y="401193"/>
                    </a:lnTo>
                    <a:lnTo>
                      <a:pt x="174212" y="417885"/>
                    </a:lnTo>
                    <a:lnTo>
                      <a:pt x="172212" y="433578"/>
                    </a:lnTo>
                    <a:lnTo>
                      <a:pt x="144244" y="468296"/>
                    </a:lnTo>
                    <a:lnTo>
                      <a:pt x="104382" y="482881"/>
                    </a:lnTo>
                    <a:lnTo>
                      <a:pt x="97536" y="479298"/>
                    </a:lnTo>
                    <a:lnTo>
                      <a:pt x="96012" y="469392"/>
                    </a:lnTo>
                    <a:lnTo>
                      <a:pt x="96012" y="465582"/>
                    </a:lnTo>
                    <a:lnTo>
                      <a:pt x="96774" y="45796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49" name="Google Shape;3749;p47"/>
            <p:cNvGrpSpPr/>
            <p:nvPr/>
          </p:nvGrpSpPr>
          <p:grpSpPr>
            <a:xfrm>
              <a:off x="5487162" y="4323588"/>
              <a:ext cx="92202" cy="71881"/>
              <a:chOff x="5487162" y="4323588"/>
              <a:chExt cx="92202" cy="71881"/>
            </a:xfrm>
          </p:grpSpPr>
          <p:sp>
            <p:nvSpPr>
              <p:cNvPr id="3750" name="Google Shape;3750;p47"/>
              <p:cNvSpPr/>
              <p:nvPr/>
            </p:nvSpPr>
            <p:spPr>
              <a:xfrm>
                <a:off x="5487162" y="4323588"/>
                <a:ext cx="76200" cy="12700"/>
              </a:xfrm>
              <a:custGeom>
                <a:rect b="b" l="l" r="r" t="t"/>
                <a:pathLst>
                  <a:path extrusionOk="0" h="12700" w="76200">
                    <a:moveTo>
                      <a:pt x="0" y="12191"/>
                    </a:moveTo>
                    <a:lnTo>
                      <a:pt x="48006" y="1523"/>
                    </a:lnTo>
                    <a:lnTo>
                      <a:pt x="75438" y="0"/>
                    </a:lnTo>
                    <a:lnTo>
                      <a:pt x="76200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1" name="Google Shape;3751;p47"/>
              <p:cNvSpPr/>
              <p:nvPr/>
            </p:nvSpPr>
            <p:spPr>
              <a:xfrm>
                <a:off x="5503164" y="4377690"/>
                <a:ext cx="76200" cy="17779"/>
              </a:xfrm>
              <a:custGeom>
                <a:rect b="b" l="l" r="r" t="t"/>
                <a:pathLst>
                  <a:path extrusionOk="0" h="17779" w="76200">
                    <a:moveTo>
                      <a:pt x="0" y="17525"/>
                    </a:moveTo>
                    <a:lnTo>
                      <a:pt x="11632" y="16763"/>
                    </a:lnTo>
                    <a:lnTo>
                      <a:pt x="22764" y="14858"/>
                    </a:lnTo>
                    <a:lnTo>
                      <a:pt x="33754" y="12382"/>
                    </a:lnTo>
                    <a:lnTo>
                      <a:pt x="44958" y="9905"/>
                    </a:lnTo>
                    <a:lnTo>
                      <a:pt x="51875" y="8834"/>
                    </a:lnTo>
                    <a:lnTo>
                      <a:pt x="61436" y="7619"/>
                    </a:lnTo>
                    <a:lnTo>
                      <a:pt x="70568" y="5834"/>
                    </a:lnTo>
                    <a:lnTo>
                      <a:pt x="76200" y="3047"/>
                    </a:lnTo>
                    <a:lnTo>
                      <a:pt x="76200" y="2285"/>
                    </a:lnTo>
                    <a:lnTo>
                      <a:pt x="76200" y="1523"/>
                    </a:lnTo>
                    <a:lnTo>
                      <a:pt x="76200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752" name="Google Shape;3752;p4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211385" y="4306563"/>
              <a:ext cx="177388" cy="11929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53" name="Google Shape;3753;p47"/>
            <p:cNvGrpSpPr/>
            <p:nvPr/>
          </p:nvGrpSpPr>
          <p:grpSpPr>
            <a:xfrm>
              <a:off x="6459308" y="4244339"/>
              <a:ext cx="117654" cy="257810"/>
              <a:chOff x="6459308" y="4244339"/>
              <a:chExt cx="117654" cy="257810"/>
            </a:xfrm>
          </p:grpSpPr>
          <p:sp>
            <p:nvSpPr>
              <p:cNvPr id="3754" name="Google Shape;3754;p47"/>
              <p:cNvSpPr/>
              <p:nvPr/>
            </p:nvSpPr>
            <p:spPr>
              <a:xfrm>
                <a:off x="6462331" y="4244339"/>
                <a:ext cx="13335" cy="257810"/>
              </a:xfrm>
              <a:custGeom>
                <a:rect b="b" l="l" r="r" t="t"/>
                <a:pathLst>
                  <a:path extrusionOk="0" h="257810" w="13335">
                    <a:moveTo>
                      <a:pt x="1714" y="0"/>
                    </a:moveTo>
                    <a:lnTo>
                      <a:pt x="428" y="15073"/>
                    </a:lnTo>
                    <a:lnTo>
                      <a:pt x="0" y="29718"/>
                    </a:lnTo>
                    <a:lnTo>
                      <a:pt x="428" y="44362"/>
                    </a:lnTo>
                    <a:lnTo>
                      <a:pt x="1714" y="59436"/>
                    </a:lnTo>
                    <a:lnTo>
                      <a:pt x="4429" y="81724"/>
                    </a:lnTo>
                    <a:lnTo>
                      <a:pt x="6857" y="104013"/>
                    </a:lnTo>
                    <a:lnTo>
                      <a:pt x="10858" y="148590"/>
                    </a:lnTo>
                    <a:lnTo>
                      <a:pt x="12191" y="188499"/>
                    </a:lnTo>
                    <a:lnTo>
                      <a:pt x="12382" y="227838"/>
                    </a:lnTo>
                    <a:lnTo>
                      <a:pt x="12501" y="235267"/>
                    </a:lnTo>
                    <a:lnTo>
                      <a:pt x="12763" y="243268"/>
                    </a:lnTo>
                    <a:lnTo>
                      <a:pt x="13025" y="250983"/>
                    </a:lnTo>
                    <a:lnTo>
                      <a:pt x="13144" y="25755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755" name="Google Shape;3755;p47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459308" y="4312468"/>
                <a:ext cx="117654" cy="1049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56" name="Google Shape;3756;p4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635330" y="4263987"/>
              <a:ext cx="111582" cy="1268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57" name="Google Shape;3757;p47"/>
            <p:cNvSpPr/>
            <p:nvPr/>
          </p:nvSpPr>
          <p:spPr>
            <a:xfrm>
              <a:off x="6888003" y="4219194"/>
              <a:ext cx="13970" cy="120014"/>
            </a:xfrm>
            <a:custGeom>
              <a:rect b="b" l="l" r="r" t="t"/>
              <a:pathLst>
                <a:path extrusionOk="0" h="120014" w="13970">
                  <a:moveTo>
                    <a:pt x="476" y="0"/>
                  </a:moveTo>
                  <a:lnTo>
                    <a:pt x="4286" y="46482"/>
                  </a:lnTo>
                  <a:lnTo>
                    <a:pt x="6869" y="60198"/>
                  </a:lnTo>
                  <a:lnTo>
                    <a:pt x="8953" y="73914"/>
                  </a:lnTo>
                  <a:lnTo>
                    <a:pt x="10608" y="87630"/>
                  </a:lnTo>
                  <a:lnTo>
                    <a:pt x="11906" y="101346"/>
                  </a:lnTo>
                  <a:lnTo>
                    <a:pt x="12668" y="112014"/>
                  </a:lnTo>
                  <a:lnTo>
                    <a:pt x="13430" y="113538"/>
                  </a:lnTo>
                  <a:lnTo>
                    <a:pt x="6572" y="119634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58" name="Google Shape;3758;p47"/>
            <p:cNvGrpSpPr/>
            <p:nvPr/>
          </p:nvGrpSpPr>
          <p:grpSpPr>
            <a:xfrm>
              <a:off x="7363803" y="4115562"/>
              <a:ext cx="381418" cy="351446"/>
              <a:chOff x="7363803" y="4115562"/>
              <a:chExt cx="381418" cy="351446"/>
            </a:xfrm>
          </p:grpSpPr>
          <p:sp>
            <p:nvSpPr>
              <p:cNvPr id="3759" name="Google Shape;3759;p47"/>
              <p:cNvSpPr/>
              <p:nvPr/>
            </p:nvSpPr>
            <p:spPr>
              <a:xfrm>
                <a:off x="7449312" y="4115562"/>
                <a:ext cx="295909" cy="273685"/>
              </a:xfrm>
              <a:custGeom>
                <a:rect b="b" l="l" r="r" t="t"/>
                <a:pathLst>
                  <a:path extrusionOk="0" h="273685" w="295909">
                    <a:moveTo>
                      <a:pt x="295655" y="0"/>
                    </a:moveTo>
                    <a:lnTo>
                      <a:pt x="277177" y="41719"/>
                    </a:lnTo>
                    <a:lnTo>
                      <a:pt x="252983" y="80010"/>
                    </a:lnTo>
                    <a:lnTo>
                      <a:pt x="216788" y="122777"/>
                    </a:lnTo>
                    <a:lnTo>
                      <a:pt x="176021" y="161544"/>
                    </a:lnTo>
                    <a:lnTo>
                      <a:pt x="129063" y="199072"/>
                    </a:lnTo>
                    <a:lnTo>
                      <a:pt x="79247" y="233172"/>
                    </a:lnTo>
                    <a:lnTo>
                      <a:pt x="33385" y="260711"/>
                    </a:lnTo>
                    <a:lnTo>
                      <a:pt x="13715" y="269748"/>
                    </a:lnTo>
                    <a:lnTo>
                      <a:pt x="7619" y="273558"/>
                    </a:lnTo>
                    <a:lnTo>
                      <a:pt x="3047" y="272796"/>
                    </a:lnTo>
                    <a:lnTo>
                      <a:pt x="0" y="272034"/>
                    </a:lnTo>
                    <a:lnTo>
                      <a:pt x="3047" y="272796"/>
                    </a:lnTo>
                    <a:lnTo>
                      <a:pt x="1523" y="269748"/>
                    </a:lnTo>
                    <a:lnTo>
                      <a:pt x="1523" y="268986"/>
                    </a:lnTo>
                    <a:lnTo>
                      <a:pt x="761" y="267462"/>
                    </a:lnTo>
                    <a:lnTo>
                      <a:pt x="761" y="26670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760" name="Google Shape;3760;p47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7363803" y="4286846"/>
                <a:ext cx="158826" cy="180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61" name="Google Shape;3761;p47"/>
            <p:cNvGrpSpPr/>
            <p:nvPr/>
          </p:nvGrpSpPr>
          <p:grpSpPr>
            <a:xfrm>
              <a:off x="8167115" y="4026693"/>
              <a:ext cx="132079" cy="207645"/>
              <a:chOff x="8167115" y="4026693"/>
              <a:chExt cx="132079" cy="207645"/>
            </a:xfrm>
          </p:grpSpPr>
          <p:sp>
            <p:nvSpPr>
              <p:cNvPr id="3762" name="Google Shape;3762;p47"/>
              <p:cNvSpPr/>
              <p:nvPr/>
            </p:nvSpPr>
            <p:spPr>
              <a:xfrm>
                <a:off x="8171687" y="4036314"/>
                <a:ext cx="3809" cy="193039"/>
              </a:xfrm>
              <a:custGeom>
                <a:rect b="b" l="l" r="r" t="t"/>
                <a:pathLst>
                  <a:path extrusionOk="0" h="193039" w="3809">
                    <a:moveTo>
                      <a:pt x="2285" y="0"/>
                    </a:moveTo>
                    <a:lnTo>
                      <a:pt x="2726" y="18168"/>
                    </a:lnTo>
                    <a:lnTo>
                      <a:pt x="2952" y="36195"/>
                    </a:lnTo>
                    <a:lnTo>
                      <a:pt x="3036" y="54221"/>
                    </a:lnTo>
                    <a:lnTo>
                      <a:pt x="3047" y="72390"/>
                    </a:lnTo>
                    <a:lnTo>
                      <a:pt x="3155" y="93547"/>
                    </a:lnTo>
                    <a:lnTo>
                      <a:pt x="3333" y="114776"/>
                    </a:lnTo>
                    <a:lnTo>
                      <a:pt x="3369" y="136147"/>
                    </a:lnTo>
                    <a:lnTo>
                      <a:pt x="3047" y="157734"/>
                    </a:lnTo>
                    <a:lnTo>
                      <a:pt x="2595" y="165996"/>
                    </a:lnTo>
                    <a:lnTo>
                      <a:pt x="2285" y="178689"/>
                    </a:lnTo>
                    <a:lnTo>
                      <a:pt x="1976" y="189666"/>
                    </a:lnTo>
                    <a:lnTo>
                      <a:pt x="1523" y="192786"/>
                    </a:lnTo>
                    <a:lnTo>
                      <a:pt x="761" y="190500"/>
                    </a:lnTo>
                    <a:lnTo>
                      <a:pt x="761" y="188214"/>
                    </a:lnTo>
                    <a:lnTo>
                      <a:pt x="0" y="185928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3" name="Google Shape;3763;p47"/>
              <p:cNvSpPr/>
              <p:nvPr/>
            </p:nvSpPr>
            <p:spPr>
              <a:xfrm>
                <a:off x="8167115" y="4026693"/>
                <a:ext cx="132079" cy="207645"/>
              </a:xfrm>
              <a:custGeom>
                <a:rect b="b" l="l" r="r" t="t"/>
                <a:pathLst>
                  <a:path extrusionOk="0" h="207645" w="132079">
                    <a:moveTo>
                      <a:pt x="0" y="27146"/>
                    </a:moveTo>
                    <a:lnTo>
                      <a:pt x="32039" y="5714"/>
                    </a:lnTo>
                    <a:lnTo>
                      <a:pt x="79819" y="0"/>
                    </a:lnTo>
                    <a:lnTo>
                      <a:pt x="96107" y="1369"/>
                    </a:lnTo>
                    <a:lnTo>
                      <a:pt x="111252" y="5810"/>
                    </a:lnTo>
                    <a:lnTo>
                      <a:pt x="120598" y="12191"/>
                    </a:lnTo>
                    <a:lnTo>
                      <a:pt x="126587" y="21431"/>
                    </a:lnTo>
                    <a:lnTo>
                      <a:pt x="128718" y="32384"/>
                    </a:lnTo>
                    <a:lnTo>
                      <a:pt x="126492" y="43910"/>
                    </a:lnTo>
                    <a:lnTo>
                      <a:pt x="102870" y="75628"/>
                    </a:lnTo>
                    <a:lnTo>
                      <a:pt x="72390" y="101060"/>
                    </a:lnTo>
                    <a:lnTo>
                      <a:pt x="41636" y="122491"/>
                    </a:lnTo>
                    <a:lnTo>
                      <a:pt x="31242" y="129254"/>
                    </a:lnTo>
                    <a:lnTo>
                      <a:pt x="35814" y="129254"/>
                    </a:lnTo>
                    <a:lnTo>
                      <a:pt x="48006" y="126206"/>
                    </a:lnTo>
                    <a:lnTo>
                      <a:pt x="55626" y="125444"/>
                    </a:lnTo>
                    <a:lnTo>
                      <a:pt x="68341" y="123396"/>
                    </a:lnTo>
                    <a:lnTo>
                      <a:pt x="81915" y="122205"/>
                    </a:lnTo>
                    <a:lnTo>
                      <a:pt x="95488" y="122443"/>
                    </a:lnTo>
                    <a:lnTo>
                      <a:pt x="129313" y="141505"/>
                    </a:lnTo>
                    <a:lnTo>
                      <a:pt x="131826" y="150590"/>
                    </a:lnTo>
                    <a:lnTo>
                      <a:pt x="130254" y="162198"/>
                    </a:lnTo>
                    <a:lnTo>
                      <a:pt x="93142" y="194869"/>
                    </a:lnTo>
                    <a:lnTo>
                      <a:pt x="49530" y="206978"/>
                    </a:lnTo>
                    <a:lnTo>
                      <a:pt x="39790" y="207180"/>
                    </a:lnTo>
                    <a:lnTo>
                      <a:pt x="31623" y="205739"/>
                    </a:lnTo>
                    <a:lnTo>
                      <a:pt x="25741" y="201298"/>
                    </a:lnTo>
                    <a:lnTo>
                      <a:pt x="22860" y="192500"/>
                    </a:lnTo>
                    <a:lnTo>
                      <a:pt x="22860" y="189452"/>
                    </a:lnTo>
                    <a:lnTo>
                      <a:pt x="22860" y="186404"/>
                    </a:lnTo>
                    <a:lnTo>
                      <a:pt x="22860" y="182594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64" name="Google Shape;3764;p47"/>
            <p:cNvGrpSpPr/>
            <p:nvPr/>
          </p:nvGrpSpPr>
          <p:grpSpPr>
            <a:xfrm>
              <a:off x="8376463" y="4011002"/>
              <a:ext cx="529433" cy="209118"/>
              <a:chOff x="8376463" y="4011002"/>
              <a:chExt cx="529433" cy="209118"/>
            </a:xfrm>
          </p:grpSpPr>
          <p:sp>
            <p:nvSpPr>
              <p:cNvPr id="3765" name="Google Shape;3765;p47"/>
              <p:cNvSpPr/>
              <p:nvPr/>
            </p:nvSpPr>
            <p:spPr>
              <a:xfrm>
                <a:off x="8376463" y="4068317"/>
                <a:ext cx="1904" cy="128904"/>
              </a:xfrm>
              <a:custGeom>
                <a:rect b="b" l="l" r="r" t="t"/>
                <a:pathLst>
                  <a:path extrusionOk="0" h="128904" w="1904">
                    <a:moveTo>
                      <a:pt x="1726" y="0"/>
                    </a:moveTo>
                    <a:lnTo>
                      <a:pt x="964" y="13608"/>
                    </a:lnTo>
                    <a:lnTo>
                      <a:pt x="773" y="27146"/>
                    </a:lnTo>
                    <a:lnTo>
                      <a:pt x="869" y="40826"/>
                    </a:lnTo>
                    <a:lnTo>
                      <a:pt x="964" y="54864"/>
                    </a:lnTo>
                    <a:lnTo>
                      <a:pt x="738" y="72580"/>
                    </a:lnTo>
                    <a:lnTo>
                      <a:pt x="297" y="90297"/>
                    </a:lnTo>
                    <a:lnTo>
                      <a:pt x="0" y="108013"/>
                    </a:lnTo>
                    <a:lnTo>
                      <a:pt x="202" y="125730"/>
                    </a:lnTo>
                    <a:lnTo>
                      <a:pt x="202" y="126492"/>
                    </a:lnTo>
                    <a:lnTo>
                      <a:pt x="964" y="128016"/>
                    </a:lnTo>
                    <a:lnTo>
                      <a:pt x="964" y="128778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766" name="Google Shape;3766;p47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8424506" y="4038434"/>
                <a:ext cx="121488" cy="1816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67" name="Google Shape;3767;p47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567762" y="4029719"/>
                <a:ext cx="98628" cy="1711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68" name="Google Shape;3768;p47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8689968" y="4011002"/>
                <a:ext cx="215928" cy="1725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769" name="Google Shape;3769;p47"/>
            <p:cNvSpPr/>
            <p:nvPr/>
          </p:nvSpPr>
          <p:spPr>
            <a:xfrm>
              <a:off x="8979407" y="3986784"/>
              <a:ext cx="6984" cy="116204"/>
            </a:xfrm>
            <a:custGeom>
              <a:rect b="b" l="l" r="r" t="t"/>
              <a:pathLst>
                <a:path extrusionOk="0" h="116204" w="6984">
                  <a:moveTo>
                    <a:pt x="0" y="0"/>
                  </a:moveTo>
                  <a:lnTo>
                    <a:pt x="6429" y="52828"/>
                  </a:lnTo>
                  <a:lnTo>
                    <a:pt x="6858" y="93059"/>
                  </a:lnTo>
                  <a:lnTo>
                    <a:pt x="6858" y="104405"/>
                  </a:lnTo>
                  <a:lnTo>
                    <a:pt x="6858" y="115823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47"/>
            <p:cNvSpPr/>
            <p:nvPr/>
          </p:nvSpPr>
          <p:spPr>
            <a:xfrm>
              <a:off x="9003792" y="4200905"/>
              <a:ext cx="12700" cy="3175"/>
            </a:xfrm>
            <a:custGeom>
              <a:rect b="b" l="l" r="r" t="t"/>
              <a:pathLst>
                <a:path extrusionOk="0" h="3175" w="12700">
                  <a:moveTo>
                    <a:pt x="12192" y="3048"/>
                  </a:moveTo>
                  <a:lnTo>
                    <a:pt x="7620" y="2286"/>
                  </a:lnTo>
                  <a:lnTo>
                    <a:pt x="3810" y="762"/>
                  </a:lnTo>
                  <a:lnTo>
                    <a:pt x="0" y="0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47"/>
            <p:cNvSpPr/>
            <p:nvPr/>
          </p:nvSpPr>
          <p:spPr>
            <a:xfrm>
              <a:off x="8242554" y="4367784"/>
              <a:ext cx="668654" cy="59689"/>
            </a:xfrm>
            <a:custGeom>
              <a:rect b="b" l="l" r="r" t="t"/>
              <a:pathLst>
                <a:path extrusionOk="0" h="59689" w="668654">
                  <a:moveTo>
                    <a:pt x="0" y="59436"/>
                  </a:moveTo>
                  <a:lnTo>
                    <a:pt x="24133" y="54983"/>
                  </a:lnTo>
                  <a:lnTo>
                    <a:pt x="48482" y="50673"/>
                  </a:lnTo>
                  <a:lnTo>
                    <a:pt x="72973" y="46362"/>
                  </a:lnTo>
                  <a:lnTo>
                    <a:pt x="97536" y="41910"/>
                  </a:lnTo>
                  <a:lnTo>
                    <a:pt x="141112" y="34111"/>
                  </a:lnTo>
                  <a:lnTo>
                    <a:pt x="184975" y="26955"/>
                  </a:lnTo>
                  <a:lnTo>
                    <a:pt x="229123" y="20800"/>
                  </a:lnTo>
                  <a:lnTo>
                    <a:pt x="273558" y="16002"/>
                  </a:lnTo>
                  <a:lnTo>
                    <a:pt x="323014" y="11881"/>
                  </a:lnTo>
                  <a:lnTo>
                    <a:pt x="372581" y="8638"/>
                  </a:lnTo>
                  <a:lnTo>
                    <a:pt x="422184" y="6236"/>
                  </a:lnTo>
                  <a:lnTo>
                    <a:pt x="471751" y="4639"/>
                  </a:lnTo>
                  <a:lnTo>
                    <a:pt x="521208" y="3809"/>
                  </a:lnTo>
                  <a:lnTo>
                    <a:pt x="551497" y="3607"/>
                  </a:lnTo>
                  <a:lnTo>
                    <a:pt x="581786" y="3905"/>
                  </a:lnTo>
                  <a:lnTo>
                    <a:pt x="612076" y="4345"/>
                  </a:lnTo>
                  <a:lnTo>
                    <a:pt x="642366" y="4571"/>
                  </a:lnTo>
                  <a:lnTo>
                    <a:pt x="654558" y="4571"/>
                  </a:lnTo>
                  <a:lnTo>
                    <a:pt x="657606" y="4571"/>
                  </a:lnTo>
                  <a:lnTo>
                    <a:pt x="665226" y="4571"/>
                  </a:lnTo>
                  <a:lnTo>
                    <a:pt x="668631" y="4071"/>
                  </a:lnTo>
                  <a:lnTo>
                    <a:pt x="666178" y="2857"/>
                  </a:lnTo>
                  <a:lnTo>
                    <a:pt x="661154" y="1357"/>
                  </a:lnTo>
                  <a:lnTo>
                    <a:pt x="656844" y="0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72" name="Google Shape;3772;p47"/>
            <p:cNvGrpSpPr/>
            <p:nvPr/>
          </p:nvGrpSpPr>
          <p:grpSpPr>
            <a:xfrm>
              <a:off x="6482931" y="4690706"/>
              <a:ext cx="243408" cy="151206"/>
              <a:chOff x="6482931" y="4690706"/>
              <a:chExt cx="243408" cy="151206"/>
            </a:xfrm>
          </p:grpSpPr>
          <p:pic>
            <p:nvPicPr>
              <p:cNvPr id="3773" name="Google Shape;3773;p47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6482931" y="4724615"/>
                <a:ext cx="110820" cy="1172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74" name="Google Shape;3774;p47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6624663" y="4690706"/>
                <a:ext cx="101676" cy="117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75" name="Google Shape;3775;p47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6777063" y="4682170"/>
              <a:ext cx="93389" cy="1208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79" name="Shape 3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0" name="Google Shape;3780;p48"/>
          <p:cNvGrpSpPr/>
          <p:nvPr/>
        </p:nvGrpSpPr>
        <p:grpSpPr>
          <a:xfrm>
            <a:off x="5300759" y="958528"/>
            <a:ext cx="875645" cy="502479"/>
            <a:chOff x="7181684" y="2435732"/>
            <a:chExt cx="604811" cy="393700"/>
          </a:xfrm>
        </p:grpSpPr>
        <p:pic>
          <p:nvPicPr>
            <p:cNvPr id="3781" name="Google Shape;3781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81684" y="2562440"/>
              <a:ext cx="368376" cy="2538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2" name="Google Shape;3782;p48"/>
            <p:cNvSpPr/>
            <p:nvPr/>
          </p:nvSpPr>
          <p:spPr>
            <a:xfrm>
              <a:off x="7589615" y="2698241"/>
              <a:ext cx="11429" cy="72389"/>
            </a:xfrm>
            <a:custGeom>
              <a:rect b="b" l="l" r="r" t="t"/>
              <a:pathLst>
                <a:path extrusionOk="0" h="72389" w="11429">
                  <a:moveTo>
                    <a:pt x="11334" y="0"/>
                  </a:moveTo>
                  <a:lnTo>
                    <a:pt x="6000" y="41910"/>
                  </a:lnTo>
                  <a:lnTo>
                    <a:pt x="4000" y="48172"/>
                  </a:lnTo>
                  <a:lnTo>
                    <a:pt x="1428" y="57150"/>
                  </a:lnTo>
                  <a:lnTo>
                    <a:pt x="0" y="66127"/>
                  </a:lnTo>
                  <a:lnTo>
                    <a:pt x="1428" y="72390"/>
                  </a:lnTo>
                  <a:lnTo>
                    <a:pt x="2190" y="72390"/>
                  </a:lnTo>
                  <a:lnTo>
                    <a:pt x="2952" y="72390"/>
                  </a:lnTo>
                  <a:lnTo>
                    <a:pt x="4476" y="72390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48"/>
            <p:cNvSpPr/>
            <p:nvPr/>
          </p:nvSpPr>
          <p:spPr>
            <a:xfrm>
              <a:off x="7611618" y="2695955"/>
              <a:ext cx="3809" cy="12700"/>
            </a:xfrm>
            <a:custGeom>
              <a:rect b="b" l="l" r="r" t="t"/>
              <a:pathLst>
                <a:path extrusionOk="0" h="12700" w="3809">
                  <a:moveTo>
                    <a:pt x="3809" y="12191"/>
                  </a:moveTo>
                  <a:lnTo>
                    <a:pt x="2285" y="8381"/>
                  </a:lnTo>
                  <a:lnTo>
                    <a:pt x="1523" y="3809"/>
                  </a:lnTo>
                  <a:lnTo>
                    <a:pt x="0" y="0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48"/>
            <p:cNvSpPr/>
            <p:nvPr/>
          </p:nvSpPr>
          <p:spPr>
            <a:xfrm>
              <a:off x="7651241" y="2435732"/>
              <a:ext cx="135254" cy="393700"/>
            </a:xfrm>
            <a:custGeom>
              <a:rect b="b" l="l" r="r" t="t"/>
              <a:pathLst>
                <a:path extrusionOk="0" h="393700" w="135254">
                  <a:moveTo>
                    <a:pt x="0" y="2666"/>
                  </a:moveTo>
                  <a:lnTo>
                    <a:pt x="12501" y="690"/>
                  </a:lnTo>
                  <a:lnTo>
                    <a:pt x="23431" y="0"/>
                  </a:lnTo>
                  <a:lnTo>
                    <a:pt x="34075" y="1595"/>
                  </a:lnTo>
                  <a:lnTo>
                    <a:pt x="76104" y="30384"/>
                  </a:lnTo>
                  <a:lnTo>
                    <a:pt x="113216" y="85844"/>
                  </a:lnTo>
                  <a:lnTo>
                    <a:pt x="130671" y="140088"/>
                  </a:lnTo>
                  <a:lnTo>
                    <a:pt x="134766" y="188892"/>
                  </a:lnTo>
                  <a:lnTo>
                    <a:pt x="134207" y="209073"/>
                  </a:lnTo>
                  <a:lnTo>
                    <a:pt x="128016" y="248792"/>
                  </a:lnTo>
                  <a:lnTo>
                    <a:pt x="115347" y="286130"/>
                  </a:lnTo>
                  <a:lnTo>
                    <a:pt x="97536" y="321182"/>
                  </a:lnTo>
                  <a:lnTo>
                    <a:pt x="69996" y="364259"/>
                  </a:lnTo>
                  <a:lnTo>
                    <a:pt x="39814" y="390632"/>
                  </a:lnTo>
                  <a:lnTo>
                    <a:pt x="32004" y="393572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5" name="Google Shape;3785;p48"/>
          <p:cNvGrpSpPr/>
          <p:nvPr/>
        </p:nvGrpSpPr>
        <p:grpSpPr>
          <a:xfrm>
            <a:off x="1108269" y="918377"/>
            <a:ext cx="7342450" cy="3015156"/>
            <a:chOff x="4174832" y="2561082"/>
            <a:chExt cx="5127409" cy="2231300"/>
          </a:xfrm>
        </p:grpSpPr>
        <p:sp>
          <p:nvSpPr>
            <p:cNvPr id="3786" name="Google Shape;3786;p48"/>
            <p:cNvSpPr/>
            <p:nvPr/>
          </p:nvSpPr>
          <p:spPr>
            <a:xfrm>
              <a:off x="8412480" y="3566159"/>
              <a:ext cx="795020" cy="119379"/>
            </a:xfrm>
            <a:custGeom>
              <a:rect b="b" l="l" r="r" t="t"/>
              <a:pathLst>
                <a:path extrusionOk="0" h="119379" w="795020">
                  <a:moveTo>
                    <a:pt x="0" y="118872"/>
                  </a:moveTo>
                  <a:lnTo>
                    <a:pt x="55399" y="115657"/>
                  </a:lnTo>
                  <a:lnTo>
                    <a:pt x="109347" y="106120"/>
                  </a:lnTo>
                  <a:lnTo>
                    <a:pt x="180212" y="91666"/>
                  </a:lnTo>
                  <a:lnTo>
                    <a:pt x="215646" y="84582"/>
                  </a:lnTo>
                  <a:lnTo>
                    <a:pt x="262639" y="75723"/>
                  </a:lnTo>
                  <a:lnTo>
                    <a:pt x="309848" y="67437"/>
                  </a:lnTo>
                  <a:lnTo>
                    <a:pt x="357199" y="59721"/>
                  </a:lnTo>
                  <a:lnTo>
                    <a:pt x="404622" y="52578"/>
                  </a:lnTo>
                  <a:lnTo>
                    <a:pt x="453318" y="45970"/>
                  </a:lnTo>
                  <a:lnTo>
                    <a:pt x="502158" y="39719"/>
                  </a:lnTo>
                  <a:lnTo>
                    <a:pt x="550997" y="33611"/>
                  </a:lnTo>
                  <a:lnTo>
                    <a:pt x="599694" y="27432"/>
                  </a:lnTo>
                  <a:lnTo>
                    <a:pt x="636150" y="22729"/>
                  </a:lnTo>
                  <a:lnTo>
                    <a:pt x="672465" y="17811"/>
                  </a:lnTo>
                  <a:lnTo>
                    <a:pt x="708779" y="12751"/>
                  </a:lnTo>
                  <a:lnTo>
                    <a:pt x="745236" y="7620"/>
                  </a:lnTo>
                  <a:lnTo>
                    <a:pt x="757475" y="6572"/>
                  </a:lnTo>
                  <a:lnTo>
                    <a:pt x="770001" y="5524"/>
                  </a:lnTo>
                  <a:lnTo>
                    <a:pt x="782526" y="4191"/>
                  </a:lnTo>
                  <a:lnTo>
                    <a:pt x="794766" y="2286"/>
                  </a:lnTo>
                  <a:lnTo>
                    <a:pt x="794766" y="1524"/>
                  </a:lnTo>
                  <a:lnTo>
                    <a:pt x="786193" y="1393"/>
                  </a:lnTo>
                  <a:lnTo>
                    <a:pt x="777621" y="1047"/>
                  </a:lnTo>
                  <a:lnTo>
                    <a:pt x="769048" y="559"/>
                  </a:lnTo>
                  <a:lnTo>
                    <a:pt x="760476" y="0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87" name="Google Shape;3787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74832" y="2785706"/>
              <a:ext cx="121488" cy="170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8" name="Google Shape;3788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47330" y="2782658"/>
              <a:ext cx="209153" cy="18754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89" name="Google Shape;3789;p48"/>
            <p:cNvGrpSpPr/>
            <p:nvPr/>
          </p:nvGrpSpPr>
          <p:grpSpPr>
            <a:xfrm>
              <a:off x="4740211" y="2564129"/>
              <a:ext cx="677481" cy="504951"/>
              <a:chOff x="4740211" y="2564129"/>
              <a:chExt cx="677481" cy="504951"/>
            </a:xfrm>
          </p:grpSpPr>
          <p:sp>
            <p:nvSpPr>
              <p:cNvPr id="3790" name="Google Shape;3790;p48"/>
              <p:cNvSpPr/>
              <p:nvPr/>
            </p:nvSpPr>
            <p:spPr>
              <a:xfrm>
                <a:off x="4740211" y="2686811"/>
                <a:ext cx="135254" cy="382269"/>
              </a:xfrm>
              <a:custGeom>
                <a:rect b="b" l="l" r="r" t="t"/>
                <a:pathLst>
                  <a:path extrusionOk="0" h="382269" w="135254">
                    <a:moveTo>
                      <a:pt x="46672" y="0"/>
                    </a:moveTo>
                    <a:lnTo>
                      <a:pt x="21240" y="36290"/>
                    </a:lnTo>
                    <a:lnTo>
                      <a:pt x="7810" y="80010"/>
                    </a:lnTo>
                    <a:lnTo>
                      <a:pt x="2047" y="122348"/>
                    </a:lnTo>
                    <a:lnTo>
                      <a:pt x="0" y="166116"/>
                    </a:lnTo>
                    <a:lnTo>
                      <a:pt x="2238" y="209883"/>
                    </a:lnTo>
                    <a:lnTo>
                      <a:pt x="9334" y="252222"/>
                    </a:lnTo>
                    <a:lnTo>
                      <a:pt x="27622" y="303752"/>
                    </a:lnTo>
                    <a:lnTo>
                      <a:pt x="57340" y="348996"/>
                    </a:lnTo>
                    <a:lnTo>
                      <a:pt x="96666" y="378142"/>
                    </a:lnTo>
                    <a:lnTo>
                      <a:pt x="112966" y="381762"/>
                    </a:lnTo>
                    <a:lnTo>
                      <a:pt x="125158" y="381000"/>
                    </a:lnTo>
                    <a:lnTo>
                      <a:pt x="128968" y="380238"/>
                    </a:lnTo>
                    <a:lnTo>
                      <a:pt x="135064" y="374142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1" name="Google Shape;3791;p48"/>
              <p:cNvSpPr/>
              <p:nvPr/>
            </p:nvSpPr>
            <p:spPr>
              <a:xfrm>
                <a:off x="4921757" y="2746247"/>
                <a:ext cx="36195" cy="214630"/>
              </a:xfrm>
              <a:custGeom>
                <a:rect b="b" l="l" r="r" t="t"/>
                <a:pathLst>
                  <a:path extrusionOk="0" h="214630" w="36195">
                    <a:moveTo>
                      <a:pt x="0" y="0"/>
                    </a:moveTo>
                    <a:lnTo>
                      <a:pt x="4226" y="18859"/>
                    </a:lnTo>
                    <a:lnTo>
                      <a:pt x="8667" y="37719"/>
                    </a:lnTo>
                    <a:lnTo>
                      <a:pt x="12965" y="56578"/>
                    </a:lnTo>
                    <a:lnTo>
                      <a:pt x="16764" y="75438"/>
                    </a:lnTo>
                    <a:lnTo>
                      <a:pt x="20300" y="96142"/>
                    </a:lnTo>
                    <a:lnTo>
                      <a:pt x="23907" y="117062"/>
                    </a:lnTo>
                    <a:lnTo>
                      <a:pt x="30480" y="159258"/>
                    </a:lnTo>
                    <a:lnTo>
                      <a:pt x="34659" y="200405"/>
                    </a:lnTo>
                    <a:lnTo>
                      <a:pt x="35814" y="214122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2" name="Google Shape;3792;p48"/>
              <p:cNvSpPr/>
              <p:nvPr/>
            </p:nvSpPr>
            <p:spPr>
              <a:xfrm>
                <a:off x="4936235" y="2783204"/>
                <a:ext cx="78104" cy="88264"/>
              </a:xfrm>
              <a:custGeom>
                <a:rect b="b" l="l" r="r" t="t"/>
                <a:pathLst>
                  <a:path extrusionOk="0" h="88264" w="78104">
                    <a:moveTo>
                      <a:pt x="0" y="28575"/>
                    </a:moveTo>
                    <a:lnTo>
                      <a:pt x="33527" y="1904"/>
                    </a:lnTo>
                    <a:lnTo>
                      <a:pt x="52768" y="0"/>
                    </a:lnTo>
                    <a:lnTo>
                      <a:pt x="62460" y="1262"/>
                    </a:lnTo>
                    <a:lnTo>
                      <a:pt x="70866" y="4952"/>
                    </a:lnTo>
                    <a:lnTo>
                      <a:pt x="76271" y="12465"/>
                    </a:lnTo>
                    <a:lnTo>
                      <a:pt x="78105" y="21621"/>
                    </a:lnTo>
                    <a:lnTo>
                      <a:pt x="77081" y="31206"/>
                    </a:lnTo>
                    <a:lnTo>
                      <a:pt x="46482" y="71830"/>
                    </a:lnTo>
                    <a:lnTo>
                      <a:pt x="20383" y="87915"/>
                    </a:lnTo>
                    <a:lnTo>
                      <a:pt x="14692" y="86713"/>
                    </a:lnTo>
                    <a:lnTo>
                      <a:pt x="9144" y="81153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793" name="Google Shape;3793;p4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905590" y="2576156"/>
                <a:ext cx="92532" cy="1252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94" name="Google Shape;3794;p48"/>
              <p:cNvSpPr/>
              <p:nvPr/>
            </p:nvSpPr>
            <p:spPr>
              <a:xfrm>
                <a:off x="5046725" y="2943605"/>
                <a:ext cx="14604" cy="68580"/>
              </a:xfrm>
              <a:custGeom>
                <a:rect b="b" l="l" r="r" t="t"/>
                <a:pathLst>
                  <a:path extrusionOk="0" h="68580" w="14604">
                    <a:moveTo>
                      <a:pt x="0" y="0"/>
                    </a:moveTo>
                    <a:lnTo>
                      <a:pt x="12192" y="44958"/>
                    </a:lnTo>
                    <a:lnTo>
                      <a:pt x="13716" y="60960"/>
                    </a:lnTo>
                    <a:lnTo>
                      <a:pt x="14478" y="6858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5" name="Google Shape;3795;p48"/>
              <p:cNvSpPr/>
              <p:nvPr/>
            </p:nvSpPr>
            <p:spPr>
              <a:xfrm>
                <a:off x="5058155" y="2903219"/>
                <a:ext cx="86995" cy="85725"/>
              </a:xfrm>
              <a:custGeom>
                <a:rect b="b" l="l" r="r" t="t"/>
                <a:pathLst>
                  <a:path extrusionOk="0" h="85725" w="86995">
                    <a:moveTo>
                      <a:pt x="0" y="26670"/>
                    </a:moveTo>
                    <a:lnTo>
                      <a:pt x="31242" y="56388"/>
                    </a:lnTo>
                    <a:lnTo>
                      <a:pt x="49530" y="61722"/>
                    </a:lnTo>
                    <a:lnTo>
                      <a:pt x="54102" y="57912"/>
                    </a:lnTo>
                    <a:lnTo>
                      <a:pt x="63567" y="21216"/>
                    </a:lnTo>
                    <a:lnTo>
                      <a:pt x="63531" y="14097"/>
                    </a:lnTo>
                    <a:lnTo>
                      <a:pt x="63353" y="6977"/>
                    </a:lnTo>
                    <a:lnTo>
                      <a:pt x="63246" y="0"/>
                    </a:lnTo>
                    <a:lnTo>
                      <a:pt x="80295" y="38421"/>
                    </a:lnTo>
                    <a:lnTo>
                      <a:pt x="83534" y="65817"/>
                    </a:lnTo>
                    <a:lnTo>
                      <a:pt x="84117" y="74687"/>
                    </a:lnTo>
                    <a:lnTo>
                      <a:pt x="85344" y="83058"/>
                    </a:lnTo>
                    <a:lnTo>
                      <a:pt x="85344" y="83820"/>
                    </a:lnTo>
                    <a:lnTo>
                      <a:pt x="86106" y="84582"/>
                    </a:lnTo>
                    <a:lnTo>
                      <a:pt x="86868" y="85344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6" name="Google Shape;3796;p48"/>
              <p:cNvSpPr/>
              <p:nvPr/>
            </p:nvSpPr>
            <p:spPr>
              <a:xfrm>
                <a:off x="5172455" y="2902457"/>
                <a:ext cx="71754" cy="97789"/>
              </a:xfrm>
              <a:custGeom>
                <a:rect b="b" l="l" r="r" t="t"/>
                <a:pathLst>
                  <a:path extrusionOk="0" h="97789" w="71754">
                    <a:moveTo>
                      <a:pt x="2286" y="0"/>
                    </a:moveTo>
                    <a:lnTo>
                      <a:pt x="964" y="9358"/>
                    </a:lnTo>
                    <a:lnTo>
                      <a:pt x="285" y="18288"/>
                    </a:lnTo>
                    <a:lnTo>
                      <a:pt x="35" y="27217"/>
                    </a:lnTo>
                    <a:lnTo>
                      <a:pt x="0" y="36576"/>
                    </a:lnTo>
                    <a:lnTo>
                      <a:pt x="404" y="46612"/>
                    </a:lnTo>
                    <a:lnTo>
                      <a:pt x="1524" y="56292"/>
                    </a:lnTo>
                    <a:lnTo>
                      <a:pt x="3214" y="65829"/>
                    </a:lnTo>
                    <a:lnTo>
                      <a:pt x="5334" y="75438"/>
                    </a:lnTo>
                    <a:lnTo>
                      <a:pt x="6858" y="83058"/>
                    </a:lnTo>
                    <a:lnTo>
                      <a:pt x="9144" y="92964"/>
                    </a:lnTo>
                    <a:lnTo>
                      <a:pt x="16764" y="95250"/>
                    </a:lnTo>
                    <a:lnTo>
                      <a:pt x="23622" y="97536"/>
                    </a:lnTo>
                    <a:lnTo>
                      <a:pt x="34290" y="96773"/>
                    </a:lnTo>
                    <a:lnTo>
                      <a:pt x="41148" y="95249"/>
                    </a:lnTo>
                    <a:lnTo>
                      <a:pt x="48803" y="93618"/>
                    </a:lnTo>
                    <a:lnTo>
                      <a:pt x="56673" y="91916"/>
                    </a:lnTo>
                    <a:lnTo>
                      <a:pt x="64400" y="89785"/>
                    </a:lnTo>
                    <a:lnTo>
                      <a:pt x="71628" y="86867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7" name="Google Shape;3797;p48"/>
              <p:cNvSpPr/>
              <p:nvPr/>
            </p:nvSpPr>
            <p:spPr>
              <a:xfrm>
                <a:off x="5260847" y="2564129"/>
                <a:ext cx="156845" cy="460375"/>
              </a:xfrm>
              <a:custGeom>
                <a:rect b="b" l="l" r="r" t="t"/>
                <a:pathLst>
                  <a:path extrusionOk="0" h="460375" w="156845">
                    <a:moveTo>
                      <a:pt x="0" y="0"/>
                    </a:moveTo>
                    <a:lnTo>
                      <a:pt x="38897" y="32896"/>
                    </a:lnTo>
                    <a:lnTo>
                      <a:pt x="66877" y="68044"/>
                    </a:lnTo>
                    <a:lnTo>
                      <a:pt x="96904" y="113454"/>
                    </a:lnTo>
                    <a:lnTo>
                      <a:pt x="123444" y="160662"/>
                    </a:lnTo>
                    <a:lnTo>
                      <a:pt x="143922" y="209383"/>
                    </a:lnTo>
                    <a:lnTo>
                      <a:pt x="155126" y="260246"/>
                    </a:lnTo>
                    <a:lnTo>
                      <a:pt x="156305" y="285178"/>
                    </a:lnTo>
                    <a:lnTo>
                      <a:pt x="154197" y="309824"/>
                    </a:lnTo>
                    <a:lnTo>
                      <a:pt x="140410" y="357794"/>
                    </a:lnTo>
                    <a:lnTo>
                      <a:pt x="118050" y="403300"/>
                    </a:lnTo>
                    <a:lnTo>
                      <a:pt x="91249" y="446436"/>
                    </a:lnTo>
                    <a:lnTo>
                      <a:pt x="71628" y="460248"/>
                    </a:lnTo>
                    <a:lnTo>
                      <a:pt x="70866" y="459486"/>
                    </a:lnTo>
                    <a:lnTo>
                      <a:pt x="70104" y="458723"/>
                    </a:lnTo>
                    <a:lnTo>
                      <a:pt x="68580" y="45720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98" name="Google Shape;3798;p48"/>
            <p:cNvSpPr/>
            <p:nvPr/>
          </p:nvSpPr>
          <p:spPr>
            <a:xfrm>
              <a:off x="5612129" y="2772155"/>
              <a:ext cx="64770" cy="6350"/>
            </a:xfrm>
            <a:custGeom>
              <a:rect b="b" l="l" r="r" t="t"/>
              <a:pathLst>
                <a:path extrusionOk="0" h="6350" w="64770">
                  <a:moveTo>
                    <a:pt x="0" y="5334"/>
                  </a:moveTo>
                  <a:lnTo>
                    <a:pt x="10739" y="4095"/>
                  </a:lnTo>
                  <a:lnTo>
                    <a:pt x="21336" y="2857"/>
                  </a:lnTo>
                  <a:lnTo>
                    <a:pt x="31932" y="1905"/>
                  </a:lnTo>
                  <a:lnTo>
                    <a:pt x="42672" y="1524"/>
                  </a:lnTo>
                  <a:lnTo>
                    <a:pt x="49530" y="1524"/>
                  </a:lnTo>
                  <a:lnTo>
                    <a:pt x="59436" y="0"/>
                  </a:lnTo>
                  <a:lnTo>
                    <a:pt x="64769" y="3810"/>
                  </a:lnTo>
                  <a:lnTo>
                    <a:pt x="64769" y="4572"/>
                  </a:lnTo>
                  <a:lnTo>
                    <a:pt x="64769" y="5334"/>
                  </a:lnTo>
                  <a:lnTo>
                    <a:pt x="64769" y="6096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48"/>
            <p:cNvSpPr/>
            <p:nvPr/>
          </p:nvSpPr>
          <p:spPr>
            <a:xfrm>
              <a:off x="5622035" y="2845081"/>
              <a:ext cx="104775" cy="17144"/>
            </a:xfrm>
            <a:custGeom>
              <a:rect b="b" l="l" r="r" t="t"/>
              <a:pathLst>
                <a:path extrusionOk="0" h="17144" w="104775">
                  <a:moveTo>
                    <a:pt x="0" y="16990"/>
                  </a:moveTo>
                  <a:lnTo>
                    <a:pt x="13596" y="14894"/>
                  </a:lnTo>
                  <a:lnTo>
                    <a:pt x="27051" y="12227"/>
                  </a:lnTo>
                  <a:lnTo>
                    <a:pt x="40505" y="9274"/>
                  </a:lnTo>
                  <a:lnTo>
                    <a:pt x="54102" y="6322"/>
                  </a:lnTo>
                  <a:lnTo>
                    <a:pt x="65996" y="3548"/>
                  </a:lnTo>
                  <a:lnTo>
                    <a:pt x="77819" y="1273"/>
                  </a:lnTo>
                  <a:lnTo>
                    <a:pt x="89785" y="0"/>
                  </a:lnTo>
                  <a:lnTo>
                    <a:pt x="102107" y="226"/>
                  </a:lnTo>
                  <a:lnTo>
                    <a:pt x="103632" y="226"/>
                  </a:lnTo>
                  <a:lnTo>
                    <a:pt x="104394" y="226"/>
                  </a:lnTo>
                  <a:lnTo>
                    <a:pt x="103632" y="988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00" name="Google Shape;3800;p4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224613" y="2676740"/>
              <a:ext cx="312750" cy="1786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1" name="Google Shape;3801;p48"/>
            <p:cNvSpPr/>
            <p:nvPr/>
          </p:nvSpPr>
          <p:spPr>
            <a:xfrm>
              <a:off x="6705886" y="2561082"/>
              <a:ext cx="111759" cy="525780"/>
            </a:xfrm>
            <a:custGeom>
              <a:rect b="b" l="l" r="r" t="t"/>
              <a:pathLst>
                <a:path extrusionOk="0" h="525780" w="111759">
                  <a:moveTo>
                    <a:pt x="80486" y="0"/>
                  </a:moveTo>
                  <a:lnTo>
                    <a:pt x="40516" y="23252"/>
                  </a:lnTo>
                  <a:lnTo>
                    <a:pt x="19502" y="58709"/>
                  </a:lnTo>
                  <a:lnTo>
                    <a:pt x="7262" y="106025"/>
                  </a:lnTo>
                  <a:lnTo>
                    <a:pt x="1250" y="165461"/>
                  </a:lnTo>
                  <a:lnTo>
                    <a:pt x="0" y="202025"/>
                  </a:lnTo>
                  <a:lnTo>
                    <a:pt x="321" y="238732"/>
                  </a:lnTo>
                  <a:lnTo>
                    <a:pt x="4786" y="308336"/>
                  </a:lnTo>
                  <a:lnTo>
                    <a:pt x="15501" y="374844"/>
                  </a:lnTo>
                  <a:lnTo>
                    <a:pt x="29539" y="436256"/>
                  </a:lnTo>
                  <a:lnTo>
                    <a:pt x="52042" y="492859"/>
                  </a:lnTo>
                  <a:lnTo>
                    <a:pt x="80652" y="523172"/>
                  </a:lnTo>
                  <a:lnTo>
                    <a:pt x="90011" y="525684"/>
                  </a:lnTo>
                  <a:lnTo>
                    <a:pt x="99941" y="525196"/>
                  </a:lnTo>
                  <a:lnTo>
                    <a:pt x="111728" y="523494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02" name="Google Shape;3802;p4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882218" y="2640164"/>
              <a:ext cx="166446" cy="181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3" name="Google Shape;3803;p4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932320" y="2876837"/>
              <a:ext cx="91198" cy="1149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4" name="Google Shape;3804;p4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496456" y="3690200"/>
              <a:ext cx="213118" cy="2098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05" name="Google Shape;3805;p48"/>
            <p:cNvGrpSpPr/>
            <p:nvPr/>
          </p:nvGrpSpPr>
          <p:grpSpPr>
            <a:xfrm>
              <a:off x="6842760" y="3380994"/>
              <a:ext cx="201295" cy="224789"/>
              <a:chOff x="6842760" y="3380994"/>
              <a:chExt cx="201295" cy="224789"/>
            </a:xfrm>
          </p:grpSpPr>
          <p:sp>
            <p:nvSpPr>
              <p:cNvPr id="3806" name="Google Shape;3806;p48"/>
              <p:cNvSpPr/>
              <p:nvPr/>
            </p:nvSpPr>
            <p:spPr>
              <a:xfrm>
                <a:off x="6858762" y="3440430"/>
                <a:ext cx="2540" cy="9525"/>
              </a:xfrm>
              <a:custGeom>
                <a:rect b="b" l="l" r="r" t="t"/>
                <a:pathLst>
                  <a:path extrusionOk="0" h="9525" w="2540">
                    <a:moveTo>
                      <a:pt x="2285" y="9144"/>
                    </a:moveTo>
                    <a:lnTo>
                      <a:pt x="0" y="3048"/>
                    </a:lnTo>
                    <a:lnTo>
                      <a:pt x="761" y="5334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7" name="Google Shape;3807;p48"/>
              <p:cNvSpPr/>
              <p:nvPr/>
            </p:nvSpPr>
            <p:spPr>
              <a:xfrm>
                <a:off x="6842760" y="3380994"/>
                <a:ext cx="201295" cy="224789"/>
              </a:xfrm>
              <a:custGeom>
                <a:rect b="b" l="l" r="r" t="t"/>
                <a:pathLst>
                  <a:path extrusionOk="0" h="224789" w="201295">
                    <a:moveTo>
                      <a:pt x="201168" y="0"/>
                    </a:moveTo>
                    <a:lnTo>
                      <a:pt x="161198" y="14466"/>
                    </a:lnTo>
                    <a:lnTo>
                      <a:pt x="124396" y="31432"/>
                    </a:lnTo>
                    <a:lnTo>
                      <a:pt x="100965" y="42291"/>
                    </a:lnTo>
                    <a:lnTo>
                      <a:pt x="77533" y="53149"/>
                    </a:lnTo>
                    <a:lnTo>
                      <a:pt x="54102" y="64008"/>
                    </a:lnTo>
                    <a:lnTo>
                      <a:pt x="47244" y="66865"/>
                    </a:lnTo>
                    <a:lnTo>
                      <a:pt x="40386" y="69723"/>
                    </a:lnTo>
                    <a:lnTo>
                      <a:pt x="33528" y="72580"/>
                    </a:lnTo>
                    <a:lnTo>
                      <a:pt x="26670" y="75438"/>
                    </a:lnTo>
                    <a:lnTo>
                      <a:pt x="30480" y="76962"/>
                    </a:lnTo>
                    <a:lnTo>
                      <a:pt x="38100" y="80010"/>
                    </a:lnTo>
                    <a:lnTo>
                      <a:pt x="44958" y="80772"/>
                    </a:lnTo>
                    <a:lnTo>
                      <a:pt x="61079" y="82379"/>
                    </a:lnTo>
                    <a:lnTo>
                      <a:pt x="77343" y="83915"/>
                    </a:lnTo>
                    <a:lnTo>
                      <a:pt x="93606" y="85594"/>
                    </a:lnTo>
                    <a:lnTo>
                      <a:pt x="136588" y="91725"/>
                    </a:lnTo>
                    <a:lnTo>
                      <a:pt x="169640" y="109727"/>
                    </a:lnTo>
                    <a:lnTo>
                      <a:pt x="169271" y="115895"/>
                    </a:lnTo>
                    <a:lnTo>
                      <a:pt x="130778" y="151542"/>
                    </a:lnTo>
                    <a:lnTo>
                      <a:pt x="91440" y="176022"/>
                    </a:lnTo>
                    <a:lnTo>
                      <a:pt x="44005" y="196977"/>
                    </a:lnTo>
                    <a:lnTo>
                      <a:pt x="19645" y="208383"/>
                    </a:lnTo>
                    <a:lnTo>
                      <a:pt x="0" y="222504"/>
                    </a:lnTo>
                    <a:lnTo>
                      <a:pt x="0" y="223266"/>
                    </a:lnTo>
                    <a:lnTo>
                      <a:pt x="12692" y="224111"/>
                    </a:lnTo>
                    <a:lnTo>
                      <a:pt x="25527" y="224313"/>
                    </a:lnTo>
                    <a:lnTo>
                      <a:pt x="74247" y="219027"/>
                    </a:lnTo>
                    <a:lnTo>
                      <a:pt x="120062" y="210073"/>
                    </a:lnTo>
                    <a:lnTo>
                      <a:pt x="143256" y="205740"/>
                    </a:lnTo>
                    <a:lnTo>
                      <a:pt x="157102" y="203584"/>
                    </a:lnTo>
                    <a:lnTo>
                      <a:pt x="171164" y="201644"/>
                    </a:lnTo>
                    <a:lnTo>
                      <a:pt x="185368" y="199846"/>
                    </a:lnTo>
                    <a:lnTo>
                      <a:pt x="199644" y="198120"/>
                    </a:lnTo>
                    <a:lnTo>
                      <a:pt x="200406" y="198120"/>
                    </a:lnTo>
                    <a:lnTo>
                      <a:pt x="195072" y="199644"/>
                    </a:lnTo>
                    <a:lnTo>
                      <a:pt x="189738" y="201168"/>
                    </a:lnTo>
                    <a:lnTo>
                      <a:pt x="184404" y="202692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08" name="Google Shape;3808;p48"/>
            <p:cNvGrpSpPr/>
            <p:nvPr/>
          </p:nvGrpSpPr>
          <p:grpSpPr>
            <a:xfrm>
              <a:off x="6894575" y="3665982"/>
              <a:ext cx="40004" cy="134112"/>
              <a:chOff x="6894575" y="3665982"/>
              <a:chExt cx="40004" cy="134112"/>
            </a:xfrm>
          </p:grpSpPr>
          <p:sp>
            <p:nvSpPr>
              <p:cNvPr id="3809" name="Google Shape;3809;p48"/>
              <p:cNvSpPr/>
              <p:nvPr/>
            </p:nvSpPr>
            <p:spPr>
              <a:xfrm>
                <a:off x="6899909" y="3665982"/>
                <a:ext cx="21590" cy="22225"/>
              </a:xfrm>
              <a:custGeom>
                <a:rect b="b" l="l" r="r" t="t"/>
                <a:pathLst>
                  <a:path extrusionOk="0" h="22225" w="21590">
                    <a:moveTo>
                      <a:pt x="0" y="5333"/>
                    </a:moveTo>
                    <a:lnTo>
                      <a:pt x="0" y="16763"/>
                    </a:lnTo>
                    <a:lnTo>
                      <a:pt x="4571" y="22097"/>
                    </a:lnTo>
                    <a:lnTo>
                      <a:pt x="16763" y="22097"/>
                    </a:lnTo>
                    <a:lnTo>
                      <a:pt x="21335" y="16763"/>
                    </a:lnTo>
                    <a:lnTo>
                      <a:pt x="21335" y="11429"/>
                    </a:lnTo>
                    <a:lnTo>
                      <a:pt x="21335" y="5333"/>
                    </a:lnTo>
                    <a:lnTo>
                      <a:pt x="16763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0" name="Google Shape;3810;p48"/>
              <p:cNvSpPr/>
              <p:nvPr/>
            </p:nvSpPr>
            <p:spPr>
              <a:xfrm>
                <a:off x="6894575" y="3739134"/>
                <a:ext cx="40004" cy="60960"/>
              </a:xfrm>
              <a:custGeom>
                <a:rect b="b" l="l" r="r" t="t"/>
                <a:pathLst>
                  <a:path extrusionOk="0" h="60960" w="40004">
                    <a:moveTo>
                      <a:pt x="7620" y="0"/>
                    </a:moveTo>
                    <a:lnTo>
                      <a:pt x="4619" y="7989"/>
                    </a:lnTo>
                    <a:lnTo>
                      <a:pt x="2476" y="15335"/>
                    </a:lnTo>
                    <a:lnTo>
                      <a:pt x="1190" y="22824"/>
                    </a:lnTo>
                    <a:lnTo>
                      <a:pt x="762" y="31242"/>
                    </a:lnTo>
                    <a:lnTo>
                      <a:pt x="762" y="39624"/>
                    </a:lnTo>
                    <a:lnTo>
                      <a:pt x="0" y="45720"/>
                    </a:lnTo>
                    <a:lnTo>
                      <a:pt x="6096" y="52577"/>
                    </a:lnTo>
                    <a:lnTo>
                      <a:pt x="9906" y="57150"/>
                    </a:lnTo>
                    <a:lnTo>
                      <a:pt x="15240" y="60198"/>
                    </a:lnTo>
                    <a:lnTo>
                      <a:pt x="21336" y="60198"/>
                    </a:lnTo>
                    <a:lnTo>
                      <a:pt x="32004" y="60960"/>
                    </a:lnTo>
                    <a:lnTo>
                      <a:pt x="35052" y="54102"/>
                    </a:lnTo>
                    <a:lnTo>
                      <a:pt x="39624" y="45719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11" name="Google Shape;3811;p48"/>
            <p:cNvGrpSpPr/>
            <p:nvPr/>
          </p:nvGrpSpPr>
          <p:grpSpPr>
            <a:xfrm>
              <a:off x="6479285" y="3448812"/>
              <a:ext cx="172720" cy="189991"/>
              <a:chOff x="6479285" y="3448812"/>
              <a:chExt cx="172720" cy="189991"/>
            </a:xfrm>
          </p:grpSpPr>
          <p:sp>
            <p:nvSpPr>
              <p:cNvPr id="3812" name="Google Shape;3812;p48"/>
              <p:cNvSpPr/>
              <p:nvPr/>
            </p:nvSpPr>
            <p:spPr>
              <a:xfrm>
                <a:off x="6576012" y="3448812"/>
                <a:ext cx="9525" cy="118110"/>
              </a:xfrm>
              <a:custGeom>
                <a:rect b="b" l="l" r="r" t="t"/>
                <a:pathLst>
                  <a:path extrusionOk="0" h="118110" w="9525">
                    <a:moveTo>
                      <a:pt x="47" y="0"/>
                    </a:moveTo>
                    <a:lnTo>
                      <a:pt x="0" y="12906"/>
                    </a:lnTo>
                    <a:lnTo>
                      <a:pt x="809" y="25526"/>
                    </a:lnTo>
                    <a:lnTo>
                      <a:pt x="2190" y="38147"/>
                    </a:lnTo>
                    <a:lnTo>
                      <a:pt x="3857" y="51053"/>
                    </a:lnTo>
                    <a:lnTo>
                      <a:pt x="5548" y="65353"/>
                    </a:lnTo>
                    <a:lnTo>
                      <a:pt x="7096" y="79724"/>
                    </a:lnTo>
                    <a:lnTo>
                      <a:pt x="8358" y="94237"/>
                    </a:lnTo>
                    <a:lnTo>
                      <a:pt x="9191" y="108966"/>
                    </a:lnTo>
                    <a:lnTo>
                      <a:pt x="9191" y="112014"/>
                    </a:lnTo>
                    <a:lnTo>
                      <a:pt x="9191" y="115062"/>
                    </a:lnTo>
                    <a:lnTo>
                      <a:pt x="9191" y="11811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3" name="Google Shape;3813;p48"/>
              <p:cNvSpPr/>
              <p:nvPr/>
            </p:nvSpPr>
            <p:spPr>
              <a:xfrm>
                <a:off x="6479285" y="3621024"/>
                <a:ext cx="172720" cy="17779"/>
              </a:xfrm>
              <a:custGeom>
                <a:rect b="b" l="l" r="r" t="t"/>
                <a:pathLst>
                  <a:path extrusionOk="0" h="17779" w="172720">
                    <a:moveTo>
                      <a:pt x="0" y="17525"/>
                    </a:moveTo>
                    <a:lnTo>
                      <a:pt x="39243" y="15525"/>
                    </a:lnTo>
                    <a:lnTo>
                      <a:pt x="78486" y="10667"/>
                    </a:lnTo>
                    <a:lnTo>
                      <a:pt x="96333" y="7858"/>
                    </a:lnTo>
                    <a:lnTo>
                      <a:pt x="114395" y="5333"/>
                    </a:lnTo>
                    <a:lnTo>
                      <a:pt x="132599" y="3381"/>
                    </a:lnTo>
                    <a:lnTo>
                      <a:pt x="150876" y="2285"/>
                    </a:lnTo>
                    <a:lnTo>
                      <a:pt x="153924" y="2285"/>
                    </a:lnTo>
                    <a:lnTo>
                      <a:pt x="169164" y="0"/>
                    </a:lnTo>
                    <a:lnTo>
                      <a:pt x="172212" y="3047"/>
                    </a:lnTo>
                    <a:lnTo>
                      <a:pt x="172212" y="4571"/>
                    </a:lnTo>
                    <a:lnTo>
                      <a:pt x="171450" y="5333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14" name="Google Shape;3814;p48"/>
            <p:cNvGrpSpPr/>
            <p:nvPr/>
          </p:nvGrpSpPr>
          <p:grpSpPr>
            <a:xfrm>
              <a:off x="7122248" y="3253430"/>
              <a:ext cx="642532" cy="308488"/>
              <a:chOff x="7122248" y="3253430"/>
              <a:chExt cx="642532" cy="308488"/>
            </a:xfrm>
          </p:grpSpPr>
          <p:pic>
            <p:nvPicPr>
              <p:cNvPr id="3815" name="Google Shape;3815;p4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7122248" y="3396068"/>
                <a:ext cx="235788" cy="1283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16" name="Google Shape;3816;p4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401581" y="3327488"/>
                <a:ext cx="260493" cy="23443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17" name="Google Shape;3817;p48"/>
              <p:cNvSpPr/>
              <p:nvPr/>
            </p:nvSpPr>
            <p:spPr>
              <a:xfrm>
                <a:off x="7669530" y="3253430"/>
                <a:ext cx="95250" cy="288925"/>
              </a:xfrm>
              <a:custGeom>
                <a:rect b="b" l="l" r="r" t="t"/>
                <a:pathLst>
                  <a:path extrusionOk="0" h="288925" w="95250">
                    <a:moveTo>
                      <a:pt x="0" y="1071"/>
                    </a:moveTo>
                    <a:lnTo>
                      <a:pt x="44958" y="21645"/>
                    </a:lnTo>
                    <a:lnTo>
                      <a:pt x="67532" y="54602"/>
                    </a:lnTo>
                    <a:lnTo>
                      <a:pt x="83820" y="90987"/>
                    </a:lnTo>
                    <a:lnTo>
                      <a:pt x="93345" y="131564"/>
                    </a:lnTo>
                    <a:lnTo>
                      <a:pt x="94749" y="152495"/>
                    </a:lnTo>
                    <a:lnTo>
                      <a:pt x="93726" y="173283"/>
                    </a:lnTo>
                    <a:lnTo>
                      <a:pt x="83820" y="213098"/>
                    </a:lnTo>
                    <a:lnTo>
                      <a:pt x="64770" y="249483"/>
                    </a:lnTo>
                    <a:lnTo>
                      <a:pt x="43017" y="281630"/>
                    </a:lnTo>
                    <a:lnTo>
                      <a:pt x="34290" y="288345"/>
                    </a:lnTo>
                    <a:lnTo>
                      <a:pt x="32004" y="288345"/>
                    </a:lnTo>
                    <a:lnTo>
                      <a:pt x="30480" y="288345"/>
                    </a:lnTo>
                    <a:lnTo>
                      <a:pt x="31242" y="286821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18" name="Google Shape;3818;p48"/>
            <p:cNvGrpSpPr/>
            <p:nvPr/>
          </p:nvGrpSpPr>
          <p:grpSpPr>
            <a:xfrm>
              <a:off x="7972806" y="3396233"/>
              <a:ext cx="103631" cy="91948"/>
              <a:chOff x="7972806" y="3396233"/>
              <a:chExt cx="103631" cy="91948"/>
            </a:xfrm>
          </p:grpSpPr>
          <p:sp>
            <p:nvSpPr>
              <p:cNvPr id="3819" name="Google Shape;3819;p48"/>
              <p:cNvSpPr/>
              <p:nvPr/>
            </p:nvSpPr>
            <p:spPr>
              <a:xfrm>
                <a:off x="7972806" y="3396233"/>
                <a:ext cx="79375" cy="10795"/>
              </a:xfrm>
              <a:custGeom>
                <a:rect b="b" l="l" r="r" t="t"/>
                <a:pathLst>
                  <a:path extrusionOk="0" h="10795" w="79375">
                    <a:moveTo>
                      <a:pt x="0" y="10667"/>
                    </a:moveTo>
                    <a:lnTo>
                      <a:pt x="12573" y="8512"/>
                    </a:lnTo>
                    <a:lnTo>
                      <a:pt x="25146" y="6572"/>
                    </a:lnTo>
                    <a:lnTo>
                      <a:pt x="37719" y="4774"/>
                    </a:lnTo>
                    <a:lnTo>
                      <a:pt x="50292" y="3047"/>
                    </a:lnTo>
                    <a:lnTo>
                      <a:pt x="57602" y="2035"/>
                    </a:lnTo>
                    <a:lnTo>
                      <a:pt x="64769" y="1238"/>
                    </a:lnTo>
                    <a:lnTo>
                      <a:pt x="71937" y="583"/>
                    </a:lnTo>
                    <a:lnTo>
                      <a:pt x="79248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0" name="Google Shape;3820;p48"/>
              <p:cNvSpPr/>
              <p:nvPr/>
            </p:nvSpPr>
            <p:spPr>
              <a:xfrm>
                <a:off x="7977378" y="3471671"/>
                <a:ext cx="99059" cy="16510"/>
              </a:xfrm>
              <a:custGeom>
                <a:rect b="b" l="l" r="r" t="t"/>
                <a:pathLst>
                  <a:path extrusionOk="0" h="16510" w="99059">
                    <a:moveTo>
                      <a:pt x="0" y="16001"/>
                    </a:moveTo>
                    <a:lnTo>
                      <a:pt x="45434" y="14823"/>
                    </a:lnTo>
                    <a:lnTo>
                      <a:pt x="89999" y="5560"/>
                    </a:lnTo>
                    <a:lnTo>
                      <a:pt x="99060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821" name="Google Shape;3821;p4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968581" y="3420381"/>
              <a:ext cx="171018" cy="1063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2" name="Google Shape;3822;p4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8392503" y="3361493"/>
              <a:ext cx="126822" cy="135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3" name="Google Shape;3823;p4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601291" y="3296246"/>
              <a:ext cx="95389" cy="2167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24" name="Google Shape;3824;p48"/>
            <p:cNvGrpSpPr/>
            <p:nvPr/>
          </p:nvGrpSpPr>
          <p:grpSpPr>
            <a:xfrm>
              <a:off x="8814613" y="3157728"/>
              <a:ext cx="487628" cy="350773"/>
              <a:chOff x="8814613" y="3157728"/>
              <a:chExt cx="487628" cy="350773"/>
            </a:xfrm>
          </p:grpSpPr>
          <p:sp>
            <p:nvSpPr>
              <p:cNvPr id="3825" name="Google Shape;3825;p48"/>
              <p:cNvSpPr/>
              <p:nvPr/>
            </p:nvSpPr>
            <p:spPr>
              <a:xfrm>
                <a:off x="8814613" y="3220212"/>
                <a:ext cx="69215" cy="288289"/>
              </a:xfrm>
              <a:custGeom>
                <a:rect b="b" l="l" r="r" t="t"/>
                <a:pathLst>
                  <a:path extrusionOk="0" h="288289" w="69215">
                    <a:moveTo>
                      <a:pt x="55828" y="0"/>
                    </a:moveTo>
                    <a:lnTo>
                      <a:pt x="35540" y="33718"/>
                    </a:lnTo>
                    <a:lnTo>
                      <a:pt x="21538" y="70866"/>
                    </a:lnTo>
                    <a:lnTo>
                      <a:pt x="6869" y="128968"/>
                    </a:lnTo>
                    <a:lnTo>
                      <a:pt x="202" y="188214"/>
                    </a:lnTo>
                    <a:lnTo>
                      <a:pt x="0" y="209514"/>
                    </a:lnTo>
                    <a:lnTo>
                      <a:pt x="1440" y="230028"/>
                    </a:lnTo>
                    <a:lnTo>
                      <a:pt x="14680" y="268986"/>
                    </a:lnTo>
                    <a:lnTo>
                      <a:pt x="51256" y="288036"/>
                    </a:lnTo>
                    <a:lnTo>
                      <a:pt x="60400" y="286512"/>
                    </a:lnTo>
                    <a:lnTo>
                      <a:pt x="64210" y="285750"/>
                    </a:lnTo>
                    <a:lnTo>
                      <a:pt x="68782" y="28117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6" name="Google Shape;3826;p48"/>
              <p:cNvSpPr/>
              <p:nvPr/>
            </p:nvSpPr>
            <p:spPr>
              <a:xfrm>
                <a:off x="8935973" y="3304794"/>
                <a:ext cx="13334" cy="88900"/>
              </a:xfrm>
              <a:custGeom>
                <a:rect b="b" l="l" r="r" t="t"/>
                <a:pathLst>
                  <a:path extrusionOk="0" h="88900" w="13334">
                    <a:moveTo>
                      <a:pt x="0" y="0"/>
                    </a:moveTo>
                    <a:lnTo>
                      <a:pt x="1535" y="12775"/>
                    </a:lnTo>
                    <a:lnTo>
                      <a:pt x="3714" y="25050"/>
                    </a:lnTo>
                    <a:lnTo>
                      <a:pt x="6322" y="37183"/>
                    </a:lnTo>
                    <a:lnTo>
                      <a:pt x="9144" y="49530"/>
                    </a:lnTo>
                    <a:lnTo>
                      <a:pt x="10703" y="58316"/>
                    </a:lnTo>
                    <a:lnTo>
                      <a:pt x="11906" y="66675"/>
                    </a:lnTo>
                    <a:lnTo>
                      <a:pt x="12680" y="75033"/>
                    </a:lnTo>
                    <a:lnTo>
                      <a:pt x="12954" y="83820"/>
                    </a:lnTo>
                    <a:lnTo>
                      <a:pt x="12954" y="85344"/>
                    </a:lnTo>
                    <a:lnTo>
                      <a:pt x="12954" y="86868"/>
                    </a:lnTo>
                    <a:lnTo>
                      <a:pt x="12954" y="8839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7" name="Google Shape;3827;p48"/>
              <p:cNvSpPr/>
              <p:nvPr/>
            </p:nvSpPr>
            <p:spPr>
              <a:xfrm>
                <a:off x="9012935" y="3312414"/>
                <a:ext cx="73659" cy="25400"/>
              </a:xfrm>
              <a:custGeom>
                <a:rect b="b" l="l" r="r" t="t"/>
                <a:pathLst>
                  <a:path extrusionOk="0" h="25400" w="73659">
                    <a:moveTo>
                      <a:pt x="0" y="25146"/>
                    </a:moveTo>
                    <a:lnTo>
                      <a:pt x="10048" y="21074"/>
                    </a:lnTo>
                    <a:lnTo>
                      <a:pt x="19812" y="17716"/>
                    </a:lnTo>
                    <a:lnTo>
                      <a:pt x="29575" y="14644"/>
                    </a:lnTo>
                    <a:lnTo>
                      <a:pt x="39624" y="11430"/>
                    </a:lnTo>
                    <a:lnTo>
                      <a:pt x="48077" y="9108"/>
                    </a:lnTo>
                    <a:lnTo>
                      <a:pt x="56388" y="6572"/>
                    </a:lnTo>
                    <a:lnTo>
                      <a:pt x="64698" y="3607"/>
                    </a:lnTo>
                    <a:lnTo>
                      <a:pt x="73152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828" name="Google Shape;3828;p48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9120974" y="3244430"/>
                <a:ext cx="84912" cy="1923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29" name="Google Shape;3829;p48"/>
              <p:cNvSpPr/>
              <p:nvPr/>
            </p:nvSpPr>
            <p:spPr>
              <a:xfrm>
                <a:off x="9205721" y="3157728"/>
                <a:ext cx="96520" cy="270510"/>
              </a:xfrm>
              <a:custGeom>
                <a:rect b="b" l="l" r="r" t="t"/>
                <a:pathLst>
                  <a:path extrusionOk="0" h="270510" w="96520">
                    <a:moveTo>
                      <a:pt x="19050" y="0"/>
                    </a:moveTo>
                    <a:lnTo>
                      <a:pt x="60960" y="25145"/>
                    </a:lnTo>
                    <a:lnTo>
                      <a:pt x="88773" y="82581"/>
                    </a:lnTo>
                    <a:lnTo>
                      <a:pt x="96012" y="146303"/>
                    </a:lnTo>
                    <a:lnTo>
                      <a:pt x="93892" y="164830"/>
                    </a:lnTo>
                    <a:lnTo>
                      <a:pt x="70104" y="214122"/>
                    </a:lnTo>
                    <a:lnTo>
                      <a:pt x="38492" y="243482"/>
                    </a:lnTo>
                    <a:lnTo>
                      <a:pt x="27432" y="252222"/>
                    </a:lnTo>
                    <a:lnTo>
                      <a:pt x="20788" y="257758"/>
                    </a:lnTo>
                    <a:lnTo>
                      <a:pt x="14287" y="262794"/>
                    </a:lnTo>
                    <a:lnTo>
                      <a:pt x="7500" y="267116"/>
                    </a:lnTo>
                    <a:lnTo>
                      <a:pt x="0" y="27051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830" name="Google Shape;3830;p4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8708447" y="3699547"/>
              <a:ext cx="252075" cy="1951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31" name="Google Shape;3831;p48"/>
            <p:cNvGrpSpPr/>
            <p:nvPr/>
          </p:nvGrpSpPr>
          <p:grpSpPr>
            <a:xfrm>
              <a:off x="6428994" y="4425696"/>
              <a:ext cx="78867" cy="76199"/>
              <a:chOff x="6428994" y="4425696"/>
              <a:chExt cx="78867" cy="76199"/>
            </a:xfrm>
          </p:grpSpPr>
          <p:sp>
            <p:nvSpPr>
              <p:cNvPr id="3832" name="Google Shape;3832;p48"/>
              <p:cNvSpPr/>
              <p:nvPr/>
            </p:nvSpPr>
            <p:spPr>
              <a:xfrm>
                <a:off x="6428994" y="4425696"/>
                <a:ext cx="51435" cy="3175"/>
              </a:xfrm>
              <a:custGeom>
                <a:rect b="b" l="l" r="r" t="t"/>
                <a:pathLst>
                  <a:path extrusionOk="0" h="3175" w="51435">
                    <a:moveTo>
                      <a:pt x="0" y="1524"/>
                    </a:moveTo>
                    <a:lnTo>
                      <a:pt x="8441" y="2083"/>
                    </a:lnTo>
                    <a:lnTo>
                      <a:pt x="16668" y="2571"/>
                    </a:lnTo>
                    <a:lnTo>
                      <a:pt x="24753" y="2917"/>
                    </a:lnTo>
                    <a:lnTo>
                      <a:pt x="32766" y="3048"/>
                    </a:lnTo>
                    <a:lnTo>
                      <a:pt x="39624" y="3048"/>
                    </a:lnTo>
                    <a:lnTo>
                      <a:pt x="44958" y="1524"/>
                    </a:lnTo>
                    <a:lnTo>
                      <a:pt x="51053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3" name="Google Shape;3833;p48"/>
              <p:cNvSpPr/>
              <p:nvPr/>
            </p:nvSpPr>
            <p:spPr>
              <a:xfrm>
                <a:off x="6433566" y="4486656"/>
                <a:ext cx="74295" cy="15239"/>
              </a:xfrm>
              <a:custGeom>
                <a:rect b="b" l="l" r="r" t="t"/>
                <a:pathLst>
                  <a:path extrusionOk="0" h="15239" w="74295">
                    <a:moveTo>
                      <a:pt x="0" y="14477"/>
                    </a:moveTo>
                    <a:lnTo>
                      <a:pt x="46482" y="10667"/>
                    </a:lnTo>
                    <a:lnTo>
                      <a:pt x="67270" y="3274"/>
                    </a:lnTo>
                    <a:lnTo>
                      <a:pt x="73914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34" name="Google Shape;3834;p48"/>
            <p:cNvGrpSpPr/>
            <p:nvPr/>
          </p:nvGrpSpPr>
          <p:grpSpPr>
            <a:xfrm>
              <a:off x="6953846" y="4305896"/>
              <a:ext cx="260007" cy="259410"/>
              <a:chOff x="6953846" y="4305896"/>
              <a:chExt cx="260007" cy="259410"/>
            </a:xfrm>
          </p:grpSpPr>
          <p:pic>
            <p:nvPicPr>
              <p:cNvPr id="3835" name="Google Shape;3835;p48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6953846" y="4352378"/>
                <a:ext cx="97104" cy="2129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36" name="Google Shape;3836;p48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7078969" y="4305896"/>
                <a:ext cx="84757" cy="2496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37" name="Google Shape;3837;p48"/>
              <p:cNvSpPr/>
              <p:nvPr/>
            </p:nvSpPr>
            <p:spPr>
              <a:xfrm>
                <a:off x="7206233" y="4383785"/>
                <a:ext cx="7620" cy="78104"/>
              </a:xfrm>
              <a:custGeom>
                <a:rect b="b" l="l" r="r" t="t"/>
                <a:pathLst>
                  <a:path extrusionOk="0" h="78104" w="7620">
                    <a:moveTo>
                      <a:pt x="1524" y="0"/>
                    </a:moveTo>
                    <a:lnTo>
                      <a:pt x="642" y="9727"/>
                    </a:lnTo>
                    <a:lnTo>
                      <a:pt x="190" y="19526"/>
                    </a:lnTo>
                    <a:lnTo>
                      <a:pt x="23" y="29467"/>
                    </a:lnTo>
                    <a:lnTo>
                      <a:pt x="0" y="39624"/>
                    </a:lnTo>
                    <a:lnTo>
                      <a:pt x="178" y="48196"/>
                    </a:lnTo>
                    <a:lnTo>
                      <a:pt x="857" y="56769"/>
                    </a:lnTo>
                    <a:lnTo>
                      <a:pt x="2250" y="65341"/>
                    </a:lnTo>
                    <a:lnTo>
                      <a:pt x="4572" y="73914"/>
                    </a:lnTo>
                    <a:lnTo>
                      <a:pt x="6096" y="76200"/>
                    </a:lnTo>
                    <a:lnTo>
                      <a:pt x="5334" y="77724"/>
                    </a:lnTo>
                    <a:lnTo>
                      <a:pt x="7620" y="7696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38" name="Google Shape;3838;p48"/>
            <p:cNvGrpSpPr/>
            <p:nvPr/>
          </p:nvGrpSpPr>
          <p:grpSpPr>
            <a:xfrm>
              <a:off x="7276172" y="4239006"/>
              <a:ext cx="304458" cy="270674"/>
              <a:chOff x="7276172" y="4239006"/>
              <a:chExt cx="304458" cy="270674"/>
            </a:xfrm>
          </p:grpSpPr>
          <p:pic>
            <p:nvPicPr>
              <p:cNvPr id="3839" name="Google Shape;3839;p48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7276172" y="4315802"/>
                <a:ext cx="210642" cy="1938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40" name="Google Shape;3840;p48"/>
              <p:cNvSpPr/>
              <p:nvPr/>
            </p:nvSpPr>
            <p:spPr>
              <a:xfrm>
                <a:off x="7479030" y="4239006"/>
                <a:ext cx="101600" cy="259079"/>
              </a:xfrm>
              <a:custGeom>
                <a:rect b="b" l="l" r="r" t="t"/>
                <a:pathLst>
                  <a:path extrusionOk="0" h="259079" w="101600">
                    <a:moveTo>
                      <a:pt x="23622" y="0"/>
                    </a:moveTo>
                    <a:lnTo>
                      <a:pt x="67056" y="20573"/>
                    </a:lnTo>
                    <a:lnTo>
                      <a:pt x="95059" y="62293"/>
                    </a:lnTo>
                    <a:lnTo>
                      <a:pt x="101346" y="112013"/>
                    </a:lnTo>
                    <a:lnTo>
                      <a:pt x="97095" y="136790"/>
                    </a:lnTo>
                    <a:lnTo>
                      <a:pt x="76592" y="181772"/>
                    </a:lnTo>
                    <a:lnTo>
                      <a:pt x="51935" y="217098"/>
                    </a:lnTo>
                    <a:lnTo>
                      <a:pt x="11430" y="253746"/>
                    </a:lnTo>
                    <a:lnTo>
                      <a:pt x="3810" y="256794"/>
                    </a:lnTo>
                    <a:lnTo>
                      <a:pt x="0" y="259079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41" name="Google Shape;3841;p48"/>
            <p:cNvGrpSpPr/>
            <p:nvPr/>
          </p:nvGrpSpPr>
          <p:grpSpPr>
            <a:xfrm>
              <a:off x="7023353" y="4599432"/>
              <a:ext cx="349250" cy="192950"/>
              <a:chOff x="7023353" y="4599432"/>
              <a:chExt cx="349250" cy="192950"/>
            </a:xfrm>
          </p:grpSpPr>
          <p:sp>
            <p:nvSpPr>
              <p:cNvPr id="3842" name="Google Shape;3842;p48"/>
              <p:cNvSpPr/>
              <p:nvPr/>
            </p:nvSpPr>
            <p:spPr>
              <a:xfrm>
                <a:off x="7023353" y="4599432"/>
                <a:ext cx="349250" cy="40639"/>
              </a:xfrm>
              <a:custGeom>
                <a:rect b="b" l="l" r="r" t="t"/>
                <a:pathLst>
                  <a:path extrusionOk="0" h="40639" w="349250">
                    <a:moveTo>
                      <a:pt x="0" y="38862"/>
                    </a:moveTo>
                    <a:lnTo>
                      <a:pt x="29682" y="40481"/>
                    </a:lnTo>
                    <a:lnTo>
                      <a:pt x="58578" y="39814"/>
                    </a:lnTo>
                    <a:lnTo>
                      <a:pt x="87332" y="37147"/>
                    </a:lnTo>
                    <a:lnTo>
                      <a:pt x="116586" y="32766"/>
                    </a:lnTo>
                    <a:lnTo>
                      <a:pt x="152019" y="26396"/>
                    </a:lnTo>
                    <a:lnTo>
                      <a:pt x="187452" y="20097"/>
                    </a:lnTo>
                    <a:lnTo>
                      <a:pt x="258318" y="9143"/>
                    </a:lnTo>
                    <a:lnTo>
                      <a:pt x="301847" y="3428"/>
                    </a:lnTo>
                    <a:lnTo>
                      <a:pt x="345948" y="0"/>
                    </a:lnTo>
                    <a:lnTo>
                      <a:pt x="346710" y="0"/>
                    </a:lnTo>
                    <a:lnTo>
                      <a:pt x="347472" y="0"/>
                    </a:lnTo>
                    <a:lnTo>
                      <a:pt x="348996" y="0"/>
                    </a:lnTo>
                    <a:lnTo>
                      <a:pt x="338720" y="2726"/>
                    </a:lnTo>
                    <a:lnTo>
                      <a:pt x="328517" y="5238"/>
                    </a:lnTo>
                    <a:lnTo>
                      <a:pt x="318456" y="7608"/>
                    </a:lnTo>
                    <a:lnTo>
                      <a:pt x="308610" y="9905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843" name="Google Shape;3843;p48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200734" y="4675466"/>
                <a:ext cx="118999" cy="1169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47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8" name="Google Shape;3848;p49"/>
          <p:cNvGrpSpPr/>
          <p:nvPr/>
        </p:nvGrpSpPr>
        <p:grpSpPr>
          <a:xfrm>
            <a:off x="1038986" y="1055449"/>
            <a:ext cx="7496044" cy="3079590"/>
            <a:chOff x="2422398" y="1594866"/>
            <a:chExt cx="6966584" cy="3208909"/>
          </a:xfrm>
        </p:grpSpPr>
        <p:sp>
          <p:nvSpPr>
            <p:cNvPr id="3849" name="Google Shape;3849;p49"/>
            <p:cNvSpPr/>
            <p:nvPr/>
          </p:nvSpPr>
          <p:spPr>
            <a:xfrm>
              <a:off x="7279385" y="2020823"/>
              <a:ext cx="800100" cy="82550"/>
            </a:xfrm>
            <a:custGeom>
              <a:rect b="b" l="l" r="r" t="t"/>
              <a:pathLst>
                <a:path extrusionOk="0" h="82550" w="800100">
                  <a:moveTo>
                    <a:pt x="0" y="81534"/>
                  </a:moveTo>
                  <a:lnTo>
                    <a:pt x="26050" y="82248"/>
                  </a:lnTo>
                  <a:lnTo>
                    <a:pt x="51816" y="82105"/>
                  </a:lnTo>
                  <a:lnTo>
                    <a:pt x="77581" y="81105"/>
                  </a:lnTo>
                  <a:lnTo>
                    <a:pt x="148328" y="75104"/>
                  </a:lnTo>
                  <a:lnTo>
                    <a:pt x="193167" y="70675"/>
                  </a:lnTo>
                  <a:lnTo>
                    <a:pt x="238005" y="65960"/>
                  </a:lnTo>
                  <a:lnTo>
                    <a:pt x="282702" y="60960"/>
                  </a:lnTo>
                  <a:lnTo>
                    <a:pt x="339292" y="54673"/>
                  </a:lnTo>
                  <a:lnTo>
                    <a:pt x="395954" y="48387"/>
                  </a:lnTo>
                  <a:lnTo>
                    <a:pt x="452758" y="42100"/>
                  </a:lnTo>
                  <a:lnTo>
                    <a:pt x="509778" y="35814"/>
                  </a:lnTo>
                  <a:lnTo>
                    <a:pt x="555577" y="31101"/>
                  </a:lnTo>
                  <a:lnTo>
                    <a:pt x="601486" y="26828"/>
                  </a:lnTo>
                  <a:lnTo>
                    <a:pt x="647431" y="22701"/>
                  </a:lnTo>
                  <a:lnTo>
                    <a:pt x="693340" y="18428"/>
                  </a:lnTo>
                  <a:lnTo>
                    <a:pt x="739140" y="13716"/>
                  </a:lnTo>
                  <a:lnTo>
                    <a:pt x="753677" y="12215"/>
                  </a:lnTo>
                  <a:lnTo>
                    <a:pt x="768572" y="10858"/>
                  </a:lnTo>
                  <a:lnTo>
                    <a:pt x="783609" y="9215"/>
                  </a:lnTo>
                  <a:lnTo>
                    <a:pt x="798576" y="6858"/>
                  </a:lnTo>
                  <a:lnTo>
                    <a:pt x="799338" y="6858"/>
                  </a:lnTo>
                  <a:lnTo>
                    <a:pt x="800100" y="6096"/>
                  </a:lnTo>
                  <a:lnTo>
                    <a:pt x="793563" y="5512"/>
                  </a:lnTo>
                  <a:lnTo>
                    <a:pt x="786669" y="4857"/>
                  </a:lnTo>
                  <a:lnTo>
                    <a:pt x="779633" y="4060"/>
                  </a:lnTo>
                  <a:lnTo>
                    <a:pt x="772668" y="3048"/>
                  </a:lnTo>
                  <a:lnTo>
                    <a:pt x="768858" y="1524"/>
                  </a:lnTo>
                  <a:lnTo>
                    <a:pt x="765048" y="762"/>
                  </a:lnTo>
                  <a:lnTo>
                    <a:pt x="761238" y="0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0" name="Google Shape;3850;p49"/>
            <p:cNvSpPr/>
            <p:nvPr/>
          </p:nvSpPr>
          <p:spPr>
            <a:xfrm>
              <a:off x="6694931" y="3191255"/>
              <a:ext cx="1503679" cy="144779"/>
            </a:xfrm>
            <a:custGeom>
              <a:rect b="b" l="l" r="r" t="t"/>
              <a:pathLst>
                <a:path extrusionOk="0" h="144779" w="1503679">
                  <a:moveTo>
                    <a:pt x="0" y="144780"/>
                  </a:moveTo>
                  <a:lnTo>
                    <a:pt x="39540" y="130849"/>
                  </a:lnTo>
                  <a:lnTo>
                    <a:pt x="93487" y="126622"/>
                  </a:lnTo>
                  <a:lnTo>
                    <a:pt x="131635" y="124491"/>
                  </a:lnTo>
                  <a:lnTo>
                    <a:pt x="170068" y="122789"/>
                  </a:lnTo>
                  <a:lnTo>
                    <a:pt x="208788" y="121158"/>
                  </a:lnTo>
                  <a:lnTo>
                    <a:pt x="246518" y="120003"/>
                  </a:lnTo>
                  <a:lnTo>
                    <a:pt x="284321" y="118776"/>
                  </a:lnTo>
                  <a:lnTo>
                    <a:pt x="360426" y="115824"/>
                  </a:lnTo>
                  <a:lnTo>
                    <a:pt x="405574" y="112823"/>
                  </a:lnTo>
                  <a:lnTo>
                    <a:pt x="450722" y="109537"/>
                  </a:lnTo>
                  <a:lnTo>
                    <a:pt x="495871" y="105965"/>
                  </a:lnTo>
                  <a:lnTo>
                    <a:pt x="541020" y="102108"/>
                  </a:lnTo>
                  <a:lnTo>
                    <a:pt x="592455" y="96702"/>
                  </a:lnTo>
                  <a:lnTo>
                    <a:pt x="643890" y="90868"/>
                  </a:lnTo>
                  <a:lnTo>
                    <a:pt x="695324" y="84748"/>
                  </a:lnTo>
                  <a:lnTo>
                    <a:pt x="746760" y="78486"/>
                  </a:lnTo>
                  <a:lnTo>
                    <a:pt x="793626" y="72986"/>
                  </a:lnTo>
                  <a:lnTo>
                    <a:pt x="840514" y="67253"/>
                  </a:lnTo>
                  <a:lnTo>
                    <a:pt x="887444" y="61436"/>
                  </a:lnTo>
                  <a:lnTo>
                    <a:pt x="934437" y="55682"/>
                  </a:lnTo>
                  <a:lnTo>
                    <a:pt x="981515" y="50140"/>
                  </a:lnTo>
                  <a:lnTo>
                    <a:pt x="1028700" y="44958"/>
                  </a:lnTo>
                  <a:lnTo>
                    <a:pt x="1080135" y="39850"/>
                  </a:lnTo>
                  <a:lnTo>
                    <a:pt x="1131570" y="34956"/>
                  </a:lnTo>
                  <a:lnTo>
                    <a:pt x="1183005" y="30491"/>
                  </a:lnTo>
                  <a:lnTo>
                    <a:pt x="1234440" y="26670"/>
                  </a:lnTo>
                  <a:lnTo>
                    <a:pt x="1276147" y="23931"/>
                  </a:lnTo>
                  <a:lnTo>
                    <a:pt x="1317783" y="21336"/>
                  </a:lnTo>
                  <a:lnTo>
                    <a:pt x="1359277" y="18740"/>
                  </a:lnTo>
                  <a:lnTo>
                    <a:pt x="1400556" y="16002"/>
                  </a:lnTo>
                  <a:lnTo>
                    <a:pt x="1424547" y="14525"/>
                  </a:lnTo>
                  <a:lnTo>
                    <a:pt x="1448466" y="13335"/>
                  </a:lnTo>
                  <a:lnTo>
                    <a:pt x="1472243" y="12144"/>
                  </a:lnTo>
                  <a:lnTo>
                    <a:pt x="1495806" y="10668"/>
                  </a:lnTo>
                  <a:lnTo>
                    <a:pt x="1498854" y="10668"/>
                  </a:lnTo>
                  <a:lnTo>
                    <a:pt x="1501140" y="10668"/>
                  </a:lnTo>
                  <a:lnTo>
                    <a:pt x="1463040" y="4572"/>
                  </a:lnTo>
                  <a:lnTo>
                    <a:pt x="1454658" y="3048"/>
                  </a:lnTo>
                  <a:lnTo>
                    <a:pt x="1447038" y="1524"/>
                  </a:lnTo>
                  <a:lnTo>
                    <a:pt x="1439418" y="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1" name="Google Shape;3851;p49"/>
            <p:cNvSpPr/>
            <p:nvPr/>
          </p:nvSpPr>
          <p:spPr>
            <a:xfrm>
              <a:off x="2422398" y="3898296"/>
              <a:ext cx="6966584" cy="114300"/>
            </a:xfrm>
            <a:custGeom>
              <a:rect b="b" l="l" r="r" t="t"/>
              <a:pathLst>
                <a:path extrusionOk="0" h="114300" w="6966584">
                  <a:moveTo>
                    <a:pt x="0" y="102965"/>
                  </a:moveTo>
                  <a:lnTo>
                    <a:pt x="24324" y="101036"/>
                  </a:lnTo>
                  <a:lnTo>
                    <a:pt x="48291" y="100679"/>
                  </a:lnTo>
                  <a:lnTo>
                    <a:pt x="72116" y="101465"/>
                  </a:lnTo>
                  <a:lnTo>
                    <a:pt x="96012" y="102965"/>
                  </a:lnTo>
                  <a:lnTo>
                    <a:pt x="129611" y="105227"/>
                  </a:lnTo>
                  <a:lnTo>
                    <a:pt x="163068" y="107346"/>
                  </a:lnTo>
                  <a:lnTo>
                    <a:pt x="230124" y="110585"/>
                  </a:lnTo>
                  <a:lnTo>
                    <a:pt x="274248" y="112133"/>
                  </a:lnTo>
                  <a:lnTo>
                    <a:pt x="318516" y="113252"/>
                  </a:lnTo>
                  <a:lnTo>
                    <a:pt x="362783" y="113799"/>
                  </a:lnTo>
                  <a:lnTo>
                    <a:pt x="406908" y="113633"/>
                  </a:lnTo>
                  <a:lnTo>
                    <a:pt x="462149" y="112139"/>
                  </a:lnTo>
                  <a:lnTo>
                    <a:pt x="517282" y="109731"/>
                  </a:lnTo>
                  <a:lnTo>
                    <a:pt x="572377" y="106775"/>
                  </a:lnTo>
                  <a:lnTo>
                    <a:pt x="627510" y="103635"/>
                  </a:lnTo>
                  <a:lnTo>
                    <a:pt x="682752" y="100679"/>
                  </a:lnTo>
                  <a:lnTo>
                    <a:pt x="733964" y="98198"/>
                  </a:lnTo>
                  <a:lnTo>
                    <a:pt x="785213" y="96192"/>
                  </a:lnTo>
                  <a:lnTo>
                    <a:pt x="836535" y="94589"/>
                  </a:lnTo>
                  <a:lnTo>
                    <a:pt x="887967" y="93315"/>
                  </a:lnTo>
                  <a:lnTo>
                    <a:pt x="939546" y="92297"/>
                  </a:lnTo>
                  <a:lnTo>
                    <a:pt x="986409" y="91916"/>
                  </a:lnTo>
                  <a:lnTo>
                    <a:pt x="1033272" y="91535"/>
                  </a:lnTo>
                  <a:lnTo>
                    <a:pt x="1080135" y="91154"/>
                  </a:lnTo>
                  <a:lnTo>
                    <a:pt x="1126998" y="90773"/>
                  </a:lnTo>
                  <a:lnTo>
                    <a:pt x="1173861" y="90392"/>
                  </a:lnTo>
                  <a:lnTo>
                    <a:pt x="1220724" y="90011"/>
                  </a:lnTo>
                  <a:lnTo>
                    <a:pt x="1272905" y="89273"/>
                  </a:lnTo>
                  <a:lnTo>
                    <a:pt x="1325058" y="88233"/>
                  </a:lnTo>
                  <a:lnTo>
                    <a:pt x="1377184" y="86939"/>
                  </a:lnTo>
                  <a:lnTo>
                    <a:pt x="1429286" y="85439"/>
                  </a:lnTo>
                  <a:lnTo>
                    <a:pt x="1481367" y="83780"/>
                  </a:lnTo>
                  <a:lnTo>
                    <a:pt x="1533429" y="82010"/>
                  </a:lnTo>
                  <a:lnTo>
                    <a:pt x="1585476" y="80176"/>
                  </a:lnTo>
                  <a:lnTo>
                    <a:pt x="1637509" y="78327"/>
                  </a:lnTo>
                  <a:lnTo>
                    <a:pt x="1689532" y="76509"/>
                  </a:lnTo>
                  <a:lnTo>
                    <a:pt x="1741547" y="74771"/>
                  </a:lnTo>
                  <a:lnTo>
                    <a:pt x="1793557" y="73159"/>
                  </a:lnTo>
                  <a:lnTo>
                    <a:pt x="1845564" y="71723"/>
                  </a:lnTo>
                  <a:lnTo>
                    <a:pt x="1894220" y="70421"/>
                  </a:lnTo>
                  <a:lnTo>
                    <a:pt x="1942864" y="69146"/>
                  </a:lnTo>
                  <a:lnTo>
                    <a:pt x="1991481" y="67924"/>
                  </a:lnTo>
                  <a:lnTo>
                    <a:pt x="2040058" y="66782"/>
                  </a:lnTo>
                  <a:lnTo>
                    <a:pt x="2088582" y="65747"/>
                  </a:lnTo>
                  <a:lnTo>
                    <a:pt x="2137038" y="64845"/>
                  </a:lnTo>
                  <a:lnTo>
                    <a:pt x="2185416" y="64103"/>
                  </a:lnTo>
                  <a:lnTo>
                    <a:pt x="2235990" y="63536"/>
                  </a:lnTo>
                  <a:lnTo>
                    <a:pt x="2286484" y="63116"/>
                  </a:lnTo>
                  <a:lnTo>
                    <a:pt x="2336911" y="62803"/>
                  </a:lnTo>
                  <a:lnTo>
                    <a:pt x="2387286" y="62557"/>
                  </a:lnTo>
                  <a:lnTo>
                    <a:pt x="2437620" y="62337"/>
                  </a:lnTo>
                  <a:lnTo>
                    <a:pt x="2487927" y="62103"/>
                  </a:lnTo>
                  <a:lnTo>
                    <a:pt x="2538222" y="61817"/>
                  </a:lnTo>
                  <a:lnTo>
                    <a:pt x="2587752" y="61843"/>
                  </a:lnTo>
                  <a:lnTo>
                    <a:pt x="2637282" y="61913"/>
                  </a:lnTo>
                  <a:lnTo>
                    <a:pt x="2686812" y="62014"/>
                  </a:lnTo>
                  <a:lnTo>
                    <a:pt x="2736342" y="62135"/>
                  </a:lnTo>
                  <a:lnTo>
                    <a:pt x="2785872" y="62261"/>
                  </a:lnTo>
                  <a:lnTo>
                    <a:pt x="2835402" y="62381"/>
                  </a:lnTo>
                  <a:lnTo>
                    <a:pt x="2884932" y="62483"/>
                  </a:lnTo>
                  <a:lnTo>
                    <a:pt x="2934462" y="62553"/>
                  </a:lnTo>
                  <a:lnTo>
                    <a:pt x="2983992" y="62579"/>
                  </a:lnTo>
                  <a:lnTo>
                    <a:pt x="3034894" y="62861"/>
                  </a:lnTo>
                  <a:lnTo>
                    <a:pt x="3085731" y="63063"/>
                  </a:lnTo>
                  <a:lnTo>
                    <a:pt x="3136527" y="63199"/>
                  </a:lnTo>
                  <a:lnTo>
                    <a:pt x="3187310" y="63281"/>
                  </a:lnTo>
                  <a:lnTo>
                    <a:pt x="3238106" y="63323"/>
                  </a:lnTo>
                  <a:lnTo>
                    <a:pt x="3288943" y="63339"/>
                  </a:lnTo>
                  <a:lnTo>
                    <a:pt x="3339846" y="63341"/>
                  </a:lnTo>
                  <a:lnTo>
                    <a:pt x="3390138" y="63578"/>
                  </a:lnTo>
                  <a:lnTo>
                    <a:pt x="3440429" y="63656"/>
                  </a:lnTo>
                  <a:lnTo>
                    <a:pt x="3490721" y="63601"/>
                  </a:lnTo>
                  <a:lnTo>
                    <a:pt x="3541013" y="63438"/>
                  </a:lnTo>
                  <a:lnTo>
                    <a:pt x="3591305" y="63196"/>
                  </a:lnTo>
                  <a:lnTo>
                    <a:pt x="3641597" y="62901"/>
                  </a:lnTo>
                  <a:lnTo>
                    <a:pt x="3691890" y="62579"/>
                  </a:lnTo>
                  <a:lnTo>
                    <a:pt x="3740920" y="62537"/>
                  </a:lnTo>
                  <a:lnTo>
                    <a:pt x="3790030" y="62428"/>
                  </a:lnTo>
                  <a:lnTo>
                    <a:pt x="3839207" y="62279"/>
                  </a:lnTo>
                  <a:lnTo>
                    <a:pt x="3888437" y="62117"/>
                  </a:lnTo>
                  <a:lnTo>
                    <a:pt x="3937707" y="61968"/>
                  </a:lnTo>
                  <a:lnTo>
                    <a:pt x="3987003" y="61859"/>
                  </a:lnTo>
                  <a:lnTo>
                    <a:pt x="4036314" y="61817"/>
                  </a:lnTo>
                  <a:lnTo>
                    <a:pt x="4083995" y="61770"/>
                  </a:lnTo>
                  <a:lnTo>
                    <a:pt x="4131690" y="61630"/>
                  </a:lnTo>
                  <a:lnTo>
                    <a:pt x="4179412" y="61397"/>
                  </a:lnTo>
                  <a:lnTo>
                    <a:pt x="4227173" y="61070"/>
                  </a:lnTo>
                  <a:lnTo>
                    <a:pt x="4274988" y="60650"/>
                  </a:lnTo>
                  <a:lnTo>
                    <a:pt x="4322870" y="60137"/>
                  </a:lnTo>
                  <a:lnTo>
                    <a:pt x="4370832" y="59531"/>
                  </a:lnTo>
                  <a:lnTo>
                    <a:pt x="4424934" y="58331"/>
                  </a:lnTo>
                  <a:lnTo>
                    <a:pt x="4479036" y="57047"/>
                  </a:lnTo>
                  <a:lnTo>
                    <a:pt x="4533138" y="55721"/>
                  </a:lnTo>
                  <a:lnTo>
                    <a:pt x="4587240" y="54394"/>
                  </a:lnTo>
                  <a:lnTo>
                    <a:pt x="4641342" y="53110"/>
                  </a:lnTo>
                  <a:lnTo>
                    <a:pt x="4695444" y="51911"/>
                  </a:lnTo>
                  <a:lnTo>
                    <a:pt x="4746879" y="50768"/>
                  </a:lnTo>
                  <a:lnTo>
                    <a:pt x="4798314" y="49625"/>
                  </a:lnTo>
                  <a:lnTo>
                    <a:pt x="4849749" y="48482"/>
                  </a:lnTo>
                  <a:lnTo>
                    <a:pt x="4901184" y="47339"/>
                  </a:lnTo>
                  <a:lnTo>
                    <a:pt x="4952619" y="46196"/>
                  </a:lnTo>
                  <a:lnTo>
                    <a:pt x="5004054" y="45053"/>
                  </a:lnTo>
                  <a:lnTo>
                    <a:pt x="5052441" y="43910"/>
                  </a:lnTo>
                  <a:lnTo>
                    <a:pt x="5100828" y="42767"/>
                  </a:lnTo>
                  <a:lnTo>
                    <a:pt x="5149215" y="41624"/>
                  </a:lnTo>
                  <a:lnTo>
                    <a:pt x="5197602" y="40481"/>
                  </a:lnTo>
                  <a:lnTo>
                    <a:pt x="5245989" y="39338"/>
                  </a:lnTo>
                  <a:lnTo>
                    <a:pt x="5294376" y="38195"/>
                  </a:lnTo>
                  <a:lnTo>
                    <a:pt x="5341563" y="37048"/>
                  </a:lnTo>
                  <a:lnTo>
                    <a:pt x="5388666" y="35881"/>
                  </a:lnTo>
                  <a:lnTo>
                    <a:pt x="5435727" y="34670"/>
                  </a:lnTo>
                  <a:lnTo>
                    <a:pt x="5482787" y="33397"/>
                  </a:lnTo>
                  <a:lnTo>
                    <a:pt x="5529890" y="32039"/>
                  </a:lnTo>
                  <a:lnTo>
                    <a:pt x="5577078" y="30575"/>
                  </a:lnTo>
                  <a:lnTo>
                    <a:pt x="5623881" y="28730"/>
                  </a:lnTo>
                  <a:lnTo>
                    <a:pt x="5670578" y="26991"/>
                  </a:lnTo>
                  <a:lnTo>
                    <a:pt x="5717190" y="25336"/>
                  </a:lnTo>
                  <a:lnTo>
                    <a:pt x="5763739" y="23745"/>
                  </a:lnTo>
                  <a:lnTo>
                    <a:pt x="5810246" y="22196"/>
                  </a:lnTo>
                  <a:lnTo>
                    <a:pt x="5856732" y="20669"/>
                  </a:lnTo>
                  <a:lnTo>
                    <a:pt x="5909767" y="18925"/>
                  </a:lnTo>
                  <a:lnTo>
                    <a:pt x="5962802" y="17328"/>
                  </a:lnTo>
                  <a:lnTo>
                    <a:pt x="6015837" y="15841"/>
                  </a:lnTo>
                  <a:lnTo>
                    <a:pt x="6068872" y="14426"/>
                  </a:lnTo>
                  <a:lnTo>
                    <a:pt x="6121908" y="13049"/>
                  </a:lnTo>
                  <a:lnTo>
                    <a:pt x="6168999" y="11976"/>
                  </a:lnTo>
                  <a:lnTo>
                    <a:pt x="6216091" y="10684"/>
                  </a:lnTo>
                  <a:lnTo>
                    <a:pt x="6263182" y="9318"/>
                  </a:lnTo>
                  <a:lnTo>
                    <a:pt x="6310274" y="8026"/>
                  </a:lnTo>
                  <a:lnTo>
                    <a:pt x="6357366" y="6953"/>
                  </a:lnTo>
                  <a:lnTo>
                    <a:pt x="6409955" y="5250"/>
                  </a:lnTo>
                  <a:lnTo>
                    <a:pt x="6462617" y="3619"/>
                  </a:lnTo>
                  <a:lnTo>
                    <a:pt x="6515421" y="2131"/>
                  </a:lnTo>
                  <a:lnTo>
                    <a:pt x="6568440" y="857"/>
                  </a:lnTo>
                  <a:lnTo>
                    <a:pt x="6623887" y="107"/>
                  </a:lnTo>
                  <a:lnTo>
                    <a:pt x="6679406" y="0"/>
                  </a:lnTo>
                  <a:lnTo>
                    <a:pt x="6735067" y="321"/>
                  </a:lnTo>
                  <a:lnTo>
                    <a:pt x="6790944" y="857"/>
                  </a:lnTo>
                  <a:lnTo>
                    <a:pt x="6822376" y="881"/>
                  </a:lnTo>
                  <a:lnTo>
                    <a:pt x="6885241" y="1500"/>
                  </a:lnTo>
                  <a:lnTo>
                    <a:pt x="6929235" y="2857"/>
                  </a:lnTo>
                  <a:lnTo>
                    <a:pt x="6966204" y="5429"/>
                  </a:lnTo>
                  <a:lnTo>
                    <a:pt x="6958500" y="8893"/>
                  </a:lnTo>
                  <a:lnTo>
                    <a:pt x="6950297" y="11429"/>
                  </a:lnTo>
                  <a:lnTo>
                    <a:pt x="6941665" y="13251"/>
                  </a:lnTo>
                  <a:lnTo>
                    <a:pt x="6932676" y="14573"/>
                  </a:lnTo>
                  <a:lnTo>
                    <a:pt x="6925056" y="15335"/>
                  </a:lnTo>
                  <a:lnTo>
                    <a:pt x="6916674" y="15335"/>
                  </a:lnTo>
                  <a:lnTo>
                    <a:pt x="6909054" y="16097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52" name="Google Shape;3852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55604" y="1951316"/>
              <a:ext cx="124845" cy="1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3" name="Google Shape;3853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52677" y="1918550"/>
              <a:ext cx="205403" cy="20911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54" name="Google Shape;3854;p49"/>
            <p:cNvGrpSpPr/>
            <p:nvPr/>
          </p:nvGrpSpPr>
          <p:grpSpPr>
            <a:xfrm>
              <a:off x="4847082" y="1709000"/>
              <a:ext cx="739140" cy="525184"/>
              <a:chOff x="4847082" y="1709000"/>
              <a:chExt cx="739140" cy="525184"/>
            </a:xfrm>
          </p:grpSpPr>
          <p:sp>
            <p:nvSpPr>
              <p:cNvPr id="3855" name="Google Shape;3855;p49"/>
              <p:cNvSpPr/>
              <p:nvPr/>
            </p:nvSpPr>
            <p:spPr>
              <a:xfrm>
                <a:off x="4847082" y="1811274"/>
                <a:ext cx="131445" cy="422910"/>
              </a:xfrm>
              <a:custGeom>
                <a:rect b="b" l="l" r="r" t="t"/>
                <a:pathLst>
                  <a:path extrusionOk="0" h="422910" w="131445">
                    <a:moveTo>
                      <a:pt x="29717" y="0"/>
                    </a:moveTo>
                    <a:lnTo>
                      <a:pt x="18252" y="7917"/>
                    </a:lnTo>
                    <a:lnTo>
                      <a:pt x="12858" y="18192"/>
                    </a:lnTo>
                    <a:lnTo>
                      <a:pt x="10751" y="31182"/>
                    </a:lnTo>
                    <a:lnTo>
                      <a:pt x="9143" y="47244"/>
                    </a:lnTo>
                    <a:lnTo>
                      <a:pt x="4393" y="91832"/>
                    </a:lnTo>
                    <a:lnTo>
                      <a:pt x="1428" y="136493"/>
                    </a:lnTo>
                    <a:lnTo>
                      <a:pt x="35" y="181296"/>
                    </a:lnTo>
                    <a:lnTo>
                      <a:pt x="0" y="226314"/>
                    </a:lnTo>
                    <a:lnTo>
                      <a:pt x="1285" y="256782"/>
                    </a:lnTo>
                    <a:lnTo>
                      <a:pt x="10715" y="316003"/>
                    </a:lnTo>
                    <a:lnTo>
                      <a:pt x="34182" y="370462"/>
                    </a:lnTo>
                    <a:lnTo>
                      <a:pt x="75973" y="408729"/>
                    </a:lnTo>
                    <a:lnTo>
                      <a:pt x="117252" y="422719"/>
                    </a:lnTo>
                    <a:lnTo>
                      <a:pt x="124408" y="422433"/>
                    </a:lnTo>
                    <a:lnTo>
                      <a:pt x="131063" y="41986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856" name="Google Shape;3856;p4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027510" y="1863686"/>
                <a:ext cx="104914" cy="2335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57" name="Google Shape;3857;p4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002364" y="1709000"/>
                <a:ext cx="88722" cy="1344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58" name="Google Shape;3858;p4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160860" y="1989416"/>
                <a:ext cx="163969" cy="1390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59" name="Google Shape;3859;p4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352122" y="1974938"/>
                <a:ext cx="108760" cy="1161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60" name="Google Shape;3860;p49"/>
              <p:cNvSpPr/>
              <p:nvPr/>
            </p:nvSpPr>
            <p:spPr>
              <a:xfrm>
                <a:off x="5452872" y="1726692"/>
                <a:ext cx="133350" cy="454660"/>
              </a:xfrm>
              <a:custGeom>
                <a:rect b="b" l="l" r="r" t="t"/>
                <a:pathLst>
                  <a:path extrusionOk="0" h="454660" w="133350">
                    <a:moveTo>
                      <a:pt x="0" y="0"/>
                    </a:moveTo>
                    <a:lnTo>
                      <a:pt x="42755" y="12644"/>
                    </a:lnTo>
                    <a:lnTo>
                      <a:pt x="71104" y="44541"/>
                    </a:lnTo>
                    <a:lnTo>
                      <a:pt x="96345" y="85808"/>
                    </a:lnTo>
                    <a:lnTo>
                      <a:pt x="117907" y="139743"/>
                    </a:lnTo>
                    <a:lnTo>
                      <a:pt x="130361" y="206347"/>
                    </a:lnTo>
                    <a:lnTo>
                      <a:pt x="132814" y="269355"/>
                    </a:lnTo>
                    <a:lnTo>
                      <a:pt x="132111" y="297846"/>
                    </a:lnTo>
                    <a:lnTo>
                      <a:pt x="126492" y="354329"/>
                    </a:lnTo>
                    <a:lnTo>
                      <a:pt x="118300" y="395573"/>
                    </a:lnTo>
                    <a:lnTo>
                      <a:pt x="104394" y="435102"/>
                    </a:lnTo>
                    <a:lnTo>
                      <a:pt x="91963" y="451711"/>
                    </a:lnTo>
                    <a:lnTo>
                      <a:pt x="84582" y="45415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61" name="Google Shape;3861;p49"/>
            <p:cNvGrpSpPr/>
            <p:nvPr/>
          </p:nvGrpSpPr>
          <p:grpSpPr>
            <a:xfrm>
              <a:off x="5895594" y="1898904"/>
              <a:ext cx="95249" cy="97408"/>
              <a:chOff x="5895594" y="1898904"/>
              <a:chExt cx="95249" cy="97408"/>
            </a:xfrm>
          </p:grpSpPr>
          <p:sp>
            <p:nvSpPr>
              <p:cNvPr id="3862" name="Google Shape;3862;p49"/>
              <p:cNvSpPr/>
              <p:nvPr/>
            </p:nvSpPr>
            <p:spPr>
              <a:xfrm>
                <a:off x="5895594" y="1898904"/>
                <a:ext cx="60960" cy="26035"/>
              </a:xfrm>
              <a:custGeom>
                <a:rect b="b" l="l" r="r" t="t"/>
                <a:pathLst>
                  <a:path extrusionOk="0" h="26035" w="60960">
                    <a:moveTo>
                      <a:pt x="0" y="25908"/>
                    </a:moveTo>
                    <a:lnTo>
                      <a:pt x="11394" y="21526"/>
                    </a:lnTo>
                    <a:lnTo>
                      <a:pt x="22002" y="16573"/>
                    </a:lnTo>
                    <a:lnTo>
                      <a:pt x="32468" y="11334"/>
                    </a:lnTo>
                    <a:lnTo>
                      <a:pt x="43433" y="6096"/>
                    </a:lnTo>
                    <a:lnTo>
                      <a:pt x="48767" y="3810"/>
                    </a:lnTo>
                    <a:lnTo>
                      <a:pt x="55626" y="2286"/>
                    </a:lnTo>
                    <a:lnTo>
                      <a:pt x="60960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3" name="Google Shape;3863;p49"/>
              <p:cNvSpPr/>
              <p:nvPr/>
            </p:nvSpPr>
            <p:spPr>
              <a:xfrm>
                <a:off x="5899404" y="1984248"/>
                <a:ext cx="91439" cy="12064"/>
              </a:xfrm>
              <a:custGeom>
                <a:rect b="b" l="l" r="r" t="t"/>
                <a:pathLst>
                  <a:path extrusionOk="0" h="12064" w="91439">
                    <a:moveTo>
                      <a:pt x="0" y="11429"/>
                    </a:moveTo>
                    <a:lnTo>
                      <a:pt x="15192" y="11930"/>
                    </a:lnTo>
                    <a:lnTo>
                      <a:pt x="30099" y="12001"/>
                    </a:lnTo>
                    <a:lnTo>
                      <a:pt x="45005" y="11215"/>
                    </a:lnTo>
                    <a:lnTo>
                      <a:pt x="60198" y="9143"/>
                    </a:lnTo>
                    <a:lnTo>
                      <a:pt x="70437" y="6750"/>
                    </a:lnTo>
                    <a:lnTo>
                      <a:pt x="78105" y="4857"/>
                    </a:lnTo>
                    <a:lnTo>
                      <a:pt x="84629" y="2821"/>
                    </a:lnTo>
                    <a:lnTo>
                      <a:pt x="91440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64" name="Google Shape;3864;p49"/>
            <p:cNvGrpSpPr/>
            <p:nvPr/>
          </p:nvGrpSpPr>
          <p:grpSpPr>
            <a:xfrm>
              <a:off x="6463881" y="1845482"/>
              <a:ext cx="358850" cy="147312"/>
              <a:chOff x="6463881" y="1845482"/>
              <a:chExt cx="358850" cy="147312"/>
            </a:xfrm>
          </p:grpSpPr>
          <p:pic>
            <p:nvPicPr>
              <p:cNvPr id="3865" name="Google Shape;3865;p4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463881" y="1854542"/>
                <a:ext cx="135966" cy="1382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66" name="Google Shape;3866;p4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620662" y="1845482"/>
                <a:ext cx="202069" cy="1467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67" name="Google Shape;3867;p49"/>
            <p:cNvSpPr/>
            <p:nvPr/>
          </p:nvSpPr>
          <p:spPr>
            <a:xfrm>
              <a:off x="6981967" y="1643633"/>
              <a:ext cx="189229" cy="734060"/>
            </a:xfrm>
            <a:custGeom>
              <a:rect b="b" l="l" r="r" t="t"/>
              <a:pathLst>
                <a:path extrusionOk="0" h="734060" w="189229">
                  <a:moveTo>
                    <a:pt x="114538" y="0"/>
                  </a:moveTo>
                  <a:lnTo>
                    <a:pt x="75640" y="42648"/>
                  </a:lnTo>
                  <a:lnTo>
                    <a:pt x="49077" y="102262"/>
                  </a:lnTo>
                  <a:lnTo>
                    <a:pt x="34337" y="143732"/>
                  </a:lnTo>
                  <a:lnTo>
                    <a:pt x="22169" y="185916"/>
                  </a:lnTo>
                  <a:lnTo>
                    <a:pt x="12430" y="228600"/>
                  </a:lnTo>
                  <a:lnTo>
                    <a:pt x="5810" y="268414"/>
                  </a:lnTo>
                  <a:lnTo>
                    <a:pt x="1762" y="308800"/>
                  </a:lnTo>
                  <a:lnTo>
                    <a:pt x="0" y="349472"/>
                  </a:lnTo>
                  <a:lnTo>
                    <a:pt x="238" y="390144"/>
                  </a:lnTo>
                  <a:lnTo>
                    <a:pt x="7191" y="452056"/>
                  </a:lnTo>
                  <a:lnTo>
                    <a:pt x="21574" y="512826"/>
                  </a:lnTo>
                  <a:lnTo>
                    <a:pt x="40814" y="571976"/>
                  </a:lnTo>
                  <a:lnTo>
                    <a:pt x="63484" y="629412"/>
                  </a:lnTo>
                  <a:lnTo>
                    <a:pt x="90535" y="685800"/>
                  </a:lnTo>
                  <a:lnTo>
                    <a:pt x="133588" y="728472"/>
                  </a:lnTo>
                  <a:lnTo>
                    <a:pt x="161686" y="733520"/>
                  </a:lnTo>
                  <a:lnTo>
                    <a:pt x="174843" y="730293"/>
                  </a:lnTo>
                  <a:lnTo>
                    <a:pt x="189214" y="725424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68" name="Google Shape;3868;p49"/>
            <p:cNvGrpSpPr/>
            <p:nvPr/>
          </p:nvGrpSpPr>
          <p:grpSpPr>
            <a:xfrm>
              <a:off x="7308939" y="1715204"/>
              <a:ext cx="425868" cy="225965"/>
              <a:chOff x="7308939" y="1715204"/>
              <a:chExt cx="425868" cy="225965"/>
            </a:xfrm>
          </p:grpSpPr>
          <p:pic>
            <p:nvPicPr>
              <p:cNvPr id="3869" name="Google Shape;3869;p4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7308939" y="1715204"/>
                <a:ext cx="231216" cy="2259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70" name="Google Shape;3870;p49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578687" y="1744814"/>
                <a:ext cx="111582" cy="1252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71" name="Google Shape;3871;p49"/>
              <p:cNvSpPr/>
              <p:nvPr/>
            </p:nvSpPr>
            <p:spPr>
              <a:xfrm>
                <a:off x="7729728" y="1834133"/>
                <a:ext cx="5079" cy="60960"/>
              </a:xfrm>
              <a:custGeom>
                <a:rect b="b" l="l" r="r" t="t"/>
                <a:pathLst>
                  <a:path extrusionOk="0" h="60960" w="5079">
                    <a:moveTo>
                      <a:pt x="3048" y="0"/>
                    </a:moveTo>
                    <a:lnTo>
                      <a:pt x="3786" y="13882"/>
                    </a:lnTo>
                    <a:lnTo>
                      <a:pt x="4953" y="29908"/>
                    </a:lnTo>
                    <a:lnTo>
                      <a:pt x="4976" y="45648"/>
                    </a:lnTo>
                    <a:lnTo>
                      <a:pt x="2286" y="58674"/>
                    </a:lnTo>
                    <a:lnTo>
                      <a:pt x="762" y="60198"/>
                    </a:lnTo>
                    <a:lnTo>
                      <a:pt x="762" y="60960"/>
                    </a:lnTo>
                    <a:lnTo>
                      <a:pt x="0" y="6096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2" name="Google Shape;3872;p49"/>
              <p:cNvSpPr/>
              <p:nvPr/>
            </p:nvSpPr>
            <p:spPr>
              <a:xfrm>
                <a:off x="7709916" y="1728977"/>
                <a:ext cx="21590" cy="22225"/>
              </a:xfrm>
              <a:custGeom>
                <a:rect b="b" l="l" r="r" t="t"/>
                <a:pathLst>
                  <a:path extrusionOk="0" h="22225" w="21590">
                    <a:moveTo>
                      <a:pt x="0" y="5333"/>
                    </a:moveTo>
                    <a:lnTo>
                      <a:pt x="0" y="16763"/>
                    </a:lnTo>
                    <a:lnTo>
                      <a:pt x="4571" y="22097"/>
                    </a:lnTo>
                    <a:lnTo>
                      <a:pt x="16763" y="22097"/>
                    </a:lnTo>
                    <a:lnTo>
                      <a:pt x="21335" y="16763"/>
                    </a:lnTo>
                    <a:lnTo>
                      <a:pt x="21335" y="11429"/>
                    </a:lnTo>
                    <a:lnTo>
                      <a:pt x="21335" y="5333"/>
                    </a:lnTo>
                    <a:lnTo>
                      <a:pt x="16763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873" name="Google Shape;3873;p4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878915" y="1729574"/>
              <a:ext cx="103200" cy="120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74" name="Google Shape;3874;p49"/>
            <p:cNvSpPr/>
            <p:nvPr/>
          </p:nvSpPr>
          <p:spPr>
            <a:xfrm>
              <a:off x="8101583" y="1695450"/>
              <a:ext cx="10159" cy="93344"/>
            </a:xfrm>
            <a:custGeom>
              <a:rect b="b" l="l" r="r" t="t"/>
              <a:pathLst>
                <a:path extrusionOk="0" h="93344" w="10159">
                  <a:moveTo>
                    <a:pt x="8381" y="0"/>
                  </a:moveTo>
                  <a:lnTo>
                    <a:pt x="9143" y="15097"/>
                  </a:lnTo>
                  <a:lnTo>
                    <a:pt x="9905" y="30480"/>
                  </a:lnTo>
                  <a:lnTo>
                    <a:pt x="10096" y="45862"/>
                  </a:lnTo>
                  <a:lnTo>
                    <a:pt x="9143" y="60960"/>
                  </a:lnTo>
                  <a:lnTo>
                    <a:pt x="7608" y="69282"/>
                  </a:lnTo>
                  <a:lnTo>
                    <a:pt x="5429" y="77247"/>
                  </a:lnTo>
                  <a:lnTo>
                    <a:pt x="2821" y="85070"/>
                  </a:lnTo>
                  <a:lnTo>
                    <a:pt x="0" y="92964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5" name="Google Shape;3875;p49"/>
            <p:cNvSpPr/>
            <p:nvPr/>
          </p:nvSpPr>
          <p:spPr>
            <a:xfrm>
              <a:off x="8275319" y="1594866"/>
              <a:ext cx="146050" cy="608964"/>
            </a:xfrm>
            <a:custGeom>
              <a:rect b="b" l="l" r="r" t="t"/>
              <a:pathLst>
                <a:path extrusionOk="0" h="608964" w="146050">
                  <a:moveTo>
                    <a:pt x="0" y="0"/>
                  </a:moveTo>
                  <a:lnTo>
                    <a:pt x="39112" y="17252"/>
                  </a:lnTo>
                  <a:lnTo>
                    <a:pt x="70806" y="42910"/>
                  </a:lnTo>
                  <a:lnTo>
                    <a:pt x="102596" y="82915"/>
                  </a:lnTo>
                  <a:lnTo>
                    <a:pt x="129897" y="143613"/>
                  </a:lnTo>
                  <a:lnTo>
                    <a:pt x="138874" y="182308"/>
                  </a:lnTo>
                  <a:lnTo>
                    <a:pt x="143565" y="221861"/>
                  </a:lnTo>
                  <a:lnTo>
                    <a:pt x="145542" y="262127"/>
                  </a:lnTo>
                  <a:lnTo>
                    <a:pt x="145030" y="292500"/>
                  </a:lnTo>
                  <a:lnTo>
                    <a:pt x="138576" y="351817"/>
                  </a:lnTo>
                  <a:lnTo>
                    <a:pt x="127504" y="409634"/>
                  </a:lnTo>
                  <a:lnTo>
                    <a:pt x="115240" y="464808"/>
                  </a:lnTo>
                  <a:lnTo>
                    <a:pt x="108966" y="492252"/>
                  </a:lnTo>
                  <a:lnTo>
                    <a:pt x="104691" y="512004"/>
                  </a:lnTo>
                  <a:lnTo>
                    <a:pt x="94714" y="550652"/>
                  </a:lnTo>
                  <a:lnTo>
                    <a:pt x="81653" y="593871"/>
                  </a:lnTo>
                  <a:lnTo>
                    <a:pt x="73152" y="608838"/>
                  </a:lnTo>
                  <a:lnTo>
                    <a:pt x="67818" y="608838"/>
                  </a:lnTo>
                  <a:lnTo>
                    <a:pt x="67056" y="608076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76" name="Google Shape;3876;p49"/>
            <p:cNvGrpSpPr/>
            <p:nvPr/>
          </p:nvGrpSpPr>
          <p:grpSpPr>
            <a:xfrm>
              <a:off x="7557351" y="2182202"/>
              <a:ext cx="236550" cy="131394"/>
              <a:chOff x="7557351" y="2182202"/>
              <a:chExt cx="236550" cy="131394"/>
            </a:xfrm>
          </p:grpSpPr>
          <p:pic>
            <p:nvPicPr>
              <p:cNvPr id="3877" name="Google Shape;3877;p4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557351" y="2199728"/>
                <a:ext cx="114630" cy="1138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78" name="Google Shape;3878;p49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699083" y="2182202"/>
                <a:ext cx="94818" cy="1047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879" name="Google Shape;3879;p4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856816" y="2178154"/>
              <a:ext cx="130632" cy="9886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80" name="Google Shape;3880;p49"/>
            <p:cNvGrpSpPr/>
            <p:nvPr/>
          </p:nvGrpSpPr>
          <p:grpSpPr>
            <a:xfrm>
              <a:off x="6041897" y="2926079"/>
              <a:ext cx="74675" cy="68326"/>
              <a:chOff x="6041897" y="2926079"/>
              <a:chExt cx="74675" cy="68326"/>
            </a:xfrm>
          </p:grpSpPr>
          <p:sp>
            <p:nvSpPr>
              <p:cNvPr id="3881" name="Google Shape;3881;p49"/>
              <p:cNvSpPr/>
              <p:nvPr/>
            </p:nvSpPr>
            <p:spPr>
              <a:xfrm>
                <a:off x="6041897" y="2926079"/>
                <a:ext cx="25400" cy="5714"/>
              </a:xfrm>
              <a:custGeom>
                <a:rect b="b" l="l" r="r" t="t"/>
                <a:pathLst>
                  <a:path extrusionOk="0" h="5714" w="25400">
                    <a:moveTo>
                      <a:pt x="0" y="762"/>
                    </a:moveTo>
                    <a:lnTo>
                      <a:pt x="6346" y="3786"/>
                    </a:lnTo>
                    <a:lnTo>
                      <a:pt x="11334" y="5524"/>
                    </a:lnTo>
                    <a:lnTo>
                      <a:pt x="16180" y="5262"/>
                    </a:lnTo>
                    <a:lnTo>
                      <a:pt x="22098" y="2286"/>
                    </a:lnTo>
                    <a:lnTo>
                      <a:pt x="22860" y="1524"/>
                    </a:lnTo>
                    <a:lnTo>
                      <a:pt x="24384" y="762"/>
                    </a:lnTo>
                    <a:lnTo>
                      <a:pt x="25146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2" name="Google Shape;3882;p49"/>
              <p:cNvSpPr/>
              <p:nvPr/>
            </p:nvSpPr>
            <p:spPr>
              <a:xfrm>
                <a:off x="6044183" y="2977895"/>
                <a:ext cx="72389" cy="16510"/>
              </a:xfrm>
              <a:custGeom>
                <a:rect b="b" l="l" r="r" t="t"/>
                <a:pathLst>
                  <a:path extrusionOk="0" h="16510" w="72389">
                    <a:moveTo>
                      <a:pt x="0" y="16001"/>
                    </a:moveTo>
                    <a:lnTo>
                      <a:pt x="48434" y="9572"/>
                    </a:lnTo>
                    <a:lnTo>
                      <a:pt x="70104" y="761"/>
                    </a:lnTo>
                    <a:lnTo>
                      <a:pt x="72390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883" name="Google Shape;3883;p4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768680" y="2949036"/>
              <a:ext cx="146634" cy="1456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84" name="Google Shape;3884;p49"/>
            <p:cNvGrpSpPr/>
            <p:nvPr/>
          </p:nvGrpSpPr>
          <p:grpSpPr>
            <a:xfrm>
              <a:off x="7016496" y="2907791"/>
              <a:ext cx="109333" cy="272414"/>
              <a:chOff x="7016496" y="2907791"/>
              <a:chExt cx="109333" cy="272414"/>
            </a:xfrm>
          </p:grpSpPr>
          <p:sp>
            <p:nvSpPr>
              <p:cNvPr id="3885" name="Google Shape;3885;p49"/>
              <p:cNvSpPr/>
              <p:nvPr/>
            </p:nvSpPr>
            <p:spPr>
              <a:xfrm>
                <a:off x="7016496" y="2907791"/>
                <a:ext cx="19684" cy="272414"/>
              </a:xfrm>
              <a:custGeom>
                <a:rect b="b" l="l" r="r" t="t"/>
                <a:pathLst>
                  <a:path extrusionOk="0" h="272414" w="19684">
                    <a:moveTo>
                      <a:pt x="0" y="0"/>
                    </a:moveTo>
                    <a:lnTo>
                      <a:pt x="2297" y="23443"/>
                    </a:lnTo>
                    <a:lnTo>
                      <a:pt x="4667" y="46958"/>
                    </a:lnTo>
                    <a:lnTo>
                      <a:pt x="7179" y="70615"/>
                    </a:lnTo>
                    <a:lnTo>
                      <a:pt x="9906" y="94488"/>
                    </a:lnTo>
                    <a:lnTo>
                      <a:pt x="13144" y="128218"/>
                    </a:lnTo>
                    <a:lnTo>
                      <a:pt x="15811" y="162020"/>
                    </a:lnTo>
                    <a:lnTo>
                      <a:pt x="17621" y="195964"/>
                    </a:lnTo>
                    <a:lnTo>
                      <a:pt x="18288" y="230124"/>
                    </a:lnTo>
                    <a:lnTo>
                      <a:pt x="18704" y="239077"/>
                    </a:lnTo>
                    <a:lnTo>
                      <a:pt x="19335" y="249174"/>
                    </a:lnTo>
                    <a:lnTo>
                      <a:pt x="19252" y="259270"/>
                    </a:lnTo>
                    <a:lnTo>
                      <a:pt x="17526" y="268224"/>
                    </a:lnTo>
                    <a:lnTo>
                      <a:pt x="16764" y="272034"/>
                    </a:lnTo>
                    <a:lnTo>
                      <a:pt x="16002" y="265938"/>
                    </a:lnTo>
                    <a:lnTo>
                      <a:pt x="15240" y="26289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886" name="Google Shape;3886;p49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7026999" y="2954870"/>
                <a:ext cx="98830" cy="1085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87" name="Google Shape;3887;p49"/>
            <p:cNvSpPr/>
            <p:nvPr/>
          </p:nvSpPr>
          <p:spPr>
            <a:xfrm>
              <a:off x="7214734" y="2849117"/>
              <a:ext cx="70484" cy="291464"/>
            </a:xfrm>
            <a:custGeom>
              <a:rect b="b" l="l" r="r" t="t"/>
              <a:pathLst>
                <a:path extrusionOk="0" h="291464" w="70484">
                  <a:moveTo>
                    <a:pt x="38742" y="0"/>
                  </a:moveTo>
                  <a:lnTo>
                    <a:pt x="19692" y="56102"/>
                  </a:lnTo>
                  <a:lnTo>
                    <a:pt x="7500" y="115062"/>
                  </a:lnTo>
                  <a:lnTo>
                    <a:pt x="1214" y="171164"/>
                  </a:lnTo>
                  <a:lnTo>
                    <a:pt x="0" y="199608"/>
                  </a:lnTo>
                  <a:lnTo>
                    <a:pt x="642" y="227838"/>
                  </a:lnTo>
                  <a:lnTo>
                    <a:pt x="13073" y="269414"/>
                  </a:lnTo>
                  <a:lnTo>
                    <a:pt x="46100" y="290929"/>
                  </a:lnTo>
                  <a:lnTo>
                    <a:pt x="54744" y="290322"/>
                  </a:lnTo>
                  <a:lnTo>
                    <a:pt x="63126" y="287274"/>
                  </a:lnTo>
                  <a:lnTo>
                    <a:pt x="66174" y="285750"/>
                  </a:lnTo>
                  <a:lnTo>
                    <a:pt x="69984" y="281178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8" name="Google Shape;3888;p49"/>
            <p:cNvSpPr/>
            <p:nvPr/>
          </p:nvSpPr>
          <p:spPr>
            <a:xfrm>
              <a:off x="7351776" y="2950464"/>
              <a:ext cx="10795" cy="85089"/>
            </a:xfrm>
            <a:custGeom>
              <a:rect b="b" l="l" r="r" t="t"/>
              <a:pathLst>
                <a:path extrusionOk="0" h="85089" w="10795">
                  <a:moveTo>
                    <a:pt x="0" y="0"/>
                  </a:moveTo>
                  <a:lnTo>
                    <a:pt x="2940" y="9477"/>
                  </a:lnTo>
                  <a:lnTo>
                    <a:pt x="5810" y="18668"/>
                  </a:lnTo>
                  <a:lnTo>
                    <a:pt x="8251" y="27860"/>
                  </a:lnTo>
                  <a:lnTo>
                    <a:pt x="9906" y="37338"/>
                  </a:lnTo>
                  <a:lnTo>
                    <a:pt x="10644" y="46934"/>
                  </a:lnTo>
                  <a:lnTo>
                    <a:pt x="10668" y="56387"/>
                  </a:lnTo>
                  <a:lnTo>
                    <a:pt x="10120" y="65841"/>
                  </a:lnTo>
                  <a:lnTo>
                    <a:pt x="9144" y="75438"/>
                  </a:lnTo>
                  <a:lnTo>
                    <a:pt x="9144" y="80772"/>
                  </a:lnTo>
                  <a:lnTo>
                    <a:pt x="8382" y="81534"/>
                  </a:lnTo>
                  <a:lnTo>
                    <a:pt x="8382" y="84582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89" name="Google Shape;3889;p49"/>
            <p:cNvGrpSpPr/>
            <p:nvPr/>
          </p:nvGrpSpPr>
          <p:grpSpPr>
            <a:xfrm>
              <a:off x="7454646" y="2785872"/>
              <a:ext cx="313309" cy="280580"/>
              <a:chOff x="7454646" y="2785872"/>
              <a:chExt cx="313309" cy="280580"/>
            </a:xfrm>
          </p:grpSpPr>
          <p:sp>
            <p:nvSpPr>
              <p:cNvPr id="3890" name="Google Shape;3890;p49"/>
              <p:cNvSpPr/>
              <p:nvPr/>
            </p:nvSpPr>
            <p:spPr>
              <a:xfrm>
                <a:off x="7454646" y="2945892"/>
                <a:ext cx="83820" cy="16510"/>
              </a:xfrm>
              <a:custGeom>
                <a:rect b="b" l="l" r="r" t="t"/>
                <a:pathLst>
                  <a:path extrusionOk="0" h="16510" w="83820">
                    <a:moveTo>
                      <a:pt x="0" y="16001"/>
                    </a:moveTo>
                    <a:lnTo>
                      <a:pt x="10870" y="14275"/>
                    </a:lnTo>
                    <a:lnTo>
                      <a:pt x="21812" y="12477"/>
                    </a:lnTo>
                    <a:lnTo>
                      <a:pt x="32896" y="10537"/>
                    </a:lnTo>
                    <a:lnTo>
                      <a:pt x="44196" y="8381"/>
                    </a:lnTo>
                    <a:lnTo>
                      <a:pt x="52554" y="7322"/>
                    </a:lnTo>
                    <a:lnTo>
                      <a:pt x="61341" y="6191"/>
                    </a:lnTo>
                    <a:lnTo>
                      <a:pt x="70127" y="4631"/>
                    </a:lnTo>
                    <a:lnTo>
                      <a:pt x="78486" y="2285"/>
                    </a:lnTo>
                    <a:lnTo>
                      <a:pt x="80010" y="1523"/>
                    </a:lnTo>
                    <a:lnTo>
                      <a:pt x="81534" y="761"/>
                    </a:lnTo>
                    <a:lnTo>
                      <a:pt x="83820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891" name="Google Shape;3891;p49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7578687" y="2868002"/>
                <a:ext cx="93103" cy="198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92" name="Google Shape;3892;p49"/>
              <p:cNvSpPr/>
              <p:nvPr/>
            </p:nvSpPr>
            <p:spPr>
              <a:xfrm>
                <a:off x="7673340" y="2785872"/>
                <a:ext cx="94615" cy="232410"/>
              </a:xfrm>
              <a:custGeom>
                <a:rect b="b" l="l" r="r" t="t"/>
                <a:pathLst>
                  <a:path extrusionOk="0" h="232410" w="94615">
                    <a:moveTo>
                      <a:pt x="0" y="0"/>
                    </a:moveTo>
                    <a:lnTo>
                      <a:pt x="48006" y="17525"/>
                    </a:lnTo>
                    <a:lnTo>
                      <a:pt x="76581" y="53339"/>
                    </a:lnTo>
                    <a:lnTo>
                      <a:pt x="91440" y="96012"/>
                    </a:lnTo>
                    <a:lnTo>
                      <a:pt x="93987" y="115621"/>
                    </a:lnTo>
                    <a:lnTo>
                      <a:pt x="93535" y="134588"/>
                    </a:lnTo>
                    <a:lnTo>
                      <a:pt x="83058" y="171449"/>
                    </a:lnTo>
                    <a:lnTo>
                      <a:pt x="54768" y="211847"/>
                    </a:lnTo>
                    <a:lnTo>
                      <a:pt x="35814" y="229361"/>
                    </a:lnTo>
                    <a:lnTo>
                      <a:pt x="32004" y="23241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893" name="Google Shape;3893;p4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7882725" y="2819234"/>
              <a:ext cx="98628" cy="1161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4" name="Google Shape;3894;p49"/>
            <p:cNvSpPr/>
            <p:nvPr/>
          </p:nvSpPr>
          <p:spPr>
            <a:xfrm>
              <a:off x="8161781" y="2759201"/>
              <a:ext cx="13970" cy="123825"/>
            </a:xfrm>
            <a:custGeom>
              <a:rect b="b" l="l" r="r" t="t"/>
              <a:pathLst>
                <a:path extrusionOk="0" h="123825" w="13970">
                  <a:moveTo>
                    <a:pt x="0" y="0"/>
                  </a:moveTo>
                  <a:lnTo>
                    <a:pt x="2524" y="13716"/>
                  </a:lnTo>
                  <a:lnTo>
                    <a:pt x="5334" y="27432"/>
                  </a:lnTo>
                  <a:lnTo>
                    <a:pt x="8143" y="41148"/>
                  </a:lnTo>
                  <a:lnTo>
                    <a:pt x="10668" y="54864"/>
                  </a:lnTo>
                  <a:lnTo>
                    <a:pt x="12001" y="66984"/>
                  </a:lnTo>
                  <a:lnTo>
                    <a:pt x="12763" y="79248"/>
                  </a:lnTo>
                  <a:lnTo>
                    <a:pt x="13239" y="91511"/>
                  </a:lnTo>
                  <a:lnTo>
                    <a:pt x="13716" y="103632"/>
                  </a:lnTo>
                  <a:lnTo>
                    <a:pt x="13716" y="114300"/>
                  </a:lnTo>
                  <a:lnTo>
                    <a:pt x="12954" y="116586"/>
                  </a:lnTo>
                  <a:lnTo>
                    <a:pt x="6858" y="123444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95" name="Google Shape;3895;p49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7062813" y="3516786"/>
              <a:ext cx="119237" cy="12192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96" name="Google Shape;3896;p49"/>
            <p:cNvGrpSpPr/>
            <p:nvPr/>
          </p:nvGrpSpPr>
          <p:grpSpPr>
            <a:xfrm>
              <a:off x="7238834" y="3412070"/>
              <a:ext cx="338658" cy="241122"/>
              <a:chOff x="7238834" y="3412070"/>
              <a:chExt cx="338658" cy="241122"/>
            </a:xfrm>
          </p:grpSpPr>
          <p:pic>
            <p:nvPicPr>
              <p:cNvPr id="3897" name="Google Shape;3897;p49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7238834" y="3504272"/>
                <a:ext cx="94056" cy="1146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98" name="Google Shape;3898;p49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7375232" y="3506463"/>
                <a:ext cx="94056" cy="1040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99" name="Google Shape;3899;p49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7496390" y="3412070"/>
                <a:ext cx="81102" cy="2411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900" name="Google Shape;3900;p49"/>
            <p:cNvSpPr/>
            <p:nvPr/>
          </p:nvSpPr>
          <p:spPr>
            <a:xfrm>
              <a:off x="6974967" y="3479291"/>
              <a:ext cx="192404" cy="266700"/>
            </a:xfrm>
            <a:custGeom>
              <a:rect b="b" l="l" r="r" t="t"/>
              <a:pathLst>
                <a:path extrusionOk="0" h="266700" w="192404">
                  <a:moveTo>
                    <a:pt x="29336" y="0"/>
                  </a:moveTo>
                  <a:lnTo>
                    <a:pt x="7048" y="35897"/>
                  </a:lnTo>
                  <a:lnTo>
                    <a:pt x="1023" y="79128"/>
                  </a:lnTo>
                  <a:lnTo>
                    <a:pt x="0" y="106680"/>
                  </a:lnTo>
                  <a:lnTo>
                    <a:pt x="1833" y="134231"/>
                  </a:lnTo>
                  <a:lnTo>
                    <a:pt x="16537" y="185761"/>
                  </a:lnTo>
                  <a:lnTo>
                    <a:pt x="46565" y="227433"/>
                  </a:lnTo>
                  <a:lnTo>
                    <a:pt x="90737" y="255341"/>
                  </a:lnTo>
                  <a:lnTo>
                    <a:pt x="141053" y="266342"/>
                  </a:lnTo>
                  <a:lnTo>
                    <a:pt x="166496" y="266699"/>
                  </a:lnTo>
                  <a:lnTo>
                    <a:pt x="173224" y="266009"/>
                  </a:lnTo>
                  <a:lnTo>
                    <a:pt x="179736" y="265175"/>
                  </a:lnTo>
                  <a:lnTo>
                    <a:pt x="186106" y="264342"/>
                  </a:lnTo>
                  <a:lnTo>
                    <a:pt x="192404" y="263652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01" name="Google Shape;3901;p49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7621358" y="3348015"/>
              <a:ext cx="96342" cy="9638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02" name="Google Shape;3902;p49"/>
            <p:cNvGrpSpPr/>
            <p:nvPr/>
          </p:nvGrpSpPr>
          <p:grpSpPr>
            <a:xfrm>
              <a:off x="4455248" y="4133088"/>
              <a:ext cx="398856" cy="341540"/>
              <a:chOff x="4455248" y="4133088"/>
              <a:chExt cx="398856" cy="341540"/>
            </a:xfrm>
          </p:grpSpPr>
          <p:pic>
            <p:nvPicPr>
              <p:cNvPr id="3903" name="Google Shape;3903;p49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4455248" y="4235792"/>
                <a:ext cx="398856" cy="2388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04" name="Google Shape;3904;p49"/>
              <p:cNvSpPr/>
              <p:nvPr/>
            </p:nvSpPr>
            <p:spPr>
              <a:xfrm>
                <a:off x="4800600" y="4133088"/>
                <a:ext cx="2539" cy="63500"/>
              </a:xfrm>
              <a:custGeom>
                <a:rect b="b" l="l" r="r" t="t"/>
                <a:pathLst>
                  <a:path extrusionOk="0" h="63500" w="2539">
                    <a:moveTo>
                      <a:pt x="0" y="0"/>
                    </a:moveTo>
                    <a:lnTo>
                      <a:pt x="1524" y="46482"/>
                    </a:lnTo>
                    <a:lnTo>
                      <a:pt x="1524" y="54864"/>
                    </a:lnTo>
                    <a:lnTo>
                      <a:pt x="2286" y="57912"/>
                    </a:lnTo>
                    <a:lnTo>
                      <a:pt x="0" y="63246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5" name="Google Shape;3905;p49"/>
            <p:cNvGrpSpPr/>
            <p:nvPr/>
          </p:nvGrpSpPr>
          <p:grpSpPr>
            <a:xfrm>
              <a:off x="5174386" y="4204384"/>
              <a:ext cx="775474" cy="252553"/>
              <a:chOff x="5174386" y="4204384"/>
              <a:chExt cx="775474" cy="252553"/>
            </a:xfrm>
          </p:grpSpPr>
          <p:pic>
            <p:nvPicPr>
              <p:cNvPr id="3906" name="Google Shape;3906;p49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5174386" y="4204384"/>
                <a:ext cx="175780" cy="1887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07" name="Google Shape;3907;p49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5369648" y="4255604"/>
                <a:ext cx="147681" cy="1245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08" name="Google Shape;3908;p49"/>
              <p:cNvSpPr/>
              <p:nvPr/>
            </p:nvSpPr>
            <p:spPr>
              <a:xfrm>
                <a:off x="5532882" y="4205477"/>
                <a:ext cx="29210" cy="251460"/>
              </a:xfrm>
              <a:custGeom>
                <a:rect b="b" l="l" r="r" t="t"/>
                <a:pathLst>
                  <a:path extrusionOk="0" h="251460" w="29210">
                    <a:moveTo>
                      <a:pt x="0" y="0"/>
                    </a:moveTo>
                    <a:lnTo>
                      <a:pt x="12858" y="53149"/>
                    </a:lnTo>
                    <a:lnTo>
                      <a:pt x="20574" y="107442"/>
                    </a:lnTo>
                    <a:lnTo>
                      <a:pt x="24574" y="153543"/>
                    </a:lnTo>
                    <a:lnTo>
                      <a:pt x="27432" y="199644"/>
                    </a:lnTo>
                    <a:lnTo>
                      <a:pt x="28194" y="225551"/>
                    </a:lnTo>
                    <a:lnTo>
                      <a:pt x="28503" y="238434"/>
                    </a:lnTo>
                    <a:lnTo>
                      <a:pt x="28956" y="25146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909" name="Google Shape;3909;p49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5536157" y="4205872"/>
                <a:ext cx="413703" cy="1674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10" name="Google Shape;3910;p49"/>
            <p:cNvGrpSpPr/>
            <p:nvPr/>
          </p:nvGrpSpPr>
          <p:grpSpPr>
            <a:xfrm>
              <a:off x="6270332" y="4147400"/>
              <a:ext cx="351612" cy="198450"/>
              <a:chOff x="6270332" y="4147400"/>
              <a:chExt cx="351612" cy="198450"/>
            </a:xfrm>
          </p:grpSpPr>
          <p:pic>
            <p:nvPicPr>
              <p:cNvPr id="3911" name="Google Shape;3911;p49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6270332" y="4193882"/>
                <a:ext cx="123012" cy="1519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12" name="Google Shape;3912;p49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6414684" y="4147400"/>
                <a:ext cx="207260" cy="1676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913" name="Google Shape;3913;p49"/>
            <p:cNvSpPr/>
            <p:nvPr/>
          </p:nvSpPr>
          <p:spPr>
            <a:xfrm>
              <a:off x="5497067" y="4762500"/>
              <a:ext cx="11429" cy="41275"/>
            </a:xfrm>
            <a:custGeom>
              <a:rect b="b" l="l" r="r" t="t"/>
              <a:pathLst>
                <a:path extrusionOk="0" h="41275" w="11429">
                  <a:moveTo>
                    <a:pt x="0" y="41148"/>
                  </a:moveTo>
                  <a:lnTo>
                    <a:pt x="3286" y="32777"/>
                  </a:lnTo>
                  <a:lnTo>
                    <a:pt x="6857" y="23907"/>
                  </a:lnTo>
                  <a:lnTo>
                    <a:pt x="9858" y="14894"/>
                  </a:lnTo>
                  <a:lnTo>
                    <a:pt x="11429" y="6096"/>
                  </a:lnTo>
                  <a:lnTo>
                    <a:pt x="11429" y="3810"/>
                  </a:lnTo>
                  <a:lnTo>
                    <a:pt x="11429" y="1524"/>
                  </a:lnTo>
                  <a:lnTo>
                    <a:pt x="11429" y="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17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8" name="Google Shape;391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349" y="655544"/>
            <a:ext cx="4351538" cy="393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9" name="Google Shape;391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818" y="2098325"/>
            <a:ext cx="293929" cy="39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0" name="Google Shape;3920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1150" y="3785268"/>
            <a:ext cx="347497" cy="184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1" name="Google Shape;3921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77578" y="3657638"/>
            <a:ext cx="169903" cy="277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2" name="Google Shape;3922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34686" y="3783881"/>
            <a:ext cx="208030" cy="111977"/>
          </a:xfrm>
          <a:prstGeom prst="rect">
            <a:avLst/>
          </a:prstGeom>
          <a:noFill/>
          <a:ln>
            <a:noFill/>
          </a:ln>
        </p:spPr>
      </p:pic>
      <p:sp>
        <p:nvSpPr>
          <p:cNvPr id="3923" name="Google Shape;3923;p50"/>
          <p:cNvSpPr/>
          <p:nvPr/>
        </p:nvSpPr>
        <p:spPr>
          <a:xfrm>
            <a:off x="7891858" y="3613394"/>
            <a:ext cx="115048" cy="224205"/>
          </a:xfrm>
          <a:custGeom>
            <a:rect b="b" l="l" r="r" t="t"/>
            <a:pathLst>
              <a:path extrusionOk="0" h="246379" w="93345">
                <a:moveTo>
                  <a:pt x="0" y="0"/>
                </a:moveTo>
                <a:lnTo>
                  <a:pt x="44255" y="29146"/>
                </a:lnTo>
                <a:lnTo>
                  <a:pt x="71961" y="55745"/>
                </a:lnTo>
                <a:lnTo>
                  <a:pt x="89201" y="90749"/>
                </a:lnTo>
                <a:lnTo>
                  <a:pt x="92999" y="135850"/>
                </a:lnTo>
                <a:lnTo>
                  <a:pt x="88106" y="159448"/>
                </a:lnTo>
                <a:lnTo>
                  <a:pt x="67818" y="204215"/>
                </a:lnTo>
                <a:lnTo>
                  <a:pt x="41993" y="236470"/>
                </a:lnTo>
                <a:lnTo>
                  <a:pt x="32004" y="246126"/>
                </a:lnTo>
              </a:path>
            </a:pathLst>
          </a:custGeom>
          <a:noFill/>
          <a:ln cap="flat" cmpd="sng" w="21650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4" name="Google Shape;3924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43061" y="1194258"/>
            <a:ext cx="404516" cy="191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5" name="Google Shape;3925;p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91840" y="1227107"/>
            <a:ext cx="108285" cy="91168"/>
          </a:xfrm>
          <a:prstGeom prst="rect">
            <a:avLst/>
          </a:prstGeom>
          <a:noFill/>
          <a:ln>
            <a:noFill/>
          </a:ln>
        </p:spPr>
      </p:pic>
      <p:sp>
        <p:nvSpPr>
          <p:cNvPr id="3926" name="Google Shape;3926;p50"/>
          <p:cNvSpPr/>
          <p:nvPr/>
        </p:nvSpPr>
        <p:spPr>
          <a:xfrm>
            <a:off x="8389040" y="1202287"/>
            <a:ext cx="16434" cy="84943"/>
          </a:xfrm>
          <a:custGeom>
            <a:rect b="b" l="l" r="r" t="t"/>
            <a:pathLst>
              <a:path extrusionOk="0" h="93344" w="13334">
                <a:moveTo>
                  <a:pt x="12192" y="0"/>
                </a:moveTo>
                <a:lnTo>
                  <a:pt x="12715" y="12453"/>
                </a:lnTo>
                <a:lnTo>
                  <a:pt x="12954" y="24764"/>
                </a:lnTo>
                <a:lnTo>
                  <a:pt x="12620" y="37076"/>
                </a:lnTo>
                <a:lnTo>
                  <a:pt x="11430" y="49530"/>
                </a:lnTo>
                <a:lnTo>
                  <a:pt x="9322" y="60709"/>
                </a:lnTo>
                <a:lnTo>
                  <a:pt x="6572" y="71532"/>
                </a:lnTo>
                <a:lnTo>
                  <a:pt x="3393" y="82212"/>
                </a:lnTo>
                <a:lnTo>
                  <a:pt x="0" y="92964"/>
                </a:lnTo>
              </a:path>
            </a:pathLst>
          </a:custGeom>
          <a:noFill/>
          <a:ln cap="flat" cmpd="sng" w="216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7" name="Google Shape;3927;p50"/>
          <p:cNvSpPr/>
          <p:nvPr/>
        </p:nvSpPr>
        <p:spPr>
          <a:xfrm>
            <a:off x="7407805" y="950494"/>
            <a:ext cx="1294482" cy="989279"/>
          </a:xfrm>
          <a:custGeom>
            <a:rect b="b" l="l" r="r" t="t"/>
            <a:pathLst>
              <a:path extrusionOk="0" h="1087120" w="1050290">
                <a:moveTo>
                  <a:pt x="229361" y="108203"/>
                </a:moveTo>
                <a:lnTo>
                  <a:pt x="186928" y="130599"/>
                </a:lnTo>
                <a:lnTo>
                  <a:pt x="156138" y="154507"/>
                </a:lnTo>
                <a:lnTo>
                  <a:pt x="124658" y="186820"/>
                </a:lnTo>
                <a:lnTo>
                  <a:pt x="95238" y="229314"/>
                </a:lnTo>
                <a:lnTo>
                  <a:pt x="70735" y="281701"/>
                </a:lnTo>
                <a:lnTo>
                  <a:pt x="48065" y="343161"/>
                </a:lnTo>
                <a:lnTo>
                  <a:pt x="26658" y="413408"/>
                </a:lnTo>
                <a:lnTo>
                  <a:pt x="10501" y="480964"/>
                </a:lnTo>
                <a:lnTo>
                  <a:pt x="1881" y="546115"/>
                </a:lnTo>
                <a:lnTo>
                  <a:pt x="0" y="579119"/>
                </a:lnTo>
                <a:lnTo>
                  <a:pt x="297" y="607111"/>
                </a:lnTo>
                <a:lnTo>
                  <a:pt x="6322" y="662809"/>
                </a:lnTo>
                <a:lnTo>
                  <a:pt x="20002" y="719244"/>
                </a:lnTo>
                <a:lnTo>
                  <a:pt x="40481" y="775561"/>
                </a:lnTo>
                <a:lnTo>
                  <a:pt x="65496" y="831318"/>
                </a:lnTo>
                <a:lnTo>
                  <a:pt x="94476" y="885658"/>
                </a:lnTo>
                <a:lnTo>
                  <a:pt x="133766" y="942879"/>
                </a:lnTo>
                <a:lnTo>
                  <a:pt x="185082" y="998696"/>
                </a:lnTo>
                <a:lnTo>
                  <a:pt x="214883" y="1022603"/>
                </a:lnTo>
                <a:lnTo>
                  <a:pt x="262508" y="1050512"/>
                </a:lnTo>
                <a:lnTo>
                  <a:pt x="314705" y="1069847"/>
                </a:lnTo>
                <a:lnTo>
                  <a:pt x="368236" y="1081849"/>
                </a:lnTo>
                <a:lnTo>
                  <a:pt x="422909" y="1085849"/>
                </a:lnTo>
                <a:lnTo>
                  <a:pt x="450580" y="1086647"/>
                </a:lnTo>
                <a:lnTo>
                  <a:pt x="478535" y="1086516"/>
                </a:lnTo>
                <a:lnTo>
                  <a:pt x="534161" y="1082039"/>
                </a:lnTo>
                <a:lnTo>
                  <a:pt x="571773" y="1074527"/>
                </a:lnTo>
                <a:lnTo>
                  <a:pt x="643568" y="1049785"/>
                </a:lnTo>
                <a:lnTo>
                  <a:pt x="678179" y="1033271"/>
                </a:lnTo>
                <a:lnTo>
                  <a:pt x="738568" y="997457"/>
                </a:lnTo>
                <a:lnTo>
                  <a:pt x="795527" y="957071"/>
                </a:lnTo>
                <a:lnTo>
                  <a:pt x="829829" y="929532"/>
                </a:lnTo>
                <a:lnTo>
                  <a:pt x="862488" y="900207"/>
                </a:lnTo>
                <a:lnTo>
                  <a:pt x="892718" y="868453"/>
                </a:lnTo>
                <a:lnTo>
                  <a:pt x="919733" y="833627"/>
                </a:lnTo>
                <a:lnTo>
                  <a:pt x="948499" y="787907"/>
                </a:lnTo>
                <a:lnTo>
                  <a:pt x="973835" y="739901"/>
                </a:lnTo>
                <a:lnTo>
                  <a:pt x="1005458" y="671321"/>
                </a:lnTo>
                <a:lnTo>
                  <a:pt x="1032509" y="600455"/>
                </a:lnTo>
                <a:lnTo>
                  <a:pt x="1044701" y="551116"/>
                </a:lnTo>
                <a:lnTo>
                  <a:pt x="1050035" y="500633"/>
                </a:lnTo>
                <a:lnTo>
                  <a:pt x="1049000" y="477262"/>
                </a:lnTo>
                <a:lnTo>
                  <a:pt x="1045178" y="454818"/>
                </a:lnTo>
                <a:lnTo>
                  <a:pt x="1039213" y="432804"/>
                </a:lnTo>
                <a:lnTo>
                  <a:pt x="1031747" y="410717"/>
                </a:lnTo>
                <a:lnTo>
                  <a:pt x="1020984" y="381452"/>
                </a:lnTo>
                <a:lnTo>
                  <a:pt x="1010221" y="352043"/>
                </a:lnTo>
                <a:lnTo>
                  <a:pt x="987551" y="293369"/>
                </a:lnTo>
                <a:lnTo>
                  <a:pt x="967168" y="250412"/>
                </a:lnTo>
                <a:lnTo>
                  <a:pt x="941069" y="210311"/>
                </a:lnTo>
                <a:lnTo>
                  <a:pt x="901922" y="167639"/>
                </a:lnTo>
                <a:lnTo>
                  <a:pt x="856487" y="131825"/>
                </a:lnTo>
                <a:lnTo>
                  <a:pt x="817721" y="104965"/>
                </a:lnTo>
                <a:lnTo>
                  <a:pt x="777239" y="79247"/>
                </a:lnTo>
                <a:lnTo>
                  <a:pt x="737711" y="55530"/>
                </a:lnTo>
                <a:lnTo>
                  <a:pt x="696467" y="33527"/>
                </a:lnTo>
                <a:lnTo>
                  <a:pt x="651986" y="17049"/>
                </a:lnTo>
                <a:lnTo>
                  <a:pt x="605789" y="6857"/>
                </a:lnTo>
                <a:lnTo>
                  <a:pt x="553116" y="1428"/>
                </a:lnTo>
                <a:lnTo>
                  <a:pt x="499871" y="0"/>
                </a:lnTo>
                <a:lnTo>
                  <a:pt x="473833" y="178"/>
                </a:lnTo>
                <a:lnTo>
                  <a:pt x="422612" y="5679"/>
                </a:lnTo>
                <a:lnTo>
                  <a:pt x="371486" y="18966"/>
                </a:lnTo>
                <a:lnTo>
                  <a:pt x="322742" y="40897"/>
                </a:lnTo>
                <a:lnTo>
                  <a:pt x="279142" y="71032"/>
                </a:lnTo>
                <a:lnTo>
                  <a:pt x="240113" y="106513"/>
                </a:lnTo>
                <a:lnTo>
                  <a:pt x="219455" y="122681"/>
                </a:lnTo>
                <a:lnTo>
                  <a:pt x="212597" y="126491"/>
                </a:lnTo>
                <a:lnTo>
                  <a:pt x="205739" y="129539"/>
                </a:lnTo>
                <a:lnTo>
                  <a:pt x="198881" y="133349"/>
                </a:lnTo>
              </a:path>
            </a:pathLst>
          </a:custGeom>
          <a:noFill/>
          <a:ln cap="flat" cmpd="sng" w="21650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8" name="Google Shape;3928;p50"/>
          <p:cNvSpPr/>
          <p:nvPr/>
        </p:nvSpPr>
        <p:spPr>
          <a:xfrm>
            <a:off x="7691106" y="1469340"/>
            <a:ext cx="655068" cy="27737"/>
          </a:xfrm>
          <a:custGeom>
            <a:rect b="b" l="l" r="r" t="t"/>
            <a:pathLst>
              <a:path extrusionOk="0" h="30480" w="531495">
                <a:moveTo>
                  <a:pt x="0" y="30480"/>
                </a:moveTo>
                <a:lnTo>
                  <a:pt x="48006" y="29527"/>
                </a:lnTo>
                <a:lnTo>
                  <a:pt x="96012" y="27432"/>
                </a:lnTo>
                <a:lnTo>
                  <a:pt x="138993" y="24586"/>
                </a:lnTo>
                <a:lnTo>
                  <a:pt x="182118" y="21812"/>
                </a:lnTo>
                <a:lnTo>
                  <a:pt x="225242" y="19180"/>
                </a:lnTo>
                <a:lnTo>
                  <a:pt x="268224" y="16764"/>
                </a:lnTo>
                <a:lnTo>
                  <a:pt x="311086" y="14489"/>
                </a:lnTo>
                <a:lnTo>
                  <a:pt x="353949" y="12287"/>
                </a:lnTo>
                <a:lnTo>
                  <a:pt x="396811" y="10227"/>
                </a:lnTo>
                <a:lnTo>
                  <a:pt x="439673" y="8382"/>
                </a:lnTo>
                <a:lnTo>
                  <a:pt x="460367" y="7334"/>
                </a:lnTo>
                <a:lnTo>
                  <a:pt x="481203" y="6286"/>
                </a:lnTo>
                <a:lnTo>
                  <a:pt x="502038" y="4953"/>
                </a:lnTo>
                <a:lnTo>
                  <a:pt x="522731" y="3048"/>
                </a:lnTo>
                <a:lnTo>
                  <a:pt x="527304" y="2286"/>
                </a:lnTo>
                <a:lnTo>
                  <a:pt x="528828" y="2286"/>
                </a:lnTo>
                <a:lnTo>
                  <a:pt x="531114" y="2286"/>
                </a:lnTo>
                <a:lnTo>
                  <a:pt x="527304" y="1524"/>
                </a:lnTo>
                <a:lnTo>
                  <a:pt x="516636" y="762"/>
                </a:lnTo>
                <a:lnTo>
                  <a:pt x="511302" y="0"/>
                </a:lnTo>
                <a:lnTo>
                  <a:pt x="501824" y="130"/>
                </a:lnTo>
                <a:lnTo>
                  <a:pt x="494347" y="476"/>
                </a:lnTo>
                <a:lnTo>
                  <a:pt x="487727" y="964"/>
                </a:lnTo>
                <a:lnTo>
                  <a:pt x="480822" y="1524"/>
                </a:lnTo>
              </a:path>
            </a:pathLst>
          </a:custGeom>
          <a:noFill/>
          <a:ln cap="flat" cmpd="sng" w="216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9" name="Google Shape;3929;p5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41372" y="1606530"/>
            <a:ext cx="93849" cy="92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0" name="Google Shape;3930;p5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04598" y="1585721"/>
            <a:ext cx="87703" cy="94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1" name="Google Shape;3931;p5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272515" y="1573236"/>
            <a:ext cx="137366" cy="1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2" name="Google Shape;3932;p5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270638" y="1856243"/>
            <a:ext cx="221794" cy="153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3" name="Google Shape;3933;p5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569892" y="4084923"/>
            <a:ext cx="157066" cy="110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4" name="Google Shape;3934;p5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766889" y="4028737"/>
            <a:ext cx="267980" cy="21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5" name="Google Shape;3935;p5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160708" y="3912205"/>
            <a:ext cx="149290" cy="276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6" name="Google Shape;3936;p5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405094" y="3974633"/>
            <a:ext cx="275514" cy="168162"/>
          </a:xfrm>
          <a:prstGeom prst="rect">
            <a:avLst/>
          </a:prstGeom>
          <a:noFill/>
          <a:ln>
            <a:noFill/>
          </a:ln>
        </p:spPr>
      </p:pic>
      <p:sp>
        <p:nvSpPr>
          <p:cNvPr id="3937" name="Google Shape;3937;p50"/>
          <p:cNvSpPr/>
          <p:nvPr/>
        </p:nvSpPr>
        <p:spPr>
          <a:xfrm>
            <a:off x="8664837" y="3873511"/>
            <a:ext cx="131482" cy="240963"/>
          </a:xfrm>
          <a:custGeom>
            <a:rect b="b" l="l" r="r" t="t"/>
            <a:pathLst>
              <a:path extrusionOk="0" h="264795" w="106679">
                <a:moveTo>
                  <a:pt x="0" y="0"/>
                </a:moveTo>
                <a:lnTo>
                  <a:pt x="54006" y="31051"/>
                </a:lnTo>
                <a:lnTo>
                  <a:pt x="93726" y="79247"/>
                </a:lnTo>
                <a:lnTo>
                  <a:pt x="105251" y="117252"/>
                </a:lnTo>
                <a:lnTo>
                  <a:pt x="106263" y="137433"/>
                </a:lnTo>
                <a:lnTo>
                  <a:pt x="103632" y="156971"/>
                </a:lnTo>
                <a:lnTo>
                  <a:pt x="78295" y="209264"/>
                </a:lnTo>
                <a:lnTo>
                  <a:pt x="38100" y="250697"/>
                </a:lnTo>
                <a:lnTo>
                  <a:pt x="15061" y="262592"/>
                </a:lnTo>
                <a:lnTo>
                  <a:pt x="7620" y="264413"/>
                </a:lnTo>
              </a:path>
            </a:pathLst>
          </a:custGeom>
          <a:noFill/>
          <a:ln cap="flat" cmpd="sng" w="21650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8" name="Google Shape;3938;p50"/>
          <p:cNvPicPr preferRelativeResize="0"/>
          <p:nvPr/>
        </p:nvPicPr>
        <p:blipFill rotWithShape="1">
          <a:blip r:embed="rId3">
            <a:alphaModFix/>
          </a:blip>
          <a:srcRect b="0" l="0" r="0" t="67857"/>
          <a:stretch/>
        </p:blipFill>
        <p:spPr>
          <a:xfrm>
            <a:off x="762000" y="3328146"/>
            <a:ext cx="5977869" cy="126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17"/>
          <p:cNvGrpSpPr/>
          <p:nvPr/>
        </p:nvGrpSpPr>
        <p:grpSpPr>
          <a:xfrm>
            <a:off x="1179741" y="1407843"/>
            <a:ext cx="7602437" cy="2565627"/>
            <a:chOff x="3281171" y="2127478"/>
            <a:chExt cx="6379489" cy="2900324"/>
          </a:xfrm>
        </p:grpSpPr>
        <p:grpSp>
          <p:nvGrpSpPr>
            <p:cNvPr id="459" name="Google Shape;459;p17"/>
            <p:cNvGrpSpPr/>
            <p:nvPr/>
          </p:nvGrpSpPr>
          <p:grpSpPr>
            <a:xfrm>
              <a:off x="4030585" y="2127478"/>
              <a:ext cx="525723" cy="245521"/>
              <a:chOff x="4030585" y="2127478"/>
              <a:chExt cx="525723" cy="245521"/>
            </a:xfrm>
          </p:grpSpPr>
          <p:pic>
            <p:nvPicPr>
              <p:cNvPr id="460" name="Google Shape;460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030585" y="2127478"/>
                <a:ext cx="149771" cy="2455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1" name="Google Shape;461;p1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201642" y="2151862"/>
                <a:ext cx="354666" cy="1913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62" name="Google Shape;462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924780" y="2146528"/>
              <a:ext cx="151688" cy="17378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3" name="Google Shape;463;p17"/>
            <p:cNvGrpSpPr/>
            <p:nvPr/>
          </p:nvGrpSpPr>
          <p:grpSpPr>
            <a:xfrm>
              <a:off x="5337022" y="2136622"/>
              <a:ext cx="608126" cy="191312"/>
              <a:chOff x="5337022" y="2136622"/>
              <a:chExt cx="608126" cy="191312"/>
            </a:xfrm>
          </p:grpSpPr>
          <p:pic>
            <p:nvPicPr>
              <p:cNvPr id="464" name="Google Shape;464;p1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337022" y="2209012"/>
                <a:ext cx="189753" cy="1189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5" name="Google Shape;465;p1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550382" y="2136622"/>
                <a:ext cx="394766" cy="1814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6" name="Google Shape;466;p17"/>
            <p:cNvGrpSpPr/>
            <p:nvPr/>
          </p:nvGrpSpPr>
          <p:grpSpPr>
            <a:xfrm>
              <a:off x="3290792" y="2868930"/>
              <a:ext cx="746124" cy="206883"/>
              <a:chOff x="3290792" y="2868930"/>
              <a:chExt cx="746124" cy="206883"/>
            </a:xfrm>
          </p:grpSpPr>
          <p:sp>
            <p:nvSpPr>
              <p:cNvPr id="467" name="Google Shape;467;p17"/>
              <p:cNvSpPr/>
              <p:nvPr/>
            </p:nvSpPr>
            <p:spPr>
              <a:xfrm>
                <a:off x="3290792" y="2902458"/>
                <a:ext cx="136525" cy="173355"/>
              </a:xfrm>
              <a:custGeom>
                <a:rect b="b" l="l" r="r" t="t"/>
                <a:pathLst>
                  <a:path extrusionOk="0" h="173355" w="136525">
                    <a:moveTo>
                      <a:pt x="100107" y="16001"/>
                    </a:moveTo>
                    <a:lnTo>
                      <a:pt x="93833" y="10179"/>
                    </a:lnTo>
                    <a:lnTo>
                      <a:pt x="86486" y="4286"/>
                    </a:lnTo>
                    <a:lnTo>
                      <a:pt x="78140" y="250"/>
                    </a:lnTo>
                    <a:lnTo>
                      <a:pt x="68865" y="0"/>
                    </a:lnTo>
                    <a:lnTo>
                      <a:pt x="59864" y="5107"/>
                    </a:lnTo>
                    <a:lnTo>
                      <a:pt x="36837" y="43386"/>
                    </a:lnTo>
                    <a:lnTo>
                      <a:pt x="33075" y="69294"/>
                    </a:lnTo>
                    <a:lnTo>
                      <a:pt x="35337" y="81533"/>
                    </a:lnTo>
                    <a:lnTo>
                      <a:pt x="73437" y="105917"/>
                    </a:lnTo>
                    <a:lnTo>
                      <a:pt x="96678" y="110204"/>
                    </a:lnTo>
                    <a:lnTo>
                      <a:pt x="108370" y="112240"/>
                    </a:lnTo>
                    <a:lnTo>
                      <a:pt x="119919" y="115061"/>
                    </a:lnTo>
                    <a:lnTo>
                      <a:pt x="127539" y="117347"/>
                    </a:lnTo>
                    <a:lnTo>
                      <a:pt x="135921" y="120395"/>
                    </a:lnTo>
                    <a:lnTo>
                      <a:pt x="135921" y="129539"/>
                    </a:lnTo>
                    <a:lnTo>
                      <a:pt x="132135" y="137636"/>
                    </a:lnTo>
                    <a:lnTo>
                      <a:pt x="92094" y="160198"/>
                    </a:lnTo>
                    <a:lnTo>
                      <a:pt x="46767" y="171449"/>
                    </a:lnTo>
                    <a:lnTo>
                      <a:pt x="24955" y="172878"/>
                    </a:lnTo>
                    <a:lnTo>
                      <a:pt x="13870" y="171342"/>
                    </a:lnTo>
                    <a:lnTo>
                      <a:pt x="4857" y="166877"/>
                    </a:lnTo>
                    <a:lnTo>
                      <a:pt x="464" y="161258"/>
                    </a:lnTo>
                    <a:lnTo>
                      <a:pt x="0" y="155066"/>
                    </a:lnTo>
                    <a:lnTo>
                      <a:pt x="1964" y="148875"/>
                    </a:lnTo>
                    <a:lnTo>
                      <a:pt x="4857" y="14325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468" name="Google Shape;468;p17"/>
              <p:cNvSpPr/>
              <p:nvPr/>
            </p:nvSpPr>
            <p:spPr>
              <a:xfrm>
                <a:off x="3435096" y="2930652"/>
                <a:ext cx="33020" cy="120650"/>
              </a:xfrm>
              <a:custGeom>
                <a:rect b="b" l="l" r="r" t="t"/>
                <a:pathLst>
                  <a:path extrusionOk="0" h="120650" w="33020">
                    <a:moveTo>
                      <a:pt x="0" y="0"/>
                    </a:moveTo>
                    <a:lnTo>
                      <a:pt x="2964" y="14168"/>
                    </a:lnTo>
                    <a:lnTo>
                      <a:pt x="6000" y="28194"/>
                    </a:lnTo>
                    <a:lnTo>
                      <a:pt x="8893" y="42219"/>
                    </a:lnTo>
                    <a:lnTo>
                      <a:pt x="11430" y="56388"/>
                    </a:lnTo>
                    <a:lnTo>
                      <a:pt x="13513" y="69639"/>
                    </a:lnTo>
                    <a:lnTo>
                      <a:pt x="15525" y="82962"/>
                    </a:lnTo>
                    <a:lnTo>
                      <a:pt x="17966" y="96142"/>
                    </a:lnTo>
                    <a:lnTo>
                      <a:pt x="21336" y="108966"/>
                    </a:lnTo>
                    <a:lnTo>
                      <a:pt x="23622" y="115062"/>
                    </a:lnTo>
                    <a:lnTo>
                      <a:pt x="26670" y="120396"/>
                    </a:lnTo>
                    <a:lnTo>
                      <a:pt x="32766" y="11734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>
                <a:off x="3438144" y="2973324"/>
                <a:ext cx="90170" cy="10794"/>
              </a:xfrm>
              <a:custGeom>
                <a:rect b="b" l="l" r="r" t="t"/>
                <a:pathLst>
                  <a:path extrusionOk="0" h="10794" w="90170">
                    <a:moveTo>
                      <a:pt x="0" y="10667"/>
                    </a:moveTo>
                    <a:lnTo>
                      <a:pt x="15644" y="9691"/>
                    </a:lnTo>
                    <a:lnTo>
                      <a:pt x="30861" y="8000"/>
                    </a:lnTo>
                    <a:lnTo>
                      <a:pt x="46077" y="5738"/>
                    </a:lnTo>
                    <a:lnTo>
                      <a:pt x="61722" y="3047"/>
                    </a:lnTo>
                    <a:lnTo>
                      <a:pt x="70949" y="2035"/>
                    </a:lnTo>
                    <a:lnTo>
                      <a:pt x="77819" y="1238"/>
                    </a:lnTo>
                    <a:lnTo>
                      <a:pt x="83689" y="583"/>
                    </a:lnTo>
                    <a:lnTo>
                      <a:pt x="8991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>
                <a:off x="3517963" y="2951988"/>
                <a:ext cx="63500" cy="102235"/>
              </a:xfrm>
              <a:custGeom>
                <a:rect b="b" l="l" r="r" t="t"/>
                <a:pathLst>
                  <a:path extrusionOk="0" h="102235" w="63500">
                    <a:moveTo>
                      <a:pt x="45148" y="51053"/>
                    </a:moveTo>
                    <a:lnTo>
                      <a:pt x="23050" y="18287"/>
                    </a:lnTo>
                    <a:lnTo>
                      <a:pt x="19240" y="6095"/>
                    </a:lnTo>
                    <a:lnTo>
                      <a:pt x="15430" y="0"/>
                    </a:lnTo>
                    <a:lnTo>
                      <a:pt x="2190" y="44005"/>
                    </a:lnTo>
                    <a:lnTo>
                      <a:pt x="0" y="78640"/>
                    </a:lnTo>
                    <a:lnTo>
                      <a:pt x="381" y="87915"/>
                    </a:lnTo>
                    <a:lnTo>
                      <a:pt x="2762" y="96476"/>
                    </a:lnTo>
                    <a:lnTo>
                      <a:pt x="8572" y="102107"/>
                    </a:lnTo>
                    <a:lnTo>
                      <a:pt x="16549" y="102167"/>
                    </a:lnTo>
                    <a:lnTo>
                      <a:pt x="23241" y="98012"/>
                    </a:lnTo>
                    <a:lnTo>
                      <a:pt x="40862" y="56578"/>
                    </a:lnTo>
                    <a:lnTo>
                      <a:pt x="42100" y="26669"/>
                    </a:lnTo>
                    <a:lnTo>
                      <a:pt x="42100" y="23621"/>
                    </a:lnTo>
                    <a:lnTo>
                      <a:pt x="42862" y="22859"/>
                    </a:lnTo>
                    <a:lnTo>
                      <a:pt x="41338" y="21335"/>
                    </a:lnTo>
                    <a:lnTo>
                      <a:pt x="39052" y="27431"/>
                    </a:lnTo>
                    <a:lnTo>
                      <a:pt x="39052" y="33527"/>
                    </a:lnTo>
                    <a:lnTo>
                      <a:pt x="48958" y="77723"/>
                    </a:lnTo>
                    <a:lnTo>
                      <a:pt x="58102" y="84581"/>
                    </a:lnTo>
                    <a:lnTo>
                      <a:pt x="63436" y="8686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>
                <a:off x="3608070" y="2948940"/>
                <a:ext cx="66675" cy="97789"/>
              </a:xfrm>
              <a:custGeom>
                <a:rect b="b" l="l" r="r" t="t"/>
                <a:pathLst>
                  <a:path extrusionOk="0" h="97789" w="66675">
                    <a:moveTo>
                      <a:pt x="7620" y="12953"/>
                    </a:moveTo>
                    <a:lnTo>
                      <a:pt x="4500" y="25967"/>
                    </a:lnTo>
                    <a:lnTo>
                      <a:pt x="2095" y="38195"/>
                    </a:lnTo>
                    <a:lnTo>
                      <a:pt x="547" y="50565"/>
                    </a:lnTo>
                    <a:lnTo>
                      <a:pt x="0" y="64007"/>
                    </a:lnTo>
                    <a:lnTo>
                      <a:pt x="523" y="71747"/>
                    </a:lnTo>
                    <a:lnTo>
                      <a:pt x="1333" y="79057"/>
                    </a:lnTo>
                    <a:lnTo>
                      <a:pt x="3000" y="86082"/>
                    </a:lnTo>
                    <a:lnTo>
                      <a:pt x="6096" y="92963"/>
                    </a:lnTo>
                    <a:lnTo>
                      <a:pt x="9144" y="97535"/>
                    </a:lnTo>
                    <a:lnTo>
                      <a:pt x="8382" y="95249"/>
                    </a:lnTo>
                    <a:lnTo>
                      <a:pt x="12192" y="96011"/>
                    </a:lnTo>
                    <a:lnTo>
                      <a:pt x="11179" y="74926"/>
                    </a:lnTo>
                    <a:lnTo>
                      <a:pt x="9810" y="51339"/>
                    </a:lnTo>
                    <a:lnTo>
                      <a:pt x="10584" y="28182"/>
                    </a:lnTo>
                    <a:lnTo>
                      <a:pt x="16002" y="8381"/>
                    </a:lnTo>
                    <a:lnTo>
                      <a:pt x="19812" y="1523"/>
                    </a:lnTo>
                    <a:lnTo>
                      <a:pt x="28956" y="0"/>
                    </a:lnTo>
                    <a:lnTo>
                      <a:pt x="35052" y="3809"/>
                    </a:lnTo>
                    <a:lnTo>
                      <a:pt x="55626" y="36575"/>
                    </a:lnTo>
                    <a:lnTo>
                      <a:pt x="63246" y="83057"/>
                    </a:lnTo>
                    <a:lnTo>
                      <a:pt x="64008" y="90677"/>
                    </a:lnTo>
                    <a:lnTo>
                      <a:pt x="64008" y="92963"/>
                    </a:lnTo>
                    <a:lnTo>
                      <a:pt x="66294" y="9753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>
                <a:off x="3703117" y="2901696"/>
                <a:ext cx="179704" cy="137794"/>
              </a:xfrm>
              <a:custGeom>
                <a:rect b="b" l="l" r="r" t="t"/>
                <a:pathLst>
                  <a:path extrusionOk="0" h="137794" w="179704">
                    <a:moveTo>
                      <a:pt x="26110" y="0"/>
                    </a:moveTo>
                    <a:lnTo>
                      <a:pt x="30527" y="13025"/>
                    </a:lnTo>
                    <a:lnTo>
                      <a:pt x="34587" y="25908"/>
                    </a:lnTo>
                    <a:lnTo>
                      <a:pt x="38219" y="38790"/>
                    </a:lnTo>
                    <a:lnTo>
                      <a:pt x="41350" y="51816"/>
                    </a:lnTo>
                    <a:lnTo>
                      <a:pt x="44969" y="66222"/>
                    </a:lnTo>
                    <a:lnTo>
                      <a:pt x="48017" y="80772"/>
                    </a:lnTo>
                    <a:lnTo>
                      <a:pt x="50780" y="95321"/>
                    </a:lnTo>
                    <a:lnTo>
                      <a:pt x="53542" y="109728"/>
                    </a:lnTo>
                    <a:lnTo>
                      <a:pt x="38873" y="69342"/>
                    </a:lnTo>
                    <a:lnTo>
                      <a:pt x="4762" y="94202"/>
                    </a:lnTo>
                    <a:lnTo>
                      <a:pt x="0" y="113859"/>
                    </a:lnTo>
                    <a:lnTo>
                      <a:pt x="1059" y="122586"/>
                    </a:lnTo>
                    <a:lnTo>
                      <a:pt x="5691" y="129456"/>
                    </a:lnTo>
                    <a:lnTo>
                      <a:pt x="14680" y="134112"/>
                    </a:lnTo>
                    <a:lnTo>
                      <a:pt x="29872" y="137362"/>
                    </a:lnTo>
                    <a:lnTo>
                      <a:pt x="45350" y="137255"/>
                    </a:lnTo>
                    <a:lnTo>
                      <a:pt x="90832" y="121681"/>
                    </a:lnTo>
                    <a:lnTo>
                      <a:pt x="128980" y="86105"/>
                    </a:lnTo>
                    <a:lnTo>
                      <a:pt x="137362" y="44957"/>
                    </a:lnTo>
                    <a:lnTo>
                      <a:pt x="124408" y="32765"/>
                    </a:lnTo>
                    <a:lnTo>
                      <a:pt x="116788" y="35051"/>
                    </a:lnTo>
                    <a:lnTo>
                      <a:pt x="100214" y="73866"/>
                    </a:lnTo>
                    <a:lnTo>
                      <a:pt x="115931" y="114585"/>
                    </a:lnTo>
                    <a:lnTo>
                      <a:pt x="148339" y="84486"/>
                    </a:lnTo>
                    <a:lnTo>
                      <a:pt x="172414" y="112013"/>
                    </a:lnTo>
                    <a:lnTo>
                      <a:pt x="173938" y="113537"/>
                    </a:lnTo>
                    <a:lnTo>
                      <a:pt x="179272" y="11429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>
                <a:off x="3897630" y="2957905"/>
                <a:ext cx="41275" cy="61594"/>
              </a:xfrm>
              <a:custGeom>
                <a:rect b="b" l="l" r="r" t="t"/>
                <a:pathLst>
                  <a:path extrusionOk="0" h="61594" w="41275">
                    <a:moveTo>
                      <a:pt x="0" y="940"/>
                    </a:moveTo>
                    <a:lnTo>
                      <a:pt x="37171" y="25348"/>
                    </a:lnTo>
                    <a:lnTo>
                      <a:pt x="40386" y="54280"/>
                    </a:lnTo>
                    <a:lnTo>
                      <a:pt x="40386" y="58090"/>
                    </a:lnTo>
                    <a:lnTo>
                      <a:pt x="41148" y="58852"/>
                    </a:lnTo>
                    <a:lnTo>
                      <a:pt x="31813" y="23038"/>
                    </a:lnTo>
                    <a:lnTo>
                      <a:pt x="31908" y="13061"/>
                    </a:lnTo>
                    <a:lnTo>
                      <a:pt x="32004" y="322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>
                <a:off x="3970877" y="2868930"/>
                <a:ext cx="66039" cy="166369"/>
              </a:xfrm>
              <a:custGeom>
                <a:rect b="b" l="l" r="r" t="t"/>
                <a:pathLst>
                  <a:path extrusionOk="0" h="166369" w="66039">
                    <a:moveTo>
                      <a:pt x="33432" y="0"/>
                    </a:moveTo>
                    <a:lnTo>
                      <a:pt x="41052" y="40386"/>
                    </a:lnTo>
                    <a:lnTo>
                      <a:pt x="45243" y="67722"/>
                    </a:lnTo>
                    <a:lnTo>
                      <a:pt x="47267" y="81212"/>
                    </a:lnTo>
                    <a:lnTo>
                      <a:pt x="56935" y="128456"/>
                    </a:lnTo>
                    <a:lnTo>
                      <a:pt x="63912" y="145542"/>
                    </a:lnTo>
                    <a:lnTo>
                      <a:pt x="65436" y="147828"/>
                    </a:lnTo>
                    <a:lnTo>
                      <a:pt x="55697" y="110894"/>
                    </a:lnTo>
                    <a:lnTo>
                      <a:pt x="33158" y="86189"/>
                    </a:lnTo>
                    <a:lnTo>
                      <a:pt x="27050" y="86201"/>
                    </a:lnTo>
                    <a:lnTo>
                      <a:pt x="1869" y="117371"/>
                    </a:lnTo>
                    <a:lnTo>
                      <a:pt x="0" y="137100"/>
                    </a:lnTo>
                    <a:lnTo>
                      <a:pt x="1047" y="146018"/>
                    </a:lnTo>
                    <a:lnTo>
                      <a:pt x="4952" y="153935"/>
                    </a:lnTo>
                    <a:lnTo>
                      <a:pt x="12858" y="160782"/>
                    </a:lnTo>
                    <a:lnTo>
                      <a:pt x="24979" y="165484"/>
                    </a:lnTo>
                    <a:lnTo>
                      <a:pt x="37242" y="165830"/>
                    </a:lnTo>
                    <a:lnTo>
                      <a:pt x="49506" y="163460"/>
                    </a:lnTo>
                    <a:lnTo>
                      <a:pt x="61626" y="16002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475" name="Google Shape;475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243552" y="2825470"/>
              <a:ext cx="407720" cy="214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6" name="Google Shape;476;p17"/>
            <p:cNvSpPr/>
            <p:nvPr/>
          </p:nvSpPr>
          <p:spPr>
            <a:xfrm>
              <a:off x="4708397" y="2946654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477" name="Google Shape;477;p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08956" y="2840591"/>
              <a:ext cx="425246" cy="168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8" name="Google Shape;478;p17"/>
            <p:cNvSpPr/>
            <p:nvPr/>
          </p:nvSpPr>
          <p:spPr>
            <a:xfrm>
              <a:off x="3281171" y="3111245"/>
              <a:ext cx="1788160" cy="123825"/>
            </a:xfrm>
            <a:custGeom>
              <a:rect b="b" l="l" r="r" t="t"/>
              <a:pathLst>
                <a:path extrusionOk="0" h="123825" w="1788160">
                  <a:moveTo>
                    <a:pt x="0" y="123444"/>
                  </a:moveTo>
                  <a:lnTo>
                    <a:pt x="36111" y="99012"/>
                  </a:lnTo>
                  <a:lnTo>
                    <a:pt x="88403" y="91666"/>
                  </a:lnTo>
                  <a:lnTo>
                    <a:pt x="157293" y="86689"/>
                  </a:lnTo>
                  <a:lnTo>
                    <a:pt x="236731" y="83855"/>
                  </a:lnTo>
                  <a:lnTo>
                    <a:pt x="281654" y="82581"/>
                  </a:lnTo>
                  <a:lnTo>
                    <a:pt x="326719" y="81164"/>
                  </a:lnTo>
                  <a:lnTo>
                    <a:pt x="371856" y="79248"/>
                  </a:lnTo>
                  <a:lnTo>
                    <a:pt x="425005" y="75580"/>
                  </a:lnTo>
                  <a:lnTo>
                    <a:pt x="478155" y="71628"/>
                  </a:lnTo>
                  <a:lnTo>
                    <a:pt x="531304" y="67675"/>
                  </a:lnTo>
                  <a:lnTo>
                    <a:pt x="584454" y="64008"/>
                  </a:lnTo>
                  <a:lnTo>
                    <a:pt x="632380" y="60521"/>
                  </a:lnTo>
                  <a:lnTo>
                    <a:pt x="680197" y="57326"/>
                  </a:lnTo>
                  <a:lnTo>
                    <a:pt x="727978" y="54351"/>
                  </a:lnTo>
                  <a:lnTo>
                    <a:pt x="775795" y="51523"/>
                  </a:lnTo>
                  <a:lnTo>
                    <a:pt x="823722" y="48768"/>
                  </a:lnTo>
                  <a:lnTo>
                    <a:pt x="873636" y="46110"/>
                  </a:lnTo>
                  <a:lnTo>
                    <a:pt x="923659" y="43598"/>
                  </a:lnTo>
                  <a:lnTo>
                    <a:pt x="973720" y="41196"/>
                  </a:lnTo>
                  <a:lnTo>
                    <a:pt x="1023743" y="38868"/>
                  </a:lnTo>
                  <a:lnTo>
                    <a:pt x="1073658" y="36576"/>
                  </a:lnTo>
                  <a:lnTo>
                    <a:pt x="1122041" y="33838"/>
                  </a:lnTo>
                  <a:lnTo>
                    <a:pt x="1170316" y="31138"/>
                  </a:lnTo>
                  <a:lnTo>
                    <a:pt x="1218553" y="28510"/>
                  </a:lnTo>
                  <a:lnTo>
                    <a:pt x="1266828" y="25993"/>
                  </a:lnTo>
                  <a:lnTo>
                    <a:pt x="1315212" y="23622"/>
                  </a:lnTo>
                  <a:lnTo>
                    <a:pt x="1369385" y="20919"/>
                  </a:lnTo>
                  <a:lnTo>
                    <a:pt x="1423416" y="18573"/>
                  </a:lnTo>
                  <a:lnTo>
                    <a:pt x="1477446" y="16656"/>
                  </a:lnTo>
                  <a:lnTo>
                    <a:pt x="1531620" y="15240"/>
                  </a:lnTo>
                  <a:lnTo>
                    <a:pt x="1579626" y="13799"/>
                  </a:lnTo>
                  <a:lnTo>
                    <a:pt x="1627632" y="12858"/>
                  </a:lnTo>
                  <a:lnTo>
                    <a:pt x="1675638" y="12346"/>
                  </a:lnTo>
                  <a:lnTo>
                    <a:pt x="1723644" y="12192"/>
                  </a:lnTo>
                  <a:lnTo>
                    <a:pt x="1739645" y="12192"/>
                  </a:lnTo>
                  <a:lnTo>
                    <a:pt x="1755647" y="12192"/>
                  </a:lnTo>
                  <a:lnTo>
                    <a:pt x="1771649" y="12192"/>
                  </a:lnTo>
                  <a:lnTo>
                    <a:pt x="1787652" y="12192"/>
                  </a:lnTo>
                  <a:lnTo>
                    <a:pt x="1778793" y="10179"/>
                  </a:lnTo>
                  <a:lnTo>
                    <a:pt x="1771078" y="7524"/>
                  </a:lnTo>
                  <a:lnTo>
                    <a:pt x="1763649" y="4155"/>
                  </a:lnTo>
                  <a:lnTo>
                    <a:pt x="1755648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479" name="Google Shape;479;p1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214596" y="3351250"/>
              <a:ext cx="210362" cy="2835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0" name="Google Shape;480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633696" y="3445738"/>
              <a:ext cx="164642" cy="1204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1" name="Google Shape;481;p17"/>
            <p:cNvGrpSpPr/>
            <p:nvPr/>
          </p:nvGrpSpPr>
          <p:grpSpPr>
            <a:xfrm>
              <a:off x="4929352" y="3381730"/>
              <a:ext cx="618914" cy="191312"/>
              <a:chOff x="4929352" y="3381730"/>
              <a:chExt cx="618914" cy="191312"/>
            </a:xfrm>
          </p:grpSpPr>
          <p:pic>
            <p:nvPicPr>
              <p:cNvPr id="482" name="Google Shape;482;p17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929352" y="3381730"/>
                <a:ext cx="494588" cy="1913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3" name="Google Shape;483;p17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5455323" y="3400459"/>
                <a:ext cx="92943" cy="1146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84" name="Google Shape;484;p17"/>
            <p:cNvSpPr/>
            <p:nvPr/>
          </p:nvSpPr>
          <p:spPr>
            <a:xfrm>
              <a:off x="6291834" y="2758439"/>
              <a:ext cx="49529" cy="1400175"/>
            </a:xfrm>
            <a:custGeom>
              <a:rect b="b" l="l" r="r" t="t"/>
              <a:pathLst>
                <a:path extrusionOk="0" h="1400175" w="49529">
                  <a:moveTo>
                    <a:pt x="0" y="0"/>
                  </a:moveTo>
                  <a:lnTo>
                    <a:pt x="452" y="17597"/>
                  </a:lnTo>
                  <a:lnTo>
                    <a:pt x="762" y="35052"/>
                  </a:lnTo>
                  <a:lnTo>
                    <a:pt x="1071" y="52506"/>
                  </a:lnTo>
                  <a:lnTo>
                    <a:pt x="2226" y="90678"/>
                  </a:lnTo>
                  <a:lnTo>
                    <a:pt x="4202" y="131826"/>
                  </a:lnTo>
                  <a:lnTo>
                    <a:pt x="7500" y="178689"/>
                  </a:lnTo>
                  <a:lnTo>
                    <a:pt x="9525" y="204978"/>
                  </a:lnTo>
                  <a:lnTo>
                    <a:pt x="11549" y="231267"/>
                  </a:lnTo>
                  <a:lnTo>
                    <a:pt x="13716" y="257556"/>
                  </a:lnTo>
                  <a:lnTo>
                    <a:pt x="16049" y="296989"/>
                  </a:lnTo>
                  <a:lnTo>
                    <a:pt x="17526" y="336423"/>
                  </a:lnTo>
                  <a:lnTo>
                    <a:pt x="18430" y="375856"/>
                  </a:lnTo>
                  <a:lnTo>
                    <a:pt x="19050" y="415290"/>
                  </a:lnTo>
                  <a:lnTo>
                    <a:pt x="19716" y="482727"/>
                  </a:lnTo>
                  <a:lnTo>
                    <a:pt x="19812" y="550164"/>
                  </a:lnTo>
                  <a:lnTo>
                    <a:pt x="19704" y="583299"/>
                  </a:lnTo>
                  <a:lnTo>
                    <a:pt x="19526" y="616362"/>
                  </a:lnTo>
                  <a:lnTo>
                    <a:pt x="19490" y="649283"/>
                  </a:lnTo>
                  <a:lnTo>
                    <a:pt x="19812" y="681990"/>
                  </a:lnTo>
                  <a:lnTo>
                    <a:pt x="21014" y="714565"/>
                  </a:lnTo>
                  <a:lnTo>
                    <a:pt x="23145" y="747141"/>
                  </a:lnTo>
                  <a:lnTo>
                    <a:pt x="25705" y="779716"/>
                  </a:lnTo>
                  <a:lnTo>
                    <a:pt x="28194" y="812292"/>
                  </a:lnTo>
                  <a:lnTo>
                    <a:pt x="31370" y="858018"/>
                  </a:lnTo>
                  <a:lnTo>
                    <a:pt x="34399" y="903780"/>
                  </a:lnTo>
                  <a:lnTo>
                    <a:pt x="37136" y="949616"/>
                  </a:lnTo>
                  <a:lnTo>
                    <a:pt x="39435" y="995562"/>
                  </a:lnTo>
                  <a:lnTo>
                    <a:pt x="41148" y="1041654"/>
                  </a:lnTo>
                  <a:lnTo>
                    <a:pt x="42160" y="1068062"/>
                  </a:lnTo>
                  <a:lnTo>
                    <a:pt x="42957" y="1094613"/>
                  </a:lnTo>
                  <a:lnTo>
                    <a:pt x="43612" y="1121163"/>
                  </a:lnTo>
                  <a:lnTo>
                    <a:pt x="44196" y="1147572"/>
                  </a:lnTo>
                  <a:lnTo>
                    <a:pt x="44196" y="1170432"/>
                  </a:lnTo>
                  <a:lnTo>
                    <a:pt x="44196" y="1193292"/>
                  </a:lnTo>
                  <a:lnTo>
                    <a:pt x="44196" y="1216152"/>
                  </a:lnTo>
                  <a:lnTo>
                    <a:pt x="44196" y="1239012"/>
                  </a:lnTo>
                  <a:lnTo>
                    <a:pt x="44196" y="1258883"/>
                  </a:lnTo>
                  <a:lnTo>
                    <a:pt x="44196" y="1278540"/>
                  </a:lnTo>
                  <a:lnTo>
                    <a:pt x="44196" y="1298055"/>
                  </a:lnTo>
                  <a:lnTo>
                    <a:pt x="44196" y="1317498"/>
                  </a:lnTo>
                  <a:lnTo>
                    <a:pt x="44112" y="1331785"/>
                  </a:lnTo>
                  <a:lnTo>
                    <a:pt x="44100" y="1346073"/>
                  </a:lnTo>
                  <a:lnTo>
                    <a:pt x="44517" y="1360360"/>
                  </a:lnTo>
                  <a:lnTo>
                    <a:pt x="45720" y="1374648"/>
                  </a:lnTo>
                  <a:lnTo>
                    <a:pt x="46482" y="1381506"/>
                  </a:lnTo>
                  <a:lnTo>
                    <a:pt x="45720" y="1390650"/>
                  </a:lnTo>
                  <a:lnTo>
                    <a:pt x="48768" y="1398270"/>
                  </a:lnTo>
                  <a:lnTo>
                    <a:pt x="49530" y="1399032"/>
                  </a:lnTo>
                  <a:lnTo>
                    <a:pt x="49530" y="1399794"/>
                  </a:lnTo>
                  <a:lnTo>
                    <a:pt x="46101" y="1394198"/>
                  </a:lnTo>
                  <a:lnTo>
                    <a:pt x="42672" y="1388745"/>
                  </a:lnTo>
                  <a:lnTo>
                    <a:pt x="39243" y="1383291"/>
                  </a:lnTo>
                  <a:lnTo>
                    <a:pt x="35814" y="1377696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485" name="Google Shape;485;p1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129246" y="2610586"/>
              <a:ext cx="2344724" cy="95208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6" name="Google Shape;486;p17"/>
            <p:cNvGrpSpPr/>
            <p:nvPr/>
          </p:nvGrpSpPr>
          <p:grpSpPr>
            <a:xfrm>
              <a:off x="8688298" y="3640810"/>
              <a:ext cx="235508" cy="125018"/>
              <a:chOff x="8688298" y="3640810"/>
              <a:chExt cx="235508" cy="125018"/>
            </a:xfrm>
          </p:grpSpPr>
          <p:pic>
            <p:nvPicPr>
              <p:cNvPr id="487" name="Google Shape;487;p1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8688298" y="3681958"/>
                <a:ext cx="70916" cy="838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8" name="Google Shape;488;p17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8791930" y="3640810"/>
                <a:ext cx="131876" cy="1059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89" name="Google Shape;489;p17"/>
            <p:cNvGrpSpPr/>
            <p:nvPr/>
          </p:nvGrpSpPr>
          <p:grpSpPr>
            <a:xfrm>
              <a:off x="7331201" y="3350488"/>
              <a:ext cx="427862" cy="402487"/>
              <a:chOff x="7331201" y="3350488"/>
              <a:chExt cx="427862" cy="402487"/>
            </a:xfrm>
          </p:grpSpPr>
          <p:sp>
            <p:nvSpPr>
              <p:cNvPr id="490" name="Google Shape;490;p17"/>
              <p:cNvSpPr/>
              <p:nvPr/>
            </p:nvSpPr>
            <p:spPr>
              <a:xfrm>
                <a:off x="7331201" y="3500627"/>
                <a:ext cx="129540" cy="131445"/>
              </a:xfrm>
              <a:custGeom>
                <a:rect b="b" l="l" r="r" t="t"/>
                <a:pathLst>
                  <a:path extrusionOk="0" h="131445" w="129540">
                    <a:moveTo>
                      <a:pt x="0" y="18287"/>
                    </a:moveTo>
                    <a:lnTo>
                      <a:pt x="4572" y="67817"/>
                    </a:lnTo>
                    <a:lnTo>
                      <a:pt x="17526" y="110489"/>
                    </a:lnTo>
                    <a:lnTo>
                      <a:pt x="33528" y="131063"/>
                    </a:lnTo>
                    <a:lnTo>
                      <a:pt x="40802" y="129539"/>
                    </a:lnTo>
                    <a:lnTo>
                      <a:pt x="60198" y="82105"/>
                    </a:lnTo>
                    <a:lnTo>
                      <a:pt x="62484" y="54101"/>
                    </a:lnTo>
                    <a:lnTo>
                      <a:pt x="62484" y="50291"/>
                    </a:lnTo>
                    <a:lnTo>
                      <a:pt x="62484" y="46481"/>
                    </a:lnTo>
                    <a:lnTo>
                      <a:pt x="62484" y="42671"/>
                    </a:lnTo>
                    <a:lnTo>
                      <a:pt x="75057" y="81438"/>
                    </a:lnTo>
                    <a:lnTo>
                      <a:pt x="107442" y="100381"/>
                    </a:lnTo>
                    <a:lnTo>
                      <a:pt x="114300" y="98297"/>
                    </a:lnTo>
                    <a:lnTo>
                      <a:pt x="129337" y="59769"/>
                    </a:lnTo>
                    <a:lnTo>
                      <a:pt x="128682" y="50482"/>
                    </a:lnTo>
                    <a:lnTo>
                      <a:pt x="112621" y="16478"/>
                    </a:lnTo>
                    <a:lnTo>
                      <a:pt x="108966" y="11429"/>
                    </a:lnTo>
                    <a:lnTo>
                      <a:pt x="105918" y="7619"/>
                    </a:lnTo>
                    <a:lnTo>
                      <a:pt x="106680" y="4571"/>
                    </a:lnTo>
                    <a:lnTo>
                      <a:pt x="10591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491" name="Google Shape;491;p17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7418806" y="3350488"/>
                <a:ext cx="95300" cy="1090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2" name="Google Shape;492;p17"/>
              <p:cNvSpPr/>
              <p:nvPr/>
            </p:nvSpPr>
            <p:spPr>
              <a:xfrm>
                <a:off x="7472171" y="3643121"/>
                <a:ext cx="67945" cy="109854"/>
              </a:xfrm>
              <a:custGeom>
                <a:rect b="b" l="l" r="r" t="t"/>
                <a:pathLst>
                  <a:path extrusionOk="0" h="109854" w="67945">
                    <a:moveTo>
                      <a:pt x="65531" y="25146"/>
                    </a:moveTo>
                    <a:lnTo>
                      <a:pt x="46481" y="0"/>
                    </a:lnTo>
                    <a:lnTo>
                      <a:pt x="38861" y="1524"/>
                    </a:lnTo>
                    <a:lnTo>
                      <a:pt x="22859" y="38862"/>
                    </a:lnTo>
                    <a:lnTo>
                      <a:pt x="23110" y="47017"/>
                    </a:lnTo>
                    <a:lnTo>
                      <a:pt x="45719" y="73914"/>
                    </a:lnTo>
                    <a:lnTo>
                      <a:pt x="53339" y="74676"/>
                    </a:lnTo>
                    <a:lnTo>
                      <a:pt x="57149" y="76200"/>
                    </a:lnTo>
                    <a:lnTo>
                      <a:pt x="63245" y="76200"/>
                    </a:lnTo>
                    <a:lnTo>
                      <a:pt x="65531" y="79248"/>
                    </a:lnTo>
                    <a:lnTo>
                      <a:pt x="67817" y="83820"/>
                    </a:lnTo>
                    <a:lnTo>
                      <a:pt x="60959" y="89916"/>
                    </a:lnTo>
                    <a:lnTo>
                      <a:pt x="57911" y="91440"/>
                    </a:lnTo>
                    <a:lnTo>
                      <a:pt x="47101" y="98250"/>
                    </a:lnTo>
                    <a:lnTo>
                      <a:pt x="35432" y="103632"/>
                    </a:lnTo>
                    <a:lnTo>
                      <a:pt x="23193" y="107299"/>
                    </a:lnTo>
                    <a:lnTo>
                      <a:pt x="10667" y="108966"/>
                    </a:lnTo>
                    <a:lnTo>
                      <a:pt x="1523" y="109728"/>
                    </a:lnTo>
                    <a:lnTo>
                      <a:pt x="761" y="108966"/>
                    </a:lnTo>
                    <a:lnTo>
                      <a:pt x="0" y="10058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493" name="Google Shape;493;p17"/>
              <p:cNvSpPr/>
              <p:nvPr/>
            </p:nvSpPr>
            <p:spPr>
              <a:xfrm>
                <a:off x="7578887" y="3653027"/>
                <a:ext cx="77470" cy="93345"/>
              </a:xfrm>
              <a:custGeom>
                <a:rect b="b" l="l" r="r" t="t"/>
                <a:pathLst>
                  <a:path extrusionOk="0" h="93345" w="77470">
                    <a:moveTo>
                      <a:pt x="23586" y="5334"/>
                    </a:moveTo>
                    <a:lnTo>
                      <a:pt x="19014" y="3048"/>
                    </a:lnTo>
                    <a:lnTo>
                      <a:pt x="15204" y="1524"/>
                    </a:lnTo>
                    <a:lnTo>
                      <a:pt x="11394" y="0"/>
                    </a:lnTo>
                    <a:lnTo>
                      <a:pt x="833" y="39481"/>
                    </a:lnTo>
                    <a:lnTo>
                      <a:pt x="0" y="61102"/>
                    </a:lnTo>
                    <a:lnTo>
                      <a:pt x="726" y="71628"/>
                    </a:lnTo>
                    <a:lnTo>
                      <a:pt x="1488" y="79248"/>
                    </a:lnTo>
                    <a:lnTo>
                      <a:pt x="5298" y="89154"/>
                    </a:lnTo>
                    <a:lnTo>
                      <a:pt x="14442" y="91440"/>
                    </a:lnTo>
                    <a:lnTo>
                      <a:pt x="21300" y="92964"/>
                    </a:lnTo>
                    <a:lnTo>
                      <a:pt x="29682" y="90678"/>
                    </a:lnTo>
                    <a:lnTo>
                      <a:pt x="33492" y="84582"/>
                    </a:lnTo>
                    <a:lnTo>
                      <a:pt x="38064" y="78486"/>
                    </a:lnTo>
                    <a:lnTo>
                      <a:pt x="37302" y="70866"/>
                    </a:lnTo>
                    <a:lnTo>
                      <a:pt x="37302" y="63246"/>
                    </a:lnTo>
                    <a:lnTo>
                      <a:pt x="37302" y="59436"/>
                    </a:lnTo>
                    <a:lnTo>
                      <a:pt x="37302" y="57150"/>
                    </a:lnTo>
                    <a:lnTo>
                      <a:pt x="35016" y="52578"/>
                    </a:lnTo>
                    <a:lnTo>
                      <a:pt x="34254" y="51816"/>
                    </a:lnTo>
                    <a:lnTo>
                      <a:pt x="33492" y="51816"/>
                    </a:lnTo>
                    <a:lnTo>
                      <a:pt x="34254" y="51054"/>
                    </a:lnTo>
                    <a:lnTo>
                      <a:pt x="38064" y="51054"/>
                    </a:lnTo>
                    <a:lnTo>
                      <a:pt x="42636" y="50292"/>
                    </a:lnTo>
                    <a:lnTo>
                      <a:pt x="46446" y="48768"/>
                    </a:lnTo>
                    <a:lnTo>
                      <a:pt x="51780" y="47244"/>
                    </a:lnTo>
                    <a:lnTo>
                      <a:pt x="57114" y="44958"/>
                    </a:lnTo>
                    <a:lnTo>
                      <a:pt x="61686" y="42672"/>
                    </a:lnTo>
                    <a:lnTo>
                      <a:pt x="63210" y="41910"/>
                    </a:lnTo>
                    <a:lnTo>
                      <a:pt x="64734" y="41910"/>
                    </a:lnTo>
                    <a:lnTo>
                      <a:pt x="64543" y="50946"/>
                    </a:lnTo>
                    <a:lnTo>
                      <a:pt x="64353" y="60483"/>
                    </a:lnTo>
                    <a:lnTo>
                      <a:pt x="64734" y="69877"/>
                    </a:lnTo>
                    <a:lnTo>
                      <a:pt x="66258" y="78486"/>
                    </a:lnTo>
                    <a:lnTo>
                      <a:pt x="68544" y="84582"/>
                    </a:lnTo>
                    <a:lnTo>
                      <a:pt x="72354" y="83820"/>
                    </a:lnTo>
                    <a:lnTo>
                      <a:pt x="76926" y="8382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494" name="Google Shape;494;p17"/>
              <p:cNvSpPr/>
              <p:nvPr/>
            </p:nvSpPr>
            <p:spPr>
              <a:xfrm>
                <a:off x="7692389" y="3657599"/>
                <a:ext cx="8890" cy="70485"/>
              </a:xfrm>
              <a:custGeom>
                <a:rect b="b" l="l" r="r" t="t"/>
                <a:pathLst>
                  <a:path extrusionOk="0" h="70485" w="8890">
                    <a:moveTo>
                      <a:pt x="761" y="0"/>
                    </a:moveTo>
                    <a:lnTo>
                      <a:pt x="238" y="9929"/>
                    </a:lnTo>
                    <a:lnTo>
                      <a:pt x="0" y="19430"/>
                    </a:lnTo>
                    <a:lnTo>
                      <a:pt x="333" y="28932"/>
                    </a:lnTo>
                    <a:lnTo>
                      <a:pt x="1523" y="38862"/>
                    </a:lnTo>
                    <a:lnTo>
                      <a:pt x="2440" y="45708"/>
                    </a:lnTo>
                    <a:lnTo>
                      <a:pt x="3143" y="52482"/>
                    </a:lnTo>
                    <a:lnTo>
                      <a:pt x="3988" y="59114"/>
                    </a:lnTo>
                    <a:lnTo>
                      <a:pt x="5333" y="65532"/>
                    </a:lnTo>
                    <a:lnTo>
                      <a:pt x="6857" y="70104"/>
                    </a:lnTo>
                    <a:lnTo>
                      <a:pt x="7619" y="67818"/>
                    </a:lnTo>
                    <a:lnTo>
                      <a:pt x="8381" y="7010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495" name="Google Shape;495;p17"/>
              <p:cNvSpPr/>
              <p:nvPr/>
            </p:nvSpPr>
            <p:spPr>
              <a:xfrm>
                <a:off x="7688579" y="3654849"/>
                <a:ext cx="70484" cy="92075"/>
              </a:xfrm>
              <a:custGeom>
                <a:rect b="b" l="l" r="r" t="t"/>
                <a:pathLst>
                  <a:path extrusionOk="0" h="92075" w="70484">
                    <a:moveTo>
                      <a:pt x="0" y="464"/>
                    </a:moveTo>
                    <a:lnTo>
                      <a:pt x="9917" y="0"/>
                    </a:lnTo>
                    <a:lnTo>
                      <a:pt x="19335" y="178"/>
                    </a:lnTo>
                    <a:lnTo>
                      <a:pt x="28610" y="1643"/>
                    </a:lnTo>
                    <a:lnTo>
                      <a:pt x="60281" y="22931"/>
                    </a:lnTo>
                    <a:lnTo>
                      <a:pt x="69913" y="46184"/>
                    </a:lnTo>
                    <a:lnTo>
                      <a:pt x="69175" y="54304"/>
                    </a:lnTo>
                    <a:lnTo>
                      <a:pt x="35052" y="86570"/>
                    </a:lnTo>
                    <a:lnTo>
                      <a:pt x="23622" y="91618"/>
                    </a:lnTo>
                    <a:lnTo>
                      <a:pt x="18764" y="91392"/>
                    </a:lnTo>
                    <a:lnTo>
                      <a:pt x="14478" y="8809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496" name="Google Shape;496;p17"/>
            <p:cNvGrpSpPr/>
            <p:nvPr/>
          </p:nvGrpSpPr>
          <p:grpSpPr>
            <a:xfrm>
              <a:off x="7883651" y="3485387"/>
              <a:ext cx="74929" cy="72390"/>
              <a:chOff x="7883651" y="3485387"/>
              <a:chExt cx="74929" cy="72390"/>
            </a:xfrm>
          </p:grpSpPr>
          <p:sp>
            <p:nvSpPr>
              <p:cNvPr id="497" name="Google Shape;497;p17"/>
              <p:cNvSpPr/>
              <p:nvPr/>
            </p:nvSpPr>
            <p:spPr>
              <a:xfrm>
                <a:off x="7883651" y="3485387"/>
                <a:ext cx="74929" cy="5079"/>
              </a:xfrm>
              <a:custGeom>
                <a:rect b="b" l="l" r="r" t="t"/>
                <a:pathLst>
                  <a:path extrusionOk="0" h="5079" w="74929">
                    <a:moveTo>
                      <a:pt x="0" y="4572"/>
                    </a:moveTo>
                    <a:lnTo>
                      <a:pt x="48768" y="1524"/>
                    </a:lnTo>
                    <a:lnTo>
                      <a:pt x="55066" y="642"/>
                    </a:lnTo>
                    <a:lnTo>
                      <a:pt x="61436" y="190"/>
                    </a:lnTo>
                    <a:lnTo>
                      <a:pt x="67948" y="23"/>
                    </a:lnTo>
                    <a:lnTo>
                      <a:pt x="7467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7904225" y="3553967"/>
                <a:ext cx="52070" cy="3810"/>
              </a:xfrm>
              <a:custGeom>
                <a:rect b="b" l="l" r="r" t="t"/>
                <a:pathLst>
                  <a:path extrusionOk="0" h="3810" w="52070">
                    <a:moveTo>
                      <a:pt x="0" y="0"/>
                    </a:moveTo>
                    <a:lnTo>
                      <a:pt x="12620" y="2512"/>
                    </a:lnTo>
                    <a:lnTo>
                      <a:pt x="23241" y="3524"/>
                    </a:lnTo>
                    <a:lnTo>
                      <a:pt x="33861" y="3536"/>
                    </a:lnTo>
                    <a:lnTo>
                      <a:pt x="46482" y="3047"/>
                    </a:lnTo>
                    <a:lnTo>
                      <a:pt x="51053" y="3047"/>
                    </a:lnTo>
                    <a:lnTo>
                      <a:pt x="51816" y="3047"/>
                    </a:lnTo>
                    <a:lnTo>
                      <a:pt x="44958" y="304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sp>
          <p:nvSpPr>
            <p:cNvPr id="499" name="Google Shape;499;p17"/>
            <p:cNvSpPr/>
            <p:nvPr/>
          </p:nvSpPr>
          <p:spPr>
            <a:xfrm>
              <a:off x="8323326" y="3445002"/>
              <a:ext cx="12700" cy="88900"/>
            </a:xfrm>
            <a:custGeom>
              <a:rect b="b" l="l" r="r" t="t"/>
              <a:pathLst>
                <a:path extrusionOk="0" h="88900" w="12700">
                  <a:moveTo>
                    <a:pt x="0" y="0"/>
                  </a:moveTo>
                  <a:lnTo>
                    <a:pt x="6096" y="48006"/>
                  </a:lnTo>
                  <a:lnTo>
                    <a:pt x="7798" y="56137"/>
                  </a:lnTo>
                  <a:lnTo>
                    <a:pt x="9429" y="64484"/>
                  </a:lnTo>
                  <a:lnTo>
                    <a:pt x="10918" y="72973"/>
                  </a:lnTo>
                  <a:lnTo>
                    <a:pt x="12192" y="81534"/>
                  </a:lnTo>
                  <a:lnTo>
                    <a:pt x="12192" y="84582"/>
                  </a:lnTo>
                  <a:lnTo>
                    <a:pt x="12192" y="85344"/>
                  </a:lnTo>
                  <a:lnTo>
                    <a:pt x="12192" y="8839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8253983" y="3624834"/>
              <a:ext cx="162559" cy="29210"/>
            </a:xfrm>
            <a:custGeom>
              <a:rect b="b" l="l" r="r" t="t"/>
              <a:pathLst>
                <a:path extrusionOk="0" h="29210" w="162559">
                  <a:moveTo>
                    <a:pt x="0" y="28956"/>
                  </a:moveTo>
                  <a:lnTo>
                    <a:pt x="16335" y="25824"/>
                  </a:lnTo>
                  <a:lnTo>
                    <a:pt x="32384" y="22193"/>
                  </a:lnTo>
                  <a:lnTo>
                    <a:pt x="48434" y="18133"/>
                  </a:lnTo>
                  <a:lnTo>
                    <a:pt x="64769" y="13716"/>
                  </a:lnTo>
                  <a:lnTo>
                    <a:pt x="80902" y="9775"/>
                  </a:lnTo>
                  <a:lnTo>
                    <a:pt x="97250" y="6191"/>
                  </a:lnTo>
                  <a:lnTo>
                    <a:pt x="113740" y="3321"/>
                  </a:lnTo>
                  <a:lnTo>
                    <a:pt x="130302" y="1524"/>
                  </a:lnTo>
                  <a:lnTo>
                    <a:pt x="137160" y="654"/>
                  </a:lnTo>
                  <a:lnTo>
                    <a:pt x="144018" y="285"/>
                  </a:lnTo>
                  <a:lnTo>
                    <a:pt x="150876" y="345"/>
                  </a:lnTo>
                  <a:lnTo>
                    <a:pt x="157734" y="762"/>
                  </a:lnTo>
                  <a:lnTo>
                    <a:pt x="162306" y="762"/>
                  </a:lnTo>
                  <a:lnTo>
                    <a:pt x="156972" y="0"/>
                  </a:lnTo>
                  <a:lnTo>
                    <a:pt x="156210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501" name="Google Shape;501;p1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8277580" y="3757396"/>
              <a:ext cx="113588" cy="1478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2" name="Google Shape;502;p17"/>
            <p:cNvGrpSpPr/>
            <p:nvPr/>
          </p:nvGrpSpPr>
          <p:grpSpPr>
            <a:xfrm>
              <a:off x="4270984" y="4703825"/>
              <a:ext cx="1101497" cy="212171"/>
              <a:chOff x="4270984" y="4703825"/>
              <a:chExt cx="1101497" cy="212171"/>
            </a:xfrm>
          </p:grpSpPr>
          <p:pic>
            <p:nvPicPr>
              <p:cNvPr id="503" name="Google Shape;503;p17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4270984" y="4715230"/>
                <a:ext cx="314756" cy="2007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4" name="Google Shape;504;p17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4606705" y="4744948"/>
                <a:ext cx="165726" cy="1405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5" name="Google Shape;505;p17"/>
              <p:cNvSpPr/>
              <p:nvPr/>
            </p:nvSpPr>
            <p:spPr>
              <a:xfrm>
                <a:off x="4820316" y="4771643"/>
                <a:ext cx="86360" cy="110489"/>
              </a:xfrm>
              <a:custGeom>
                <a:rect b="b" l="l" r="r" t="t"/>
                <a:pathLst>
                  <a:path extrusionOk="0" h="110489" w="86360">
                    <a:moveTo>
                      <a:pt x="49625" y="48768"/>
                    </a:moveTo>
                    <a:lnTo>
                      <a:pt x="38195" y="9906"/>
                    </a:lnTo>
                    <a:lnTo>
                      <a:pt x="25241" y="0"/>
                    </a:lnTo>
                    <a:lnTo>
                      <a:pt x="18002" y="714"/>
                    </a:lnTo>
                    <a:lnTo>
                      <a:pt x="857" y="53435"/>
                    </a:lnTo>
                    <a:lnTo>
                      <a:pt x="0" y="71544"/>
                    </a:lnTo>
                    <a:lnTo>
                      <a:pt x="857" y="89154"/>
                    </a:lnTo>
                    <a:lnTo>
                      <a:pt x="1857" y="97095"/>
                    </a:lnTo>
                    <a:lnTo>
                      <a:pt x="4286" y="104108"/>
                    </a:lnTo>
                    <a:lnTo>
                      <a:pt x="9001" y="108977"/>
                    </a:lnTo>
                    <a:lnTo>
                      <a:pt x="16859" y="110490"/>
                    </a:lnTo>
                    <a:lnTo>
                      <a:pt x="25967" y="106810"/>
                    </a:lnTo>
                    <a:lnTo>
                      <a:pt x="48696" y="68389"/>
                    </a:lnTo>
                    <a:lnTo>
                      <a:pt x="51911" y="28956"/>
                    </a:lnTo>
                    <a:lnTo>
                      <a:pt x="51911" y="26670"/>
                    </a:lnTo>
                    <a:lnTo>
                      <a:pt x="51911" y="25146"/>
                    </a:lnTo>
                    <a:lnTo>
                      <a:pt x="51911" y="22860"/>
                    </a:lnTo>
                    <a:lnTo>
                      <a:pt x="51911" y="17526"/>
                    </a:lnTo>
                    <a:lnTo>
                      <a:pt x="51911" y="28956"/>
                    </a:lnTo>
                    <a:lnTo>
                      <a:pt x="52673" y="34290"/>
                    </a:lnTo>
                    <a:lnTo>
                      <a:pt x="64865" y="79248"/>
                    </a:lnTo>
                    <a:lnTo>
                      <a:pt x="78474" y="99286"/>
                    </a:lnTo>
                    <a:lnTo>
                      <a:pt x="86201" y="10287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>
                <a:off x="4932807" y="4763261"/>
                <a:ext cx="83820" cy="98425"/>
              </a:xfrm>
              <a:custGeom>
                <a:rect b="b" l="l" r="r" t="t"/>
                <a:pathLst>
                  <a:path extrusionOk="0" h="98425" w="83820">
                    <a:moveTo>
                      <a:pt x="380" y="28193"/>
                    </a:moveTo>
                    <a:lnTo>
                      <a:pt x="190" y="38028"/>
                    </a:lnTo>
                    <a:lnTo>
                      <a:pt x="0" y="48005"/>
                    </a:lnTo>
                    <a:lnTo>
                      <a:pt x="380" y="57983"/>
                    </a:lnTo>
                    <a:lnTo>
                      <a:pt x="11810" y="97535"/>
                    </a:lnTo>
                    <a:lnTo>
                      <a:pt x="11810" y="98297"/>
                    </a:lnTo>
                    <a:lnTo>
                      <a:pt x="12572" y="98297"/>
                    </a:lnTo>
                    <a:lnTo>
                      <a:pt x="11739" y="77819"/>
                    </a:lnTo>
                    <a:lnTo>
                      <a:pt x="10477" y="56197"/>
                    </a:lnTo>
                    <a:lnTo>
                      <a:pt x="10644" y="34861"/>
                    </a:lnTo>
                    <a:lnTo>
                      <a:pt x="14096" y="15239"/>
                    </a:lnTo>
                    <a:lnTo>
                      <a:pt x="17216" y="8036"/>
                    </a:lnTo>
                    <a:lnTo>
                      <a:pt x="21907" y="3333"/>
                    </a:lnTo>
                    <a:lnTo>
                      <a:pt x="28027" y="773"/>
                    </a:lnTo>
                    <a:lnTo>
                      <a:pt x="35432" y="0"/>
                    </a:lnTo>
                    <a:lnTo>
                      <a:pt x="44600" y="535"/>
                    </a:lnTo>
                    <a:lnTo>
                      <a:pt x="74652" y="23979"/>
                    </a:lnTo>
                    <a:lnTo>
                      <a:pt x="83700" y="66734"/>
                    </a:lnTo>
                    <a:lnTo>
                      <a:pt x="83819" y="74199"/>
                    </a:lnTo>
                    <a:lnTo>
                      <a:pt x="82796" y="81522"/>
                    </a:lnTo>
                    <a:lnTo>
                      <a:pt x="79628" y="87629"/>
                    </a:lnTo>
                    <a:lnTo>
                      <a:pt x="78866" y="87629"/>
                    </a:lnTo>
                    <a:lnTo>
                      <a:pt x="78104" y="8762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>
                <a:off x="5047488" y="4711445"/>
                <a:ext cx="19050" cy="170179"/>
              </a:xfrm>
              <a:custGeom>
                <a:rect b="b" l="l" r="r" t="t"/>
                <a:pathLst>
                  <a:path extrusionOk="0" h="170179" w="19050">
                    <a:moveTo>
                      <a:pt x="0" y="0"/>
                    </a:moveTo>
                    <a:lnTo>
                      <a:pt x="9429" y="40505"/>
                    </a:lnTo>
                    <a:lnTo>
                      <a:pt x="14859" y="84582"/>
                    </a:lnTo>
                    <a:lnTo>
                      <a:pt x="16002" y="115062"/>
                    </a:lnTo>
                    <a:lnTo>
                      <a:pt x="15930" y="128135"/>
                    </a:lnTo>
                    <a:lnTo>
                      <a:pt x="15430" y="142494"/>
                    </a:lnTo>
                    <a:lnTo>
                      <a:pt x="15787" y="156852"/>
                    </a:lnTo>
                    <a:lnTo>
                      <a:pt x="18288" y="169926"/>
                    </a:lnTo>
                    <a:lnTo>
                      <a:pt x="19050" y="16992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>
                <a:off x="5055870" y="4777739"/>
                <a:ext cx="116204" cy="95250"/>
              </a:xfrm>
              <a:custGeom>
                <a:rect b="b" l="l" r="r" t="t"/>
                <a:pathLst>
                  <a:path extrusionOk="0" h="95250" w="116204">
                    <a:moveTo>
                      <a:pt x="0" y="22098"/>
                    </a:moveTo>
                    <a:lnTo>
                      <a:pt x="10691" y="20073"/>
                    </a:lnTo>
                    <a:lnTo>
                      <a:pt x="20383" y="17335"/>
                    </a:lnTo>
                    <a:lnTo>
                      <a:pt x="29789" y="13739"/>
                    </a:lnTo>
                    <a:lnTo>
                      <a:pt x="39624" y="9144"/>
                    </a:lnTo>
                    <a:lnTo>
                      <a:pt x="45362" y="6536"/>
                    </a:lnTo>
                    <a:lnTo>
                      <a:pt x="51244" y="3714"/>
                    </a:lnTo>
                    <a:lnTo>
                      <a:pt x="57411" y="1321"/>
                    </a:lnTo>
                    <a:lnTo>
                      <a:pt x="64008" y="0"/>
                    </a:lnTo>
                    <a:lnTo>
                      <a:pt x="64769" y="0"/>
                    </a:lnTo>
                    <a:lnTo>
                      <a:pt x="65532" y="0"/>
                    </a:lnTo>
                    <a:lnTo>
                      <a:pt x="66294" y="0"/>
                    </a:lnTo>
                    <a:lnTo>
                      <a:pt x="69342" y="6096"/>
                    </a:lnTo>
                    <a:lnTo>
                      <a:pt x="67818" y="14478"/>
                    </a:lnTo>
                    <a:lnTo>
                      <a:pt x="67818" y="22098"/>
                    </a:lnTo>
                    <a:lnTo>
                      <a:pt x="67520" y="35468"/>
                    </a:lnTo>
                    <a:lnTo>
                      <a:pt x="67151" y="49053"/>
                    </a:lnTo>
                    <a:lnTo>
                      <a:pt x="67496" y="62495"/>
                    </a:lnTo>
                    <a:lnTo>
                      <a:pt x="87630" y="95250"/>
                    </a:lnTo>
                    <a:lnTo>
                      <a:pt x="97071" y="93749"/>
                    </a:lnTo>
                    <a:lnTo>
                      <a:pt x="104298" y="88963"/>
                    </a:lnTo>
                    <a:lnTo>
                      <a:pt x="110239" y="82176"/>
                    </a:lnTo>
                    <a:lnTo>
                      <a:pt x="115823" y="7467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>
                <a:off x="5122164" y="4771643"/>
                <a:ext cx="53339" cy="55245"/>
              </a:xfrm>
              <a:custGeom>
                <a:rect b="b" l="l" r="r" t="t"/>
                <a:pathLst>
                  <a:path extrusionOk="0" h="55245" w="53339">
                    <a:moveTo>
                      <a:pt x="0" y="40386"/>
                    </a:moveTo>
                    <a:lnTo>
                      <a:pt x="3357" y="48196"/>
                    </a:lnTo>
                    <a:lnTo>
                      <a:pt x="7429" y="53149"/>
                    </a:lnTo>
                    <a:lnTo>
                      <a:pt x="13501" y="54959"/>
                    </a:lnTo>
                    <a:lnTo>
                      <a:pt x="22860" y="53340"/>
                    </a:lnTo>
                    <a:lnTo>
                      <a:pt x="52208" y="26050"/>
                    </a:lnTo>
                    <a:lnTo>
                      <a:pt x="53054" y="19240"/>
                    </a:lnTo>
                    <a:lnTo>
                      <a:pt x="52327" y="12715"/>
                    </a:lnTo>
                    <a:lnTo>
                      <a:pt x="23621" y="0"/>
                    </a:lnTo>
                    <a:lnTo>
                      <a:pt x="17525" y="762"/>
                    </a:lnTo>
                    <a:lnTo>
                      <a:pt x="16763" y="2286"/>
                    </a:lnTo>
                    <a:lnTo>
                      <a:pt x="12953" y="609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10" name="Google Shape;510;p17"/>
              <p:cNvSpPr/>
              <p:nvPr/>
            </p:nvSpPr>
            <p:spPr>
              <a:xfrm>
                <a:off x="5216652" y="4783073"/>
                <a:ext cx="53339" cy="79375"/>
              </a:xfrm>
              <a:custGeom>
                <a:rect b="b" l="l" r="r" t="t"/>
                <a:pathLst>
                  <a:path extrusionOk="0" h="79375" w="53339">
                    <a:moveTo>
                      <a:pt x="10667" y="0"/>
                    </a:moveTo>
                    <a:lnTo>
                      <a:pt x="5464" y="10929"/>
                    </a:lnTo>
                    <a:lnTo>
                      <a:pt x="2190" y="20002"/>
                    </a:lnTo>
                    <a:lnTo>
                      <a:pt x="488" y="29360"/>
                    </a:lnTo>
                    <a:lnTo>
                      <a:pt x="0" y="41148"/>
                    </a:lnTo>
                    <a:lnTo>
                      <a:pt x="488" y="49339"/>
                    </a:lnTo>
                    <a:lnTo>
                      <a:pt x="30170" y="78914"/>
                    </a:lnTo>
                    <a:lnTo>
                      <a:pt x="36575" y="77724"/>
                    </a:lnTo>
                    <a:lnTo>
                      <a:pt x="46481" y="74675"/>
                    </a:lnTo>
                    <a:lnTo>
                      <a:pt x="49529" y="67055"/>
                    </a:lnTo>
                    <a:lnTo>
                      <a:pt x="53339" y="5867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>
                <a:off x="5227320" y="4776215"/>
                <a:ext cx="41275" cy="34925"/>
              </a:xfrm>
              <a:custGeom>
                <a:rect b="b" l="l" r="r" t="t"/>
                <a:pathLst>
                  <a:path extrusionOk="0" h="34925" w="41275">
                    <a:moveTo>
                      <a:pt x="0" y="32004"/>
                    </a:moveTo>
                    <a:lnTo>
                      <a:pt x="8822" y="34159"/>
                    </a:lnTo>
                    <a:lnTo>
                      <a:pt x="15716" y="34385"/>
                    </a:lnTo>
                    <a:lnTo>
                      <a:pt x="22181" y="31896"/>
                    </a:lnTo>
                    <a:lnTo>
                      <a:pt x="29718" y="25908"/>
                    </a:lnTo>
                    <a:lnTo>
                      <a:pt x="33528" y="22860"/>
                    </a:lnTo>
                    <a:lnTo>
                      <a:pt x="41148" y="14478"/>
                    </a:lnTo>
                    <a:lnTo>
                      <a:pt x="38099" y="8382"/>
                    </a:lnTo>
                    <a:lnTo>
                      <a:pt x="34290" y="1524"/>
                    </a:lnTo>
                    <a:lnTo>
                      <a:pt x="22859" y="1524"/>
                    </a:lnTo>
                    <a:lnTo>
                      <a:pt x="16763" y="1524"/>
                    </a:lnTo>
                    <a:lnTo>
                      <a:pt x="12191" y="762"/>
                    </a:lnTo>
                    <a:lnTo>
                      <a:pt x="8381" y="762"/>
                    </a:lnTo>
                    <a:lnTo>
                      <a:pt x="4571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>
                <a:off x="5305806" y="4703825"/>
                <a:ext cx="66675" cy="150495"/>
              </a:xfrm>
              <a:custGeom>
                <a:rect b="b" l="l" r="r" t="t"/>
                <a:pathLst>
                  <a:path extrusionOk="0" h="150495" w="66675">
                    <a:moveTo>
                      <a:pt x="39624" y="0"/>
                    </a:moveTo>
                    <a:lnTo>
                      <a:pt x="48768" y="47244"/>
                    </a:lnTo>
                    <a:lnTo>
                      <a:pt x="49911" y="60269"/>
                    </a:lnTo>
                    <a:lnTo>
                      <a:pt x="51054" y="73152"/>
                    </a:lnTo>
                    <a:lnTo>
                      <a:pt x="52197" y="86034"/>
                    </a:lnTo>
                    <a:lnTo>
                      <a:pt x="53340" y="99060"/>
                    </a:lnTo>
                    <a:lnTo>
                      <a:pt x="54375" y="107739"/>
                    </a:lnTo>
                    <a:lnTo>
                      <a:pt x="55340" y="116490"/>
                    </a:lnTo>
                    <a:lnTo>
                      <a:pt x="56447" y="125098"/>
                    </a:lnTo>
                    <a:lnTo>
                      <a:pt x="57912" y="133350"/>
                    </a:lnTo>
                    <a:lnTo>
                      <a:pt x="58674" y="135636"/>
                    </a:lnTo>
                    <a:lnTo>
                      <a:pt x="59436" y="135636"/>
                    </a:lnTo>
                    <a:lnTo>
                      <a:pt x="59436" y="137160"/>
                    </a:lnTo>
                    <a:lnTo>
                      <a:pt x="45339" y="98583"/>
                    </a:lnTo>
                    <a:lnTo>
                      <a:pt x="26193" y="89165"/>
                    </a:lnTo>
                    <a:lnTo>
                      <a:pt x="20193" y="90201"/>
                    </a:lnTo>
                    <a:lnTo>
                      <a:pt x="0" y="125730"/>
                    </a:lnTo>
                    <a:lnTo>
                      <a:pt x="1476" y="133576"/>
                    </a:lnTo>
                    <a:lnTo>
                      <a:pt x="5524" y="139922"/>
                    </a:lnTo>
                    <a:lnTo>
                      <a:pt x="11572" y="144696"/>
                    </a:lnTo>
                    <a:lnTo>
                      <a:pt x="19050" y="147828"/>
                    </a:lnTo>
                    <a:lnTo>
                      <a:pt x="31682" y="149971"/>
                    </a:lnTo>
                    <a:lnTo>
                      <a:pt x="43529" y="148971"/>
                    </a:lnTo>
                    <a:lnTo>
                      <a:pt x="54947" y="145684"/>
                    </a:lnTo>
                    <a:lnTo>
                      <a:pt x="66294" y="14097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513" name="Google Shape;513;p1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5671540" y="4657318"/>
              <a:ext cx="155498" cy="16845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4" name="Google Shape;514;p17"/>
            <p:cNvGrpSpPr/>
            <p:nvPr/>
          </p:nvGrpSpPr>
          <p:grpSpPr>
            <a:xfrm>
              <a:off x="6096761" y="4665916"/>
              <a:ext cx="747267" cy="215963"/>
              <a:chOff x="6096761" y="4665916"/>
              <a:chExt cx="747267" cy="215963"/>
            </a:xfrm>
          </p:grpSpPr>
          <p:sp>
            <p:nvSpPr>
              <p:cNvPr id="515" name="Google Shape;515;p17"/>
              <p:cNvSpPr/>
              <p:nvPr/>
            </p:nvSpPr>
            <p:spPr>
              <a:xfrm>
                <a:off x="6096761" y="4665916"/>
                <a:ext cx="132714" cy="131445"/>
              </a:xfrm>
              <a:custGeom>
                <a:rect b="b" l="l" r="r" t="t"/>
                <a:pathLst>
                  <a:path extrusionOk="0" h="131445" w="132714">
                    <a:moveTo>
                      <a:pt x="36575" y="2857"/>
                    </a:moveTo>
                    <a:lnTo>
                      <a:pt x="27967" y="1214"/>
                    </a:lnTo>
                    <a:lnTo>
                      <a:pt x="19716" y="0"/>
                    </a:lnTo>
                    <a:lnTo>
                      <a:pt x="12465" y="1357"/>
                    </a:lnTo>
                    <a:lnTo>
                      <a:pt x="6857" y="7429"/>
                    </a:lnTo>
                    <a:lnTo>
                      <a:pt x="2571" y="21181"/>
                    </a:lnTo>
                    <a:lnTo>
                      <a:pt x="571" y="35718"/>
                    </a:lnTo>
                    <a:lnTo>
                      <a:pt x="0" y="50399"/>
                    </a:lnTo>
                    <a:lnTo>
                      <a:pt x="0" y="64579"/>
                    </a:lnTo>
                    <a:lnTo>
                      <a:pt x="8143" y="108406"/>
                    </a:lnTo>
                    <a:lnTo>
                      <a:pt x="42100" y="131063"/>
                    </a:lnTo>
                    <a:lnTo>
                      <a:pt x="56197" y="128254"/>
                    </a:lnTo>
                    <a:lnTo>
                      <a:pt x="86772" y="98393"/>
                    </a:lnTo>
                    <a:lnTo>
                      <a:pt x="92963" y="69913"/>
                    </a:lnTo>
                    <a:lnTo>
                      <a:pt x="92963" y="62293"/>
                    </a:lnTo>
                    <a:lnTo>
                      <a:pt x="92963" y="56959"/>
                    </a:lnTo>
                    <a:lnTo>
                      <a:pt x="87629" y="53149"/>
                    </a:lnTo>
                    <a:lnTo>
                      <a:pt x="86867" y="53149"/>
                    </a:lnTo>
                    <a:lnTo>
                      <a:pt x="86105" y="53149"/>
                    </a:lnTo>
                    <a:lnTo>
                      <a:pt x="81533" y="83629"/>
                    </a:lnTo>
                    <a:lnTo>
                      <a:pt x="82284" y="92809"/>
                    </a:lnTo>
                    <a:lnTo>
                      <a:pt x="84105" y="101631"/>
                    </a:lnTo>
                    <a:lnTo>
                      <a:pt x="88070" y="109454"/>
                    </a:lnTo>
                    <a:lnTo>
                      <a:pt x="95249" y="115633"/>
                    </a:lnTo>
                    <a:lnTo>
                      <a:pt x="102881" y="118109"/>
                    </a:lnTo>
                    <a:lnTo>
                      <a:pt x="110585" y="117728"/>
                    </a:lnTo>
                    <a:lnTo>
                      <a:pt x="132564" y="82641"/>
                    </a:lnTo>
                    <a:lnTo>
                      <a:pt x="131825" y="73723"/>
                    </a:lnTo>
                    <a:lnTo>
                      <a:pt x="128277" y="66389"/>
                    </a:lnTo>
                    <a:lnTo>
                      <a:pt x="122872" y="60197"/>
                    </a:lnTo>
                    <a:lnTo>
                      <a:pt x="116609" y="54863"/>
                    </a:lnTo>
                    <a:lnTo>
                      <a:pt x="110489" y="50101"/>
                    </a:lnTo>
                    <a:lnTo>
                      <a:pt x="108965" y="48577"/>
                    </a:lnTo>
                    <a:lnTo>
                      <a:pt x="107441" y="47815"/>
                    </a:lnTo>
                    <a:lnTo>
                      <a:pt x="105917" y="4705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6259067" y="4698754"/>
                <a:ext cx="85725" cy="84454"/>
              </a:xfrm>
              <a:custGeom>
                <a:rect b="b" l="l" r="r" t="t"/>
                <a:pathLst>
                  <a:path extrusionOk="0" h="84454" w="85725">
                    <a:moveTo>
                      <a:pt x="0" y="5072"/>
                    </a:moveTo>
                    <a:lnTo>
                      <a:pt x="9144" y="47744"/>
                    </a:lnTo>
                    <a:lnTo>
                      <a:pt x="9144" y="55054"/>
                    </a:lnTo>
                    <a:lnTo>
                      <a:pt x="9144" y="62222"/>
                    </a:lnTo>
                    <a:lnTo>
                      <a:pt x="9144" y="69389"/>
                    </a:lnTo>
                    <a:lnTo>
                      <a:pt x="9144" y="76700"/>
                    </a:lnTo>
                    <a:lnTo>
                      <a:pt x="9906" y="79748"/>
                    </a:lnTo>
                    <a:lnTo>
                      <a:pt x="9906" y="81272"/>
                    </a:lnTo>
                    <a:lnTo>
                      <a:pt x="9906" y="84320"/>
                    </a:lnTo>
                    <a:lnTo>
                      <a:pt x="9608" y="70258"/>
                    </a:lnTo>
                    <a:lnTo>
                      <a:pt x="9239" y="55840"/>
                    </a:lnTo>
                    <a:lnTo>
                      <a:pt x="17145" y="11644"/>
                    </a:lnTo>
                    <a:lnTo>
                      <a:pt x="37302" y="0"/>
                    </a:lnTo>
                    <a:lnTo>
                      <a:pt x="44100" y="1643"/>
                    </a:lnTo>
                    <a:lnTo>
                      <a:pt x="72020" y="33111"/>
                    </a:lnTo>
                    <a:lnTo>
                      <a:pt x="83165" y="61471"/>
                    </a:lnTo>
                    <a:lnTo>
                      <a:pt x="85344" y="6831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6368033" y="4668012"/>
                <a:ext cx="62864" cy="104139"/>
              </a:xfrm>
              <a:custGeom>
                <a:rect b="b" l="l" r="r" t="t"/>
                <a:pathLst>
                  <a:path extrusionOk="0" h="104139" w="62864">
                    <a:moveTo>
                      <a:pt x="0" y="32765"/>
                    </a:moveTo>
                    <a:lnTo>
                      <a:pt x="31551" y="68830"/>
                    </a:lnTo>
                    <a:lnTo>
                      <a:pt x="44958" y="101345"/>
                    </a:lnTo>
                    <a:lnTo>
                      <a:pt x="44958" y="102107"/>
                    </a:lnTo>
                    <a:lnTo>
                      <a:pt x="46482" y="103631"/>
                    </a:lnTo>
                    <a:lnTo>
                      <a:pt x="50292" y="99059"/>
                    </a:lnTo>
                    <a:lnTo>
                      <a:pt x="51054" y="93725"/>
                    </a:lnTo>
                    <a:lnTo>
                      <a:pt x="51816" y="85343"/>
                    </a:lnTo>
                    <a:lnTo>
                      <a:pt x="53292" y="71508"/>
                    </a:lnTo>
                    <a:lnTo>
                      <a:pt x="54483" y="57530"/>
                    </a:lnTo>
                    <a:lnTo>
                      <a:pt x="55673" y="43553"/>
                    </a:lnTo>
                    <a:lnTo>
                      <a:pt x="57150" y="29717"/>
                    </a:lnTo>
                    <a:lnTo>
                      <a:pt x="57447" y="21967"/>
                    </a:lnTo>
                    <a:lnTo>
                      <a:pt x="57816" y="14001"/>
                    </a:lnTo>
                    <a:lnTo>
                      <a:pt x="59185" y="6465"/>
                    </a:lnTo>
                    <a:lnTo>
                      <a:pt x="62483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18" name="Google Shape;518;p17"/>
              <p:cNvSpPr/>
              <p:nvPr/>
            </p:nvSpPr>
            <p:spPr>
              <a:xfrm>
                <a:off x="6469189" y="4676394"/>
                <a:ext cx="59054" cy="86360"/>
              </a:xfrm>
              <a:custGeom>
                <a:rect b="b" l="l" r="r" t="t"/>
                <a:pathLst>
                  <a:path extrusionOk="0" h="86360" w="59054">
                    <a:moveTo>
                      <a:pt x="190" y="0"/>
                    </a:moveTo>
                    <a:lnTo>
                      <a:pt x="95" y="12811"/>
                    </a:lnTo>
                    <a:lnTo>
                      <a:pt x="0" y="25908"/>
                    </a:lnTo>
                    <a:lnTo>
                      <a:pt x="190" y="39004"/>
                    </a:lnTo>
                    <a:lnTo>
                      <a:pt x="10858" y="80010"/>
                    </a:lnTo>
                    <a:lnTo>
                      <a:pt x="28539" y="86010"/>
                    </a:lnTo>
                    <a:lnTo>
                      <a:pt x="34480" y="84582"/>
                    </a:lnTo>
                    <a:lnTo>
                      <a:pt x="42683" y="79759"/>
                    </a:lnTo>
                    <a:lnTo>
                      <a:pt x="49244" y="72866"/>
                    </a:lnTo>
                    <a:lnTo>
                      <a:pt x="54518" y="64972"/>
                    </a:lnTo>
                    <a:lnTo>
                      <a:pt x="58864" y="5715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19" name="Google Shape;519;p17"/>
              <p:cNvSpPr/>
              <p:nvPr/>
            </p:nvSpPr>
            <p:spPr>
              <a:xfrm>
                <a:off x="6483857" y="4672893"/>
                <a:ext cx="54609" cy="41910"/>
              </a:xfrm>
              <a:custGeom>
                <a:rect b="b" l="l" r="r" t="t"/>
                <a:pathLst>
                  <a:path extrusionOk="0" h="41910" w="54609">
                    <a:moveTo>
                      <a:pt x="14477" y="41600"/>
                    </a:moveTo>
                    <a:lnTo>
                      <a:pt x="23610" y="41195"/>
                    </a:lnTo>
                    <a:lnTo>
                      <a:pt x="30384" y="39504"/>
                    </a:lnTo>
                    <a:lnTo>
                      <a:pt x="36445" y="35814"/>
                    </a:lnTo>
                    <a:lnTo>
                      <a:pt x="43433" y="29408"/>
                    </a:lnTo>
                    <a:lnTo>
                      <a:pt x="48767" y="24836"/>
                    </a:lnTo>
                    <a:lnTo>
                      <a:pt x="54101" y="19502"/>
                    </a:lnTo>
                    <a:lnTo>
                      <a:pt x="52577" y="11120"/>
                    </a:lnTo>
                    <a:lnTo>
                      <a:pt x="51815" y="2738"/>
                    </a:lnTo>
                    <a:lnTo>
                      <a:pt x="37337" y="1214"/>
                    </a:lnTo>
                    <a:lnTo>
                      <a:pt x="30479" y="452"/>
                    </a:lnTo>
                    <a:lnTo>
                      <a:pt x="23621" y="0"/>
                    </a:lnTo>
                    <a:lnTo>
                      <a:pt x="16192" y="261"/>
                    </a:lnTo>
                    <a:lnTo>
                      <a:pt x="9048" y="1952"/>
                    </a:lnTo>
                    <a:lnTo>
                      <a:pt x="3047" y="5786"/>
                    </a:lnTo>
                    <a:lnTo>
                      <a:pt x="0" y="8834"/>
                    </a:lnTo>
                    <a:lnTo>
                      <a:pt x="761" y="12644"/>
                    </a:lnTo>
                    <a:lnTo>
                      <a:pt x="1523" y="1569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6579869" y="4673346"/>
                <a:ext cx="56515" cy="86995"/>
              </a:xfrm>
              <a:custGeom>
                <a:rect b="b" l="l" r="r" t="t"/>
                <a:pathLst>
                  <a:path extrusionOk="0" h="86995" w="56515">
                    <a:moveTo>
                      <a:pt x="0" y="22860"/>
                    </a:moveTo>
                    <a:lnTo>
                      <a:pt x="33801" y="46112"/>
                    </a:lnTo>
                    <a:lnTo>
                      <a:pt x="37338" y="70866"/>
                    </a:lnTo>
                    <a:lnTo>
                      <a:pt x="37338" y="76962"/>
                    </a:lnTo>
                    <a:lnTo>
                      <a:pt x="37338" y="81534"/>
                    </a:lnTo>
                    <a:lnTo>
                      <a:pt x="35814" y="86868"/>
                    </a:lnTo>
                    <a:lnTo>
                      <a:pt x="29718" y="85344"/>
                    </a:lnTo>
                    <a:lnTo>
                      <a:pt x="29718" y="84582"/>
                    </a:lnTo>
                    <a:lnTo>
                      <a:pt x="27432" y="76200"/>
                    </a:lnTo>
                    <a:lnTo>
                      <a:pt x="24919" y="65532"/>
                    </a:lnTo>
                    <a:lnTo>
                      <a:pt x="23336" y="53721"/>
                    </a:lnTo>
                    <a:lnTo>
                      <a:pt x="23038" y="41910"/>
                    </a:lnTo>
                    <a:lnTo>
                      <a:pt x="24384" y="31242"/>
                    </a:lnTo>
                    <a:lnTo>
                      <a:pt x="50291" y="1524"/>
                    </a:lnTo>
                    <a:lnTo>
                      <a:pt x="53340" y="762"/>
                    </a:lnTo>
                    <a:lnTo>
                      <a:pt x="5638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6675119" y="4667250"/>
                <a:ext cx="168909" cy="214629"/>
              </a:xfrm>
              <a:custGeom>
                <a:rect b="b" l="l" r="r" t="t"/>
                <a:pathLst>
                  <a:path extrusionOk="0" h="214629" w="168909">
                    <a:moveTo>
                      <a:pt x="35051" y="21336"/>
                    </a:moveTo>
                    <a:lnTo>
                      <a:pt x="34289" y="18288"/>
                    </a:lnTo>
                    <a:lnTo>
                      <a:pt x="33527" y="3810"/>
                    </a:lnTo>
                    <a:lnTo>
                      <a:pt x="26669" y="2286"/>
                    </a:lnTo>
                    <a:lnTo>
                      <a:pt x="19811" y="0"/>
                    </a:lnTo>
                    <a:lnTo>
                      <a:pt x="14477" y="5334"/>
                    </a:lnTo>
                    <a:lnTo>
                      <a:pt x="10667" y="9906"/>
                    </a:lnTo>
                    <a:lnTo>
                      <a:pt x="5893" y="15335"/>
                    </a:lnTo>
                    <a:lnTo>
                      <a:pt x="2190" y="21336"/>
                    </a:lnTo>
                    <a:lnTo>
                      <a:pt x="59" y="27908"/>
                    </a:lnTo>
                    <a:lnTo>
                      <a:pt x="0" y="35052"/>
                    </a:lnTo>
                    <a:lnTo>
                      <a:pt x="1523" y="44958"/>
                    </a:lnTo>
                    <a:lnTo>
                      <a:pt x="12191" y="44196"/>
                    </a:lnTo>
                    <a:lnTo>
                      <a:pt x="19811" y="44196"/>
                    </a:lnTo>
                    <a:lnTo>
                      <a:pt x="26669" y="44958"/>
                    </a:lnTo>
                    <a:lnTo>
                      <a:pt x="30479" y="44196"/>
                    </a:lnTo>
                    <a:lnTo>
                      <a:pt x="36575" y="41148"/>
                    </a:lnTo>
                    <a:lnTo>
                      <a:pt x="37337" y="41148"/>
                    </a:lnTo>
                    <a:lnTo>
                      <a:pt x="38099" y="40386"/>
                    </a:lnTo>
                    <a:lnTo>
                      <a:pt x="40385" y="45720"/>
                    </a:lnTo>
                    <a:lnTo>
                      <a:pt x="41147" y="53340"/>
                    </a:lnTo>
                    <a:lnTo>
                      <a:pt x="41909" y="60198"/>
                    </a:lnTo>
                    <a:lnTo>
                      <a:pt x="42779" y="76771"/>
                    </a:lnTo>
                    <a:lnTo>
                      <a:pt x="43148" y="93345"/>
                    </a:lnTo>
                    <a:lnTo>
                      <a:pt x="43088" y="109918"/>
                    </a:lnTo>
                    <a:lnTo>
                      <a:pt x="40290" y="161163"/>
                    </a:lnTo>
                    <a:lnTo>
                      <a:pt x="32765" y="204216"/>
                    </a:lnTo>
                    <a:lnTo>
                      <a:pt x="32003" y="208788"/>
                    </a:lnTo>
                    <a:lnTo>
                      <a:pt x="26669" y="214122"/>
                    </a:lnTo>
                    <a:lnTo>
                      <a:pt x="20740" y="209049"/>
                    </a:lnTo>
                    <a:lnTo>
                      <a:pt x="16382" y="201549"/>
                    </a:lnTo>
                    <a:lnTo>
                      <a:pt x="6000" y="158400"/>
                    </a:lnTo>
                    <a:lnTo>
                      <a:pt x="5631" y="144649"/>
                    </a:lnTo>
                    <a:lnTo>
                      <a:pt x="7619" y="131826"/>
                    </a:lnTo>
                    <a:lnTo>
                      <a:pt x="36575" y="92964"/>
                    </a:lnTo>
                    <a:lnTo>
                      <a:pt x="63626" y="69627"/>
                    </a:lnTo>
                    <a:lnTo>
                      <a:pt x="77509" y="58138"/>
                    </a:lnTo>
                    <a:lnTo>
                      <a:pt x="106644" y="23645"/>
                    </a:lnTo>
                    <a:lnTo>
                      <a:pt x="109727" y="15240"/>
                    </a:lnTo>
                    <a:lnTo>
                      <a:pt x="109727" y="12192"/>
                    </a:lnTo>
                    <a:lnTo>
                      <a:pt x="110489" y="11430"/>
                    </a:lnTo>
                    <a:lnTo>
                      <a:pt x="109727" y="9144"/>
                    </a:lnTo>
                    <a:lnTo>
                      <a:pt x="100583" y="9144"/>
                    </a:lnTo>
                    <a:lnTo>
                      <a:pt x="96011" y="10668"/>
                    </a:lnTo>
                    <a:lnTo>
                      <a:pt x="75318" y="43029"/>
                    </a:lnTo>
                    <a:lnTo>
                      <a:pt x="74675" y="53340"/>
                    </a:lnTo>
                    <a:lnTo>
                      <a:pt x="76533" y="64067"/>
                    </a:lnTo>
                    <a:lnTo>
                      <a:pt x="107394" y="93856"/>
                    </a:lnTo>
                    <a:lnTo>
                      <a:pt x="145958" y="102881"/>
                    </a:lnTo>
                    <a:lnTo>
                      <a:pt x="153447" y="103155"/>
                    </a:lnTo>
                    <a:lnTo>
                      <a:pt x="160222" y="101572"/>
                    </a:lnTo>
                    <a:lnTo>
                      <a:pt x="165353" y="96774"/>
                    </a:lnTo>
                    <a:lnTo>
                      <a:pt x="166877" y="94488"/>
                    </a:lnTo>
                    <a:lnTo>
                      <a:pt x="167639" y="92202"/>
                    </a:lnTo>
                    <a:lnTo>
                      <a:pt x="168401" y="8991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522" name="Google Shape;522;p17"/>
            <p:cNvGrpSpPr/>
            <p:nvPr/>
          </p:nvGrpSpPr>
          <p:grpSpPr>
            <a:xfrm>
              <a:off x="7239762" y="4596384"/>
              <a:ext cx="110490" cy="142239"/>
              <a:chOff x="7239762" y="4596384"/>
              <a:chExt cx="110490" cy="142239"/>
            </a:xfrm>
          </p:grpSpPr>
          <p:sp>
            <p:nvSpPr>
              <p:cNvPr id="523" name="Google Shape;523;p17"/>
              <p:cNvSpPr/>
              <p:nvPr/>
            </p:nvSpPr>
            <p:spPr>
              <a:xfrm>
                <a:off x="7244334" y="4596384"/>
                <a:ext cx="2540" cy="142239"/>
              </a:xfrm>
              <a:custGeom>
                <a:rect b="b" l="l" r="r" t="t"/>
                <a:pathLst>
                  <a:path extrusionOk="0" h="142239" w="2540">
                    <a:moveTo>
                      <a:pt x="2285" y="0"/>
                    </a:moveTo>
                    <a:lnTo>
                      <a:pt x="1964" y="44576"/>
                    </a:lnTo>
                    <a:lnTo>
                      <a:pt x="964" y="73723"/>
                    </a:lnTo>
                    <a:lnTo>
                      <a:pt x="476" y="88010"/>
                    </a:lnTo>
                    <a:lnTo>
                      <a:pt x="130" y="102298"/>
                    </a:lnTo>
                    <a:lnTo>
                      <a:pt x="0" y="116585"/>
                    </a:lnTo>
                    <a:lnTo>
                      <a:pt x="0" y="124967"/>
                    </a:lnTo>
                    <a:lnTo>
                      <a:pt x="0" y="133349"/>
                    </a:lnTo>
                    <a:lnTo>
                      <a:pt x="0" y="14173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24" name="Google Shape;524;p17"/>
              <p:cNvSpPr/>
              <p:nvPr/>
            </p:nvSpPr>
            <p:spPr>
              <a:xfrm>
                <a:off x="7239762" y="4660392"/>
                <a:ext cx="110490" cy="71120"/>
              </a:xfrm>
              <a:custGeom>
                <a:rect b="b" l="l" r="r" t="t"/>
                <a:pathLst>
                  <a:path extrusionOk="0" h="71120" w="110490">
                    <a:moveTo>
                      <a:pt x="0" y="17525"/>
                    </a:moveTo>
                    <a:lnTo>
                      <a:pt x="37338" y="6857"/>
                    </a:lnTo>
                    <a:lnTo>
                      <a:pt x="44958" y="6095"/>
                    </a:lnTo>
                    <a:lnTo>
                      <a:pt x="54102" y="4571"/>
                    </a:lnTo>
                    <a:lnTo>
                      <a:pt x="58674" y="11429"/>
                    </a:lnTo>
                    <a:lnTo>
                      <a:pt x="62424" y="20276"/>
                    </a:lnTo>
                    <a:lnTo>
                      <a:pt x="64103" y="30194"/>
                    </a:lnTo>
                    <a:lnTo>
                      <a:pt x="64781" y="40255"/>
                    </a:lnTo>
                    <a:lnTo>
                      <a:pt x="65532" y="49529"/>
                    </a:lnTo>
                    <a:lnTo>
                      <a:pt x="67056" y="57149"/>
                    </a:lnTo>
                    <a:lnTo>
                      <a:pt x="67818" y="67817"/>
                    </a:lnTo>
                    <a:lnTo>
                      <a:pt x="76200" y="70103"/>
                    </a:lnTo>
                    <a:lnTo>
                      <a:pt x="108584" y="40862"/>
                    </a:lnTo>
                    <a:lnTo>
                      <a:pt x="110228" y="31753"/>
                    </a:lnTo>
                    <a:lnTo>
                      <a:pt x="109728" y="22859"/>
                    </a:lnTo>
                    <a:lnTo>
                      <a:pt x="76962" y="761"/>
                    </a:lnTo>
                    <a:lnTo>
                      <a:pt x="64769" y="0"/>
                    </a:lnTo>
                    <a:lnTo>
                      <a:pt x="61722" y="7619"/>
                    </a:lnTo>
                    <a:lnTo>
                      <a:pt x="61722" y="8381"/>
                    </a:lnTo>
                    <a:lnTo>
                      <a:pt x="61722" y="9905"/>
                    </a:lnTo>
                    <a:lnTo>
                      <a:pt x="61722" y="1066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525" name="Google Shape;525;p17"/>
            <p:cNvGrpSpPr/>
            <p:nvPr/>
          </p:nvGrpSpPr>
          <p:grpSpPr>
            <a:xfrm>
              <a:off x="7556728" y="4541935"/>
              <a:ext cx="578408" cy="276216"/>
              <a:chOff x="7556728" y="4541935"/>
              <a:chExt cx="578408" cy="276216"/>
            </a:xfrm>
          </p:grpSpPr>
          <p:pic>
            <p:nvPicPr>
              <p:cNvPr id="526" name="Google Shape;526;p17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7556728" y="4541935"/>
                <a:ext cx="277133" cy="2762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7" name="Google Shape;527;p17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7862290" y="4581880"/>
                <a:ext cx="272846" cy="11206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8" name="Google Shape;528;p17"/>
            <p:cNvGrpSpPr/>
            <p:nvPr/>
          </p:nvGrpSpPr>
          <p:grpSpPr>
            <a:xfrm>
              <a:off x="8423884" y="4479798"/>
              <a:ext cx="325101" cy="176046"/>
              <a:chOff x="8423884" y="4479798"/>
              <a:chExt cx="325101" cy="176046"/>
            </a:xfrm>
          </p:grpSpPr>
          <p:pic>
            <p:nvPicPr>
              <p:cNvPr id="529" name="Google Shape;529;p17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8423884" y="4539208"/>
                <a:ext cx="120077" cy="1166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0" name="Google Shape;530;p17"/>
              <p:cNvSpPr/>
              <p:nvPr/>
            </p:nvSpPr>
            <p:spPr>
              <a:xfrm>
                <a:off x="8596883" y="4550664"/>
                <a:ext cx="6984" cy="74295"/>
              </a:xfrm>
              <a:custGeom>
                <a:rect b="b" l="l" r="r" t="t"/>
                <a:pathLst>
                  <a:path extrusionOk="0" h="74295" w="6984">
                    <a:moveTo>
                      <a:pt x="0" y="0"/>
                    </a:moveTo>
                    <a:lnTo>
                      <a:pt x="3143" y="44481"/>
                    </a:lnTo>
                    <a:lnTo>
                      <a:pt x="6096" y="64008"/>
                    </a:lnTo>
                    <a:lnTo>
                      <a:pt x="6096" y="69342"/>
                    </a:lnTo>
                    <a:lnTo>
                      <a:pt x="6858" y="7391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8563355" y="4479798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8651747" y="4491228"/>
                <a:ext cx="6984" cy="131445"/>
              </a:xfrm>
              <a:custGeom>
                <a:rect b="b" l="l" r="r" t="t"/>
                <a:pathLst>
                  <a:path extrusionOk="0" h="131445" w="6984">
                    <a:moveTo>
                      <a:pt x="0" y="0"/>
                    </a:moveTo>
                    <a:lnTo>
                      <a:pt x="3810" y="45720"/>
                    </a:lnTo>
                    <a:lnTo>
                      <a:pt x="3821" y="58293"/>
                    </a:lnTo>
                    <a:lnTo>
                      <a:pt x="3905" y="70866"/>
                    </a:lnTo>
                    <a:lnTo>
                      <a:pt x="4131" y="83439"/>
                    </a:lnTo>
                    <a:lnTo>
                      <a:pt x="4572" y="96012"/>
                    </a:lnTo>
                    <a:lnTo>
                      <a:pt x="5036" y="104703"/>
                    </a:lnTo>
                    <a:lnTo>
                      <a:pt x="5429" y="113538"/>
                    </a:lnTo>
                    <a:lnTo>
                      <a:pt x="5965" y="122372"/>
                    </a:lnTo>
                    <a:lnTo>
                      <a:pt x="6858" y="13106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8630876" y="4535054"/>
                <a:ext cx="118109" cy="83820"/>
              </a:xfrm>
              <a:custGeom>
                <a:rect b="b" l="l" r="r" t="t"/>
                <a:pathLst>
                  <a:path extrusionOk="0" h="83820" w="118109">
                    <a:moveTo>
                      <a:pt x="8679" y="47613"/>
                    </a:moveTo>
                    <a:lnTo>
                      <a:pt x="5786" y="42600"/>
                    </a:lnTo>
                    <a:lnTo>
                      <a:pt x="2107" y="35516"/>
                    </a:lnTo>
                    <a:lnTo>
                      <a:pt x="0" y="28003"/>
                    </a:lnTo>
                    <a:lnTo>
                      <a:pt x="1821" y="21705"/>
                    </a:lnTo>
                    <a:lnTo>
                      <a:pt x="40445" y="2214"/>
                    </a:lnTo>
                    <a:lnTo>
                      <a:pt x="59209" y="0"/>
                    </a:lnTo>
                    <a:lnTo>
                      <a:pt x="66591" y="1893"/>
                    </a:lnTo>
                    <a:lnTo>
                      <a:pt x="81700" y="44434"/>
                    </a:lnTo>
                    <a:lnTo>
                      <a:pt x="82307" y="55899"/>
                    </a:lnTo>
                    <a:lnTo>
                      <a:pt x="81914" y="67222"/>
                    </a:lnTo>
                    <a:lnTo>
                      <a:pt x="80307" y="77331"/>
                    </a:lnTo>
                    <a:lnTo>
                      <a:pt x="80307" y="78093"/>
                    </a:lnTo>
                    <a:lnTo>
                      <a:pt x="80307" y="78855"/>
                    </a:lnTo>
                    <a:lnTo>
                      <a:pt x="78783" y="72759"/>
                    </a:lnTo>
                    <a:lnTo>
                      <a:pt x="78783" y="67425"/>
                    </a:lnTo>
                    <a:lnTo>
                      <a:pt x="78783" y="61329"/>
                    </a:lnTo>
                    <a:lnTo>
                      <a:pt x="78783" y="51423"/>
                    </a:lnTo>
                    <a:lnTo>
                      <a:pt x="79545" y="43803"/>
                    </a:lnTo>
                    <a:lnTo>
                      <a:pt x="87927" y="38469"/>
                    </a:lnTo>
                    <a:lnTo>
                      <a:pt x="92499" y="35421"/>
                    </a:lnTo>
                    <a:lnTo>
                      <a:pt x="102405" y="32373"/>
                    </a:lnTo>
                    <a:lnTo>
                      <a:pt x="107739" y="34659"/>
                    </a:lnTo>
                    <a:lnTo>
                      <a:pt x="116121" y="37707"/>
                    </a:lnTo>
                    <a:lnTo>
                      <a:pt x="117645" y="46851"/>
                    </a:lnTo>
                    <a:lnTo>
                      <a:pt x="117645" y="53709"/>
                    </a:lnTo>
                    <a:lnTo>
                      <a:pt x="117371" y="62745"/>
                    </a:lnTo>
                    <a:lnTo>
                      <a:pt x="115454" y="69996"/>
                    </a:lnTo>
                    <a:lnTo>
                      <a:pt x="111966" y="76533"/>
                    </a:lnTo>
                    <a:lnTo>
                      <a:pt x="106977" y="8342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534" name="Google Shape;534;p17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8934424" y="4424908"/>
              <a:ext cx="359524" cy="22150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5" name="Google Shape;535;p17"/>
            <p:cNvGrpSpPr/>
            <p:nvPr/>
          </p:nvGrpSpPr>
          <p:grpSpPr>
            <a:xfrm>
              <a:off x="8726388" y="4735067"/>
              <a:ext cx="559852" cy="292735"/>
              <a:chOff x="8726388" y="4735067"/>
              <a:chExt cx="559852" cy="292735"/>
            </a:xfrm>
          </p:grpSpPr>
          <p:sp>
            <p:nvSpPr>
              <p:cNvPr id="536" name="Google Shape;536;p17"/>
              <p:cNvSpPr/>
              <p:nvPr/>
            </p:nvSpPr>
            <p:spPr>
              <a:xfrm>
                <a:off x="8726388" y="4845557"/>
                <a:ext cx="27304" cy="182245"/>
              </a:xfrm>
              <a:custGeom>
                <a:rect b="b" l="l" r="r" t="t"/>
                <a:pathLst>
                  <a:path extrusionOk="0" h="182245" w="27304">
                    <a:moveTo>
                      <a:pt x="4607" y="0"/>
                    </a:moveTo>
                    <a:lnTo>
                      <a:pt x="1547" y="14299"/>
                    </a:lnTo>
                    <a:lnTo>
                      <a:pt x="130" y="28670"/>
                    </a:lnTo>
                    <a:lnTo>
                      <a:pt x="0" y="43183"/>
                    </a:lnTo>
                    <a:lnTo>
                      <a:pt x="797" y="57911"/>
                    </a:lnTo>
                    <a:lnTo>
                      <a:pt x="8834" y="114169"/>
                    </a:lnTo>
                    <a:lnTo>
                      <a:pt x="19561" y="157638"/>
                    </a:lnTo>
                    <a:lnTo>
                      <a:pt x="23169" y="169985"/>
                    </a:lnTo>
                    <a:lnTo>
                      <a:pt x="26705" y="18211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8741759" y="4886265"/>
                <a:ext cx="73659" cy="75564"/>
              </a:xfrm>
              <a:custGeom>
                <a:rect b="b" l="l" r="r" t="t"/>
                <a:pathLst>
                  <a:path extrusionOk="0" h="75564" w="73659">
                    <a:moveTo>
                      <a:pt x="2190" y="50732"/>
                    </a:moveTo>
                    <a:lnTo>
                      <a:pt x="988" y="39326"/>
                    </a:lnTo>
                    <a:lnTo>
                      <a:pt x="0" y="26920"/>
                    </a:lnTo>
                    <a:lnTo>
                      <a:pt x="1440" y="15370"/>
                    </a:lnTo>
                    <a:lnTo>
                      <a:pt x="7524" y="6536"/>
                    </a:lnTo>
                    <a:lnTo>
                      <a:pt x="16883" y="2166"/>
                    </a:lnTo>
                    <a:lnTo>
                      <a:pt x="28670" y="154"/>
                    </a:lnTo>
                    <a:lnTo>
                      <a:pt x="40743" y="0"/>
                    </a:lnTo>
                    <a:lnTo>
                      <a:pt x="50958" y="1202"/>
                    </a:lnTo>
                    <a:lnTo>
                      <a:pt x="60412" y="3929"/>
                    </a:lnTo>
                    <a:lnTo>
                      <a:pt x="67151" y="8727"/>
                    </a:lnTo>
                    <a:lnTo>
                      <a:pt x="71318" y="15668"/>
                    </a:lnTo>
                    <a:lnTo>
                      <a:pt x="73056" y="24824"/>
                    </a:lnTo>
                    <a:lnTo>
                      <a:pt x="71306" y="35587"/>
                    </a:lnTo>
                    <a:lnTo>
                      <a:pt x="65913" y="45208"/>
                    </a:lnTo>
                    <a:lnTo>
                      <a:pt x="58376" y="53971"/>
                    </a:lnTo>
                    <a:lnTo>
                      <a:pt x="50196" y="62162"/>
                    </a:lnTo>
                    <a:lnTo>
                      <a:pt x="44100" y="69020"/>
                    </a:lnTo>
                    <a:lnTo>
                      <a:pt x="39528" y="72068"/>
                    </a:lnTo>
                    <a:lnTo>
                      <a:pt x="31908" y="7511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8829294" y="4866893"/>
                <a:ext cx="149859" cy="106679"/>
              </a:xfrm>
              <a:custGeom>
                <a:rect b="b" l="l" r="r" t="t"/>
                <a:pathLst>
                  <a:path extrusionOk="0" h="106679" w="149859">
                    <a:moveTo>
                      <a:pt x="0" y="25908"/>
                    </a:moveTo>
                    <a:lnTo>
                      <a:pt x="40290" y="29563"/>
                    </a:lnTo>
                    <a:lnTo>
                      <a:pt x="57435" y="74295"/>
                    </a:lnTo>
                    <a:lnTo>
                      <a:pt x="42005" y="106060"/>
                    </a:lnTo>
                    <a:lnTo>
                      <a:pt x="36576" y="104394"/>
                    </a:lnTo>
                    <a:lnTo>
                      <a:pt x="28194" y="65532"/>
                    </a:lnTo>
                    <a:lnTo>
                      <a:pt x="46946" y="24276"/>
                    </a:lnTo>
                    <a:lnTo>
                      <a:pt x="81510" y="7298"/>
                    </a:lnTo>
                    <a:lnTo>
                      <a:pt x="89154" y="7620"/>
                    </a:lnTo>
                    <a:lnTo>
                      <a:pt x="98298" y="8382"/>
                    </a:lnTo>
                    <a:lnTo>
                      <a:pt x="98298" y="21336"/>
                    </a:lnTo>
                    <a:lnTo>
                      <a:pt x="98298" y="28194"/>
                    </a:lnTo>
                    <a:lnTo>
                      <a:pt x="98500" y="38028"/>
                    </a:lnTo>
                    <a:lnTo>
                      <a:pt x="98202" y="48006"/>
                    </a:lnTo>
                    <a:lnTo>
                      <a:pt x="97762" y="57983"/>
                    </a:lnTo>
                    <a:lnTo>
                      <a:pt x="97536" y="67818"/>
                    </a:lnTo>
                    <a:lnTo>
                      <a:pt x="97214" y="73949"/>
                    </a:lnTo>
                    <a:lnTo>
                      <a:pt x="97250" y="80867"/>
                    </a:lnTo>
                    <a:lnTo>
                      <a:pt x="99143" y="86784"/>
                    </a:lnTo>
                    <a:lnTo>
                      <a:pt x="104394" y="89916"/>
                    </a:lnTo>
                    <a:lnTo>
                      <a:pt x="114907" y="88820"/>
                    </a:lnTo>
                    <a:lnTo>
                      <a:pt x="145113" y="58507"/>
                    </a:lnTo>
                    <a:lnTo>
                      <a:pt x="149304" y="37599"/>
                    </a:lnTo>
                    <a:lnTo>
                      <a:pt x="145542" y="27432"/>
                    </a:lnTo>
                    <a:lnTo>
                      <a:pt x="112014" y="4572"/>
                    </a:lnTo>
                    <a:lnTo>
                      <a:pt x="105918" y="3048"/>
                    </a:lnTo>
                    <a:lnTo>
                      <a:pt x="102107" y="3048"/>
                    </a:lnTo>
                    <a:lnTo>
                      <a:pt x="9906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8983980" y="4834127"/>
                <a:ext cx="74295" cy="127635"/>
              </a:xfrm>
              <a:custGeom>
                <a:rect b="b" l="l" r="r" t="t"/>
                <a:pathLst>
                  <a:path extrusionOk="0" h="127635" w="74295">
                    <a:moveTo>
                      <a:pt x="0" y="0"/>
                    </a:moveTo>
                    <a:lnTo>
                      <a:pt x="10072" y="41255"/>
                    </a:lnTo>
                    <a:lnTo>
                      <a:pt x="13335" y="68199"/>
                    </a:lnTo>
                    <a:lnTo>
                      <a:pt x="14478" y="80772"/>
                    </a:lnTo>
                    <a:lnTo>
                      <a:pt x="15621" y="93345"/>
                    </a:lnTo>
                    <a:lnTo>
                      <a:pt x="16764" y="105918"/>
                    </a:lnTo>
                    <a:lnTo>
                      <a:pt x="17526" y="112014"/>
                    </a:lnTo>
                    <a:lnTo>
                      <a:pt x="19050" y="118110"/>
                    </a:lnTo>
                    <a:lnTo>
                      <a:pt x="20574" y="122682"/>
                    </a:lnTo>
                    <a:lnTo>
                      <a:pt x="20788" y="110120"/>
                    </a:lnTo>
                    <a:lnTo>
                      <a:pt x="21717" y="97631"/>
                    </a:lnTo>
                    <a:lnTo>
                      <a:pt x="36385" y="57435"/>
                    </a:lnTo>
                    <a:lnTo>
                      <a:pt x="51054" y="48005"/>
                    </a:lnTo>
                    <a:lnTo>
                      <a:pt x="58781" y="48125"/>
                    </a:lnTo>
                    <a:lnTo>
                      <a:pt x="64865" y="50672"/>
                    </a:lnTo>
                    <a:lnTo>
                      <a:pt x="69377" y="55506"/>
                    </a:lnTo>
                    <a:lnTo>
                      <a:pt x="72390" y="62483"/>
                    </a:lnTo>
                    <a:lnTo>
                      <a:pt x="74128" y="72282"/>
                    </a:lnTo>
                    <a:lnTo>
                      <a:pt x="73723" y="82010"/>
                    </a:lnTo>
                    <a:lnTo>
                      <a:pt x="49911" y="121467"/>
                    </a:lnTo>
                    <a:lnTo>
                      <a:pt x="40386" y="127254"/>
                    </a:lnTo>
                    <a:lnTo>
                      <a:pt x="39624" y="127254"/>
                    </a:lnTo>
                    <a:lnTo>
                      <a:pt x="38100" y="12725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9079099" y="4850891"/>
                <a:ext cx="82550" cy="90804"/>
              </a:xfrm>
              <a:custGeom>
                <a:rect b="b" l="l" r="r" t="t"/>
                <a:pathLst>
                  <a:path extrusionOk="0" h="90804" w="82550">
                    <a:moveTo>
                      <a:pt x="56518" y="54863"/>
                    </a:moveTo>
                    <a:lnTo>
                      <a:pt x="48136" y="12953"/>
                    </a:lnTo>
                    <a:lnTo>
                      <a:pt x="45088" y="1523"/>
                    </a:lnTo>
                    <a:lnTo>
                      <a:pt x="38230" y="0"/>
                    </a:lnTo>
                    <a:lnTo>
                      <a:pt x="31253" y="714"/>
                    </a:lnTo>
                    <a:lnTo>
                      <a:pt x="25276" y="5714"/>
                    </a:lnTo>
                    <a:lnTo>
                      <a:pt x="5941" y="41814"/>
                    </a:lnTo>
                    <a:lnTo>
                      <a:pt x="0" y="74926"/>
                    </a:lnTo>
                    <a:lnTo>
                      <a:pt x="1369" y="82010"/>
                    </a:lnTo>
                    <a:lnTo>
                      <a:pt x="5167" y="87522"/>
                    </a:lnTo>
                    <a:lnTo>
                      <a:pt x="12322" y="90677"/>
                    </a:lnTo>
                    <a:lnTo>
                      <a:pt x="21836" y="90547"/>
                    </a:lnTo>
                    <a:lnTo>
                      <a:pt x="53661" y="58007"/>
                    </a:lnTo>
                    <a:lnTo>
                      <a:pt x="56518" y="38861"/>
                    </a:lnTo>
                    <a:lnTo>
                      <a:pt x="57280" y="33527"/>
                    </a:lnTo>
                    <a:lnTo>
                      <a:pt x="56518" y="28193"/>
                    </a:lnTo>
                    <a:lnTo>
                      <a:pt x="56518" y="23621"/>
                    </a:lnTo>
                    <a:lnTo>
                      <a:pt x="56328" y="32539"/>
                    </a:lnTo>
                    <a:lnTo>
                      <a:pt x="64615" y="72389"/>
                    </a:lnTo>
                    <a:lnTo>
                      <a:pt x="76330" y="80771"/>
                    </a:lnTo>
                    <a:lnTo>
                      <a:pt x="78616" y="80771"/>
                    </a:lnTo>
                    <a:lnTo>
                      <a:pt x="80140" y="80771"/>
                    </a:lnTo>
                    <a:lnTo>
                      <a:pt x="82426" y="8077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9176766" y="4796027"/>
                <a:ext cx="64134" cy="136525"/>
              </a:xfrm>
              <a:custGeom>
                <a:rect b="b" l="l" r="r" t="t"/>
                <a:pathLst>
                  <a:path extrusionOk="0" h="136525" w="64134">
                    <a:moveTo>
                      <a:pt x="0" y="0"/>
                    </a:moveTo>
                    <a:lnTo>
                      <a:pt x="369" y="11882"/>
                    </a:lnTo>
                    <a:lnTo>
                      <a:pt x="1238" y="23622"/>
                    </a:lnTo>
                    <a:lnTo>
                      <a:pt x="2250" y="35361"/>
                    </a:lnTo>
                    <a:lnTo>
                      <a:pt x="3048" y="47244"/>
                    </a:lnTo>
                    <a:lnTo>
                      <a:pt x="5334" y="95250"/>
                    </a:lnTo>
                    <a:lnTo>
                      <a:pt x="5334" y="100584"/>
                    </a:lnTo>
                    <a:lnTo>
                      <a:pt x="5334" y="106680"/>
                    </a:lnTo>
                    <a:lnTo>
                      <a:pt x="6096" y="112014"/>
                    </a:lnTo>
                    <a:lnTo>
                      <a:pt x="8179" y="105394"/>
                    </a:lnTo>
                    <a:lnTo>
                      <a:pt x="10191" y="99060"/>
                    </a:lnTo>
                    <a:lnTo>
                      <a:pt x="38862" y="68580"/>
                    </a:lnTo>
                    <a:lnTo>
                      <a:pt x="45731" y="68675"/>
                    </a:lnTo>
                    <a:lnTo>
                      <a:pt x="64008" y="97155"/>
                    </a:lnTo>
                    <a:lnTo>
                      <a:pt x="63412" y="105322"/>
                    </a:lnTo>
                    <a:lnTo>
                      <a:pt x="38862" y="136398"/>
                    </a:lnTo>
                    <a:lnTo>
                      <a:pt x="38100" y="136398"/>
                    </a:lnTo>
                    <a:lnTo>
                      <a:pt x="37338" y="136398"/>
                    </a:lnTo>
                    <a:lnTo>
                      <a:pt x="35814" y="13639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42" name="Google Shape;542;p17"/>
              <p:cNvSpPr/>
              <p:nvPr/>
            </p:nvSpPr>
            <p:spPr>
              <a:xfrm>
                <a:off x="9284970" y="4833365"/>
                <a:ext cx="1270" cy="71754"/>
              </a:xfrm>
              <a:custGeom>
                <a:rect b="b" l="l" r="r" t="t"/>
                <a:pathLst>
                  <a:path extrusionOk="0" h="71754" w="1270">
                    <a:moveTo>
                      <a:pt x="761" y="0"/>
                    </a:moveTo>
                    <a:lnTo>
                      <a:pt x="869" y="10870"/>
                    </a:lnTo>
                    <a:lnTo>
                      <a:pt x="1047" y="21812"/>
                    </a:lnTo>
                    <a:lnTo>
                      <a:pt x="1083" y="32896"/>
                    </a:lnTo>
                    <a:lnTo>
                      <a:pt x="761" y="44196"/>
                    </a:lnTo>
                    <a:lnTo>
                      <a:pt x="321" y="51054"/>
                    </a:lnTo>
                    <a:lnTo>
                      <a:pt x="95" y="57912"/>
                    </a:lnTo>
                    <a:lnTo>
                      <a:pt x="11" y="64770"/>
                    </a:lnTo>
                    <a:lnTo>
                      <a:pt x="0" y="7162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543" name="Google Shape;543;p17"/>
              <p:cNvSpPr/>
              <p:nvPr/>
            </p:nvSpPr>
            <p:spPr>
              <a:xfrm>
                <a:off x="9260586" y="4735067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4"/>
                    </a:moveTo>
                    <a:lnTo>
                      <a:pt x="0" y="17526"/>
                    </a:lnTo>
                    <a:lnTo>
                      <a:pt x="5333" y="22860"/>
                    </a:lnTo>
                    <a:lnTo>
                      <a:pt x="18287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544" name="Google Shape;544;p17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9363430" y="4713337"/>
              <a:ext cx="297230" cy="23797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19"/>
          <p:cNvGrpSpPr/>
          <p:nvPr/>
        </p:nvGrpSpPr>
        <p:grpSpPr>
          <a:xfrm>
            <a:off x="727299" y="608198"/>
            <a:ext cx="7788655" cy="2062422"/>
            <a:chOff x="2720327" y="2108454"/>
            <a:chExt cx="6304051" cy="1998471"/>
          </a:xfrm>
        </p:grpSpPr>
        <p:grpSp>
          <p:nvGrpSpPr>
            <p:cNvPr id="554" name="Google Shape;554;p19"/>
            <p:cNvGrpSpPr/>
            <p:nvPr/>
          </p:nvGrpSpPr>
          <p:grpSpPr>
            <a:xfrm>
              <a:off x="2720327" y="2202167"/>
              <a:ext cx="522757" cy="188239"/>
              <a:chOff x="2720327" y="2202167"/>
              <a:chExt cx="522757" cy="188239"/>
            </a:xfrm>
          </p:grpSpPr>
          <p:pic>
            <p:nvPicPr>
              <p:cNvPr id="555" name="Google Shape;555;p1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720327" y="2202167"/>
                <a:ext cx="207765" cy="1836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6" name="Google Shape;556;p1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947403" y="2266937"/>
                <a:ext cx="69367" cy="1234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7" name="Google Shape;557;p1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40212" y="2252459"/>
                <a:ext cx="202872" cy="1242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58" name="Google Shape;558;p19"/>
            <p:cNvSpPr/>
            <p:nvPr/>
          </p:nvSpPr>
          <p:spPr>
            <a:xfrm>
              <a:off x="2819400" y="2443733"/>
              <a:ext cx="425450" cy="35560"/>
            </a:xfrm>
            <a:custGeom>
              <a:rect b="b" l="l" r="r" t="t"/>
              <a:pathLst>
                <a:path extrusionOk="0" h="35560" w="425450">
                  <a:moveTo>
                    <a:pt x="0" y="28956"/>
                  </a:moveTo>
                  <a:lnTo>
                    <a:pt x="17502" y="32908"/>
                  </a:lnTo>
                  <a:lnTo>
                    <a:pt x="34861" y="34861"/>
                  </a:lnTo>
                  <a:lnTo>
                    <a:pt x="52506" y="35385"/>
                  </a:lnTo>
                  <a:lnTo>
                    <a:pt x="70866" y="35052"/>
                  </a:lnTo>
                  <a:lnTo>
                    <a:pt x="103310" y="33170"/>
                  </a:lnTo>
                  <a:lnTo>
                    <a:pt x="135540" y="30289"/>
                  </a:lnTo>
                  <a:lnTo>
                    <a:pt x="167628" y="27122"/>
                  </a:lnTo>
                  <a:lnTo>
                    <a:pt x="199644" y="24384"/>
                  </a:lnTo>
                  <a:lnTo>
                    <a:pt x="263556" y="20764"/>
                  </a:lnTo>
                  <a:lnTo>
                    <a:pt x="326898" y="18288"/>
                  </a:lnTo>
                  <a:lnTo>
                    <a:pt x="346329" y="17799"/>
                  </a:lnTo>
                  <a:lnTo>
                    <a:pt x="365760" y="17240"/>
                  </a:lnTo>
                  <a:lnTo>
                    <a:pt x="385191" y="16252"/>
                  </a:lnTo>
                  <a:lnTo>
                    <a:pt x="404622" y="14478"/>
                  </a:lnTo>
                  <a:lnTo>
                    <a:pt x="411480" y="13716"/>
                  </a:lnTo>
                  <a:lnTo>
                    <a:pt x="418338" y="12192"/>
                  </a:lnTo>
                  <a:lnTo>
                    <a:pt x="425195" y="10668"/>
                  </a:lnTo>
                  <a:lnTo>
                    <a:pt x="425195" y="9144"/>
                  </a:lnTo>
                  <a:lnTo>
                    <a:pt x="423672" y="6096"/>
                  </a:lnTo>
                  <a:lnTo>
                    <a:pt x="423672" y="4572"/>
                  </a:lnTo>
                  <a:lnTo>
                    <a:pt x="423672" y="3048"/>
                  </a:lnTo>
                  <a:lnTo>
                    <a:pt x="422909" y="1524"/>
                  </a:lnTo>
                  <a:lnTo>
                    <a:pt x="422909" y="0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3331464" y="2286000"/>
              <a:ext cx="5714" cy="26669"/>
            </a:xfrm>
            <a:custGeom>
              <a:rect b="b" l="l" r="r" t="t"/>
              <a:pathLst>
                <a:path extrusionOk="0" h="26669" w="5714">
                  <a:moveTo>
                    <a:pt x="5334" y="0"/>
                  </a:moveTo>
                  <a:lnTo>
                    <a:pt x="3321" y="6953"/>
                  </a:lnTo>
                  <a:lnTo>
                    <a:pt x="1809" y="13334"/>
                  </a:lnTo>
                  <a:lnTo>
                    <a:pt x="726" y="19716"/>
                  </a:lnTo>
                  <a:lnTo>
                    <a:pt x="0" y="26670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0" name="Google Shape;560;p19"/>
            <p:cNvGrpSpPr/>
            <p:nvPr/>
          </p:nvGrpSpPr>
          <p:grpSpPr>
            <a:xfrm>
              <a:off x="3941051" y="2265413"/>
              <a:ext cx="550189" cy="160045"/>
              <a:chOff x="3941051" y="2265413"/>
              <a:chExt cx="550189" cy="160045"/>
            </a:xfrm>
          </p:grpSpPr>
          <p:pic>
            <p:nvPicPr>
              <p:cNvPr id="561" name="Google Shape;561;p1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941051" y="2265413"/>
                <a:ext cx="327685" cy="1600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2" name="Google Shape;562;p1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309097" y="2281415"/>
                <a:ext cx="73939" cy="1364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3" name="Google Shape;563;p1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408919" y="2290749"/>
                <a:ext cx="82321" cy="1347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64" name="Google Shape;564;p19"/>
            <p:cNvGrpSpPr/>
            <p:nvPr/>
          </p:nvGrpSpPr>
          <p:grpSpPr>
            <a:xfrm>
              <a:off x="4877562" y="2253234"/>
              <a:ext cx="135127" cy="158495"/>
              <a:chOff x="4877562" y="2253234"/>
              <a:chExt cx="135127" cy="158495"/>
            </a:xfrm>
          </p:grpSpPr>
          <p:sp>
            <p:nvSpPr>
              <p:cNvPr id="565" name="Google Shape;565;p19"/>
              <p:cNvSpPr/>
              <p:nvPr/>
            </p:nvSpPr>
            <p:spPr>
              <a:xfrm>
                <a:off x="4903470" y="2327910"/>
                <a:ext cx="1904" cy="83819"/>
              </a:xfrm>
              <a:custGeom>
                <a:rect b="b" l="l" r="r" t="t"/>
                <a:pathLst>
                  <a:path extrusionOk="0" h="83819" w="1904">
                    <a:moveTo>
                      <a:pt x="0" y="0"/>
                    </a:moveTo>
                    <a:lnTo>
                      <a:pt x="881" y="11429"/>
                    </a:lnTo>
                    <a:lnTo>
                      <a:pt x="1333" y="22859"/>
                    </a:lnTo>
                    <a:lnTo>
                      <a:pt x="1500" y="34290"/>
                    </a:lnTo>
                    <a:lnTo>
                      <a:pt x="1524" y="45720"/>
                    </a:lnTo>
                    <a:lnTo>
                      <a:pt x="1512" y="54423"/>
                    </a:lnTo>
                    <a:lnTo>
                      <a:pt x="1428" y="63341"/>
                    </a:lnTo>
                    <a:lnTo>
                      <a:pt x="1202" y="72401"/>
                    </a:lnTo>
                    <a:lnTo>
                      <a:pt x="762" y="81534"/>
                    </a:lnTo>
                    <a:lnTo>
                      <a:pt x="762" y="82296"/>
                    </a:lnTo>
                    <a:lnTo>
                      <a:pt x="762" y="83058"/>
                    </a:lnTo>
                    <a:lnTo>
                      <a:pt x="762" y="83820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9"/>
              <p:cNvSpPr/>
              <p:nvPr/>
            </p:nvSpPr>
            <p:spPr>
              <a:xfrm>
                <a:off x="4877562" y="2253234"/>
                <a:ext cx="5714" cy="16510"/>
              </a:xfrm>
              <a:custGeom>
                <a:rect b="b" l="l" r="r" t="t"/>
                <a:pathLst>
                  <a:path extrusionOk="0" h="16510" w="5714">
                    <a:moveTo>
                      <a:pt x="5334" y="0"/>
                    </a:moveTo>
                    <a:lnTo>
                      <a:pt x="3810" y="5334"/>
                    </a:lnTo>
                    <a:lnTo>
                      <a:pt x="1524" y="10668"/>
                    </a:lnTo>
                    <a:lnTo>
                      <a:pt x="0" y="16002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>
                <a:off x="4933950" y="2302764"/>
                <a:ext cx="78739" cy="108585"/>
              </a:xfrm>
              <a:custGeom>
                <a:rect b="b" l="l" r="r" t="t"/>
                <a:pathLst>
                  <a:path extrusionOk="0" h="108585" w="78739">
                    <a:moveTo>
                      <a:pt x="53339" y="19812"/>
                    </a:moveTo>
                    <a:lnTo>
                      <a:pt x="50518" y="16180"/>
                    </a:lnTo>
                    <a:lnTo>
                      <a:pt x="44481" y="9048"/>
                    </a:lnTo>
                    <a:lnTo>
                      <a:pt x="37159" y="2345"/>
                    </a:lnTo>
                    <a:lnTo>
                      <a:pt x="30479" y="0"/>
                    </a:lnTo>
                    <a:lnTo>
                      <a:pt x="23621" y="762"/>
                    </a:lnTo>
                    <a:lnTo>
                      <a:pt x="22097" y="7620"/>
                    </a:lnTo>
                    <a:lnTo>
                      <a:pt x="20573" y="13716"/>
                    </a:lnTo>
                    <a:lnTo>
                      <a:pt x="18668" y="22990"/>
                    </a:lnTo>
                    <a:lnTo>
                      <a:pt x="17906" y="33051"/>
                    </a:lnTo>
                    <a:lnTo>
                      <a:pt x="18859" y="42969"/>
                    </a:lnTo>
                    <a:lnTo>
                      <a:pt x="52577" y="70866"/>
                    </a:lnTo>
                    <a:lnTo>
                      <a:pt x="60197" y="73914"/>
                    </a:lnTo>
                    <a:lnTo>
                      <a:pt x="68579" y="74676"/>
                    </a:lnTo>
                    <a:lnTo>
                      <a:pt x="74675" y="80010"/>
                    </a:lnTo>
                    <a:lnTo>
                      <a:pt x="78485" y="83058"/>
                    </a:lnTo>
                    <a:lnTo>
                      <a:pt x="44207" y="103751"/>
                    </a:lnTo>
                    <a:lnTo>
                      <a:pt x="17144" y="108013"/>
                    </a:lnTo>
                    <a:lnTo>
                      <a:pt x="8786" y="107632"/>
                    </a:lnTo>
                    <a:lnTo>
                      <a:pt x="0" y="106680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8" name="Google Shape;568;p19"/>
            <p:cNvGrpSpPr/>
            <p:nvPr/>
          </p:nvGrpSpPr>
          <p:grpSpPr>
            <a:xfrm>
              <a:off x="5449811" y="2257031"/>
              <a:ext cx="483132" cy="147091"/>
              <a:chOff x="5449811" y="2257031"/>
              <a:chExt cx="483132" cy="147091"/>
            </a:xfrm>
          </p:grpSpPr>
          <p:pic>
            <p:nvPicPr>
              <p:cNvPr id="569" name="Google Shape;569;p1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449811" y="2257031"/>
                <a:ext cx="99847" cy="1470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0" name="Google Shape;570;p1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569242" y="2271985"/>
                <a:ext cx="247449" cy="1176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1" name="Google Shape;571;p1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5842526" y="2264365"/>
                <a:ext cx="90417" cy="1245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2" name="Google Shape;572;p19"/>
            <p:cNvGrpSpPr/>
            <p:nvPr/>
          </p:nvGrpSpPr>
          <p:grpSpPr>
            <a:xfrm>
              <a:off x="6369545" y="2154935"/>
              <a:ext cx="776491" cy="310147"/>
              <a:chOff x="6369545" y="2154935"/>
              <a:chExt cx="776491" cy="310147"/>
            </a:xfrm>
          </p:grpSpPr>
          <p:pic>
            <p:nvPicPr>
              <p:cNvPr id="573" name="Google Shape;573;p19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6369545" y="2214359"/>
                <a:ext cx="195097" cy="2507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" name="Google Shape;574;p19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591192" y="2154935"/>
                <a:ext cx="454653" cy="2236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5" name="Google Shape;575;p19"/>
              <p:cNvSpPr/>
              <p:nvPr/>
            </p:nvSpPr>
            <p:spPr>
              <a:xfrm>
                <a:off x="7091743" y="2202941"/>
                <a:ext cx="5079" cy="128905"/>
              </a:xfrm>
              <a:custGeom>
                <a:rect b="b" l="l" r="r" t="t"/>
                <a:pathLst>
                  <a:path extrusionOk="0" h="128905" w="5079">
                    <a:moveTo>
                      <a:pt x="3238" y="0"/>
                    </a:moveTo>
                    <a:lnTo>
                      <a:pt x="2547" y="10275"/>
                    </a:lnTo>
                    <a:lnTo>
                      <a:pt x="1714" y="20478"/>
                    </a:lnTo>
                    <a:lnTo>
                      <a:pt x="881" y="30539"/>
                    </a:lnTo>
                    <a:lnTo>
                      <a:pt x="190" y="40386"/>
                    </a:lnTo>
                    <a:lnTo>
                      <a:pt x="309" y="52828"/>
                    </a:lnTo>
                    <a:lnTo>
                      <a:pt x="571" y="65055"/>
                    </a:lnTo>
                    <a:lnTo>
                      <a:pt x="833" y="77140"/>
                    </a:lnTo>
                    <a:lnTo>
                      <a:pt x="952" y="89154"/>
                    </a:lnTo>
                    <a:lnTo>
                      <a:pt x="547" y="98428"/>
                    </a:lnTo>
                    <a:lnTo>
                      <a:pt x="0" y="108489"/>
                    </a:lnTo>
                    <a:lnTo>
                      <a:pt x="309" y="118407"/>
                    </a:lnTo>
                    <a:lnTo>
                      <a:pt x="2476" y="127254"/>
                    </a:lnTo>
                    <a:lnTo>
                      <a:pt x="3238" y="128016"/>
                    </a:lnTo>
                    <a:lnTo>
                      <a:pt x="4000" y="128778"/>
                    </a:lnTo>
                    <a:lnTo>
                      <a:pt x="4762" y="128778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9"/>
              <p:cNvSpPr/>
              <p:nvPr/>
            </p:nvSpPr>
            <p:spPr>
              <a:xfrm>
                <a:off x="7136130" y="2257805"/>
                <a:ext cx="1270" cy="69850"/>
              </a:xfrm>
              <a:custGeom>
                <a:rect b="b" l="l" r="r" t="t"/>
                <a:pathLst>
                  <a:path extrusionOk="0" h="69850" w="1270">
                    <a:moveTo>
                      <a:pt x="0" y="0"/>
                    </a:moveTo>
                    <a:lnTo>
                      <a:pt x="119" y="9144"/>
                    </a:lnTo>
                    <a:lnTo>
                      <a:pt x="381" y="18288"/>
                    </a:lnTo>
                    <a:lnTo>
                      <a:pt x="642" y="27432"/>
                    </a:lnTo>
                    <a:lnTo>
                      <a:pt x="762" y="36576"/>
                    </a:lnTo>
                    <a:lnTo>
                      <a:pt x="762" y="45017"/>
                    </a:lnTo>
                    <a:lnTo>
                      <a:pt x="762" y="53244"/>
                    </a:lnTo>
                    <a:lnTo>
                      <a:pt x="762" y="61329"/>
                    </a:lnTo>
                    <a:lnTo>
                      <a:pt x="762" y="69342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9"/>
              <p:cNvSpPr/>
              <p:nvPr/>
            </p:nvSpPr>
            <p:spPr>
              <a:xfrm>
                <a:off x="7130796" y="2174747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810"/>
                    </a:moveTo>
                    <a:lnTo>
                      <a:pt x="0" y="12192"/>
                    </a:lnTo>
                    <a:lnTo>
                      <a:pt x="3810" y="15240"/>
                    </a:lnTo>
                    <a:lnTo>
                      <a:pt x="12192" y="15240"/>
                    </a:lnTo>
                    <a:lnTo>
                      <a:pt x="15240" y="12192"/>
                    </a:lnTo>
                    <a:lnTo>
                      <a:pt x="15240" y="7620"/>
                    </a:lnTo>
                    <a:lnTo>
                      <a:pt x="15240" y="3810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8" name="Google Shape;578;p19"/>
            <p:cNvGrpSpPr/>
            <p:nvPr/>
          </p:nvGrpSpPr>
          <p:grpSpPr>
            <a:xfrm>
              <a:off x="7199363" y="2158733"/>
              <a:ext cx="329209" cy="150568"/>
              <a:chOff x="7199363" y="2158733"/>
              <a:chExt cx="329209" cy="150568"/>
            </a:xfrm>
          </p:grpSpPr>
          <p:pic>
            <p:nvPicPr>
              <p:cNvPr id="579" name="Google Shape;579;p1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199363" y="2158733"/>
                <a:ext cx="182130" cy="1505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0" name="Google Shape;580;p19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424915" y="2189213"/>
                <a:ext cx="103657" cy="1068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1" name="Google Shape;581;p19"/>
            <p:cNvGrpSpPr/>
            <p:nvPr/>
          </p:nvGrpSpPr>
          <p:grpSpPr>
            <a:xfrm>
              <a:off x="7961815" y="2108454"/>
              <a:ext cx="962586" cy="187464"/>
              <a:chOff x="7961815" y="2108454"/>
              <a:chExt cx="962586" cy="187464"/>
            </a:xfrm>
          </p:grpSpPr>
          <p:pic>
            <p:nvPicPr>
              <p:cNvPr id="582" name="Google Shape;582;p19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961815" y="2163400"/>
                <a:ext cx="237316" cy="1325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3" name="Google Shape;583;p19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220728" y="2108454"/>
                <a:ext cx="434079" cy="1760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4" name="Google Shape;584;p19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8694407" y="2124443"/>
                <a:ext cx="229994" cy="1414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85" name="Google Shape;585;p1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3792461" y="2775191"/>
              <a:ext cx="453415" cy="189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6" name="Google Shape;586;p1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593430" y="2841485"/>
              <a:ext cx="372333" cy="21976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7" name="Google Shape;587;p19"/>
            <p:cNvGrpSpPr/>
            <p:nvPr/>
          </p:nvGrpSpPr>
          <p:grpSpPr>
            <a:xfrm>
              <a:off x="5021580" y="2780525"/>
              <a:ext cx="411492" cy="184429"/>
              <a:chOff x="5021580" y="2780525"/>
              <a:chExt cx="411492" cy="184429"/>
            </a:xfrm>
          </p:grpSpPr>
          <p:sp>
            <p:nvSpPr>
              <p:cNvPr id="588" name="Google Shape;588;p19"/>
              <p:cNvSpPr/>
              <p:nvPr/>
            </p:nvSpPr>
            <p:spPr>
              <a:xfrm>
                <a:off x="5021580" y="2855213"/>
                <a:ext cx="43179" cy="99060"/>
              </a:xfrm>
              <a:custGeom>
                <a:rect b="b" l="l" r="r" t="t"/>
                <a:pathLst>
                  <a:path extrusionOk="0" h="99060" w="43179">
                    <a:moveTo>
                      <a:pt x="0" y="18287"/>
                    </a:moveTo>
                    <a:lnTo>
                      <a:pt x="31242" y="51815"/>
                    </a:lnTo>
                    <a:lnTo>
                      <a:pt x="35635" y="81069"/>
                    </a:lnTo>
                    <a:lnTo>
                      <a:pt x="35052" y="90677"/>
                    </a:lnTo>
                    <a:lnTo>
                      <a:pt x="33528" y="98297"/>
                    </a:lnTo>
                    <a:lnTo>
                      <a:pt x="32004" y="98297"/>
                    </a:lnTo>
                    <a:lnTo>
                      <a:pt x="26670" y="99059"/>
                    </a:lnTo>
                    <a:lnTo>
                      <a:pt x="22502" y="91356"/>
                    </a:lnTo>
                    <a:lnTo>
                      <a:pt x="20764" y="83153"/>
                    </a:lnTo>
                    <a:lnTo>
                      <a:pt x="20454" y="74521"/>
                    </a:lnTo>
                    <a:lnTo>
                      <a:pt x="20574" y="65531"/>
                    </a:lnTo>
                    <a:lnTo>
                      <a:pt x="20728" y="52887"/>
                    </a:lnTo>
                    <a:lnTo>
                      <a:pt x="33528" y="10667"/>
                    </a:lnTo>
                    <a:lnTo>
                      <a:pt x="38100" y="6095"/>
                    </a:lnTo>
                    <a:lnTo>
                      <a:pt x="42671" y="0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89" name="Google Shape;589;p19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5096243" y="2780525"/>
                <a:ext cx="336829" cy="1844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0" name="Google Shape;590;p19"/>
            <p:cNvGrpSpPr/>
            <p:nvPr/>
          </p:nvGrpSpPr>
          <p:grpSpPr>
            <a:xfrm>
              <a:off x="5692139" y="2779776"/>
              <a:ext cx="245745" cy="138430"/>
              <a:chOff x="5692139" y="2779776"/>
              <a:chExt cx="245745" cy="138430"/>
            </a:xfrm>
          </p:grpSpPr>
          <p:sp>
            <p:nvSpPr>
              <p:cNvPr id="591" name="Google Shape;591;p19"/>
              <p:cNvSpPr/>
              <p:nvPr/>
            </p:nvSpPr>
            <p:spPr>
              <a:xfrm>
                <a:off x="5709951" y="2779776"/>
                <a:ext cx="1270" cy="138430"/>
              </a:xfrm>
              <a:custGeom>
                <a:rect b="b" l="l" r="r" t="t"/>
                <a:pathLst>
                  <a:path extrusionOk="0" h="138430" w="1270">
                    <a:moveTo>
                      <a:pt x="1238" y="0"/>
                    </a:moveTo>
                    <a:lnTo>
                      <a:pt x="369" y="13835"/>
                    </a:lnTo>
                    <a:lnTo>
                      <a:pt x="0" y="27813"/>
                    </a:lnTo>
                    <a:lnTo>
                      <a:pt x="59" y="41790"/>
                    </a:lnTo>
                    <a:lnTo>
                      <a:pt x="476" y="55626"/>
                    </a:lnTo>
                    <a:lnTo>
                      <a:pt x="476" y="74926"/>
                    </a:lnTo>
                    <a:lnTo>
                      <a:pt x="476" y="94011"/>
                    </a:lnTo>
                    <a:lnTo>
                      <a:pt x="476" y="112954"/>
                    </a:lnTo>
                    <a:lnTo>
                      <a:pt x="476" y="131826"/>
                    </a:lnTo>
                    <a:lnTo>
                      <a:pt x="476" y="134112"/>
                    </a:lnTo>
                    <a:lnTo>
                      <a:pt x="476" y="135636"/>
                    </a:lnTo>
                    <a:lnTo>
                      <a:pt x="476" y="137922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19"/>
              <p:cNvSpPr/>
              <p:nvPr/>
            </p:nvSpPr>
            <p:spPr>
              <a:xfrm>
                <a:off x="5692139" y="2781300"/>
                <a:ext cx="245745" cy="125730"/>
              </a:xfrm>
              <a:custGeom>
                <a:rect b="b" l="l" r="r" t="t"/>
                <a:pathLst>
                  <a:path extrusionOk="0" h="125730" w="245745">
                    <a:moveTo>
                      <a:pt x="0" y="44196"/>
                    </a:moveTo>
                    <a:lnTo>
                      <a:pt x="11334" y="35873"/>
                    </a:lnTo>
                    <a:lnTo>
                      <a:pt x="22098" y="29622"/>
                    </a:lnTo>
                    <a:lnTo>
                      <a:pt x="33432" y="24372"/>
                    </a:lnTo>
                    <a:lnTo>
                      <a:pt x="46481" y="19050"/>
                    </a:lnTo>
                    <a:lnTo>
                      <a:pt x="56769" y="14573"/>
                    </a:lnTo>
                    <a:lnTo>
                      <a:pt x="67056" y="9525"/>
                    </a:lnTo>
                    <a:lnTo>
                      <a:pt x="77343" y="4476"/>
                    </a:lnTo>
                    <a:lnTo>
                      <a:pt x="87630" y="0"/>
                    </a:lnTo>
                    <a:lnTo>
                      <a:pt x="88391" y="0"/>
                    </a:lnTo>
                    <a:lnTo>
                      <a:pt x="89153" y="0"/>
                    </a:lnTo>
                    <a:lnTo>
                      <a:pt x="88772" y="9584"/>
                    </a:lnTo>
                    <a:lnTo>
                      <a:pt x="87820" y="18954"/>
                    </a:lnTo>
                    <a:lnTo>
                      <a:pt x="86582" y="28182"/>
                    </a:lnTo>
                    <a:lnTo>
                      <a:pt x="85344" y="37338"/>
                    </a:lnTo>
                    <a:lnTo>
                      <a:pt x="83700" y="54483"/>
                    </a:lnTo>
                    <a:lnTo>
                      <a:pt x="83058" y="71628"/>
                    </a:lnTo>
                    <a:lnTo>
                      <a:pt x="82986" y="88773"/>
                    </a:lnTo>
                    <a:lnTo>
                      <a:pt x="83058" y="105918"/>
                    </a:lnTo>
                    <a:lnTo>
                      <a:pt x="83058" y="112014"/>
                    </a:lnTo>
                    <a:lnTo>
                      <a:pt x="83058" y="118872"/>
                    </a:lnTo>
                    <a:lnTo>
                      <a:pt x="83820" y="125730"/>
                    </a:lnTo>
                    <a:lnTo>
                      <a:pt x="83820" y="120396"/>
                    </a:lnTo>
                    <a:lnTo>
                      <a:pt x="82296" y="117348"/>
                    </a:lnTo>
                    <a:lnTo>
                      <a:pt x="82296" y="112014"/>
                    </a:lnTo>
                    <a:lnTo>
                      <a:pt x="81676" y="103429"/>
                    </a:lnTo>
                    <a:lnTo>
                      <a:pt x="81343" y="94202"/>
                    </a:lnTo>
                    <a:lnTo>
                      <a:pt x="81867" y="85117"/>
                    </a:lnTo>
                    <a:lnTo>
                      <a:pt x="106680" y="55626"/>
                    </a:lnTo>
                    <a:lnTo>
                      <a:pt x="131647" y="51661"/>
                    </a:lnTo>
                    <a:lnTo>
                      <a:pt x="139446" y="52578"/>
                    </a:lnTo>
                    <a:lnTo>
                      <a:pt x="147173" y="57221"/>
                    </a:lnTo>
                    <a:lnTo>
                      <a:pt x="151542" y="64579"/>
                    </a:lnTo>
                    <a:lnTo>
                      <a:pt x="153483" y="73366"/>
                    </a:lnTo>
                    <a:lnTo>
                      <a:pt x="153924" y="82296"/>
                    </a:lnTo>
                    <a:lnTo>
                      <a:pt x="153554" y="89154"/>
                    </a:lnTo>
                    <a:lnTo>
                      <a:pt x="152685" y="96012"/>
                    </a:lnTo>
                    <a:lnTo>
                      <a:pt x="151673" y="102870"/>
                    </a:lnTo>
                    <a:lnTo>
                      <a:pt x="150876" y="109728"/>
                    </a:lnTo>
                    <a:lnTo>
                      <a:pt x="150876" y="113538"/>
                    </a:lnTo>
                    <a:lnTo>
                      <a:pt x="150876" y="114300"/>
                    </a:lnTo>
                    <a:lnTo>
                      <a:pt x="150876" y="116586"/>
                    </a:lnTo>
                    <a:lnTo>
                      <a:pt x="158496" y="118872"/>
                    </a:lnTo>
                    <a:lnTo>
                      <a:pt x="163830" y="118872"/>
                    </a:lnTo>
                    <a:lnTo>
                      <a:pt x="171450" y="113538"/>
                    </a:lnTo>
                    <a:lnTo>
                      <a:pt x="197358" y="76962"/>
                    </a:lnTo>
                    <a:lnTo>
                      <a:pt x="174498" y="38862"/>
                    </a:lnTo>
                    <a:lnTo>
                      <a:pt x="168402" y="42672"/>
                    </a:lnTo>
                    <a:lnTo>
                      <a:pt x="162103" y="86010"/>
                    </a:lnTo>
                    <a:lnTo>
                      <a:pt x="195691" y="111132"/>
                    </a:lnTo>
                    <a:lnTo>
                      <a:pt x="234696" y="110490"/>
                    </a:lnTo>
                    <a:lnTo>
                      <a:pt x="242315" y="105918"/>
                    </a:lnTo>
                    <a:lnTo>
                      <a:pt x="245364" y="104394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3" name="Google Shape;593;p19"/>
            <p:cNvGrpSpPr/>
            <p:nvPr/>
          </p:nvGrpSpPr>
          <p:grpSpPr>
            <a:xfrm>
              <a:off x="6210287" y="2688323"/>
              <a:ext cx="450367" cy="197002"/>
              <a:chOff x="6210287" y="2688323"/>
              <a:chExt cx="450367" cy="197002"/>
            </a:xfrm>
          </p:grpSpPr>
          <p:pic>
            <p:nvPicPr>
              <p:cNvPr id="594" name="Google Shape;594;p19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6210287" y="2688323"/>
                <a:ext cx="275869" cy="1970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5" name="Google Shape;595;p19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6507074" y="2735567"/>
                <a:ext cx="153580" cy="1102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96" name="Google Shape;596;p19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7093480" y="2631935"/>
              <a:ext cx="477763" cy="2027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97" name="Google Shape;597;p19"/>
            <p:cNvGrpSpPr/>
            <p:nvPr/>
          </p:nvGrpSpPr>
          <p:grpSpPr>
            <a:xfrm>
              <a:off x="7860779" y="2612135"/>
              <a:ext cx="516851" cy="150032"/>
              <a:chOff x="7860779" y="2612135"/>
              <a:chExt cx="516851" cy="150032"/>
            </a:xfrm>
          </p:grpSpPr>
          <p:pic>
            <p:nvPicPr>
              <p:cNvPr id="598" name="Google Shape;598;p19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7860779" y="2644889"/>
                <a:ext cx="116611" cy="1172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9" name="Google Shape;599;p19"/>
              <p:cNvSpPr/>
              <p:nvPr/>
            </p:nvSpPr>
            <p:spPr>
              <a:xfrm>
                <a:off x="8007095" y="2620517"/>
                <a:ext cx="73659" cy="140969"/>
              </a:xfrm>
              <a:custGeom>
                <a:rect b="b" l="l" r="r" t="t"/>
                <a:pathLst>
                  <a:path extrusionOk="0" h="140969" w="73659">
                    <a:moveTo>
                      <a:pt x="0" y="0"/>
                    </a:moveTo>
                    <a:lnTo>
                      <a:pt x="1035" y="12573"/>
                    </a:lnTo>
                    <a:lnTo>
                      <a:pt x="2000" y="25146"/>
                    </a:lnTo>
                    <a:lnTo>
                      <a:pt x="3107" y="37719"/>
                    </a:lnTo>
                    <a:lnTo>
                      <a:pt x="4572" y="50292"/>
                    </a:lnTo>
                    <a:lnTo>
                      <a:pt x="5976" y="62865"/>
                    </a:lnTo>
                    <a:lnTo>
                      <a:pt x="7810" y="75438"/>
                    </a:lnTo>
                    <a:lnTo>
                      <a:pt x="9929" y="88011"/>
                    </a:lnTo>
                    <a:lnTo>
                      <a:pt x="12192" y="100584"/>
                    </a:lnTo>
                    <a:lnTo>
                      <a:pt x="13680" y="107108"/>
                    </a:lnTo>
                    <a:lnTo>
                      <a:pt x="14954" y="113918"/>
                    </a:lnTo>
                    <a:lnTo>
                      <a:pt x="16371" y="120729"/>
                    </a:lnTo>
                    <a:lnTo>
                      <a:pt x="18288" y="127254"/>
                    </a:lnTo>
                    <a:lnTo>
                      <a:pt x="18288" y="128016"/>
                    </a:lnTo>
                    <a:lnTo>
                      <a:pt x="18288" y="128778"/>
                    </a:lnTo>
                    <a:lnTo>
                      <a:pt x="18335" y="119753"/>
                    </a:lnTo>
                    <a:lnTo>
                      <a:pt x="27241" y="77057"/>
                    </a:lnTo>
                    <a:lnTo>
                      <a:pt x="50292" y="67055"/>
                    </a:lnTo>
                    <a:lnTo>
                      <a:pt x="57912" y="68580"/>
                    </a:lnTo>
                    <a:lnTo>
                      <a:pt x="73152" y="99822"/>
                    </a:lnTo>
                    <a:lnTo>
                      <a:pt x="72937" y="108596"/>
                    </a:lnTo>
                    <a:lnTo>
                      <a:pt x="71437" y="116871"/>
                    </a:lnTo>
                    <a:lnTo>
                      <a:pt x="69080" y="125003"/>
                    </a:lnTo>
                    <a:lnTo>
                      <a:pt x="66294" y="133349"/>
                    </a:lnTo>
                    <a:lnTo>
                      <a:pt x="64008" y="137921"/>
                    </a:lnTo>
                    <a:lnTo>
                      <a:pt x="64008" y="140969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9"/>
              <p:cNvSpPr/>
              <p:nvPr/>
            </p:nvSpPr>
            <p:spPr>
              <a:xfrm>
                <a:off x="8116061" y="2686049"/>
                <a:ext cx="11429" cy="67310"/>
              </a:xfrm>
              <a:custGeom>
                <a:rect b="b" l="l" r="r" t="t"/>
                <a:pathLst>
                  <a:path extrusionOk="0" h="67310" w="11429">
                    <a:moveTo>
                      <a:pt x="0" y="0"/>
                    </a:moveTo>
                    <a:lnTo>
                      <a:pt x="1607" y="10858"/>
                    </a:lnTo>
                    <a:lnTo>
                      <a:pt x="3143" y="21717"/>
                    </a:lnTo>
                    <a:lnTo>
                      <a:pt x="4822" y="32575"/>
                    </a:lnTo>
                    <a:lnTo>
                      <a:pt x="6858" y="43434"/>
                    </a:lnTo>
                    <a:lnTo>
                      <a:pt x="8382" y="51053"/>
                    </a:lnTo>
                    <a:lnTo>
                      <a:pt x="9906" y="58674"/>
                    </a:lnTo>
                    <a:lnTo>
                      <a:pt x="11430" y="67056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9"/>
              <p:cNvSpPr/>
              <p:nvPr/>
            </p:nvSpPr>
            <p:spPr>
              <a:xfrm>
                <a:off x="8092439" y="2612135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810"/>
                    </a:moveTo>
                    <a:lnTo>
                      <a:pt x="0" y="12192"/>
                    </a:lnTo>
                    <a:lnTo>
                      <a:pt x="3810" y="15240"/>
                    </a:lnTo>
                    <a:lnTo>
                      <a:pt x="12192" y="15240"/>
                    </a:lnTo>
                    <a:lnTo>
                      <a:pt x="15240" y="12192"/>
                    </a:lnTo>
                    <a:lnTo>
                      <a:pt x="15240" y="7620"/>
                    </a:lnTo>
                    <a:lnTo>
                      <a:pt x="15240" y="3810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02" name="Google Shape;602;p19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8169055" y="2614409"/>
                <a:ext cx="208575" cy="1394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3" name="Google Shape;603;p19"/>
            <p:cNvGrpSpPr/>
            <p:nvPr/>
          </p:nvGrpSpPr>
          <p:grpSpPr>
            <a:xfrm>
              <a:off x="8793467" y="2572499"/>
              <a:ext cx="230911" cy="142650"/>
              <a:chOff x="8793467" y="2572499"/>
              <a:chExt cx="230911" cy="142650"/>
            </a:xfrm>
          </p:grpSpPr>
          <p:pic>
            <p:nvPicPr>
              <p:cNvPr id="604" name="Google Shape;604;p19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8793467" y="2586977"/>
                <a:ext cx="132160" cy="1281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5" name="Google Shape;605;p19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8951165" y="2572499"/>
                <a:ext cx="73213" cy="1281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06" name="Google Shape;606;p19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3916369" y="3295637"/>
              <a:ext cx="375989" cy="25196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07" name="Google Shape;607;p19"/>
            <p:cNvGrpSpPr/>
            <p:nvPr/>
          </p:nvGrpSpPr>
          <p:grpSpPr>
            <a:xfrm>
              <a:off x="4540745" y="3344929"/>
              <a:ext cx="501373" cy="179333"/>
              <a:chOff x="4540745" y="3344929"/>
              <a:chExt cx="501373" cy="179333"/>
            </a:xfrm>
          </p:grpSpPr>
          <p:pic>
            <p:nvPicPr>
              <p:cNvPr id="608" name="Google Shape;608;p19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4540745" y="3344929"/>
                <a:ext cx="335638" cy="17933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9" name="Google Shape;609;p19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4899361" y="3347453"/>
                <a:ext cx="142757" cy="1387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0" name="Google Shape;610;p19"/>
            <p:cNvGrpSpPr/>
            <p:nvPr/>
          </p:nvGrpSpPr>
          <p:grpSpPr>
            <a:xfrm>
              <a:off x="5481828" y="3227832"/>
              <a:ext cx="18034" cy="65786"/>
              <a:chOff x="5481828" y="3227832"/>
              <a:chExt cx="18034" cy="65786"/>
            </a:xfrm>
          </p:grpSpPr>
          <p:sp>
            <p:nvSpPr>
              <p:cNvPr id="611" name="Google Shape;611;p19"/>
              <p:cNvSpPr/>
              <p:nvPr/>
            </p:nvSpPr>
            <p:spPr>
              <a:xfrm>
                <a:off x="5481828" y="3241548"/>
                <a:ext cx="5079" cy="52070"/>
              </a:xfrm>
              <a:custGeom>
                <a:rect b="b" l="l" r="r" t="t"/>
                <a:pathLst>
                  <a:path extrusionOk="0" h="52070" w="5079">
                    <a:moveTo>
                      <a:pt x="0" y="0"/>
                    </a:moveTo>
                    <a:lnTo>
                      <a:pt x="154" y="10167"/>
                    </a:lnTo>
                    <a:lnTo>
                      <a:pt x="666" y="20193"/>
                    </a:lnTo>
                    <a:lnTo>
                      <a:pt x="1607" y="30218"/>
                    </a:lnTo>
                    <a:lnTo>
                      <a:pt x="3048" y="40386"/>
                    </a:lnTo>
                    <a:lnTo>
                      <a:pt x="3048" y="44196"/>
                    </a:lnTo>
                    <a:lnTo>
                      <a:pt x="3810" y="48768"/>
                    </a:lnTo>
                    <a:lnTo>
                      <a:pt x="4572" y="51816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5498592" y="3227832"/>
                <a:ext cx="1270" cy="33654"/>
              </a:xfrm>
              <a:custGeom>
                <a:rect b="b" l="l" r="r" t="t"/>
                <a:pathLst>
                  <a:path extrusionOk="0" h="33654" w="1270">
                    <a:moveTo>
                      <a:pt x="0" y="0"/>
                    </a:moveTo>
                    <a:lnTo>
                      <a:pt x="119" y="8453"/>
                    </a:lnTo>
                    <a:lnTo>
                      <a:pt x="381" y="16764"/>
                    </a:lnTo>
                    <a:lnTo>
                      <a:pt x="642" y="25074"/>
                    </a:lnTo>
                    <a:lnTo>
                      <a:pt x="762" y="33528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3" name="Google Shape;613;p19"/>
            <p:cNvGrpSpPr/>
            <p:nvPr/>
          </p:nvGrpSpPr>
          <p:grpSpPr>
            <a:xfrm>
              <a:off x="5582137" y="3210306"/>
              <a:ext cx="937280" cy="268903"/>
              <a:chOff x="5582137" y="3210306"/>
              <a:chExt cx="937280" cy="268903"/>
            </a:xfrm>
          </p:grpSpPr>
          <p:pic>
            <p:nvPicPr>
              <p:cNvPr id="614" name="Google Shape;614;p19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5582137" y="3282588"/>
                <a:ext cx="183167" cy="1875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5" name="Google Shape;615;p19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5787377" y="3331451"/>
                <a:ext cx="136756" cy="1067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6" name="Google Shape;616;p19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5955017" y="3272015"/>
                <a:ext cx="294919" cy="1685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7" name="Google Shape;617;p19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6281557" y="3288779"/>
                <a:ext cx="178690" cy="19043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8" name="Google Shape;618;p19"/>
              <p:cNvSpPr/>
              <p:nvPr/>
            </p:nvSpPr>
            <p:spPr>
              <a:xfrm>
                <a:off x="6481571" y="3210306"/>
                <a:ext cx="3810" cy="27939"/>
              </a:xfrm>
              <a:custGeom>
                <a:rect b="b" l="l" r="r" t="t"/>
                <a:pathLst>
                  <a:path extrusionOk="0" h="27939" w="3810">
                    <a:moveTo>
                      <a:pt x="0" y="0"/>
                    </a:moveTo>
                    <a:lnTo>
                      <a:pt x="904" y="6417"/>
                    </a:lnTo>
                    <a:lnTo>
                      <a:pt x="1524" y="13049"/>
                    </a:lnTo>
                    <a:lnTo>
                      <a:pt x="2143" y="19823"/>
                    </a:lnTo>
                    <a:lnTo>
                      <a:pt x="3048" y="26670"/>
                    </a:lnTo>
                    <a:lnTo>
                      <a:pt x="3810" y="26670"/>
                    </a:lnTo>
                    <a:lnTo>
                      <a:pt x="3810" y="27432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6510527" y="3211830"/>
                <a:ext cx="8890" cy="41910"/>
              </a:xfrm>
              <a:custGeom>
                <a:rect b="b" l="l" r="r" t="t"/>
                <a:pathLst>
                  <a:path extrusionOk="0" h="41910" w="8890">
                    <a:moveTo>
                      <a:pt x="4572" y="0"/>
                    </a:moveTo>
                    <a:lnTo>
                      <a:pt x="6715" y="9810"/>
                    </a:lnTo>
                    <a:lnTo>
                      <a:pt x="8572" y="19621"/>
                    </a:lnTo>
                    <a:lnTo>
                      <a:pt x="8429" y="29146"/>
                    </a:lnTo>
                    <a:lnTo>
                      <a:pt x="4572" y="38100"/>
                    </a:lnTo>
                    <a:lnTo>
                      <a:pt x="3048" y="39624"/>
                    </a:lnTo>
                    <a:lnTo>
                      <a:pt x="1524" y="40386"/>
                    </a:lnTo>
                    <a:lnTo>
                      <a:pt x="0" y="41910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20" name="Google Shape;620;p19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7121353" y="3204197"/>
              <a:ext cx="491801" cy="223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1" name="Google Shape;621;p19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7839847" y="3205971"/>
              <a:ext cx="488824" cy="19713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2" name="Google Shape;622;p19"/>
            <p:cNvGrpSpPr/>
            <p:nvPr/>
          </p:nvGrpSpPr>
          <p:grpSpPr>
            <a:xfrm>
              <a:off x="4539221" y="3846563"/>
              <a:ext cx="392455" cy="210336"/>
              <a:chOff x="4539221" y="3846563"/>
              <a:chExt cx="392455" cy="210336"/>
            </a:xfrm>
          </p:grpSpPr>
          <p:pic>
            <p:nvPicPr>
              <p:cNvPr id="623" name="Google Shape;623;p19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4539221" y="3871137"/>
                <a:ext cx="147091" cy="1857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4" name="Google Shape;624;p19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4730590" y="3846563"/>
                <a:ext cx="201086" cy="1775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25" name="Google Shape;625;p19"/>
            <p:cNvSpPr/>
            <p:nvPr/>
          </p:nvSpPr>
          <p:spPr>
            <a:xfrm>
              <a:off x="5016150" y="3781805"/>
              <a:ext cx="16510" cy="325120"/>
            </a:xfrm>
            <a:custGeom>
              <a:rect b="b" l="l" r="r" t="t"/>
              <a:pathLst>
                <a:path extrusionOk="0" h="325120" w="16510">
                  <a:moveTo>
                    <a:pt x="16097" y="0"/>
                  </a:moveTo>
                  <a:lnTo>
                    <a:pt x="7953" y="47791"/>
                  </a:lnTo>
                  <a:lnTo>
                    <a:pt x="5572" y="90368"/>
                  </a:lnTo>
                  <a:lnTo>
                    <a:pt x="3905" y="115824"/>
                  </a:lnTo>
                  <a:lnTo>
                    <a:pt x="2238" y="141279"/>
                  </a:lnTo>
                  <a:lnTo>
                    <a:pt x="857" y="166878"/>
                  </a:lnTo>
                  <a:lnTo>
                    <a:pt x="321" y="194417"/>
                  </a:lnTo>
                  <a:lnTo>
                    <a:pt x="0" y="222027"/>
                  </a:lnTo>
                  <a:lnTo>
                    <a:pt x="107" y="249495"/>
                  </a:lnTo>
                  <a:lnTo>
                    <a:pt x="2381" y="300894"/>
                  </a:lnTo>
                  <a:lnTo>
                    <a:pt x="8477" y="324612"/>
                  </a:lnTo>
                  <a:lnTo>
                    <a:pt x="8477" y="323850"/>
                  </a:lnTo>
                  <a:lnTo>
                    <a:pt x="8477" y="323088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6" name="Google Shape;626;p19"/>
            <p:cNvGrpSpPr/>
            <p:nvPr/>
          </p:nvGrpSpPr>
          <p:grpSpPr>
            <a:xfrm>
              <a:off x="5137391" y="3818369"/>
              <a:ext cx="669823" cy="204539"/>
              <a:chOff x="5137391" y="3818369"/>
              <a:chExt cx="669823" cy="204539"/>
            </a:xfrm>
          </p:grpSpPr>
          <p:pic>
            <p:nvPicPr>
              <p:cNvPr id="627" name="Google Shape;627;p19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5137391" y="3880853"/>
                <a:ext cx="70129" cy="1420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8" name="Google Shape;628;p19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5235689" y="3841741"/>
                <a:ext cx="163855" cy="1724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9" name="Google Shape;629;p19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5429523" y="3818369"/>
                <a:ext cx="377691" cy="1790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30" name="Google Shape;630;p19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6157995" y="3733787"/>
              <a:ext cx="428745" cy="166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1" name="Google Shape;631;p19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6854176" y="3762743"/>
              <a:ext cx="192811" cy="131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2" name="Google Shape;632;p19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7307567" y="3636251"/>
              <a:ext cx="340639" cy="23691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3" name="Google Shape;633;p19"/>
            <p:cNvGrpSpPr/>
            <p:nvPr/>
          </p:nvGrpSpPr>
          <p:grpSpPr>
            <a:xfrm>
              <a:off x="7872209" y="3671327"/>
              <a:ext cx="468464" cy="186691"/>
              <a:chOff x="7872209" y="3671327"/>
              <a:chExt cx="468464" cy="186691"/>
            </a:xfrm>
          </p:grpSpPr>
          <p:pic>
            <p:nvPicPr>
              <p:cNvPr id="634" name="Google Shape;634;p19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7872209" y="3671327"/>
                <a:ext cx="316160" cy="1866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5" name="Google Shape;635;p19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8217204" y="3673589"/>
                <a:ext cx="123469" cy="128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36" name="Google Shape;636;p19"/>
            <p:cNvSpPr/>
            <p:nvPr/>
          </p:nvSpPr>
          <p:spPr>
            <a:xfrm>
              <a:off x="8487156" y="3748278"/>
              <a:ext cx="20320" cy="6985"/>
            </a:xfrm>
            <a:custGeom>
              <a:rect b="b" l="l" r="r" t="t"/>
              <a:pathLst>
                <a:path extrusionOk="0" h="6985" w="20320">
                  <a:moveTo>
                    <a:pt x="19811" y="0"/>
                  </a:moveTo>
                  <a:lnTo>
                    <a:pt x="16763" y="1524"/>
                  </a:lnTo>
                  <a:lnTo>
                    <a:pt x="10667" y="5334"/>
                  </a:lnTo>
                  <a:lnTo>
                    <a:pt x="5333" y="6858"/>
                  </a:lnTo>
                  <a:lnTo>
                    <a:pt x="3809" y="6858"/>
                  </a:lnTo>
                  <a:lnTo>
                    <a:pt x="1523" y="6858"/>
                  </a:lnTo>
                  <a:lnTo>
                    <a:pt x="0" y="6858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7" name="Google Shape;637;p19"/>
          <p:cNvGrpSpPr/>
          <p:nvPr/>
        </p:nvGrpSpPr>
        <p:grpSpPr>
          <a:xfrm>
            <a:off x="-842097" y="2949208"/>
            <a:ext cx="9358297" cy="1829942"/>
            <a:chOff x="982998" y="4473547"/>
            <a:chExt cx="8777244" cy="1848426"/>
          </a:xfrm>
        </p:grpSpPr>
        <p:grpSp>
          <p:nvGrpSpPr>
            <p:cNvPr id="638" name="Google Shape;638;p19"/>
            <p:cNvGrpSpPr/>
            <p:nvPr/>
          </p:nvGrpSpPr>
          <p:grpSpPr>
            <a:xfrm>
              <a:off x="8392726" y="5998424"/>
              <a:ext cx="714381" cy="150494"/>
              <a:chOff x="8392650" y="5998451"/>
              <a:chExt cx="714024" cy="150134"/>
            </a:xfrm>
          </p:grpSpPr>
          <p:pic>
            <p:nvPicPr>
              <p:cNvPr id="639" name="Google Shape;639;p19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8392650" y="6011138"/>
                <a:ext cx="214147" cy="1374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0" name="Google Shape;640;p19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8633443" y="6007657"/>
                <a:ext cx="85369" cy="1283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1" name="Google Shape;641;p19"/>
              <p:cNvPicPr preferRelativeResize="0"/>
              <p:nvPr/>
            </p:nvPicPr>
            <p:blipFill rotWithShape="1">
              <a:blip r:embed="rId50">
                <a:alphaModFix/>
              </a:blip>
              <a:srcRect b="0" l="0" r="0" t="0"/>
              <a:stretch/>
            </p:blipFill>
            <p:spPr>
              <a:xfrm>
                <a:off x="8738598" y="6013698"/>
                <a:ext cx="263677" cy="120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2" name="Google Shape;642;p19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9038831" y="5998451"/>
                <a:ext cx="67843" cy="1158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3" name="Google Shape;643;p19"/>
            <p:cNvGrpSpPr/>
            <p:nvPr/>
          </p:nvGrpSpPr>
          <p:grpSpPr>
            <a:xfrm>
              <a:off x="9137014" y="6013273"/>
              <a:ext cx="121284" cy="95887"/>
              <a:chOff x="9144761" y="6020764"/>
              <a:chExt cx="106045" cy="80645"/>
            </a:xfrm>
          </p:grpSpPr>
          <p:sp>
            <p:nvSpPr>
              <p:cNvPr id="644" name="Google Shape;644;p19"/>
              <p:cNvSpPr/>
              <p:nvPr/>
            </p:nvSpPr>
            <p:spPr>
              <a:xfrm>
                <a:off x="9173749" y="6025920"/>
                <a:ext cx="2540" cy="71754"/>
              </a:xfrm>
              <a:custGeom>
                <a:rect b="b" l="l" r="r" t="t"/>
                <a:pathLst>
                  <a:path extrusionOk="0" h="71754" w="2540">
                    <a:moveTo>
                      <a:pt x="1524" y="0"/>
                    </a:moveTo>
                    <a:lnTo>
                      <a:pt x="1524" y="14978"/>
                    </a:lnTo>
                    <a:lnTo>
                      <a:pt x="1524" y="30098"/>
                    </a:lnTo>
                    <a:lnTo>
                      <a:pt x="1524" y="45219"/>
                    </a:lnTo>
                    <a:lnTo>
                      <a:pt x="1524" y="60198"/>
                    </a:lnTo>
                    <a:lnTo>
                      <a:pt x="2286" y="66294"/>
                    </a:lnTo>
                    <a:lnTo>
                      <a:pt x="2286" y="68580"/>
                    </a:lnTo>
                    <a:lnTo>
                      <a:pt x="0" y="7162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9"/>
              <p:cNvSpPr/>
              <p:nvPr/>
            </p:nvSpPr>
            <p:spPr>
              <a:xfrm>
                <a:off x="9144761" y="6020764"/>
                <a:ext cx="106045" cy="80645"/>
              </a:xfrm>
              <a:custGeom>
                <a:rect b="b" l="l" r="r" t="t"/>
                <a:pathLst>
                  <a:path extrusionOk="0" h="80645" w="106045">
                    <a:moveTo>
                      <a:pt x="0" y="5893"/>
                    </a:moveTo>
                    <a:lnTo>
                      <a:pt x="11549" y="2595"/>
                    </a:lnTo>
                    <a:lnTo>
                      <a:pt x="22669" y="654"/>
                    </a:lnTo>
                    <a:lnTo>
                      <a:pt x="34075" y="0"/>
                    </a:lnTo>
                    <a:lnTo>
                      <a:pt x="46482" y="559"/>
                    </a:lnTo>
                    <a:lnTo>
                      <a:pt x="92202" y="18085"/>
                    </a:lnTo>
                    <a:lnTo>
                      <a:pt x="105918" y="41981"/>
                    </a:lnTo>
                    <a:lnTo>
                      <a:pt x="105155" y="50851"/>
                    </a:lnTo>
                    <a:lnTo>
                      <a:pt x="74676" y="75235"/>
                    </a:lnTo>
                    <a:lnTo>
                      <a:pt x="44993" y="80057"/>
                    </a:lnTo>
                    <a:lnTo>
                      <a:pt x="35052" y="79807"/>
                    </a:lnTo>
                    <a:lnTo>
                      <a:pt x="27432" y="78283"/>
                    </a:lnTo>
                    <a:lnTo>
                      <a:pt x="25146" y="78283"/>
                    </a:lnTo>
                    <a:lnTo>
                      <a:pt x="20574" y="74473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46" name="Google Shape;646;p19"/>
            <p:cNvPicPr preferRelativeResize="0"/>
            <p:nvPr/>
          </p:nvPicPr>
          <p:blipFill rotWithShape="1">
            <a:blip r:embed="rId52">
              <a:alphaModFix/>
            </a:blip>
            <a:srcRect b="0" l="0" r="0" t="0"/>
            <a:stretch/>
          </p:blipFill>
          <p:spPr>
            <a:xfrm>
              <a:off x="9367253" y="5962637"/>
              <a:ext cx="381025" cy="147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19"/>
            <p:cNvPicPr preferRelativeResize="0"/>
            <p:nvPr/>
          </p:nvPicPr>
          <p:blipFill rotWithShape="1">
            <a:blip r:embed="rId53">
              <a:alphaModFix/>
            </a:blip>
            <a:srcRect b="0" l="0" r="0" t="0"/>
            <a:stretch/>
          </p:blipFill>
          <p:spPr>
            <a:xfrm>
              <a:off x="8670785" y="5730227"/>
              <a:ext cx="127279" cy="1630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8" name="Google Shape;648;p19"/>
            <p:cNvPicPr preferRelativeResize="0"/>
            <p:nvPr/>
          </p:nvPicPr>
          <p:blipFill rotWithShape="1">
            <a:blip r:embed="rId54">
              <a:alphaModFix/>
            </a:blip>
            <a:srcRect b="0" l="0" r="0" t="0"/>
            <a:stretch/>
          </p:blipFill>
          <p:spPr>
            <a:xfrm>
              <a:off x="9057881" y="5686031"/>
              <a:ext cx="388645" cy="13413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49" name="Google Shape;649;p19"/>
            <p:cNvGrpSpPr/>
            <p:nvPr/>
          </p:nvGrpSpPr>
          <p:grpSpPr>
            <a:xfrm>
              <a:off x="8599022" y="5258320"/>
              <a:ext cx="131443" cy="287008"/>
              <a:chOff x="8599157" y="5258549"/>
              <a:chExt cx="131089" cy="279272"/>
            </a:xfrm>
          </p:grpSpPr>
          <p:sp>
            <p:nvSpPr>
              <p:cNvPr id="650" name="Google Shape;650;p19"/>
              <p:cNvSpPr/>
              <p:nvPr/>
            </p:nvSpPr>
            <p:spPr>
              <a:xfrm>
                <a:off x="8655559" y="5269217"/>
                <a:ext cx="30479" cy="268604"/>
              </a:xfrm>
              <a:custGeom>
                <a:rect b="b" l="l" r="r" t="t"/>
                <a:pathLst>
                  <a:path extrusionOk="0" h="268604" w="30479">
                    <a:moveTo>
                      <a:pt x="30479" y="261366"/>
                    </a:moveTo>
                    <a:lnTo>
                      <a:pt x="29717" y="263652"/>
                    </a:lnTo>
                    <a:lnTo>
                      <a:pt x="28955" y="265938"/>
                    </a:lnTo>
                    <a:lnTo>
                      <a:pt x="28955" y="268224"/>
                    </a:lnTo>
                    <a:lnTo>
                      <a:pt x="28396" y="261925"/>
                    </a:lnTo>
                    <a:lnTo>
                      <a:pt x="27908" y="255555"/>
                    </a:lnTo>
                    <a:lnTo>
                      <a:pt x="27562" y="249043"/>
                    </a:lnTo>
                    <a:lnTo>
                      <a:pt x="27431" y="242316"/>
                    </a:lnTo>
                    <a:lnTo>
                      <a:pt x="27622" y="221622"/>
                    </a:lnTo>
                    <a:lnTo>
                      <a:pt x="27812" y="200787"/>
                    </a:lnTo>
                    <a:lnTo>
                      <a:pt x="25907" y="159258"/>
                    </a:lnTo>
                    <a:lnTo>
                      <a:pt x="20002" y="107823"/>
                    </a:lnTo>
                    <a:lnTo>
                      <a:pt x="10667" y="56388"/>
                    </a:lnTo>
                    <a:lnTo>
                      <a:pt x="8262" y="43362"/>
                    </a:lnTo>
                    <a:lnTo>
                      <a:pt x="5714" y="30480"/>
                    </a:lnTo>
                    <a:lnTo>
                      <a:pt x="3167" y="17597"/>
                    </a:lnTo>
                    <a:lnTo>
                      <a:pt x="761" y="4572"/>
                    </a:lnTo>
                    <a:lnTo>
                      <a:pt x="761" y="1524"/>
                    </a:lnTo>
                    <a:lnTo>
                      <a:pt x="0" y="0"/>
                    </a:lnTo>
                    <a:lnTo>
                      <a:pt x="0" y="1524"/>
                    </a:lnTo>
                    <a:lnTo>
                      <a:pt x="0" y="762"/>
                    </a:lnTo>
                    <a:lnTo>
                      <a:pt x="0" y="2286"/>
                    </a:lnTo>
                    <a:lnTo>
                      <a:pt x="0" y="6096"/>
                    </a:lnTo>
                    <a:lnTo>
                      <a:pt x="0" y="10668"/>
                    </a:lnTo>
                    <a:lnTo>
                      <a:pt x="0" y="1524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51" name="Google Shape;651;p19"/>
              <p:cNvPicPr preferRelativeResize="0"/>
              <p:nvPr/>
            </p:nvPicPr>
            <p:blipFill rotWithShape="1">
              <a:blip r:embed="rId55">
                <a:alphaModFix/>
              </a:blip>
              <a:srcRect b="0" l="0" r="0" t="0"/>
              <a:stretch/>
            </p:blipFill>
            <p:spPr>
              <a:xfrm>
                <a:off x="8599157" y="5258549"/>
                <a:ext cx="131089" cy="1006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2" name="Google Shape;652;p19"/>
            <p:cNvGrpSpPr/>
            <p:nvPr/>
          </p:nvGrpSpPr>
          <p:grpSpPr>
            <a:xfrm>
              <a:off x="982998" y="4473547"/>
              <a:ext cx="8777244" cy="1848426"/>
              <a:chOff x="982969" y="4473698"/>
              <a:chExt cx="8776366" cy="1847872"/>
            </a:xfrm>
          </p:grpSpPr>
          <p:pic>
            <p:nvPicPr>
              <p:cNvPr id="653" name="Google Shape;653;p19"/>
              <p:cNvPicPr preferRelativeResize="0"/>
              <p:nvPr/>
            </p:nvPicPr>
            <p:blipFill rotWithShape="1">
              <a:blip r:embed="rId56">
                <a:alphaModFix/>
              </a:blip>
              <a:srcRect b="0" l="0" r="0" t="0"/>
              <a:stretch/>
            </p:blipFill>
            <p:spPr>
              <a:xfrm>
                <a:off x="8876175" y="5218937"/>
                <a:ext cx="429818" cy="1394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4" name="Google Shape;654;p19"/>
              <p:cNvPicPr preferRelativeResize="0"/>
              <p:nvPr/>
            </p:nvPicPr>
            <p:blipFill rotWithShape="1">
              <a:blip r:embed="rId57">
                <a:alphaModFix/>
              </a:blip>
              <a:srcRect b="0" l="0" r="0" t="0"/>
              <a:stretch/>
            </p:blipFill>
            <p:spPr>
              <a:xfrm>
                <a:off x="9325838" y="5214365"/>
                <a:ext cx="100526" cy="1067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5" name="Google Shape;655;p19"/>
              <p:cNvPicPr preferRelativeResize="0"/>
              <p:nvPr/>
            </p:nvPicPr>
            <p:blipFill rotWithShape="1">
              <a:blip r:embed="rId58">
                <a:alphaModFix/>
              </a:blip>
              <a:srcRect b="0" l="0" r="0" t="0"/>
              <a:stretch/>
            </p:blipFill>
            <p:spPr>
              <a:xfrm>
                <a:off x="9450330" y="5214365"/>
                <a:ext cx="80225" cy="769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6" name="Google Shape;656;p19"/>
              <p:cNvPicPr preferRelativeResize="0"/>
              <p:nvPr/>
            </p:nvPicPr>
            <p:blipFill rotWithShape="1">
              <a:blip r:embed="rId59">
                <a:alphaModFix/>
              </a:blip>
              <a:srcRect b="0" l="0" r="0" t="0"/>
              <a:stretch/>
            </p:blipFill>
            <p:spPr>
              <a:xfrm>
                <a:off x="982969" y="4473698"/>
                <a:ext cx="8776366" cy="17107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7" name="Google Shape;657;p19"/>
              <p:cNvPicPr preferRelativeResize="0"/>
              <p:nvPr/>
            </p:nvPicPr>
            <p:blipFill rotWithShape="1">
              <a:blip r:embed="rId60">
                <a:alphaModFix/>
              </a:blip>
              <a:srcRect b="0" l="0" r="0" t="0"/>
              <a:stretch/>
            </p:blipFill>
            <p:spPr>
              <a:xfrm>
                <a:off x="4432717" y="6176003"/>
                <a:ext cx="343176" cy="1455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8" name="Google Shape;658;p19"/>
              <p:cNvPicPr preferRelativeResize="0"/>
              <p:nvPr/>
            </p:nvPicPr>
            <p:blipFill rotWithShape="1">
              <a:blip r:embed="rId61">
                <a:alphaModFix/>
              </a:blip>
              <a:srcRect b="0" l="0" r="0" t="0"/>
              <a:stretch/>
            </p:blipFill>
            <p:spPr>
              <a:xfrm>
                <a:off x="4840603" y="6118093"/>
                <a:ext cx="192859" cy="1998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9" name="Google Shape;659;p19"/>
              <p:cNvPicPr preferRelativeResize="0"/>
              <p:nvPr/>
            </p:nvPicPr>
            <p:blipFill rotWithShape="1">
              <a:blip r:embed="rId62">
                <a:alphaModFix/>
              </a:blip>
              <a:srcRect b="0" l="0" r="0" t="0"/>
              <a:stretch/>
            </p:blipFill>
            <p:spPr>
              <a:xfrm>
                <a:off x="5421628" y="6146287"/>
                <a:ext cx="278155" cy="1196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0" name="Google Shape;660;p19"/>
              <p:cNvPicPr preferRelativeResize="0"/>
              <p:nvPr/>
            </p:nvPicPr>
            <p:blipFill rotWithShape="1">
              <a:blip r:embed="rId63">
                <a:alphaModFix/>
              </a:blip>
              <a:srcRect b="0" l="0" r="0" t="0"/>
              <a:stretch/>
            </p:blipFill>
            <p:spPr>
              <a:xfrm>
                <a:off x="5752337" y="6079225"/>
                <a:ext cx="209409" cy="2075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1" name="Google Shape;661;p19"/>
              <p:cNvPicPr preferRelativeResize="0"/>
              <p:nvPr/>
            </p:nvPicPr>
            <p:blipFill rotWithShape="1">
              <a:blip r:embed="rId64">
                <a:alphaModFix/>
              </a:blip>
              <a:srcRect b="0" l="0" r="0" t="0"/>
              <a:stretch/>
            </p:blipFill>
            <p:spPr>
              <a:xfrm>
                <a:off x="6208013" y="6074654"/>
                <a:ext cx="201193" cy="12727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62" name="Google Shape;662;p19"/>
              <p:cNvSpPr/>
              <p:nvPr/>
            </p:nvSpPr>
            <p:spPr>
              <a:xfrm>
                <a:off x="6440901" y="6083810"/>
                <a:ext cx="47625" cy="93345"/>
              </a:xfrm>
              <a:custGeom>
                <a:rect b="b" l="l" r="r" t="t"/>
                <a:pathLst>
                  <a:path extrusionOk="0" h="93345" w="47625">
                    <a:moveTo>
                      <a:pt x="1059" y="0"/>
                    </a:moveTo>
                    <a:lnTo>
                      <a:pt x="0" y="10489"/>
                    </a:lnTo>
                    <a:lnTo>
                      <a:pt x="11" y="19907"/>
                    </a:lnTo>
                    <a:lnTo>
                      <a:pt x="738" y="29467"/>
                    </a:lnTo>
                    <a:lnTo>
                      <a:pt x="1821" y="40385"/>
                    </a:lnTo>
                    <a:lnTo>
                      <a:pt x="2845" y="49529"/>
                    </a:lnTo>
                    <a:lnTo>
                      <a:pt x="3726" y="58673"/>
                    </a:lnTo>
                    <a:lnTo>
                      <a:pt x="4607" y="67817"/>
                    </a:lnTo>
                    <a:lnTo>
                      <a:pt x="5631" y="76961"/>
                    </a:lnTo>
                    <a:lnTo>
                      <a:pt x="5631" y="81533"/>
                    </a:lnTo>
                    <a:lnTo>
                      <a:pt x="6393" y="88391"/>
                    </a:lnTo>
                    <a:lnTo>
                      <a:pt x="10965" y="90677"/>
                    </a:lnTo>
                    <a:lnTo>
                      <a:pt x="14775" y="92963"/>
                    </a:lnTo>
                    <a:lnTo>
                      <a:pt x="21633" y="89153"/>
                    </a:lnTo>
                    <a:lnTo>
                      <a:pt x="23919" y="87629"/>
                    </a:lnTo>
                    <a:lnTo>
                      <a:pt x="30777" y="83819"/>
                    </a:lnTo>
                    <a:lnTo>
                      <a:pt x="35349" y="81533"/>
                    </a:lnTo>
                    <a:lnTo>
                      <a:pt x="42969" y="80771"/>
                    </a:lnTo>
                    <a:lnTo>
                      <a:pt x="46017" y="80009"/>
                    </a:lnTo>
                    <a:lnTo>
                      <a:pt x="46779" y="80009"/>
                    </a:lnTo>
                    <a:lnTo>
                      <a:pt x="47541" y="78485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63" name="Google Shape;663;p19"/>
              <p:cNvPicPr preferRelativeResize="0"/>
              <p:nvPr/>
            </p:nvPicPr>
            <p:blipFill rotWithShape="1">
              <a:blip r:embed="rId65">
                <a:alphaModFix/>
              </a:blip>
              <a:srcRect b="0" l="0" r="0" t="0"/>
              <a:stretch/>
            </p:blipFill>
            <p:spPr>
              <a:xfrm>
                <a:off x="6540876" y="6041876"/>
                <a:ext cx="189501" cy="1821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4" name="Google Shape;664;p19"/>
              <p:cNvPicPr preferRelativeResize="0"/>
              <p:nvPr/>
            </p:nvPicPr>
            <p:blipFill rotWithShape="1">
              <a:blip r:embed="rId66">
                <a:alphaModFix/>
              </a:blip>
              <a:srcRect b="0" l="0" r="0" t="0"/>
              <a:stretch/>
            </p:blipFill>
            <p:spPr>
              <a:xfrm>
                <a:off x="7467587" y="6026645"/>
                <a:ext cx="160140" cy="1669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0"/>
          <p:cNvGrpSpPr/>
          <p:nvPr/>
        </p:nvGrpSpPr>
        <p:grpSpPr>
          <a:xfrm>
            <a:off x="831302" y="756339"/>
            <a:ext cx="8217110" cy="2290884"/>
            <a:chOff x="3571494" y="2145017"/>
            <a:chExt cx="6381726" cy="2463051"/>
          </a:xfrm>
        </p:grpSpPr>
        <p:sp>
          <p:nvSpPr>
            <p:cNvPr id="670" name="Google Shape;670;p20"/>
            <p:cNvSpPr/>
            <p:nvPr/>
          </p:nvSpPr>
          <p:spPr>
            <a:xfrm>
              <a:off x="3571494" y="2255520"/>
              <a:ext cx="40639" cy="51435"/>
            </a:xfrm>
            <a:custGeom>
              <a:rect b="b" l="l" r="r" t="t"/>
              <a:pathLst>
                <a:path extrusionOk="0" h="51435" w="40639">
                  <a:moveTo>
                    <a:pt x="5334" y="22098"/>
                  </a:moveTo>
                  <a:lnTo>
                    <a:pt x="4572" y="17526"/>
                  </a:lnTo>
                  <a:lnTo>
                    <a:pt x="0" y="5334"/>
                  </a:lnTo>
                  <a:lnTo>
                    <a:pt x="6096" y="2286"/>
                  </a:lnTo>
                  <a:lnTo>
                    <a:pt x="9144" y="762"/>
                  </a:lnTo>
                  <a:lnTo>
                    <a:pt x="18288" y="0"/>
                  </a:lnTo>
                  <a:lnTo>
                    <a:pt x="21336" y="1524"/>
                  </a:lnTo>
                  <a:lnTo>
                    <a:pt x="20038" y="44731"/>
                  </a:lnTo>
                  <a:lnTo>
                    <a:pt x="7620" y="51054"/>
                  </a:lnTo>
                  <a:lnTo>
                    <a:pt x="3048" y="46482"/>
                  </a:lnTo>
                  <a:lnTo>
                    <a:pt x="1524" y="39624"/>
                  </a:lnTo>
                  <a:lnTo>
                    <a:pt x="821" y="32742"/>
                  </a:lnTo>
                  <a:lnTo>
                    <a:pt x="1047" y="25146"/>
                  </a:lnTo>
                  <a:lnTo>
                    <a:pt x="35052" y="4572"/>
                  </a:lnTo>
                  <a:lnTo>
                    <a:pt x="34290" y="15240"/>
                  </a:lnTo>
                  <a:lnTo>
                    <a:pt x="33528" y="21336"/>
                  </a:lnTo>
                  <a:lnTo>
                    <a:pt x="33528" y="28194"/>
                  </a:lnTo>
                  <a:lnTo>
                    <a:pt x="30480" y="35814"/>
                  </a:lnTo>
                  <a:lnTo>
                    <a:pt x="23622" y="39624"/>
                  </a:lnTo>
                  <a:lnTo>
                    <a:pt x="18288" y="41910"/>
                  </a:lnTo>
                  <a:lnTo>
                    <a:pt x="14478" y="38862"/>
                  </a:lnTo>
                  <a:lnTo>
                    <a:pt x="12954" y="33528"/>
                  </a:lnTo>
                  <a:lnTo>
                    <a:pt x="11430" y="28956"/>
                  </a:lnTo>
                  <a:lnTo>
                    <a:pt x="9906" y="17526"/>
                  </a:lnTo>
                  <a:lnTo>
                    <a:pt x="12954" y="13716"/>
                  </a:lnTo>
                  <a:lnTo>
                    <a:pt x="16764" y="8382"/>
                  </a:lnTo>
                  <a:lnTo>
                    <a:pt x="25908" y="9906"/>
                  </a:lnTo>
                  <a:lnTo>
                    <a:pt x="30480" y="9906"/>
                  </a:lnTo>
                  <a:lnTo>
                    <a:pt x="35814" y="9906"/>
                  </a:lnTo>
                  <a:lnTo>
                    <a:pt x="39624" y="12192"/>
                  </a:lnTo>
                  <a:lnTo>
                    <a:pt x="39624" y="17526"/>
                  </a:lnTo>
                  <a:lnTo>
                    <a:pt x="40386" y="19812"/>
                  </a:lnTo>
                  <a:lnTo>
                    <a:pt x="39624" y="22098"/>
                  </a:lnTo>
                  <a:lnTo>
                    <a:pt x="39624" y="24384"/>
                  </a:lnTo>
                  <a:lnTo>
                    <a:pt x="37338" y="25146"/>
                  </a:lnTo>
                  <a:lnTo>
                    <a:pt x="31242" y="26670"/>
                  </a:lnTo>
                  <a:lnTo>
                    <a:pt x="28956" y="25146"/>
                  </a:lnTo>
                  <a:lnTo>
                    <a:pt x="25146" y="22860"/>
                  </a:lnTo>
                  <a:lnTo>
                    <a:pt x="22098" y="18288"/>
                  </a:lnTo>
                  <a:lnTo>
                    <a:pt x="19050" y="15240"/>
                  </a:lnTo>
                  <a:lnTo>
                    <a:pt x="16764" y="13716"/>
                  </a:lnTo>
                  <a:lnTo>
                    <a:pt x="16002" y="12954"/>
                  </a:lnTo>
                  <a:lnTo>
                    <a:pt x="14478" y="11430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1" name="Google Shape;671;p20"/>
            <p:cNvGrpSpPr/>
            <p:nvPr/>
          </p:nvGrpSpPr>
          <p:grpSpPr>
            <a:xfrm>
              <a:off x="4265222" y="2170163"/>
              <a:ext cx="770086" cy="169975"/>
              <a:chOff x="4265222" y="2170163"/>
              <a:chExt cx="770086" cy="169975"/>
            </a:xfrm>
          </p:grpSpPr>
          <p:pic>
            <p:nvPicPr>
              <p:cNvPr id="672" name="Google Shape;672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265222" y="2181117"/>
                <a:ext cx="219921" cy="159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3" name="Google Shape;673;p2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25505" y="2173116"/>
                <a:ext cx="303301" cy="15099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4" name="Google Shape;674;p2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864595" y="2184641"/>
                <a:ext cx="70129" cy="1074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5" name="Google Shape;675;p2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954511" y="2170163"/>
                <a:ext cx="80797" cy="1272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76" name="Google Shape;676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27129" y="2145017"/>
              <a:ext cx="404361" cy="142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7" name="Google Shape;677;p20"/>
            <p:cNvSpPr/>
            <p:nvPr/>
          </p:nvSpPr>
          <p:spPr>
            <a:xfrm>
              <a:off x="3620928" y="2764535"/>
              <a:ext cx="34925" cy="47625"/>
            </a:xfrm>
            <a:custGeom>
              <a:rect b="b" l="l" r="r" t="t"/>
              <a:pathLst>
                <a:path extrusionOk="0" h="47625" w="34925">
                  <a:moveTo>
                    <a:pt x="25241" y="28955"/>
                  </a:moveTo>
                  <a:lnTo>
                    <a:pt x="25503" y="21014"/>
                  </a:lnTo>
                  <a:lnTo>
                    <a:pt x="25050" y="20288"/>
                  </a:lnTo>
                  <a:lnTo>
                    <a:pt x="25455" y="21990"/>
                  </a:lnTo>
                  <a:lnTo>
                    <a:pt x="28289" y="21335"/>
                  </a:lnTo>
                  <a:lnTo>
                    <a:pt x="29051" y="25907"/>
                  </a:lnTo>
                  <a:lnTo>
                    <a:pt x="31337" y="30479"/>
                  </a:lnTo>
                  <a:lnTo>
                    <a:pt x="29813" y="35051"/>
                  </a:lnTo>
                  <a:lnTo>
                    <a:pt x="28289" y="41147"/>
                  </a:lnTo>
                  <a:lnTo>
                    <a:pt x="23717" y="42671"/>
                  </a:lnTo>
                  <a:lnTo>
                    <a:pt x="17621" y="42671"/>
                  </a:lnTo>
                  <a:lnTo>
                    <a:pt x="9239" y="43433"/>
                  </a:lnTo>
                  <a:lnTo>
                    <a:pt x="7715" y="34289"/>
                  </a:lnTo>
                  <a:lnTo>
                    <a:pt x="6953" y="27431"/>
                  </a:lnTo>
                  <a:lnTo>
                    <a:pt x="5429" y="20573"/>
                  </a:lnTo>
                  <a:lnTo>
                    <a:pt x="3905" y="9905"/>
                  </a:lnTo>
                  <a:lnTo>
                    <a:pt x="10001" y="4571"/>
                  </a:lnTo>
                  <a:lnTo>
                    <a:pt x="13811" y="1523"/>
                  </a:lnTo>
                  <a:lnTo>
                    <a:pt x="22955" y="0"/>
                  </a:lnTo>
                  <a:lnTo>
                    <a:pt x="26003" y="3809"/>
                  </a:lnTo>
                  <a:lnTo>
                    <a:pt x="31337" y="9143"/>
                  </a:lnTo>
                  <a:lnTo>
                    <a:pt x="31337" y="19811"/>
                  </a:lnTo>
                  <a:lnTo>
                    <a:pt x="29813" y="26669"/>
                  </a:lnTo>
                  <a:lnTo>
                    <a:pt x="29051" y="35813"/>
                  </a:lnTo>
                  <a:lnTo>
                    <a:pt x="23717" y="44957"/>
                  </a:lnTo>
                  <a:lnTo>
                    <a:pt x="14573" y="45719"/>
                  </a:lnTo>
                  <a:lnTo>
                    <a:pt x="5429" y="47243"/>
                  </a:lnTo>
                  <a:lnTo>
                    <a:pt x="2381" y="38861"/>
                  </a:lnTo>
                  <a:lnTo>
                    <a:pt x="857" y="31241"/>
                  </a:lnTo>
                  <a:lnTo>
                    <a:pt x="178" y="25193"/>
                  </a:lnTo>
                  <a:lnTo>
                    <a:pt x="0" y="18287"/>
                  </a:lnTo>
                  <a:lnTo>
                    <a:pt x="1393" y="11953"/>
                  </a:lnTo>
                  <a:lnTo>
                    <a:pt x="5429" y="7619"/>
                  </a:lnTo>
                  <a:lnTo>
                    <a:pt x="12287" y="3809"/>
                  </a:lnTo>
                  <a:lnTo>
                    <a:pt x="22193" y="7619"/>
                  </a:lnTo>
                  <a:lnTo>
                    <a:pt x="26765" y="12953"/>
                  </a:lnTo>
                  <a:lnTo>
                    <a:pt x="32861" y="18287"/>
                  </a:lnTo>
                  <a:lnTo>
                    <a:pt x="33623" y="26669"/>
                  </a:lnTo>
                  <a:lnTo>
                    <a:pt x="34385" y="33527"/>
                  </a:lnTo>
                  <a:lnTo>
                    <a:pt x="34385" y="40385"/>
                  </a:lnTo>
                  <a:lnTo>
                    <a:pt x="33623" y="41909"/>
                  </a:lnTo>
                  <a:lnTo>
                    <a:pt x="26765" y="41909"/>
                  </a:lnTo>
                  <a:lnTo>
                    <a:pt x="21431" y="41909"/>
                  </a:lnTo>
                  <a:lnTo>
                    <a:pt x="18383" y="40385"/>
                  </a:lnTo>
                  <a:lnTo>
                    <a:pt x="16859" y="35051"/>
                  </a:lnTo>
                  <a:lnTo>
                    <a:pt x="14573" y="28955"/>
                  </a:lnTo>
                  <a:lnTo>
                    <a:pt x="19907" y="26669"/>
                  </a:lnTo>
                  <a:lnTo>
                    <a:pt x="23717" y="22859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8" name="Google Shape;678;p20"/>
            <p:cNvGrpSpPr/>
            <p:nvPr/>
          </p:nvGrpSpPr>
          <p:grpSpPr>
            <a:xfrm>
              <a:off x="4824209" y="3145535"/>
              <a:ext cx="372630" cy="192989"/>
              <a:chOff x="4824209" y="3145535"/>
              <a:chExt cx="372630" cy="192989"/>
            </a:xfrm>
          </p:grpSpPr>
          <p:pic>
            <p:nvPicPr>
              <p:cNvPr id="679" name="Google Shape;679;p2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824209" y="3191243"/>
                <a:ext cx="169951" cy="14728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80" name="Google Shape;680;p20"/>
              <p:cNvSpPr/>
              <p:nvPr/>
            </p:nvSpPr>
            <p:spPr>
              <a:xfrm>
                <a:off x="4937760" y="3145535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809" y="15240"/>
                    </a:lnTo>
                    <a:lnTo>
                      <a:pt x="12191" y="15240"/>
                    </a:lnTo>
                    <a:lnTo>
                      <a:pt x="15239" y="11430"/>
                    </a:lnTo>
                    <a:lnTo>
                      <a:pt x="15239" y="7620"/>
                    </a:lnTo>
                    <a:lnTo>
                      <a:pt x="15239" y="3048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20"/>
              <p:cNvSpPr/>
              <p:nvPr/>
            </p:nvSpPr>
            <p:spPr>
              <a:xfrm>
                <a:off x="5041392" y="3166109"/>
                <a:ext cx="6985" cy="113664"/>
              </a:xfrm>
              <a:custGeom>
                <a:rect b="b" l="l" r="r" t="t"/>
                <a:pathLst>
                  <a:path extrusionOk="0" h="113664" w="6985">
                    <a:moveTo>
                      <a:pt x="0" y="0"/>
                    </a:moveTo>
                    <a:lnTo>
                      <a:pt x="583" y="12442"/>
                    </a:lnTo>
                    <a:lnTo>
                      <a:pt x="1238" y="24669"/>
                    </a:lnTo>
                    <a:lnTo>
                      <a:pt x="2035" y="36754"/>
                    </a:lnTo>
                    <a:lnTo>
                      <a:pt x="3048" y="48768"/>
                    </a:lnTo>
                    <a:lnTo>
                      <a:pt x="3750" y="60638"/>
                    </a:lnTo>
                    <a:lnTo>
                      <a:pt x="4667" y="72294"/>
                    </a:lnTo>
                    <a:lnTo>
                      <a:pt x="5726" y="83808"/>
                    </a:lnTo>
                    <a:lnTo>
                      <a:pt x="6858" y="95250"/>
                    </a:lnTo>
                    <a:lnTo>
                      <a:pt x="6858" y="101346"/>
                    </a:lnTo>
                    <a:lnTo>
                      <a:pt x="6858" y="107442"/>
                    </a:lnTo>
                    <a:lnTo>
                      <a:pt x="6858" y="113538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20"/>
              <p:cNvSpPr/>
              <p:nvPr/>
            </p:nvSpPr>
            <p:spPr>
              <a:xfrm>
                <a:off x="5029200" y="3169157"/>
                <a:ext cx="167639" cy="107314"/>
              </a:xfrm>
              <a:custGeom>
                <a:rect b="b" l="l" r="r" t="t"/>
                <a:pathLst>
                  <a:path extrusionOk="0" h="107314" w="167639">
                    <a:moveTo>
                      <a:pt x="0" y="32765"/>
                    </a:moveTo>
                    <a:lnTo>
                      <a:pt x="11120" y="24634"/>
                    </a:lnTo>
                    <a:lnTo>
                      <a:pt x="22098" y="17430"/>
                    </a:lnTo>
                    <a:lnTo>
                      <a:pt x="33647" y="11227"/>
                    </a:lnTo>
                    <a:lnTo>
                      <a:pt x="46481" y="6095"/>
                    </a:lnTo>
                    <a:lnTo>
                      <a:pt x="51816" y="3809"/>
                    </a:lnTo>
                    <a:lnTo>
                      <a:pt x="71544" y="38159"/>
                    </a:lnTo>
                    <a:lnTo>
                      <a:pt x="72390" y="48005"/>
                    </a:lnTo>
                    <a:lnTo>
                      <a:pt x="77724" y="92201"/>
                    </a:lnTo>
                    <a:lnTo>
                      <a:pt x="80772" y="102107"/>
                    </a:lnTo>
                    <a:lnTo>
                      <a:pt x="80772" y="96773"/>
                    </a:lnTo>
                    <a:lnTo>
                      <a:pt x="79248" y="91439"/>
                    </a:lnTo>
                    <a:lnTo>
                      <a:pt x="78486" y="86105"/>
                    </a:lnTo>
                    <a:lnTo>
                      <a:pt x="78331" y="79033"/>
                    </a:lnTo>
                    <a:lnTo>
                      <a:pt x="78390" y="71818"/>
                    </a:lnTo>
                    <a:lnTo>
                      <a:pt x="79450" y="64889"/>
                    </a:lnTo>
                    <a:lnTo>
                      <a:pt x="113871" y="41576"/>
                    </a:lnTo>
                    <a:lnTo>
                      <a:pt x="128444" y="40528"/>
                    </a:lnTo>
                    <a:lnTo>
                      <a:pt x="134874" y="41147"/>
                    </a:lnTo>
                    <a:lnTo>
                      <a:pt x="142494" y="43433"/>
                    </a:lnTo>
                    <a:lnTo>
                      <a:pt x="143256" y="51053"/>
                    </a:lnTo>
                    <a:lnTo>
                      <a:pt x="144018" y="57911"/>
                    </a:lnTo>
                    <a:lnTo>
                      <a:pt x="139446" y="89915"/>
                    </a:lnTo>
                    <a:lnTo>
                      <a:pt x="134874" y="104393"/>
                    </a:lnTo>
                    <a:lnTo>
                      <a:pt x="139446" y="105917"/>
                    </a:lnTo>
                    <a:lnTo>
                      <a:pt x="147387" y="106894"/>
                    </a:lnTo>
                    <a:lnTo>
                      <a:pt x="154971" y="103441"/>
                    </a:lnTo>
                    <a:lnTo>
                      <a:pt x="161841" y="97988"/>
                    </a:lnTo>
                    <a:lnTo>
                      <a:pt x="167640" y="92963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3" name="Google Shape;683;p20"/>
            <p:cNvGrpSpPr/>
            <p:nvPr/>
          </p:nvGrpSpPr>
          <p:grpSpPr>
            <a:xfrm>
              <a:off x="5613641" y="3064548"/>
              <a:ext cx="797839" cy="195860"/>
              <a:chOff x="5613641" y="3064548"/>
              <a:chExt cx="797839" cy="195860"/>
            </a:xfrm>
          </p:grpSpPr>
          <p:pic>
            <p:nvPicPr>
              <p:cNvPr id="684" name="Google Shape;684;p2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613641" y="3135522"/>
                <a:ext cx="221005" cy="1248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5" name="Google Shape;685;p2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861291" y="3083801"/>
                <a:ext cx="411564" cy="1448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6" name="Google Shape;686;p20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302441" y="3064548"/>
                <a:ext cx="109039" cy="1137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87" name="Google Shape;687;p20"/>
            <p:cNvGrpSpPr/>
            <p:nvPr/>
          </p:nvGrpSpPr>
          <p:grpSpPr>
            <a:xfrm>
              <a:off x="6710171" y="2958619"/>
              <a:ext cx="900696" cy="280389"/>
              <a:chOff x="6710171" y="2958619"/>
              <a:chExt cx="900696" cy="280389"/>
            </a:xfrm>
          </p:grpSpPr>
          <p:sp>
            <p:nvSpPr>
              <p:cNvPr id="688" name="Google Shape;688;p20"/>
              <p:cNvSpPr/>
              <p:nvPr/>
            </p:nvSpPr>
            <p:spPr>
              <a:xfrm>
                <a:off x="6710171" y="2997708"/>
                <a:ext cx="90170" cy="241300"/>
              </a:xfrm>
              <a:custGeom>
                <a:rect b="b" l="l" r="r" t="t"/>
                <a:pathLst>
                  <a:path extrusionOk="0" h="241300" w="90170">
                    <a:moveTo>
                      <a:pt x="0" y="0"/>
                    </a:moveTo>
                    <a:lnTo>
                      <a:pt x="9715" y="66389"/>
                    </a:lnTo>
                    <a:lnTo>
                      <a:pt x="16002" y="133350"/>
                    </a:lnTo>
                    <a:lnTo>
                      <a:pt x="16859" y="175640"/>
                    </a:lnTo>
                    <a:lnTo>
                      <a:pt x="16752" y="196786"/>
                    </a:lnTo>
                    <a:lnTo>
                      <a:pt x="16002" y="217932"/>
                    </a:lnTo>
                    <a:lnTo>
                      <a:pt x="16002" y="225552"/>
                    </a:lnTo>
                    <a:lnTo>
                      <a:pt x="15240" y="233934"/>
                    </a:lnTo>
                    <a:lnTo>
                      <a:pt x="13716" y="240792"/>
                    </a:lnTo>
                    <a:lnTo>
                      <a:pt x="13585" y="221480"/>
                    </a:lnTo>
                    <a:lnTo>
                      <a:pt x="13239" y="202311"/>
                    </a:lnTo>
                    <a:lnTo>
                      <a:pt x="12751" y="183141"/>
                    </a:lnTo>
                    <a:lnTo>
                      <a:pt x="12192" y="163830"/>
                    </a:lnTo>
                    <a:lnTo>
                      <a:pt x="12001" y="146351"/>
                    </a:lnTo>
                    <a:lnTo>
                      <a:pt x="20574" y="94488"/>
                    </a:lnTo>
                    <a:lnTo>
                      <a:pt x="45541" y="81414"/>
                    </a:lnTo>
                    <a:lnTo>
                      <a:pt x="55626" y="82296"/>
                    </a:lnTo>
                    <a:lnTo>
                      <a:pt x="87630" y="107441"/>
                    </a:lnTo>
                    <a:lnTo>
                      <a:pt x="89856" y="120598"/>
                    </a:lnTo>
                    <a:lnTo>
                      <a:pt x="87153" y="132683"/>
                    </a:lnTo>
                    <a:lnTo>
                      <a:pt x="60483" y="165663"/>
                    </a:lnTo>
                    <a:lnTo>
                      <a:pt x="16764" y="192024"/>
                    </a:lnTo>
                    <a:lnTo>
                      <a:pt x="4572" y="196596"/>
                    </a:lnTo>
                    <a:lnTo>
                      <a:pt x="5334" y="194310"/>
                    </a:lnTo>
                    <a:lnTo>
                      <a:pt x="1524" y="185166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20"/>
              <p:cNvSpPr/>
              <p:nvPr/>
            </p:nvSpPr>
            <p:spPr>
              <a:xfrm>
                <a:off x="6816268" y="3066288"/>
                <a:ext cx="76834" cy="105410"/>
              </a:xfrm>
              <a:custGeom>
                <a:rect b="b" l="l" r="r" t="t"/>
                <a:pathLst>
                  <a:path extrusionOk="0" h="105410" w="76834">
                    <a:moveTo>
                      <a:pt x="65353" y="48767"/>
                    </a:moveTo>
                    <a:lnTo>
                      <a:pt x="41540" y="23336"/>
                    </a:lnTo>
                    <a:lnTo>
                      <a:pt x="39326" y="16752"/>
                    </a:lnTo>
                    <a:lnTo>
                      <a:pt x="36397" y="10667"/>
                    </a:lnTo>
                    <a:lnTo>
                      <a:pt x="34111" y="6095"/>
                    </a:lnTo>
                    <a:lnTo>
                      <a:pt x="26491" y="0"/>
                    </a:lnTo>
                    <a:lnTo>
                      <a:pt x="21157" y="5333"/>
                    </a:lnTo>
                    <a:lnTo>
                      <a:pt x="14680" y="14358"/>
                    </a:lnTo>
                    <a:lnTo>
                      <a:pt x="9917" y="25526"/>
                    </a:lnTo>
                    <a:lnTo>
                      <a:pt x="6584" y="37266"/>
                    </a:lnTo>
                    <a:lnTo>
                      <a:pt x="4393" y="48005"/>
                    </a:lnTo>
                    <a:lnTo>
                      <a:pt x="1881" y="59138"/>
                    </a:lnTo>
                    <a:lnTo>
                      <a:pt x="297" y="71342"/>
                    </a:lnTo>
                    <a:lnTo>
                      <a:pt x="0" y="83689"/>
                    </a:lnTo>
                    <a:lnTo>
                      <a:pt x="1345" y="95249"/>
                    </a:lnTo>
                    <a:lnTo>
                      <a:pt x="4464" y="100619"/>
                    </a:lnTo>
                    <a:lnTo>
                      <a:pt x="9727" y="103917"/>
                    </a:lnTo>
                    <a:lnTo>
                      <a:pt x="16132" y="104786"/>
                    </a:lnTo>
                    <a:lnTo>
                      <a:pt x="22681" y="102869"/>
                    </a:lnTo>
                    <a:lnTo>
                      <a:pt x="42493" y="64769"/>
                    </a:lnTo>
                    <a:lnTo>
                      <a:pt x="45815" y="36695"/>
                    </a:lnTo>
                    <a:lnTo>
                      <a:pt x="45541" y="27431"/>
                    </a:lnTo>
                    <a:lnTo>
                      <a:pt x="44779" y="23621"/>
                    </a:lnTo>
                    <a:lnTo>
                      <a:pt x="44779" y="22859"/>
                    </a:lnTo>
                    <a:lnTo>
                      <a:pt x="44779" y="20573"/>
                    </a:lnTo>
                    <a:lnTo>
                      <a:pt x="45541" y="26669"/>
                    </a:lnTo>
                    <a:lnTo>
                      <a:pt x="46303" y="31241"/>
                    </a:lnTo>
                    <a:lnTo>
                      <a:pt x="69925" y="65531"/>
                    </a:lnTo>
                    <a:lnTo>
                      <a:pt x="71449" y="66293"/>
                    </a:lnTo>
                    <a:lnTo>
                      <a:pt x="76783" y="67817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20"/>
              <p:cNvSpPr/>
              <p:nvPr/>
            </p:nvSpPr>
            <p:spPr>
              <a:xfrm>
                <a:off x="6903719" y="3048000"/>
                <a:ext cx="52070" cy="97155"/>
              </a:xfrm>
              <a:custGeom>
                <a:rect b="b" l="l" r="r" t="t"/>
                <a:pathLst>
                  <a:path extrusionOk="0" h="97155" w="52070">
                    <a:moveTo>
                      <a:pt x="0" y="28955"/>
                    </a:moveTo>
                    <a:lnTo>
                      <a:pt x="12954" y="75437"/>
                    </a:lnTo>
                    <a:lnTo>
                      <a:pt x="16002" y="83057"/>
                    </a:lnTo>
                    <a:lnTo>
                      <a:pt x="18288" y="89915"/>
                    </a:lnTo>
                    <a:lnTo>
                      <a:pt x="22860" y="96773"/>
                    </a:lnTo>
                    <a:lnTo>
                      <a:pt x="22836" y="90154"/>
                    </a:lnTo>
                    <a:lnTo>
                      <a:pt x="22669" y="83819"/>
                    </a:lnTo>
                    <a:lnTo>
                      <a:pt x="22217" y="77485"/>
                    </a:lnTo>
                    <a:lnTo>
                      <a:pt x="21336" y="70865"/>
                    </a:lnTo>
                    <a:lnTo>
                      <a:pt x="19264" y="56245"/>
                    </a:lnTo>
                    <a:lnTo>
                      <a:pt x="16764" y="37909"/>
                    </a:lnTo>
                    <a:lnTo>
                      <a:pt x="15978" y="19859"/>
                    </a:lnTo>
                    <a:lnTo>
                      <a:pt x="19049" y="6095"/>
                    </a:lnTo>
                    <a:lnTo>
                      <a:pt x="22859" y="0"/>
                    </a:lnTo>
                    <a:lnTo>
                      <a:pt x="38099" y="3047"/>
                    </a:lnTo>
                    <a:lnTo>
                      <a:pt x="42671" y="3047"/>
                    </a:lnTo>
                    <a:lnTo>
                      <a:pt x="45719" y="3809"/>
                    </a:lnTo>
                    <a:lnTo>
                      <a:pt x="48767" y="4571"/>
                    </a:lnTo>
                    <a:lnTo>
                      <a:pt x="51816" y="4571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20"/>
              <p:cNvSpPr/>
              <p:nvPr/>
            </p:nvSpPr>
            <p:spPr>
              <a:xfrm>
                <a:off x="6982777" y="3047619"/>
                <a:ext cx="88265" cy="102235"/>
              </a:xfrm>
              <a:custGeom>
                <a:rect b="b" l="l" r="r" t="t"/>
                <a:pathLst>
                  <a:path extrusionOk="0" h="102235" w="88265">
                    <a:moveTo>
                      <a:pt x="57340" y="65912"/>
                    </a:moveTo>
                    <a:lnTo>
                      <a:pt x="51887" y="26181"/>
                    </a:lnTo>
                    <a:lnTo>
                      <a:pt x="51053" y="18954"/>
                    </a:lnTo>
                    <a:lnTo>
                      <a:pt x="48791" y="12156"/>
                    </a:lnTo>
                    <a:lnTo>
                      <a:pt x="44386" y="5714"/>
                    </a:lnTo>
                    <a:lnTo>
                      <a:pt x="39338" y="1928"/>
                    </a:lnTo>
                    <a:lnTo>
                      <a:pt x="33718" y="0"/>
                    </a:lnTo>
                    <a:lnTo>
                      <a:pt x="28098" y="357"/>
                    </a:lnTo>
                    <a:lnTo>
                      <a:pt x="6655" y="36111"/>
                    </a:lnTo>
                    <a:lnTo>
                      <a:pt x="0" y="74009"/>
                    </a:lnTo>
                    <a:lnTo>
                      <a:pt x="785" y="88237"/>
                    </a:lnTo>
                    <a:lnTo>
                      <a:pt x="6286" y="98678"/>
                    </a:lnTo>
                    <a:lnTo>
                      <a:pt x="12120" y="101715"/>
                    </a:lnTo>
                    <a:lnTo>
                      <a:pt x="18668" y="101250"/>
                    </a:lnTo>
                    <a:lnTo>
                      <a:pt x="43838" y="62281"/>
                    </a:lnTo>
                    <a:lnTo>
                      <a:pt x="47434" y="34385"/>
                    </a:lnTo>
                    <a:lnTo>
                      <a:pt x="48053" y="26038"/>
                    </a:lnTo>
                    <a:lnTo>
                      <a:pt x="48958" y="17906"/>
                    </a:lnTo>
                    <a:lnTo>
                      <a:pt x="49720" y="17144"/>
                    </a:lnTo>
                    <a:lnTo>
                      <a:pt x="49720" y="16382"/>
                    </a:lnTo>
                    <a:lnTo>
                      <a:pt x="49720" y="15620"/>
                    </a:lnTo>
                    <a:lnTo>
                      <a:pt x="52006" y="20192"/>
                    </a:lnTo>
                    <a:lnTo>
                      <a:pt x="53530" y="26288"/>
                    </a:lnTo>
                    <a:lnTo>
                      <a:pt x="55054" y="31622"/>
                    </a:lnTo>
                    <a:lnTo>
                      <a:pt x="68770" y="67436"/>
                    </a:lnTo>
                    <a:lnTo>
                      <a:pt x="77914" y="79628"/>
                    </a:lnTo>
                    <a:lnTo>
                      <a:pt x="87820" y="80390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20"/>
              <p:cNvSpPr/>
              <p:nvPr/>
            </p:nvSpPr>
            <p:spPr>
              <a:xfrm>
                <a:off x="7101839" y="3019484"/>
                <a:ext cx="106679" cy="95250"/>
              </a:xfrm>
              <a:custGeom>
                <a:rect b="b" l="l" r="r" t="t"/>
                <a:pathLst>
                  <a:path extrusionOk="0" h="95250" w="106679">
                    <a:moveTo>
                      <a:pt x="9905" y="43755"/>
                    </a:moveTo>
                    <a:lnTo>
                      <a:pt x="9810" y="52566"/>
                    </a:lnTo>
                    <a:lnTo>
                      <a:pt x="9715" y="61662"/>
                    </a:lnTo>
                    <a:lnTo>
                      <a:pt x="9905" y="70758"/>
                    </a:lnTo>
                    <a:lnTo>
                      <a:pt x="10667" y="79569"/>
                    </a:lnTo>
                    <a:lnTo>
                      <a:pt x="11429" y="84903"/>
                    </a:lnTo>
                    <a:lnTo>
                      <a:pt x="12191" y="90237"/>
                    </a:lnTo>
                    <a:lnTo>
                      <a:pt x="12953" y="94809"/>
                    </a:lnTo>
                    <a:lnTo>
                      <a:pt x="12418" y="86963"/>
                    </a:lnTo>
                    <a:lnTo>
                      <a:pt x="10953" y="80045"/>
                    </a:lnTo>
                    <a:lnTo>
                      <a:pt x="8774" y="73271"/>
                    </a:lnTo>
                    <a:lnTo>
                      <a:pt x="6095" y="65853"/>
                    </a:lnTo>
                    <a:lnTo>
                      <a:pt x="3428" y="57483"/>
                    </a:lnTo>
                    <a:lnTo>
                      <a:pt x="1333" y="48613"/>
                    </a:lnTo>
                    <a:lnTo>
                      <a:pt x="95" y="39600"/>
                    </a:lnTo>
                    <a:lnTo>
                      <a:pt x="0" y="30801"/>
                    </a:lnTo>
                    <a:lnTo>
                      <a:pt x="761" y="21657"/>
                    </a:lnTo>
                    <a:lnTo>
                      <a:pt x="14477" y="21657"/>
                    </a:lnTo>
                    <a:lnTo>
                      <a:pt x="21335" y="24705"/>
                    </a:lnTo>
                    <a:lnTo>
                      <a:pt x="51053" y="51375"/>
                    </a:lnTo>
                    <a:lnTo>
                      <a:pt x="63245" y="79569"/>
                    </a:lnTo>
                    <a:lnTo>
                      <a:pt x="63245" y="83379"/>
                    </a:lnTo>
                    <a:lnTo>
                      <a:pt x="63245" y="84141"/>
                    </a:lnTo>
                    <a:lnTo>
                      <a:pt x="63245" y="85665"/>
                    </a:lnTo>
                    <a:lnTo>
                      <a:pt x="57149" y="84141"/>
                    </a:lnTo>
                    <a:lnTo>
                      <a:pt x="56387" y="82617"/>
                    </a:lnTo>
                    <a:lnTo>
                      <a:pt x="54101" y="74235"/>
                    </a:lnTo>
                    <a:lnTo>
                      <a:pt x="51030" y="63245"/>
                    </a:lnTo>
                    <a:lnTo>
                      <a:pt x="49529" y="52042"/>
                    </a:lnTo>
                    <a:lnTo>
                      <a:pt x="49172" y="40695"/>
                    </a:lnTo>
                    <a:lnTo>
                      <a:pt x="49529" y="29277"/>
                    </a:lnTo>
                    <a:lnTo>
                      <a:pt x="74878" y="0"/>
                    </a:lnTo>
                    <a:lnTo>
                      <a:pt x="82391" y="2893"/>
                    </a:lnTo>
                    <a:lnTo>
                      <a:pt x="105525" y="40290"/>
                    </a:lnTo>
                    <a:lnTo>
                      <a:pt x="106679" y="49851"/>
                    </a:lnTo>
                    <a:lnTo>
                      <a:pt x="106679" y="58304"/>
                    </a:lnTo>
                    <a:lnTo>
                      <a:pt x="106679" y="66615"/>
                    </a:lnTo>
                    <a:lnTo>
                      <a:pt x="106679" y="74926"/>
                    </a:lnTo>
                    <a:lnTo>
                      <a:pt x="106679" y="83379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20"/>
              <p:cNvSpPr/>
              <p:nvPr/>
            </p:nvSpPr>
            <p:spPr>
              <a:xfrm>
                <a:off x="7233665" y="3012948"/>
                <a:ext cx="41275" cy="105410"/>
              </a:xfrm>
              <a:custGeom>
                <a:rect b="b" l="l" r="r" t="t"/>
                <a:pathLst>
                  <a:path extrusionOk="0" h="105410" w="41275">
                    <a:moveTo>
                      <a:pt x="0" y="0"/>
                    </a:moveTo>
                    <a:lnTo>
                      <a:pt x="5334" y="42672"/>
                    </a:lnTo>
                    <a:lnTo>
                      <a:pt x="15192" y="84355"/>
                    </a:lnTo>
                    <a:lnTo>
                      <a:pt x="28194" y="105155"/>
                    </a:lnTo>
                    <a:lnTo>
                      <a:pt x="33528" y="103632"/>
                    </a:lnTo>
                    <a:lnTo>
                      <a:pt x="41148" y="98297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20"/>
              <p:cNvSpPr/>
              <p:nvPr/>
            </p:nvSpPr>
            <p:spPr>
              <a:xfrm>
                <a:off x="7234427" y="3006090"/>
                <a:ext cx="59690" cy="62230"/>
              </a:xfrm>
              <a:custGeom>
                <a:rect b="b" l="l" r="r" t="t"/>
                <a:pathLst>
                  <a:path extrusionOk="0" h="62230" w="59690">
                    <a:moveTo>
                      <a:pt x="0" y="44958"/>
                    </a:moveTo>
                    <a:lnTo>
                      <a:pt x="2524" y="54435"/>
                    </a:lnTo>
                    <a:lnTo>
                      <a:pt x="6477" y="59626"/>
                    </a:lnTo>
                    <a:lnTo>
                      <a:pt x="13287" y="61674"/>
                    </a:lnTo>
                    <a:lnTo>
                      <a:pt x="24384" y="61722"/>
                    </a:lnTo>
                    <a:lnTo>
                      <a:pt x="33563" y="59912"/>
                    </a:lnTo>
                    <a:lnTo>
                      <a:pt x="59436" y="28003"/>
                    </a:lnTo>
                    <a:lnTo>
                      <a:pt x="57459" y="21121"/>
                    </a:lnTo>
                    <a:lnTo>
                      <a:pt x="20573" y="762"/>
                    </a:lnTo>
                    <a:lnTo>
                      <a:pt x="12191" y="0"/>
                    </a:lnTo>
                    <a:lnTo>
                      <a:pt x="6095" y="0"/>
                    </a:lnTo>
                    <a:lnTo>
                      <a:pt x="5333" y="9144"/>
                    </a:lnTo>
                    <a:lnTo>
                      <a:pt x="5333" y="9906"/>
                    </a:lnTo>
                    <a:lnTo>
                      <a:pt x="5333" y="10668"/>
                    </a:lnTo>
                    <a:lnTo>
                      <a:pt x="5333" y="11430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20"/>
              <p:cNvSpPr/>
              <p:nvPr/>
            </p:nvSpPr>
            <p:spPr>
              <a:xfrm>
                <a:off x="7323676" y="2983992"/>
                <a:ext cx="16509" cy="131444"/>
              </a:xfrm>
              <a:custGeom>
                <a:rect b="b" l="l" r="r" t="t"/>
                <a:pathLst>
                  <a:path extrusionOk="0" h="131444" w="16509">
                    <a:moveTo>
                      <a:pt x="2952" y="0"/>
                    </a:moveTo>
                    <a:lnTo>
                      <a:pt x="797" y="12108"/>
                    </a:lnTo>
                    <a:lnTo>
                      <a:pt x="0" y="23717"/>
                    </a:lnTo>
                    <a:lnTo>
                      <a:pt x="488" y="35468"/>
                    </a:lnTo>
                    <a:lnTo>
                      <a:pt x="6857" y="75057"/>
                    </a:lnTo>
                    <a:lnTo>
                      <a:pt x="12096" y="102107"/>
                    </a:lnTo>
                    <a:lnTo>
                      <a:pt x="13120" y="109096"/>
                    </a:lnTo>
                    <a:lnTo>
                      <a:pt x="14001" y="116300"/>
                    </a:lnTo>
                    <a:lnTo>
                      <a:pt x="14882" y="123646"/>
                    </a:lnTo>
                    <a:lnTo>
                      <a:pt x="15906" y="131064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20"/>
              <p:cNvSpPr/>
              <p:nvPr/>
            </p:nvSpPr>
            <p:spPr>
              <a:xfrm>
                <a:off x="7317485" y="3028950"/>
                <a:ext cx="102234" cy="83185"/>
              </a:xfrm>
              <a:custGeom>
                <a:rect b="b" l="l" r="r" t="t"/>
                <a:pathLst>
                  <a:path extrusionOk="0" h="83185" w="102234">
                    <a:moveTo>
                      <a:pt x="0" y="36575"/>
                    </a:moveTo>
                    <a:lnTo>
                      <a:pt x="35051" y="10667"/>
                    </a:lnTo>
                    <a:lnTo>
                      <a:pt x="73151" y="0"/>
                    </a:lnTo>
                    <a:lnTo>
                      <a:pt x="72390" y="7619"/>
                    </a:lnTo>
                    <a:lnTo>
                      <a:pt x="72390" y="14477"/>
                    </a:lnTo>
                    <a:lnTo>
                      <a:pt x="66294" y="54863"/>
                    </a:lnTo>
                    <a:lnTo>
                      <a:pt x="64877" y="60209"/>
                    </a:lnTo>
                    <a:lnTo>
                      <a:pt x="62960" y="68484"/>
                    </a:lnTo>
                    <a:lnTo>
                      <a:pt x="62329" y="76616"/>
                    </a:lnTo>
                    <a:lnTo>
                      <a:pt x="64770" y="81533"/>
                    </a:lnTo>
                    <a:lnTo>
                      <a:pt x="72747" y="83010"/>
                    </a:lnTo>
                    <a:lnTo>
                      <a:pt x="81153" y="81343"/>
                    </a:lnTo>
                    <a:lnTo>
                      <a:pt x="88987" y="77676"/>
                    </a:lnTo>
                    <a:lnTo>
                      <a:pt x="95250" y="73151"/>
                    </a:lnTo>
                    <a:lnTo>
                      <a:pt x="97536" y="70103"/>
                    </a:lnTo>
                    <a:lnTo>
                      <a:pt x="99822" y="67055"/>
                    </a:lnTo>
                    <a:lnTo>
                      <a:pt x="102107" y="64769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20"/>
              <p:cNvSpPr/>
              <p:nvPr/>
            </p:nvSpPr>
            <p:spPr>
              <a:xfrm>
                <a:off x="7376921" y="3002101"/>
                <a:ext cx="40004" cy="51435"/>
              </a:xfrm>
              <a:custGeom>
                <a:rect b="b" l="l" r="r" t="t"/>
                <a:pathLst>
                  <a:path extrusionOk="0" h="51435" w="40004">
                    <a:moveTo>
                      <a:pt x="761" y="45136"/>
                    </a:moveTo>
                    <a:lnTo>
                      <a:pt x="10834" y="49160"/>
                    </a:lnTo>
                    <a:lnTo>
                      <a:pt x="19049" y="51042"/>
                    </a:lnTo>
                    <a:lnTo>
                      <a:pt x="26693" y="49208"/>
                    </a:lnTo>
                    <a:lnTo>
                      <a:pt x="35051" y="42088"/>
                    </a:lnTo>
                    <a:lnTo>
                      <a:pt x="39421" y="33218"/>
                    </a:lnTo>
                    <a:lnTo>
                      <a:pt x="38576" y="24276"/>
                    </a:lnTo>
                    <a:lnTo>
                      <a:pt x="5345" y="0"/>
                    </a:lnTo>
                    <a:lnTo>
                      <a:pt x="0" y="1702"/>
                    </a:lnTo>
                    <a:lnTo>
                      <a:pt x="0" y="5512"/>
                    </a:lnTo>
                    <a:lnTo>
                      <a:pt x="0" y="7036"/>
                    </a:lnTo>
                    <a:lnTo>
                      <a:pt x="0" y="10084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98" name="Google Shape;698;p2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450060" y="2958619"/>
                <a:ext cx="160807" cy="129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99" name="Google Shape;699;p20"/>
            <p:cNvSpPr/>
            <p:nvPr/>
          </p:nvSpPr>
          <p:spPr>
            <a:xfrm>
              <a:off x="3742944" y="3718000"/>
              <a:ext cx="39370" cy="59054"/>
            </a:xfrm>
            <a:custGeom>
              <a:rect b="b" l="l" r="r" t="t"/>
              <a:pathLst>
                <a:path extrusionOk="0" h="59054" w="39370">
                  <a:moveTo>
                    <a:pt x="21336" y="25705"/>
                  </a:moveTo>
                  <a:lnTo>
                    <a:pt x="11227" y="0"/>
                  </a:lnTo>
                  <a:lnTo>
                    <a:pt x="10763" y="1226"/>
                  </a:lnTo>
                  <a:lnTo>
                    <a:pt x="15013" y="11453"/>
                  </a:lnTo>
                  <a:lnTo>
                    <a:pt x="19050" y="12751"/>
                  </a:lnTo>
                  <a:lnTo>
                    <a:pt x="25146" y="14275"/>
                  </a:lnTo>
                  <a:lnTo>
                    <a:pt x="25146" y="20371"/>
                  </a:lnTo>
                  <a:lnTo>
                    <a:pt x="5334" y="58471"/>
                  </a:lnTo>
                  <a:lnTo>
                    <a:pt x="1524" y="55423"/>
                  </a:lnTo>
                  <a:lnTo>
                    <a:pt x="762" y="48565"/>
                  </a:lnTo>
                  <a:lnTo>
                    <a:pt x="0" y="38659"/>
                  </a:lnTo>
                  <a:lnTo>
                    <a:pt x="1524" y="33325"/>
                  </a:lnTo>
                  <a:lnTo>
                    <a:pt x="38862" y="31801"/>
                  </a:lnTo>
                  <a:lnTo>
                    <a:pt x="38100" y="36373"/>
                  </a:lnTo>
                  <a:lnTo>
                    <a:pt x="38100" y="37897"/>
                  </a:lnTo>
                  <a:lnTo>
                    <a:pt x="38862" y="37897"/>
                  </a:lnTo>
                  <a:lnTo>
                    <a:pt x="38100" y="38659"/>
                  </a:lnTo>
                  <a:lnTo>
                    <a:pt x="32766" y="37135"/>
                  </a:lnTo>
                  <a:lnTo>
                    <a:pt x="31242" y="37135"/>
                  </a:lnTo>
                  <a:lnTo>
                    <a:pt x="29718" y="30277"/>
                  </a:lnTo>
                  <a:lnTo>
                    <a:pt x="29718" y="27991"/>
                  </a:lnTo>
                  <a:lnTo>
                    <a:pt x="27432" y="17323"/>
                  </a:lnTo>
                  <a:lnTo>
                    <a:pt x="28956" y="15799"/>
                  </a:lnTo>
                  <a:lnTo>
                    <a:pt x="30480" y="13513"/>
                  </a:lnTo>
                  <a:lnTo>
                    <a:pt x="35052" y="13513"/>
                  </a:lnTo>
                  <a:lnTo>
                    <a:pt x="37338" y="14275"/>
                  </a:lnTo>
                  <a:lnTo>
                    <a:pt x="38100" y="14275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0" name="Google Shape;700;p20"/>
            <p:cNvGrpSpPr/>
            <p:nvPr/>
          </p:nvGrpSpPr>
          <p:grpSpPr>
            <a:xfrm>
              <a:off x="4619993" y="3632454"/>
              <a:ext cx="810399" cy="262902"/>
              <a:chOff x="4619993" y="3632454"/>
              <a:chExt cx="810399" cy="262902"/>
            </a:xfrm>
          </p:grpSpPr>
          <p:pic>
            <p:nvPicPr>
              <p:cNvPr id="701" name="Google Shape;701;p2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4619993" y="3705593"/>
                <a:ext cx="104419" cy="1897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2" name="Google Shape;702;p2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745604" y="3704831"/>
                <a:ext cx="160164" cy="1669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3" name="Google Shape;703;p2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934342" y="3714737"/>
                <a:ext cx="150496" cy="1272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4" name="Google Shape;704;p20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5112245" y="3700259"/>
                <a:ext cx="140233" cy="1372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5" name="Google Shape;705;p20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281409" y="3672827"/>
                <a:ext cx="66319" cy="1577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6" name="Google Shape;706;p20"/>
              <p:cNvSpPr/>
              <p:nvPr/>
            </p:nvSpPr>
            <p:spPr>
              <a:xfrm>
                <a:off x="5398769" y="3633978"/>
                <a:ext cx="5714" cy="33654"/>
              </a:xfrm>
              <a:custGeom>
                <a:rect b="b" l="l" r="r" t="t"/>
                <a:pathLst>
                  <a:path extrusionOk="0" h="33654" w="5714">
                    <a:moveTo>
                      <a:pt x="5334" y="0"/>
                    </a:moveTo>
                    <a:lnTo>
                      <a:pt x="3000" y="6834"/>
                    </a:lnTo>
                    <a:lnTo>
                      <a:pt x="1524" y="12954"/>
                    </a:lnTo>
                    <a:lnTo>
                      <a:pt x="619" y="19073"/>
                    </a:lnTo>
                    <a:lnTo>
                      <a:pt x="0" y="25908"/>
                    </a:lnTo>
                    <a:lnTo>
                      <a:pt x="0" y="30480"/>
                    </a:lnTo>
                    <a:lnTo>
                      <a:pt x="762" y="31242"/>
                    </a:lnTo>
                    <a:lnTo>
                      <a:pt x="1524" y="33528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20"/>
              <p:cNvSpPr/>
              <p:nvPr/>
            </p:nvSpPr>
            <p:spPr>
              <a:xfrm>
                <a:off x="5420867" y="3632454"/>
                <a:ext cx="9525" cy="56514"/>
              </a:xfrm>
              <a:custGeom>
                <a:rect b="b" l="l" r="r" t="t"/>
                <a:pathLst>
                  <a:path extrusionOk="0" h="56514" w="9525">
                    <a:moveTo>
                      <a:pt x="9144" y="0"/>
                    </a:moveTo>
                    <a:lnTo>
                      <a:pt x="5143" y="10727"/>
                    </a:lnTo>
                    <a:lnTo>
                      <a:pt x="2286" y="20669"/>
                    </a:lnTo>
                    <a:lnTo>
                      <a:pt x="571" y="30753"/>
                    </a:lnTo>
                    <a:lnTo>
                      <a:pt x="0" y="41910"/>
                    </a:lnTo>
                    <a:lnTo>
                      <a:pt x="0" y="49530"/>
                    </a:lnTo>
                    <a:lnTo>
                      <a:pt x="0" y="51816"/>
                    </a:lnTo>
                    <a:lnTo>
                      <a:pt x="0" y="56388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8" name="Google Shape;708;p20"/>
            <p:cNvGrpSpPr/>
            <p:nvPr/>
          </p:nvGrpSpPr>
          <p:grpSpPr>
            <a:xfrm>
              <a:off x="5860542" y="3579863"/>
              <a:ext cx="982230" cy="288809"/>
              <a:chOff x="5860542" y="3579863"/>
              <a:chExt cx="982230" cy="288809"/>
            </a:xfrm>
          </p:grpSpPr>
          <p:sp>
            <p:nvSpPr>
              <p:cNvPr id="709" name="Google Shape;709;p20"/>
              <p:cNvSpPr/>
              <p:nvPr/>
            </p:nvSpPr>
            <p:spPr>
              <a:xfrm>
                <a:off x="5860542" y="3609593"/>
                <a:ext cx="86995" cy="259079"/>
              </a:xfrm>
              <a:custGeom>
                <a:rect b="b" l="l" r="r" t="t"/>
                <a:pathLst>
                  <a:path extrusionOk="0" h="259079" w="86995">
                    <a:moveTo>
                      <a:pt x="0" y="0"/>
                    </a:moveTo>
                    <a:lnTo>
                      <a:pt x="1416" y="21931"/>
                    </a:lnTo>
                    <a:lnTo>
                      <a:pt x="5048" y="43434"/>
                    </a:lnTo>
                    <a:lnTo>
                      <a:pt x="9965" y="64936"/>
                    </a:lnTo>
                    <a:lnTo>
                      <a:pt x="15240" y="86868"/>
                    </a:lnTo>
                    <a:lnTo>
                      <a:pt x="21359" y="115323"/>
                    </a:lnTo>
                    <a:lnTo>
                      <a:pt x="27051" y="143636"/>
                    </a:lnTo>
                    <a:lnTo>
                      <a:pt x="32170" y="171950"/>
                    </a:lnTo>
                    <a:lnTo>
                      <a:pt x="36576" y="200406"/>
                    </a:lnTo>
                    <a:lnTo>
                      <a:pt x="38290" y="214693"/>
                    </a:lnTo>
                    <a:lnTo>
                      <a:pt x="40005" y="228981"/>
                    </a:lnTo>
                    <a:lnTo>
                      <a:pt x="41719" y="243268"/>
                    </a:lnTo>
                    <a:lnTo>
                      <a:pt x="43434" y="257556"/>
                    </a:lnTo>
                    <a:lnTo>
                      <a:pt x="43434" y="258318"/>
                    </a:lnTo>
                    <a:lnTo>
                      <a:pt x="43434" y="259079"/>
                    </a:lnTo>
                    <a:lnTo>
                      <a:pt x="43969" y="250138"/>
                    </a:lnTo>
                    <a:lnTo>
                      <a:pt x="44291" y="240696"/>
                    </a:lnTo>
                    <a:lnTo>
                      <a:pt x="40505" y="202311"/>
                    </a:lnTo>
                    <a:lnTo>
                      <a:pt x="32075" y="163449"/>
                    </a:lnTo>
                    <a:lnTo>
                      <a:pt x="27432" y="144018"/>
                    </a:lnTo>
                    <a:lnTo>
                      <a:pt x="24788" y="131064"/>
                    </a:lnTo>
                    <a:lnTo>
                      <a:pt x="22288" y="116967"/>
                    </a:lnTo>
                    <a:lnTo>
                      <a:pt x="21216" y="102870"/>
                    </a:lnTo>
                    <a:lnTo>
                      <a:pt x="22860" y="89916"/>
                    </a:lnTo>
                    <a:lnTo>
                      <a:pt x="26800" y="82260"/>
                    </a:lnTo>
                    <a:lnTo>
                      <a:pt x="33242" y="77247"/>
                    </a:lnTo>
                    <a:lnTo>
                      <a:pt x="40969" y="74378"/>
                    </a:lnTo>
                    <a:lnTo>
                      <a:pt x="48768" y="73151"/>
                    </a:lnTo>
                    <a:lnTo>
                      <a:pt x="58721" y="73497"/>
                    </a:lnTo>
                    <a:lnTo>
                      <a:pt x="86582" y="111632"/>
                    </a:lnTo>
                    <a:lnTo>
                      <a:pt x="84117" y="123753"/>
                    </a:lnTo>
                    <a:lnTo>
                      <a:pt x="62222" y="161020"/>
                    </a:lnTo>
                    <a:lnTo>
                      <a:pt x="49530" y="169926"/>
                    </a:lnTo>
                    <a:lnTo>
                      <a:pt x="51816" y="155448"/>
                    </a:lnTo>
                    <a:lnTo>
                      <a:pt x="51816" y="154686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10" name="Google Shape;710;p20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982639" y="3655301"/>
                <a:ext cx="151472" cy="1257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1" name="Google Shape;711;p20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175235" y="3645300"/>
                <a:ext cx="240817" cy="1174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2" name="Google Shape;712;p20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6438887" y="3624059"/>
                <a:ext cx="65402" cy="1196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3" name="Google Shape;713;p20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6544043" y="3579863"/>
                <a:ext cx="298729" cy="1596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4" name="Google Shape;714;p20"/>
            <p:cNvGrpSpPr/>
            <p:nvPr/>
          </p:nvGrpSpPr>
          <p:grpSpPr>
            <a:xfrm>
              <a:off x="5884925" y="4352543"/>
              <a:ext cx="48006" cy="60325"/>
              <a:chOff x="5884925" y="4352543"/>
              <a:chExt cx="48006" cy="60325"/>
            </a:xfrm>
          </p:grpSpPr>
          <p:sp>
            <p:nvSpPr>
              <p:cNvPr id="715" name="Google Shape;715;p20"/>
              <p:cNvSpPr/>
              <p:nvPr/>
            </p:nvSpPr>
            <p:spPr>
              <a:xfrm>
                <a:off x="5884925" y="4354829"/>
                <a:ext cx="18414" cy="55245"/>
              </a:xfrm>
              <a:custGeom>
                <a:rect b="b" l="l" r="r" t="t"/>
                <a:pathLst>
                  <a:path extrusionOk="0" h="55245" w="18414">
                    <a:moveTo>
                      <a:pt x="0" y="0"/>
                    </a:moveTo>
                    <a:lnTo>
                      <a:pt x="3893" y="10179"/>
                    </a:lnTo>
                    <a:lnTo>
                      <a:pt x="8286" y="20288"/>
                    </a:lnTo>
                    <a:lnTo>
                      <a:pt x="12537" y="30539"/>
                    </a:lnTo>
                    <a:lnTo>
                      <a:pt x="16002" y="41148"/>
                    </a:lnTo>
                    <a:lnTo>
                      <a:pt x="17526" y="45719"/>
                    </a:lnTo>
                    <a:lnTo>
                      <a:pt x="18288" y="49529"/>
                    </a:lnTo>
                    <a:lnTo>
                      <a:pt x="18288" y="54864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20"/>
              <p:cNvSpPr/>
              <p:nvPr/>
            </p:nvSpPr>
            <p:spPr>
              <a:xfrm>
                <a:off x="5910071" y="4352543"/>
                <a:ext cx="22860" cy="60325"/>
              </a:xfrm>
              <a:custGeom>
                <a:rect b="b" l="l" r="r" t="t"/>
                <a:pathLst>
                  <a:path extrusionOk="0" h="60325" w="22860">
                    <a:moveTo>
                      <a:pt x="0" y="0"/>
                    </a:moveTo>
                    <a:lnTo>
                      <a:pt x="19812" y="43433"/>
                    </a:lnTo>
                    <a:lnTo>
                      <a:pt x="21336" y="51816"/>
                    </a:lnTo>
                    <a:lnTo>
                      <a:pt x="22098" y="54864"/>
                    </a:lnTo>
                    <a:lnTo>
                      <a:pt x="22860" y="6019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7" name="Google Shape;717;p20"/>
            <p:cNvGrpSpPr/>
            <p:nvPr/>
          </p:nvGrpSpPr>
          <p:grpSpPr>
            <a:xfrm>
              <a:off x="6045707" y="4309859"/>
              <a:ext cx="906792" cy="298209"/>
              <a:chOff x="6045707" y="4309859"/>
              <a:chExt cx="906792" cy="298209"/>
            </a:xfrm>
          </p:grpSpPr>
          <p:sp>
            <p:nvSpPr>
              <p:cNvPr id="718" name="Google Shape;718;p20"/>
              <p:cNvSpPr/>
              <p:nvPr/>
            </p:nvSpPr>
            <p:spPr>
              <a:xfrm>
                <a:off x="6045707" y="4393692"/>
                <a:ext cx="155575" cy="193675"/>
              </a:xfrm>
              <a:custGeom>
                <a:rect b="b" l="l" r="r" t="t"/>
                <a:pathLst>
                  <a:path extrusionOk="0" h="193675" w="155575">
                    <a:moveTo>
                      <a:pt x="54101" y="0"/>
                    </a:moveTo>
                    <a:lnTo>
                      <a:pt x="19049" y="25908"/>
                    </a:lnTo>
                    <a:lnTo>
                      <a:pt x="4095" y="80295"/>
                    </a:lnTo>
                    <a:lnTo>
                      <a:pt x="0" y="136398"/>
                    </a:lnTo>
                    <a:lnTo>
                      <a:pt x="761" y="150935"/>
                    </a:lnTo>
                    <a:lnTo>
                      <a:pt x="3809" y="165830"/>
                    </a:lnTo>
                    <a:lnTo>
                      <a:pt x="10286" y="179153"/>
                    </a:lnTo>
                    <a:lnTo>
                      <a:pt x="21335" y="188976"/>
                    </a:lnTo>
                    <a:lnTo>
                      <a:pt x="38254" y="193476"/>
                    </a:lnTo>
                    <a:lnTo>
                      <a:pt x="54959" y="189547"/>
                    </a:lnTo>
                    <a:lnTo>
                      <a:pt x="91082" y="156329"/>
                    </a:lnTo>
                    <a:lnTo>
                      <a:pt x="102869" y="115823"/>
                    </a:lnTo>
                    <a:lnTo>
                      <a:pt x="102584" y="107203"/>
                    </a:lnTo>
                    <a:lnTo>
                      <a:pt x="87629" y="83819"/>
                    </a:lnTo>
                    <a:lnTo>
                      <a:pt x="85343" y="83819"/>
                    </a:lnTo>
                    <a:lnTo>
                      <a:pt x="83939" y="90916"/>
                    </a:lnTo>
                    <a:lnTo>
                      <a:pt x="83248" y="98297"/>
                    </a:lnTo>
                    <a:lnTo>
                      <a:pt x="83415" y="105679"/>
                    </a:lnTo>
                    <a:lnTo>
                      <a:pt x="99262" y="142029"/>
                    </a:lnTo>
                    <a:lnTo>
                      <a:pt x="122872" y="156590"/>
                    </a:lnTo>
                    <a:lnTo>
                      <a:pt x="131754" y="156210"/>
                    </a:lnTo>
                    <a:lnTo>
                      <a:pt x="154995" y="121110"/>
                    </a:lnTo>
                    <a:lnTo>
                      <a:pt x="155447" y="108965"/>
                    </a:lnTo>
                    <a:lnTo>
                      <a:pt x="153364" y="96178"/>
                    </a:lnTo>
                    <a:lnTo>
                      <a:pt x="148494" y="84391"/>
                    </a:lnTo>
                    <a:lnTo>
                      <a:pt x="141196" y="74033"/>
                    </a:lnTo>
                    <a:lnTo>
                      <a:pt x="131825" y="65531"/>
                    </a:lnTo>
                    <a:lnTo>
                      <a:pt x="124967" y="60959"/>
                    </a:lnTo>
                    <a:lnTo>
                      <a:pt x="117347" y="60959"/>
                    </a:lnTo>
                    <a:lnTo>
                      <a:pt x="108965" y="61721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20"/>
              <p:cNvSpPr/>
              <p:nvPr/>
            </p:nvSpPr>
            <p:spPr>
              <a:xfrm>
                <a:off x="6220967" y="4426493"/>
                <a:ext cx="134620" cy="102870"/>
              </a:xfrm>
              <a:custGeom>
                <a:rect b="b" l="l" r="r" t="t"/>
                <a:pathLst>
                  <a:path extrusionOk="0" h="102870" w="134620">
                    <a:moveTo>
                      <a:pt x="0" y="55590"/>
                    </a:moveTo>
                    <a:lnTo>
                      <a:pt x="2286" y="62007"/>
                    </a:lnTo>
                    <a:lnTo>
                      <a:pt x="4572" y="68639"/>
                    </a:lnTo>
                    <a:lnTo>
                      <a:pt x="6858" y="75414"/>
                    </a:lnTo>
                    <a:lnTo>
                      <a:pt x="9144" y="82260"/>
                    </a:lnTo>
                    <a:lnTo>
                      <a:pt x="11430" y="87594"/>
                    </a:lnTo>
                    <a:lnTo>
                      <a:pt x="14478" y="93690"/>
                    </a:lnTo>
                    <a:lnTo>
                      <a:pt x="16764" y="99024"/>
                    </a:lnTo>
                    <a:lnTo>
                      <a:pt x="18288" y="100548"/>
                    </a:lnTo>
                    <a:lnTo>
                      <a:pt x="18288" y="101310"/>
                    </a:lnTo>
                    <a:lnTo>
                      <a:pt x="18288" y="102834"/>
                    </a:lnTo>
                    <a:lnTo>
                      <a:pt x="17918" y="95523"/>
                    </a:lnTo>
                    <a:lnTo>
                      <a:pt x="17049" y="88356"/>
                    </a:lnTo>
                    <a:lnTo>
                      <a:pt x="16037" y="81188"/>
                    </a:lnTo>
                    <a:lnTo>
                      <a:pt x="15240" y="73878"/>
                    </a:lnTo>
                    <a:lnTo>
                      <a:pt x="24383" y="28158"/>
                    </a:lnTo>
                    <a:lnTo>
                      <a:pt x="34575" y="21109"/>
                    </a:lnTo>
                    <a:lnTo>
                      <a:pt x="40564" y="21300"/>
                    </a:lnTo>
                    <a:lnTo>
                      <a:pt x="62484" y="50256"/>
                    </a:lnTo>
                    <a:lnTo>
                      <a:pt x="65532" y="57114"/>
                    </a:lnTo>
                    <a:lnTo>
                      <a:pt x="65532" y="73878"/>
                    </a:lnTo>
                    <a:lnTo>
                      <a:pt x="64769" y="67020"/>
                    </a:lnTo>
                    <a:lnTo>
                      <a:pt x="64008" y="57876"/>
                    </a:lnTo>
                    <a:lnTo>
                      <a:pt x="64008" y="50256"/>
                    </a:lnTo>
                    <a:lnTo>
                      <a:pt x="73913" y="9108"/>
                    </a:lnTo>
                    <a:lnTo>
                      <a:pt x="93094" y="0"/>
                    </a:lnTo>
                    <a:lnTo>
                      <a:pt x="100583" y="1488"/>
                    </a:lnTo>
                    <a:lnTo>
                      <a:pt x="128849" y="39540"/>
                    </a:lnTo>
                    <a:lnTo>
                      <a:pt x="133350" y="70830"/>
                    </a:lnTo>
                    <a:lnTo>
                      <a:pt x="133945" y="77033"/>
                    </a:lnTo>
                    <a:lnTo>
                      <a:pt x="134112" y="84451"/>
                    </a:lnTo>
                    <a:lnTo>
                      <a:pt x="133135" y="91725"/>
                    </a:lnTo>
                    <a:lnTo>
                      <a:pt x="130302" y="97500"/>
                    </a:lnTo>
                    <a:lnTo>
                      <a:pt x="129539" y="97500"/>
                    </a:lnTo>
                    <a:lnTo>
                      <a:pt x="128778" y="97500"/>
                    </a:lnTo>
                    <a:lnTo>
                      <a:pt x="128016" y="9826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20"/>
              <p:cNvSpPr/>
              <p:nvPr/>
            </p:nvSpPr>
            <p:spPr>
              <a:xfrm>
                <a:off x="6371843" y="4388358"/>
                <a:ext cx="33654" cy="219710"/>
              </a:xfrm>
              <a:custGeom>
                <a:rect b="b" l="l" r="r" t="t"/>
                <a:pathLst>
                  <a:path extrusionOk="0" h="219710" w="33654">
                    <a:moveTo>
                      <a:pt x="0" y="0"/>
                    </a:moveTo>
                    <a:lnTo>
                      <a:pt x="2286" y="13144"/>
                    </a:lnTo>
                    <a:lnTo>
                      <a:pt x="4572" y="26288"/>
                    </a:lnTo>
                    <a:lnTo>
                      <a:pt x="6858" y="39433"/>
                    </a:lnTo>
                    <a:lnTo>
                      <a:pt x="9144" y="52577"/>
                    </a:lnTo>
                    <a:lnTo>
                      <a:pt x="12561" y="69603"/>
                    </a:lnTo>
                    <a:lnTo>
                      <a:pt x="15906" y="86487"/>
                    </a:lnTo>
                    <a:lnTo>
                      <a:pt x="25455" y="143256"/>
                    </a:lnTo>
                    <a:lnTo>
                      <a:pt x="29598" y="188976"/>
                    </a:lnTo>
                    <a:lnTo>
                      <a:pt x="31242" y="211836"/>
                    </a:lnTo>
                    <a:lnTo>
                      <a:pt x="32004" y="216408"/>
                    </a:lnTo>
                    <a:lnTo>
                      <a:pt x="31242" y="217932"/>
                    </a:lnTo>
                    <a:lnTo>
                      <a:pt x="33528" y="21945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20"/>
              <p:cNvSpPr/>
              <p:nvPr/>
            </p:nvSpPr>
            <p:spPr>
              <a:xfrm>
                <a:off x="6403847" y="4463284"/>
                <a:ext cx="51435" cy="78739"/>
              </a:xfrm>
              <a:custGeom>
                <a:rect b="b" l="l" r="r" t="t"/>
                <a:pathLst>
                  <a:path extrusionOk="0" h="78739" w="51435">
                    <a:moveTo>
                      <a:pt x="6858" y="78235"/>
                    </a:moveTo>
                    <a:lnTo>
                      <a:pt x="5607" y="63960"/>
                    </a:lnTo>
                    <a:lnTo>
                      <a:pt x="4286" y="49756"/>
                    </a:lnTo>
                    <a:lnTo>
                      <a:pt x="3107" y="35694"/>
                    </a:lnTo>
                    <a:lnTo>
                      <a:pt x="2286" y="21847"/>
                    </a:lnTo>
                    <a:lnTo>
                      <a:pt x="2286" y="14227"/>
                    </a:lnTo>
                    <a:lnTo>
                      <a:pt x="0" y="2797"/>
                    </a:lnTo>
                    <a:lnTo>
                      <a:pt x="9906" y="511"/>
                    </a:lnTo>
                    <a:lnTo>
                      <a:pt x="18109" y="0"/>
                    </a:lnTo>
                    <a:lnTo>
                      <a:pt x="26384" y="1559"/>
                    </a:lnTo>
                    <a:lnTo>
                      <a:pt x="50899" y="25074"/>
                    </a:lnTo>
                    <a:lnTo>
                      <a:pt x="50292" y="31753"/>
                    </a:lnTo>
                    <a:lnTo>
                      <a:pt x="21336" y="60709"/>
                    </a:lnTo>
                    <a:lnTo>
                      <a:pt x="19812" y="61471"/>
                    </a:lnTo>
                    <a:lnTo>
                      <a:pt x="16002" y="61471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20"/>
              <p:cNvSpPr/>
              <p:nvPr/>
            </p:nvSpPr>
            <p:spPr>
              <a:xfrm>
                <a:off x="6483857" y="4439412"/>
                <a:ext cx="125095" cy="93345"/>
              </a:xfrm>
              <a:custGeom>
                <a:rect b="b" l="l" r="r" t="t"/>
                <a:pathLst>
                  <a:path extrusionOk="0" h="93345" w="125095">
                    <a:moveTo>
                      <a:pt x="0" y="16001"/>
                    </a:moveTo>
                    <a:lnTo>
                      <a:pt x="31075" y="44612"/>
                    </a:lnTo>
                    <a:lnTo>
                      <a:pt x="34290" y="77723"/>
                    </a:lnTo>
                    <a:lnTo>
                      <a:pt x="34290" y="85343"/>
                    </a:lnTo>
                    <a:lnTo>
                      <a:pt x="34290" y="88391"/>
                    </a:lnTo>
                    <a:lnTo>
                      <a:pt x="29718" y="92963"/>
                    </a:lnTo>
                    <a:lnTo>
                      <a:pt x="29622" y="85415"/>
                    </a:lnTo>
                    <a:lnTo>
                      <a:pt x="29527" y="77723"/>
                    </a:lnTo>
                    <a:lnTo>
                      <a:pt x="29718" y="70032"/>
                    </a:lnTo>
                    <a:lnTo>
                      <a:pt x="42160" y="26479"/>
                    </a:lnTo>
                    <a:lnTo>
                      <a:pt x="72390" y="761"/>
                    </a:lnTo>
                    <a:lnTo>
                      <a:pt x="80010" y="0"/>
                    </a:lnTo>
                    <a:lnTo>
                      <a:pt x="86106" y="1523"/>
                    </a:lnTo>
                    <a:lnTo>
                      <a:pt x="89154" y="9905"/>
                    </a:lnTo>
                    <a:lnTo>
                      <a:pt x="90535" y="17359"/>
                    </a:lnTo>
                    <a:lnTo>
                      <a:pt x="90487" y="25526"/>
                    </a:lnTo>
                    <a:lnTo>
                      <a:pt x="89582" y="33694"/>
                    </a:lnTo>
                    <a:lnTo>
                      <a:pt x="88392" y="41147"/>
                    </a:lnTo>
                    <a:lnTo>
                      <a:pt x="86022" y="50161"/>
                    </a:lnTo>
                    <a:lnTo>
                      <a:pt x="83724" y="58959"/>
                    </a:lnTo>
                    <a:lnTo>
                      <a:pt x="81855" y="67615"/>
                    </a:lnTo>
                    <a:lnTo>
                      <a:pt x="80772" y="76199"/>
                    </a:lnTo>
                    <a:lnTo>
                      <a:pt x="80772" y="84581"/>
                    </a:lnTo>
                    <a:lnTo>
                      <a:pt x="80010" y="89153"/>
                    </a:lnTo>
                    <a:lnTo>
                      <a:pt x="89916" y="90677"/>
                    </a:lnTo>
                    <a:lnTo>
                      <a:pt x="97178" y="90142"/>
                    </a:lnTo>
                    <a:lnTo>
                      <a:pt x="104013" y="86963"/>
                    </a:lnTo>
                    <a:lnTo>
                      <a:pt x="110275" y="82212"/>
                    </a:lnTo>
                    <a:lnTo>
                      <a:pt x="115823" y="76961"/>
                    </a:lnTo>
                    <a:lnTo>
                      <a:pt x="121920" y="70103"/>
                    </a:lnTo>
                    <a:lnTo>
                      <a:pt x="123444" y="67817"/>
                    </a:lnTo>
                    <a:lnTo>
                      <a:pt x="124968" y="61721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20"/>
              <p:cNvSpPr/>
              <p:nvPr/>
            </p:nvSpPr>
            <p:spPr>
              <a:xfrm>
                <a:off x="6552437" y="4439126"/>
                <a:ext cx="57150" cy="34289"/>
              </a:xfrm>
              <a:custGeom>
                <a:rect b="b" l="l" r="r" t="t"/>
                <a:pathLst>
                  <a:path extrusionOk="0" h="34289" w="57150">
                    <a:moveTo>
                      <a:pt x="22859" y="25431"/>
                    </a:moveTo>
                    <a:lnTo>
                      <a:pt x="31884" y="31194"/>
                    </a:lnTo>
                    <a:lnTo>
                      <a:pt x="38480" y="33813"/>
                    </a:lnTo>
                    <a:lnTo>
                      <a:pt x="44505" y="31861"/>
                    </a:lnTo>
                    <a:lnTo>
                      <a:pt x="51815" y="23907"/>
                    </a:lnTo>
                    <a:lnTo>
                      <a:pt x="54863" y="19335"/>
                    </a:lnTo>
                    <a:lnTo>
                      <a:pt x="57149" y="9429"/>
                    </a:lnTo>
                    <a:lnTo>
                      <a:pt x="51815" y="4857"/>
                    </a:lnTo>
                    <a:lnTo>
                      <a:pt x="44112" y="1250"/>
                    </a:lnTo>
                    <a:lnTo>
                      <a:pt x="35337" y="0"/>
                    </a:lnTo>
                    <a:lnTo>
                      <a:pt x="26419" y="35"/>
                    </a:lnTo>
                    <a:lnTo>
                      <a:pt x="18287" y="285"/>
                    </a:lnTo>
                    <a:lnTo>
                      <a:pt x="11429" y="285"/>
                    </a:lnTo>
                    <a:lnTo>
                      <a:pt x="6095" y="1809"/>
                    </a:lnTo>
                    <a:lnTo>
                      <a:pt x="0" y="1809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24" name="Google Shape;724;p20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6641757" y="4309859"/>
                <a:ext cx="310742" cy="1890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5" name="Google Shape;725;p20"/>
            <p:cNvGrpSpPr/>
            <p:nvPr/>
          </p:nvGrpSpPr>
          <p:grpSpPr>
            <a:xfrm>
              <a:off x="7292232" y="4159757"/>
              <a:ext cx="1289031" cy="316243"/>
              <a:chOff x="7292232" y="4159757"/>
              <a:chExt cx="1289031" cy="316243"/>
            </a:xfrm>
          </p:grpSpPr>
          <p:pic>
            <p:nvPicPr>
              <p:cNvPr id="726" name="Google Shape;726;p20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7292232" y="4330397"/>
                <a:ext cx="197276" cy="1071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7" name="Google Shape;727;p20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7511307" y="4270235"/>
                <a:ext cx="152901" cy="1455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8" name="Google Shape;728;p20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7701521" y="4291571"/>
                <a:ext cx="66319" cy="1059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9" name="Google Shape;729;p20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7806582" y="4233659"/>
                <a:ext cx="152520" cy="1547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0" name="Google Shape;730;p20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7992605" y="4196321"/>
                <a:ext cx="324637" cy="1908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1" name="Google Shape;731;p20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8336743" y="4253471"/>
                <a:ext cx="161855" cy="2225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2" name="Google Shape;732;p20"/>
              <p:cNvSpPr/>
              <p:nvPr/>
            </p:nvSpPr>
            <p:spPr>
              <a:xfrm>
                <a:off x="8549640" y="4162805"/>
                <a:ext cx="0" cy="20954"/>
              </a:xfrm>
              <a:custGeom>
                <a:rect b="b" l="l" r="r" t="t"/>
                <a:pathLst>
                  <a:path extrusionOk="0" h="20954" w="120000">
                    <a:moveTo>
                      <a:pt x="0" y="0"/>
                    </a:moveTo>
                    <a:lnTo>
                      <a:pt x="0" y="6858"/>
                    </a:lnTo>
                    <a:lnTo>
                      <a:pt x="0" y="13716"/>
                    </a:lnTo>
                    <a:lnTo>
                      <a:pt x="0" y="20574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0"/>
              <p:cNvSpPr/>
              <p:nvPr/>
            </p:nvSpPr>
            <p:spPr>
              <a:xfrm>
                <a:off x="8575548" y="4159757"/>
                <a:ext cx="5715" cy="33654"/>
              </a:xfrm>
              <a:custGeom>
                <a:rect b="b" l="l" r="r" t="t"/>
                <a:pathLst>
                  <a:path extrusionOk="0" h="33654" w="5715">
                    <a:moveTo>
                      <a:pt x="3809" y="0"/>
                    </a:moveTo>
                    <a:lnTo>
                      <a:pt x="4655" y="6905"/>
                    </a:lnTo>
                    <a:lnTo>
                      <a:pt x="5429" y="15239"/>
                    </a:lnTo>
                    <a:lnTo>
                      <a:pt x="5203" y="23574"/>
                    </a:lnTo>
                    <a:lnTo>
                      <a:pt x="3047" y="30480"/>
                    </a:lnTo>
                    <a:lnTo>
                      <a:pt x="2285" y="31242"/>
                    </a:lnTo>
                    <a:lnTo>
                      <a:pt x="761" y="32004"/>
                    </a:lnTo>
                    <a:lnTo>
                      <a:pt x="0" y="3352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34" name="Google Shape;734;p20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4191749" y="2657843"/>
              <a:ext cx="83083" cy="7089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35" name="Google Shape;735;p20"/>
            <p:cNvGrpSpPr/>
            <p:nvPr/>
          </p:nvGrpSpPr>
          <p:grpSpPr>
            <a:xfrm>
              <a:off x="4371581" y="2747759"/>
              <a:ext cx="579144" cy="187477"/>
              <a:chOff x="4371581" y="2747759"/>
              <a:chExt cx="579144" cy="187477"/>
            </a:xfrm>
          </p:grpSpPr>
          <p:pic>
            <p:nvPicPr>
              <p:cNvPr id="736" name="Google Shape;736;p20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4371581" y="2747759"/>
                <a:ext cx="269773" cy="1874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7" name="Google Shape;737;p20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4661141" y="2791193"/>
                <a:ext cx="68367" cy="10518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8" name="Google Shape;738;p20"/>
              <p:cNvSpPr/>
              <p:nvPr/>
            </p:nvSpPr>
            <p:spPr>
              <a:xfrm>
                <a:off x="4763071" y="2795015"/>
                <a:ext cx="4445" cy="79375"/>
              </a:xfrm>
              <a:custGeom>
                <a:rect b="b" l="l" r="r" t="t"/>
                <a:pathLst>
                  <a:path extrusionOk="0" h="79375" w="4445">
                    <a:moveTo>
                      <a:pt x="190" y="0"/>
                    </a:moveTo>
                    <a:lnTo>
                      <a:pt x="95" y="16121"/>
                    </a:lnTo>
                    <a:lnTo>
                      <a:pt x="0" y="32385"/>
                    </a:lnTo>
                    <a:lnTo>
                      <a:pt x="190" y="48648"/>
                    </a:lnTo>
                    <a:lnTo>
                      <a:pt x="952" y="64769"/>
                    </a:lnTo>
                    <a:lnTo>
                      <a:pt x="1714" y="70866"/>
                    </a:lnTo>
                    <a:lnTo>
                      <a:pt x="1714" y="75438"/>
                    </a:lnTo>
                    <a:lnTo>
                      <a:pt x="4000" y="79248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0"/>
              <p:cNvSpPr/>
              <p:nvPr/>
            </p:nvSpPr>
            <p:spPr>
              <a:xfrm>
                <a:off x="4771643" y="2779775"/>
                <a:ext cx="74929" cy="98425"/>
              </a:xfrm>
              <a:custGeom>
                <a:rect b="b" l="l" r="r" t="t"/>
                <a:pathLst>
                  <a:path extrusionOk="0" h="98425" w="74929">
                    <a:moveTo>
                      <a:pt x="0" y="22860"/>
                    </a:moveTo>
                    <a:lnTo>
                      <a:pt x="24253" y="52720"/>
                    </a:lnTo>
                    <a:lnTo>
                      <a:pt x="37802" y="55864"/>
                    </a:lnTo>
                    <a:lnTo>
                      <a:pt x="43434" y="54864"/>
                    </a:lnTo>
                    <a:lnTo>
                      <a:pt x="59245" y="17430"/>
                    </a:lnTo>
                    <a:lnTo>
                      <a:pt x="60198" y="3810"/>
                    </a:lnTo>
                    <a:lnTo>
                      <a:pt x="60960" y="1524"/>
                    </a:lnTo>
                    <a:lnTo>
                      <a:pt x="61722" y="762"/>
                    </a:lnTo>
                    <a:lnTo>
                      <a:pt x="61722" y="0"/>
                    </a:lnTo>
                    <a:lnTo>
                      <a:pt x="64008" y="6858"/>
                    </a:lnTo>
                    <a:lnTo>
                      <a:pt x="67044" y="51113"/>
                    </a:lnTo>
                    <a:lnTo>
                      <a:pt x="67056" y="60960"/>
                    </a:lnTo>
                    <a:lnTo>
                      <a:pt x="66996" y="69520"/>
                    </a:lnTo>
                    <a:lnTo>
                      <a:pt x="67151" y="78009"/>
                    </a:lnTo>
                    <a:lnTo>
                      <a:pt x="68020" y="86356"/>
                    </a:lnTo>
                    <a:lnTo>
                      <a:pt x="70104" y="94488"/>
                    </a:lnTo>
                    <a:lnTo>
                      <a:pt x="71628" y="97536"/>
                    </a:lnTo>
                    <a:lnTo>
                      <a:pt x="72390" y="98298"/>
                    </a:lnTo>
                    <a:lnTo>
                      <a:pt x="74676" y="98298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40" name="Google Shape;740;p20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4882061" y="2757665"/>
                <a:ext cx="68664" cy="1326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1" name="Google Shape;741;p20"/>
            <p:cNvGrpSpPr/>
            <p:nvPr/>
          </p:nvGrpSpPr>
          <p:grpSpPr>
            <a:xfrm>
              <a:off x="5015484" y="2698241"/>
              <a:ext cx="46228" cy="55880"/>
              <a:chOff x="5015484" y="2698241"/>
              <a:chExt cx="46228" cy="55880"/>
            </a:xfrm>
          </p:grpSpPr>
          <p:sp>
            <p:nvSpPr>
              <p:cNvPr id="742" name="Google Shape;742;p20"/>
              <p:cNvSpPr/>
              <p:nvPr/>
            </p:nvSpPr>
            <p:spPr>
              <a:xfrm>
                <a:off x="5015484" y="2698241"/>
                <a:ext cx="13970" cy="55880"/>
              </a:xfrm>
              <a:custGeom>
                <a:rect b="b" l="l" r="r" t="t"/>
                <a:pathLst>
                  <a:path extrusionOk="0" h="55880" w="13970">
                    <a:moveTo>
                      <a:pt x="13715" y="0"/>
                    </a:moveTo>
                    <a:lnTo>
                      <a:pt x="5333" y="41148"/>
                    </a:lnTo>
                    <a:lnTo>
                      <a:pt x="3047" y="45720"/>
                    </a:lnTo>
                    <a:lnTo>
                      <a:pt x="1523" y="50292"/>
                    </a:lnTo>
                    <a:lnTo>
                      <a:pt x="0" y="55626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20"/>
              <p:cNvSpPr/>
              <p:nvPr/>
            </p:nvSpPr>
            <p:spPr>
              <a:xfrm>
                <a:off x="5029962" y="2698241"/>
                <a:ext cx="31750" cy="55880"/>
              </a:xfrm>
              <a:custGeom>
                <a:rect b="b" l="l" r="r" t="t"/>
                <a:pathLst>
                  <a:path extrusionOk="0" h="55880" w="31750">
                    <a:moveTo>
                      <a:pt x="31241" y="0"/>
                    </a:moveTo>
                    <a:lnTo>
                      <a:pt x="17525" y="38862"/>
                    </a:lnTo>
                    <a:lnTo>
                      <a:pt x="8381" y="50292"/>
                    </a:lnTo>
                    <a:lnTo>
                      <a:pt x="0" y="55626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4" name="Google Shape;744;p20"/>
            <p:cNvSpPr/>
            <p:nvPr/>
          </p:nvSpPr>
          <p:spPr>
            <a:xfrm>
              <a:off x="4437888" y="2951988"/>
              <a:ext cx="460375" cy="38100"/>
            </a:xfrm>
            <a:custGeom>
              <a:rect b="b" l="l" r="r" t="t"/>
              <a:pathLst>
                <a:path extrusionOk="0" h="38100" w="460375">
                  <a:moveTo>
                    <a:pt x="0" y="36575"/>
                  </a:moveTo>
                  <a:lnTo>
                    <a:pt x="21002" y="37695"/>
                  </a:lnTo>
                  <a:lnTo>
                    <a:pt x="41148" y="36956"/>
                  </a:lnTo>
                  <a:lnTo>
                    <a:pt x="61293" y="35075"/>
                  </a:lnTo>
                  <a:lnTo>
                    <a:pt x="82296" y="32765"/>
                  </a:lnTo>
                  <a:lnTo>
                    <a:pt x="114871" y="29848"/>
                  </a:lnTo>
                  <a:lnTo>
                    <a:pt x="147447" y="27717"/>
                  </a:lnTo>
                  <a:lnTo>
                    <a:pt x="180022" y="26015"/>
                  </a:lnTo>
                  <a:lnTo>
                    <a:pt x="212597" y="24383"/>
                  </a:lnTo>
                  <a:lnTo>
                    <a:pt x="247328" y="22383"/>
                  </a:lnTo>
                  <a:lnTo>
                    <a:pt x="281844" y="19811"/>
                  </a:lnTo>
                  <a:lnTo>
                    <a:pt x="316218" y="16668"/>
                  </a:lnTo>
                  <a:lnTo>
                    <a:pt x="350520" y="12953"/>
                  </a:lnTo>
                  <a:lnTo>
                    <a:pt x="373129" y="10656"/>
                  </a:lnTo>
                  <a:lnTo>
                    <a:pt x="395382" y="8286"/>
                  </a:lnTo>
                  <a:lnTo>
                    <a:pt x="417492" y="5774"/>
                  </a:lnTo>
                  <a:lnTo>
                    <a:pt x="439673" y="3047"/>
                  </a:lnTo>
                  <a:lnTo>
                    <a:pt x="443484" y="3047"/>
                  </a:lnTo>
                  <a:lnTo>
                    <a:pt x="456438" y="0"/>
                  </a:lnTo>
                  <a:lnTo>
                    <a:pt x="459486" y="2285"/>
                  </a:lnTo>
                  <a:lnTo>
                    <a:pt x="460248" y="3047"/>
                  </a:lnTo>
                  <a:lnTo>
                    <a:pt x="459486" y="7619"/>
                  </a:lnTo>
                  <a:lnTo>
                    <a:pt x="459486" y="8381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45" name="Google Shape;745;p20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5443572" y="2738615"/>
              <a:ext cx="114468" cy="94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6" name="Google Shape;746;p20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5897867" y="2643365"/>
              <a:ext cx="182143" cy="2240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47" name="Google Shape;747;p20"/>
            <p:cNvGrpSpPr/>
            <p:nvPr/>
          </p:nvGrpSpPr>
          <p:grpSpPr>
            <a:xfrm>
              <a:off x="6125895" y="2545842"/>
              <a:ext cx="419697" cy="234708"/>
              <a:chOff x="6125895" y="2545842"/>
              <a:chExt cx="419697" cy="234708"/>
            </a:xfrm>
          </p:grpSpPr>
          <p:pic>
            <p:nvPicPr>
              <p:cNvPr id="748" name="Google Shape;748;p20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6125895" y="2627363"/>
                <a:ext cx="167474" cy="1531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9" name="Google Shape;749;p20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6315705" y="2545842"/>
                <a:ext cx="229887" cy="20084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50" name="Google Shape;750;p20"/>
            <p:cNvGrpSpPr/>
            <p:nvPr/>
          </p:nvGrpSpPr>
          <p:grpSpPr>
            <a:xfrm>
              <a:off x="6618410" y="2575560"/>
              <a:ext cx="52900" cy="152019"/>
              <a:chOff x="6618410" y="2575560"/>
              <a:chExt cx="52900" cy="152019"/>
            </a:xfrm>
          </p:grpSpPr>
          <p:sp>
            <p:nvSpPr>
              <p:cNvPr id="751" name="Google Shape;751;p20"/>
              <p:cNvSpPr/>
              <p:nvPr/>
            </p:nvSpPr>
            <p:spPr>
              <a:xfrm>
                <a:off x="6618410" y="2592324"/>
                <a:ext cx="9525" cy="135255"/>
              </a:xfrm>
              <a:custGeom>
                <a:rect b="b" l="l" r="r" t="t"/>
                <a:pathLst>
                  <a:path extrusionOk="0" h="135255" w="9525">
                    <a:moveTo>
                      <a:pt x="4131" y="0"/>
                    </a:moveTo>
                    <a:lnTo>
                      <a:pt x="1023" y="54113"/>
                    </a:lnTo>
                    <a:lnTo>
                      <a:pt x="0" y="83820"/>
                    </a:lnTo>
                    <a:lnTo>
                      <a:pt x="35" y="95249"/>
                    </a:lnTo>
                    <a:lnTo>
                      <a:pt x="214" y="106679"/>
                    </a:lnTo>
                    <a:lnTo>
                      <a:pt x="321" y="118110"/>
                    </a:lnTo>
                    <a:lnTo>
                      <a:pt x="1083" y="134874"/>
                    </a:lnTo>
                    <a:lnTo>
                      <a:pt x="7179" y="130302"/>
                    </a:lnTo>
                    <a:lnTo>
                      <a:pt x="7941" y="128778"/>
                    </a:lnTo>
                    <a:lnTo>
                      <a:pt x="8703" y="127254"/>
                    </a:lnTo>
                    <a:lnTo>
                      <a:pt x="9465" y="126492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0"/>
              <p:cNvSpPr/>
              <p:nvPr/>
            </p:nvSpPr>
            <p:spPr>
              <a:xfrm>
                <a:off x="6656832" y="2649474"/>
                <a:ext cx="7620" cy="67310"/>
              </a:xfrm>
              <a:custGeom>
                <a:rect b="b" l="l" r="r" t="t"/>
                <a:pathLst>
                  <a:path extrusionOk="0" h="67310" w="7620">
                    <a:moveTo>
                      <a:pt x="0" y="0"/>
                    </a:moveTo>
                    <a:lnTo>
                      <a:pt x="5334" y="39624"/>
                    </a:lnTo>
                    <a:lnTo>
                      <a:pt x="5810" y="52959"/>
                    </a:lnTo>
                    <a:lnTo>
                      <a:pt x="6084" y="59769"/>
                    </a:lnTo>
                    <a:lnTo>
                      <a:pt x="6858" y="66294"/>
                    </a:lnTo>
                    <a:lnTo>
                      <a:pt x="6858" y="67056"/>
                    </a:lnTo>
                    <a:lnTo>
                      <a:pt x="7620" y="67056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0"/>
              <p:cNvSpPr/>
              <p:nvPr/>
            </p:nvSpPr>
            <p:spPr>
              <a:xfrm>
                <a:off x="6656070" y="2575560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048"/>
                    </a:moveTo>
                    <a:lnTo>
                      <a:pt x="0" y="11430"/>
                    </a:lnTo>
                    <a:lnTo>
                      <a:pt x="3048" y="15240"/>
                    </a:lnTo>
                    <a:lnTo>
                      <a:pt x="11430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54" name="Google Shape;754;p20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6721494" y="2569451"/>
              <a:ext cx="287394" cy="15699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5" name="Google Shape;755;p20"/>
            <p:cNvGrpSpPr/>
            <p:nvPr/>
          </p:nvGrpSpPr>
          <p:grpSpPr>
            <a:xfrm>
              <a:off x="7324664" y="2492489"/>
              <a:ext cx="501329" cy="200430"/>
              <a:chOff x="7324664" y="2492489"/>
              <a:chExt cx="501329" cy="200430"/>
            </a:xfrm>
          </p:grpSpPr>
          <p:pic>
            <p:nvPicPr>
              <p:cNvPr id="756" name="Google Shape;756;p20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7324664" y="2576606"/>
                <a:ext cx="239233" cy="1163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7" name="Google Shape;757;p20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7599127" y="2492489"/>
                <a:ext cx="167189" cy="1867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8" name="Google Shape;758;p20"/>
              <p:cNvSpPr/>
              <p:nvPr/>
            </p:nvSpPr>
            <p:spPr>
              <a:xfrm>
                <a:off x="7804403" y="2493263"/>
                <a:ext cx="21590" cy="166369"/>
              </a:xfrm>
              <a:custGeom>
                <a:rect b="b" l="l" r="r" t="t"/>
                <a:pathLst>
                  <a:path extrusionOk="0" h="166369" w="21590">
                    <a:moveTo>
                      <a:pt x="0" y="0"/>
                    </a:moveTo>
                    <a:lnTo>
                      <a:pt x="3071" y="13716"/>
                    </a:lnTo>
                    <a:lnTo>
                      <a:pt x="6286" y="27432"/>
                    </a:lnTo>
                    <a:lnTo>
                      <a:pt x="9215" y="41148"/>
                    </a:lnTo>
                    <a:lnTo>
                      <a:pt x="15049" y="90678"/>
                    </a:lnTo>
                    <a:lnTo>
                      <a:pt x="17526" y="126492"/>
                    </a:lnTo>
                    <a:lnTo>
                      <a:pt x="18335" y="135636"/>
                    </a:lnTo>
                    <a:lnTo>
                      <a:pt x="19431" y="144780"/>
                    </a:lnTo>
                    <a:lnTo>
                      <a:pt x="20526" y="153924"/>
                    </a:lnTo>
                    <a:lnTo>
                      <a:pt x="21336" y="163068"/>
                    </a:lnTo>
                    <a:lnTo>
                      <a:pt x="21407" y="166068"/>
                    </a:lnTo>
                    <a:lnTo>
                      <a:pt x="20764" y="163639"/>
                    </a:lnTo>
                    <a:lnTo>
                      <a:pt x="19835" y="159210"/>
                    </a:lnTo>
                    <a:lnTo>
                      <a:pt x="19050" y="156210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59" name="Google Shape;759;p20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8226538" y="2468867"/>
              <a:ext cx="214147" cy="163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0" name="Google Shape;760;p20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8714409" y="2452103"/>
              <a:ext cx="393026" cy="168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61" name="Google Shape;761;p20"/>
            <p:cNvGrpSpPr/>
            <p:nvPr/>
          </p:nvGrpSpPr>
          <p:grpSpPr>
            <a:xfrm>
              <a:off x="9230093" y="2453627"/>
              <a:ext cx="723127" cy="261117"/>
              <a:chOff x="9230093" y="2453627"/>
              <a:chExt cx="723127" cy="261117"/>
            </a:xfrm>
          </p:grpSpPr>
          <p:pic>
            <p:nvPicPr>
              <p:cNvPr id="762" name="Google Shape;762;p20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9230093" y="2495537"/>
                <a:ext cx="319374" cy="2192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3" name="Google Shape;763;p20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9574517" y="2453627"/>
                <a:ext cx="378703" cy="16842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64" name="Google Shape;764;p20"/>
            <p:cNvGrpSpPr/>
            <p:nvPr/>
          </p:nvGrpSpPr>
          <p:grpSpPr>
            <a:xfrm>
              <a:off x="4466843" y="3671316"/>
              <a:ext cx="63627" cy="43942"/>
              <a:chOff x="4466843" y="3671316"/>
              <a:chExt cx="63627" cy="43942"/>
            </a:xfrm>
          </p:grpSpPr>
          <p:sp>
            <p:nvSpPr>
              <p:cNvPr id="765" name="Google Shape;765;p20"/>
              <p:cNvSpPr/>
              <p:nvPr/>
            </p:nvSpPr>
            <p:spPr>
              <a:xfrm>
                <a:off x="4466843" y="3675888"/>
                <a:ext cx="38100" cy="39370"/>
              </a:xfrm>
              <a:custGeom>
                <a:rect b="b" l="l" r="r" t="t"/>
                <a:pathLst>
                  <a:path extrusionOk="0" h="39370" w="38100">
                    <a:moveTo>
                      <a:pt x="0" y="0"/>
                    </a:moveTo>
                    <a:lnTo>
                      <a:pt x="6500" y="8227"/>
                    </a:lnTo>
                    <a:lnTo>
                      <a:pt x="12573" y="16668"/>
                    </a:lnTo>
                    <a:lnTo>
                      <a:pt x="18645" y="24967"/>
                    </a:lnTo>
                    <a:lnTo>
                      <a:pt x="25146" y="32765"/>
                    </a:lnTo>
                    <a:lnTo>
                      <a:pt x="31242" y="38861"/>
                    </a:lnTo>
                    <a:lnTo>
                      <a:pt x="35052" y="36575"/>
                    </a:lnTo>
                    <a:lnTo>
                      <a:pt x="38100" y="31241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0"/>
              <p:cNvSpPr/>
              <p:nvPr/>
            </p:nvSpPr>
            <p:spPr>
              <a:xfrm>
                <a:off x="4494275" y="3671316"/>
                <a:ext cx="36195" cy="26670"/>
              </a:xfrm>
              <a:custGeom>
                <a:rect b="b" l="l" r="r" t="t"/>
                <a:pathLst>
                  <a:path extrusionOk="0" h="26670" w="36195">
                    <a:moveTo>
                      <a:pt x="0" y="0"/>
                    </a:moveTo>
                    <a:lnTo>
                      <a:pt x="5619" y="10596"/>
                    </a:lnTo>
                    <a:lnTo>
                      <a:pt x="11239" y="18478"/>
                    </a:lnTo>
                    <a:lnTo>
                      <a:pt x="18859" y="23788"/>
                    </a:lnTo>
                    <a:lnTo>
                      <a:pt x="30480" y="26669"/>
                    </a:lnTo>
                    <a:lnTo>
                      <a:pt x="32766" y="26669"/>
                    </a:lnTo>
                    <a:lnTo>
                      <a:pt x="34290" y="26669"/>
                    </a:lnTo>
                    <a:lnTo>
                      <a:pt x="35814" y="26669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7" name="Google Shape;767;p20"/>
            <p:cNvSpPr/>
            <p:nvPr/>
          </p:nvSpPr>
          <p:spPr>
            <a:xfrm>
              <a:off x="4690871" y="3998654"/>
              <a:ext cx="597535" cy="57150"/>
            </a:xfrm>
            <a:custGeom>
              <a:rect b="b" l="l" r="r" t="t"/>
              <a:pathLst>
                <a:path extrusionOk="0" h="57150" w="597535">
                  <a:moveTo>
                    <a:pt x="0" y="56709"/>
                  </a:moveTo>
                  <a:lnTo>
                    <a:pt x="9715" y="55316"/>
                  </a:lnTo>
                  <a:lnTo>
                    <a:pt x="19431" y="53566"/>
                  </a:lnTo>
                  <a:lnTo>
                    <a:pt x="29146" y="51673"/>
                  </a:lnTo>
                  <a:lnTo>
                    <a:pt x="38862" y="49851"/>
                  </a:lnTo>
                  <a:lnTo>
                    <a:pt x="60126" y="46208"/>
                  </a:lnTo>
                  <a:lnTo>
                    <a:pt x="81534" y="42993"/>
                  </a:lnTo>
                  <a:lnTo>
                    <a:pt x="102941" y="39778"/>
                  </a:lnTo>
                  <a:lnTo>
                    <a:pt x="124205" y="36135"/>
                  </a:lnTo>
                  <a:lnTo>
                    <a:pt x="141481" y="32861"/>
                  </a:lnTo>
                  <a:lnTo>
                    <a:pt x="158972" y="29944"/>
                  </a:lnTo>
                  <a:lnTo>
                    <a:pt x="219896" y="23669"/>
                  </a:lnTo>
                  <a:lnTo>
                    <a:pt x="270498" y="21502"/>
                  </a:lnTo>
                  <a:lnTo>
                    <a:pt x="295656" y="20133"/>
                  </a:lnTo>
                  <a:lnTo>
                    <a:pt x="325243" y="17918"/>
                  </a:lnTo>
                  <a:lnTo>
                    <a:pt x="354615" y="14989"/>
                  </a:lnTo>
                  <a:lnTo>
                    <a:pt x="383845" y="11775"/>
                  </a:lnTo>
                  <a:lnTo>
                    <a:pt x="413004" y="8703"/>
                  </a:lnTo>
                  <a:lnTo>
                    <a:pt x="468630" y="3655"/>
                  </a:lnTo>
                  <a:lnTo>
                    <a:pt x="524256" y="321"/>
                  </a:lnTo>
                  <a:lnTo>
                    <a:pt x="542544" y="0"/>
                  </a:lnTo>
                  <a:lnTo>
                    <a:pt x="560832" y="35"/>
                  </a:lnTo>
                  <a:lnTo>
                    <a:pt x="579119" y="214"/>
                  </a:lnTo>
                  <a:lnTo>
                    <a:pt x="597408" y="321"/>
                  </a:lnTo>
                  <a:lnTo>
                    <a:pt x="595122" y="1845"/>
                  </a:lnTo>
                  <a:lnTo>
                    <a:pt x="595884" y="3369"/>
                  </a:lnTo>
                  <a:lnTo>
                    <a:pt x="591312" y="4131"/>
                  </a:lnTo>
                  <a:lnTo>
                    <a:pt x="585216" y="4893"/>
                  </a:lnTo>
                  <a:lnTo>
                    <a:pt x="583692" y="4893"/>
                  </a:lnTo>
                  <a:lnTo>
                    <a:pt x="579882" y="4893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8" name="Google Shape;768;p20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5302745" y="4205465"/>
              <a:ext cx="280441" cy="2880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9" name="Google Shape;769;p20"/>
          <p:cNvGrpSpPr/>
          <p:nvPr/>
        </p:nvGrpSpPr>
        <p:grpSpPr>
          <a:xfrm>
            <a:off x="3951679" y="4186000"/>
            <a:ext cx="713651" cy="389269"/>
            <a:chOff x="5063489" y="5831586"/>
            <a:chExt cx="655447" cy="408939"/>
          </a:xfrm>
        </p:grpSpPr>
        <p:sp>
          <p:nvSpPr>
            <p:cNvPr id="770" name="Google Shape;770;p20"/>
            <p:cNvSpPr/>
            <p:nvPr/>
          </p:nvSpPr>
          <p:spPr>
            <a:xfrm>
              <a:off x="5065013" y="5928360"/>
              <a:ext cx="35560" cy="288289"/>
            </a:xfrm>
            <a:custGeom>
              <a:rect b="b" l="l" r="r" t="t"/>
              <a:pathLst>
                <a:path extrusionOk="0" h="288289" w="35560">
                  <a:moveTo>
                    <a:pt x="0" y="0"/>
                  </a:moveTo>
                  <a:lnTo>
                    <a:pt x="1083" y="20573"/>
                  </a:lnTo>
                  <a:lnTo>
                    <a:pt x="2952" y="41147"/>
                  </a:lnTo>
                  <a:lnTo>
                    <a:pt x="5250" y="61721"/>
                  </a:lnTo>
                  <a:lnTo>
                    <a:pt x="7620" y="82295"/>
                  </a:lnTo>
                  <a:lnTo>
                    <a:pt x="10251" y="108573"/>
                  </a:lnTo>
                  <a:lnTo>
                    <a:pt x="12668" y="134778"/>
                  </a:lnTo>
                  <a:lnTo>
                    <a:pt x="15228" y="160841"/>
                  </a:lnTo>
                  <a:lnTo>
                    <a:pt x="18288" y="186689"/>
                  </a:lnTo>
                  <a:lnTo>
                    <a:pt x="20978" y="209871"/>
                  </a:lnTo>
                  <a:lnTo>
                    <a:pt x="24384" y="232695"/>
                  </a:lnTo>
                  <a:lnTo>
                    <a:pt x="28360" y="255377"/>
                  </a:lnTo>
                  <a:lnTo>
                    <a:pt x="32766" y="278129"/>
                  </a:lnTo>
                  <a:lnTo>
                    <a:pt x="32766" y="278891"/>
                  </a:lnTo>
                  <a:lnTo>
                    <a:pt x="35052" y="284987"/>
                  </a:lnTo>
                  <a:lnTo>
                    <a:pt x="34290" y="286511"/>
                  </a:lnTo>
                  <a:lnTo>
                    <a:pt x="34290" y="287273"/>
                  </a:lnTo>
                  <a:lnTo>
                    <a:pt x="33528" y="288035"/>
                  </a:lnTo>
                  <a:lnTo>
                    <a:pt x="32004" y="287273"/>
                  </a:lnTo>
                  <a:lnTo>
                    <a:pt x="25908" y="284225"/>
                  </a:lnTo>
                  <a:lnTo>
                    <a:pt x="25146" y="279653"/>
                  </a:lnTo>
                  <a:lnTo>
                    <a:pt x="22098" y="272033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5063489" y="5831586"/>
              <a:ext cx="646429" cy="390525"/>
            </a:xfrm>
            <a:custGeom>
              <a:rect b="b" l="l" r="r" t="t"/>
              <a:pathLst>
                <a:path extrusionOk="0" h="390525" w="646429">
                  <a:moveTo>
                    <a:pt x="0" y="70865"/>
                  </a:moveTo>
                  <a:lnTo>
                    <a:pt x="17145" y="67770"/>
                  </a:lnTo>
                  <a:lnTo>
                    <a:pt x="34290" y="64388"/>
                  </a:lnTo>
                  <a:lnTo>
                    <a:pt x="51435" y="61007"/>
                  </a:lnTo>
                  <a:lnTo>
                    <a:pt x="68580" y="57911"/>
                  </a:lnTo>
                  <a:lnTo>
                    <a:pt x="97143" y="52589"/>
                  </a:lnTo>
                  <a:lnTo>
                    <a:pt x="125634" y="47910"/>
                  </a:lnTo>
                  <a:lnTo>
                    <a:pt x="182118" y="39623"/>
                  </a:lnTo>
                  <a:lnTo>
                    <a:pt x="256031" y="29813"/>
                  </a:lnTo>
                  <a:lnTo>
                    <a:pt x="329946" y="20573"/>
                  </a:lnTo>
                  <a:lnTo>
                    <a:pt x="384940" y="14597"/>
                  </a:lnTo>
                  <a:lnTo>
                    <a:pt x="440150" y="9334"/>
                  </a:lnTo>
                  <a:lnTo>
                    <a:pt x="495502" y="4929"/>
                  </a:lnTo>
                  <a:lnTo>
                    <a:pt x="550926" y="1523"/>
                  </a:lnTo>
                  <a:lnTo>
                    <a:pt x="606861" y="130"/>
                  </a:lnTo>
                  <a:lnTo>
                    <a:pt x="625602" y="0"/>
                  </a:lnTo>
                  <a:lnTo>
                    <a:pt x="630174" y="0"/>
                  </a:lnTo>
                  <a:lnTo>
                    <a:pt x="634746" y="0"/>
                  </a:lnTo>
                  <a:lnTo>
                    <a:pt x="639318" y="0"/>
                  </a:lnTo>
                  <a:lnTo>
                    <a:pt x="638556" y="3047"/>
                  </a:lnTo>
                  <a:lnTo>
                    <a:pt x="638556" y="5333"/>
                  </a:lnTo>
                  <a:lnTo>
                    <a:pt x="628650" y="42671"/>
                  </a:lnTo>
                  <a:lnTo>
                    <a:pt x="626292" y="90677"/>
                  </a:lnTo>
                  <a:lnTo>
                    <a:pt x="626364" y="106679"/>
                  </a:lnTo>
                  <a:lnTo>
                    <a:pt x="627602" y="146303"/>
                  </a:lnTo>
                  <a:lnTo>
                    <a:pt x="631698" y="185927"/>
                  </a:lnTo>
                  <a:lnTo>
                    <a:pt x="637032" y="224027"/>
                  </a:lnTo>
                  <a:lnTo>
                    <a:pt x="639841" y="243149"/>
                  </a:lnTo>
                  <a:lnTo>
                    <a:pt x="642366" y="262127"/>
                  </a:lnTo>
                  <a:lnTo>
                    <a:pt x="644854" y="288655"/>
                  </a:lnTo>
                  <a:lnTo>
                    <a:pt x="646271" y="315467"/>
                  </a:lnTo>
                  <a:lnTo>
                    <a:pt x="646116" y="342280"/>
                  </a:lnTo>
                  <a:lnTo>
                    <a:pt x="643890" y="368807"/>
                  </a:lnTo>
                  <a:lnTo>
                    <a:pt x="643128" y="375665"/>
                  </a:lnTo>
                  <a:lnTo>
                    <a:pt x="642366" y="381761"/>
                  </a:lnTo>
                  <a:lnTo>
                    <a:pt x="641604" y="388619"/>
                  </a:lnTo>
                  <a:lnTo>
                    <a:pt x="641604" y="389381"/>
                  </a:lnTo>
                  <a:lnTo>
                    <a:pt x="641604" y="390143"/>
                  </a:lnTo>
                  <a:lnTo>
                    <a:pt x="640080" y="386333"/>
                  </a:lnTo>
                  <a:lnTo>
                    <a:pt x="637794" y="380999"/>
                  </a:lnTo>
                  <a:lnTo>
                    <a:pt x="636270" y="376427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5121401" y="6212586"/>
              <a:ext cx="597535" cy="27939"/>
            </a:xfrm>
            <a:custGeom>
              <a:rect b="b" l="l" r="r" t="t"/>
              <a:pathLst>
                <a:path extrusionOk="0" h="27939" w="597535">
                  <a:moveTo>
                    <a:pt x="0" y="4571"/>
                  </a:moveTo>
                  <a:lnTo>
                    <a:pt x="41148" y="24383"/>
                  </a:lnTo>
                  <a:lnTo>
                    <a:pt x="76962" y="26955"/>
                  </a:lnTo>
                  <a:lnTo>
                    <a:pt x="94940" y="26848"/>
                  </a:lnTo>
                  <a:lnTo>
                    <a:pt x="112776" y="26669"/>
                  </a:lnTo>
                  <a:lnTo>
                    <a:pt x="133909" y="26896"/>
                  </a:lnTo>
                  <a:lnTo>
                    <a:pt x="154971" y="27336"/>
                  </a:lnTo>
                  <a:lnTo>
                    <a:pt x="175891" y="27634"/>
                  </a:lnTo>
                  <a:lnTo>
                    <a:pt x="196596" y="27431"/>
                  </a:lnTo>
                  <a:lnTo>
                    <a:pt x="235458" y="25336"/>
                  </a:lnTo>
                  <a:lnTo>
                    <a:pt x="274320" y="22097"/>
                  </a:lnTo>
                  <a:lnTo>
                    <a:pt x="321945" y="17430"/>
                  </a:lnTo>
                  <a:lnTo>
                    <a:pt x="345686" y="14704"/>
                  </a:lnTo>
                  <a:lnTo>
                    <a:pt x="369570" y="12191"/>
                  </a:lnTo>
                  <a:lnTo>
                    <a:pt x="383988" y="11168"/>
                  </a:lnTo>
                  <a:lnTo>
                    <a:pt x="398621" y="10286"/>
                  </a:lnTo>
                  <a:lnTo>
                    <a:pt x="413396" y="9405"/>
                  </a:lnTo>
                  <a:lnTo>
                    <a:pt x="428244" y="8381"/>
                  </a:lnTo>
                  <a:lnTo>
                    <a:pt x="438542" y="7810"/>
                  </a:lnTo>
                  <a:lnTo>
                    <a:pt x="448913" y="7238"/>
                  </a:lnTo>
                  <a:lnTo>
                    <a:pt x="459426" y="6667"/>
                  </a:lnTo>
                  <a:lnTo>
                    <a:pt x="470154" y="6095"/>
                  </a:lnTo>
                  <a:lnTo>
                    <a:pt x="479309" y="4952"/>
                  </a:lnTo>
                  <a:lnTo>
                    <a:pt x="523494" y="0"/>
                  </a:lnTo>
                  <a:lnTo>
                    <a:pt x="536448" y="0"/>
                  </a:lnTo>
                  <a:lnTo>
                    <a:pt x="541020" y="0"/>
                  </a:lnTo>
                  <a:lnTo>
                    <a:pt x="545592" y="761"/>
                  </a:lnTo>
                  <a:lnTo>
                    <a:pt x="549402" y="1523"/>
                  </a:lnTo>
                  <a:lnTo>
                    <a:pt x="553212" y="3047"/>
                  </a:lnTo>
                  <a:lnTo>
                    <a:pt x="557022" y="3809"/>
                  </a:lnTo>
                  <a:lnTo>
                    <a:pt x="560832" y="4571"/>
                  </a:lnTo>
                  <a:lnTo>
                    <a:pt x="564642" y="4571"/>
                  </a:lnTo>
                  <a:lnTo>
                    <a:pt x="567690" y="5333"/>
                  </a:lnTo>
                  <a:lnTo>
                    <a:pt x="569214" y="5333"/>
                  </a:lnTo>
                  <a:lnTo>
                    <a:pt x="570738" y="5333"/>
                  </a:lnTo>
                  <a:lnTo>
                    <a:pt x="572262" y="6095"/>
                  </a:lnTo>
                  <a:lnTo>
                    <a:pt x="573024" y="6095"/>
                  </a:lnTo>
                  <a:lnTo>
                    <a:pt x="573786" y="7619"/>
                  </a:lnTo>
                  <a:lnTo>
                    <a:pt x="575310" y="7619"/>
                  </a:lnTo>
                  <a:lnTo>
                    <a:pt x="577596" y="9905"/>
                  </a:lnTo>
                  <a:lnTo>
                    <a:pt x="580644" y="10667"/>
                  </a:lnTo>
                  <a:lnTo>
                    <a:pt x="583692" y="12191"/>
                  </a:lnTo>
                  <a:lnTo>
                    <a:pt x="586740" y="12953"/>
                  </a:lnTo>
                  <a:lnTo>
                    <a:pt x="590550" y="15239"/>
                  </a:lnTo>
                  <a:lnTo>
                    <a:pt x="593598" y="15239"/>
                  </a:lnTo>
                  <a:lnTo>
                    <a:pt x="597408" y="14477"/>
                  </a:lnTo>
                  <a:lnTo>
                    <a:pt x="589788" y="11429"/>
                  </a:lnTo>
                  <a:lnTo>
                    <a:pt x="586740" y="9143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20"/>
          <p:cNvGrpSpPr/>
          <p:nvPr/>
        </p:nvGrpSpPr>
        <p:grpSpPr>
          <a:xfrm>
            <a:off x="2179798" y="4362259"/>
            <a:ext cx="699967" cy="192932"/>
            <a:chOff x="3436119" y="6016739"/>
            <a:chExt cx="642879" cy="202681"/>
          </a:xfrm>
        </p:grpSpPr>
        <p:pic>
          <p:nvPicPr>
            <p:cNvPr id="774" name="Google Shape;774;p20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3436119" y="6038896"/>
              <a:ext cx="268737" cy="180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5" name="Google Shape;775;p20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3724917" y="6016739"/>
              <a:ext cx="354081" cy="17680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6" name="Google Shape;776;p20"/>
          <p:cNvPicPr preferRelativeResize="0"/>
          <p:nvPr/>
        </p:nvPicPr>
        <p:blipFill rotWithShape="1">
          <a:blip r:embed="rId47">
            <a:alphaModFix/>
          </a:blip>
          <a:srcRect b="0" l="0" r="0" t="0"/>
          <a:stretch/>
        </p:blipFill>
        <p:spPr>
          <a:xfrm>
            <a:off x="4164754" y="4294846"/>
            <a:ext cx="225691" cy="2321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7" name="Google Shape;777;p20"/>
          <p:cNvGrpSpPr/>
          <p:nvPr/>
        </p:nvGrpSpPr>
        <p:grpSpPr>
          <a:xfrm>
            <a:off x="5146326" y="4360803"/>
            <a:ext cx="65544" cy="46784"/>
            <a:chOff x="6160769" y="6015228"/>
            <a:chExt cx="60198" cy="49148"/>
          </a:xfrm>
        </p:grpSpPr>
        <p:sp>
          <p:nvSpPr>
            <p:cNvPr id="778" name="Google Shape;778;p20"/>
            <p:cNvSpPr/>
            <p:nvPr/>
          </p:nvSpPr>
          <p:spPr>
            <a:xfrm>
              <a:off x="6160769" y="6015228"/>
              <a:ext cx="43179" cy="3810"/>
            </a:xfrm>
            <a:custGeom>
              <a:rect b="b" l="l" r="r" t="t"/>
              <a:pathLst>
                <a:path extrusionOk="0" h="3810" w="43179">
                  <a:moveTo>
                    <a:pt x="0" y="3810"/>
                  </a:moveTo>
                  <a:lnTo>
                    <a:pt x="9358" y="3107"/>
                  </a:lnTo>
                  <a:lnTo>
                    <a:pt x="18288" y="2190"/>
                  </a:lnTo>
                  <a:lnTo>
                    <a:pt x="27217" y="1131"/>
                  </a:lnTo>
                  <a:lnTo>
                    <a:pt x="36576" y="0"/>
                  </a:lnTo>
                  <a:lnTo>
                    <a:pt x="39624" y="0"/>
                  </a:lnTo>
                  <a:lnTo>
                    <a:pt x="40386" y="0"/>
                  </a:lnTo>
                  <a:lnTo>
                    <a:pt x="42672" y="0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6179057" y="6062472"/>
              <a:ext cx="41910" cy="1904"/>
            </a:xfrm>
            <a:custGeom>
              <a:rect b="b" l="l" r="r" t="t"/>
              <a:pathLst>
                <a:path extrusionOk="0" h="1904" w="41910">
                  <a:moveTo>
                    <a:pt x="0" y="0"/>
                  </a:moveTo>
                  <a:lnTo>
                    <a:pt x="9263" y="559"/>
                  </a:lnTo>
                  <a:lnTo>
                    <a:pt x="18669" y="1047"/>
                  </a:lnTo>
                  <a:lnTo>
                    <a:pt x="28074" y="1393"/>
                  </a:lnTo>
                  <a:lnTo>
                    <a:pt x="37338" y="1523"/>
                  </a:lnTo>
                  <a:lnTo>
                    <a:pt x="38862" y="1523"/>
                  </a:lnTo>
                  <a:lnTo>
                    <a:pt x="40386" y="1523"/>
                  </a:lnTo>
                  <a:lnTo>
                    <a:pt x="41910" y="1523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80" name="Google Shape;780;p20"/>
          <p:cNvPicPr preferRelativeResize="0"/>
          <p:nvPr/>
        </p:nvPicPr>
        <p:blipFill rotWithShape="1">
          <a:blip r:embed="rId48">
            <a:alphaModFix/>
          </a:blip>
          <a:srcRect b="0" l="0" r="0" t="0"/>
          <a:stretch/>
        </p:blipFill>
        <p:spPr>
          <a:xfrm>
            <a:off x="5412126" y="4315881"/>
            <a:ext cx="81125" cy="1161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1" name="Google Shape;781;p20"/>
          <p:cNvGrpSpPr/>
          <p:nvPr/>
        </p:nvGrpSpPr>
        <p:grpSpPr>
          <a:xfrm>
            <a:off x="5542984" y="4274458"/>
            <a:ext cx="243105" cy="143643"/>
            <a:chOff x="6525006" y="5924537"/>
            <a:chExt cx="223278" cy="150901"/>
          </a:xfrm>
        </p:grpSpPr>
        <p:sp>
          <p:nvSpPr>
            <p:cNvPr id="782" name="Google Shape;782;p20"/>
            <p:cNvSpPr/>
            <p:nvPr/>
          </p:nvSpPr>
          <p:spPr>
            <a:xfrm>
              <a:off x="6525006" y="6003035"/>
              <a:ext cx="15240" cy="15239"/>
            </a:xfrm>
            <a:custGeom>
              <a:rect b="b" l="l" r="r" t="t"/>
              <a:pathLst>
                <a:path extrusionOk="0" h="15239" w="15240">
                  <a:moveTo>
                    <a:pt x="0" y="3047"/>
                  </a:moveTo>
                  <a:lnTo>
                    <a:pt x="0" y="11429"/>
                  </a:lnTo>
                  <a:lnTo>
                    <a:pt x="3810" y="15239"/>
                  </a:lnTo>
                  <a:lnTo>
                    <a:pt x="12192" y="15239"/>
                  </a:lnTo>
                  <a:lnTo>
                    <a:pt x="15240" y="11429"/>
                  </a:lnTo>
                  <a:lnTo>
                    <a:pt x="15240" y="7619"/>
                  </a:lnTo>
                  <a:lnTo>
                    <a:pt x="15240" y="3047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6562344" y="5956553"/>
              <a:ext cx="54609" cy="93979"/>
            </a:xfrm>
            <a:custGeom>
              <a:rect b="b" l="l" r="r" t="t"/>
              <a:pathLst>
                <a:path extrusionOk="0" h="93979" w="54609">
                  <a:moveTo>
                    <a:pt x="0" y="8381"/>
                  </a:moveTo>
                  <a:lnTo>
                    <a:pt x="11239" y="8620"/>
                  </a:lnTo>
                  <a:lnTo>
                    <a:pt x="20764" y="8000"/>
                  </a:lnTo>
                  <a:lnTo>
                    <a:pt x="30003" y="6238"/>
                  </a:lnTo>
                  <a:lnTo>
                    <a:pt x="40386" y="3047"/>
                  </a:lnTo>
                  <a:lnTo>
                    <a:pt x="45720" y="1523"/>
                  </a:lnTo>
                  <a:lnTo>
                    <a:pt x="49530" y="761"/>
                  </a:lnTo>
                  <a:lnTo>
                    <a:pt x="54102" y="0"/>
                  </a:lnTo>
                  <a:lnTo>
                    <a:pt x="54102" y="6857"/>
                  </a:lnTo>
                  <a:lnTo>
                    <a:pt x="53340" y="12953"/>
                  </a:lnTo>
                  <a:lnTo>
                    <a:pt x="52577" y="19811"/>
                  </a:lnTo>
                  <a:lnTo>
                    <a:pt x="50339" y="31253"/>
                  </a:lnTo>
                  <a:lnTo>
                    <a:pt x="48387" y="42767"/>
                  </a:lnTo>
                  <a:lnTo>
                    <a:pt x="47005" y="54423"/>
                  </a:lnTo>
                  <a:lnTo>
                    <a:pt x="46482" y="66293"/>
                  </a:lnTo>
                  <a:lnTo>
                    <a:pt x="45743" y="72163"/>
                  </a:lnTo>
                  <a:lnTo>
                    <a:pt x="45148" y="79533"/>
                  </a:lnTo>
                  <a:lnTo>
                    <a:pt x="45410" y="86760"/>
                  </a:lnTo>
                  <a:lnTo>
                    <a:pt x="47244" y="92201"/>
                  </a:lnTo>
                  <a:lnTo>
                    <a:pt x="48768" y="93725"/>
                  </a:lnTo>
                  <a:lnTo>
                    <a:pt x="50292" y="93725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4" name="Google Shape;784;p20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6657581" y="5924537"/>
              <a:ext cx="90703" cy="150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5" name="Google Shape;785;p20"/>
          <p:cNvGrpSpPr/>
          <p:nvPr/>
        </p:nvGrpSpPr>
        <p:grpSpPr>
          <a:xfrm>
            <a:off x="7522558" y="4018439"/>
            <a:ext cx="691663" cy="463618"/>
            <a:chOff x="8343137" y="5655563"/>
            <a:chExt cx="635253" cy="487045"/>
          </a:xfrm>
        </p:grpSpPr>
        <p:sp>
          <p:nvSpPr>
            <p:cNvPr id="786" name="Google Shape;786;p20"/>
            <p:cNvSpPr/>
            <p:nvPr/>
          </p:nvSpPr>
          <p:spPr>
            <a:xfrm>
              <a:off x="8343137" y="5712713"/>
              <a:ext cx="48895" cy="424179"/>
            </a:xfrm>
            <a:custGeom>
              <a:rect b="b" l="l" r="r" t="t"/>
              <a:pathLst>
                <a:path extrusionOk="0" h="424179" w="48895">
                  <a:moveTo>
                    <a:pt x="0" y="0"/>
                  </a:moveTo>
                  <a:lnTo>
                    <a:pt x="8572" y="53816"/>
                  </a:lnTo>
                  <a:lnTo>
                    <a:pt x="16002" y="108203"/>
                  </a:lnTo>
                  <a:lnTo>
                    <a:pt x="23431" y="180212"/>
                  </a:lnTo>
                  <a:lnTo>
                    <a:pt x="26503" y="216217"/>
                  </a:lnTo>
                  <a:lnTo>
                    <a:pt x="29718" y="252221"/>
                  </a:lnTo>
                  <a:lnTo>
                    <a:pt x="32254" y="277939"/>
                  </a:lnTo>
                  <a:lnTo>
                    <a:pt x="35147" y="303656"/>
                  </a:lnTo>
                  <a:lnTo>
                    <a:pt x="38183" y="329374"/>
                  </a:lnTo>
                  <a:lnTo>
                    <a:pt x="41148" y="355091"/>
                  </a:lnTo>
                  <a:lnTo>
                    <a:pt x="42862" y="368355"/>
                  </a:lnTo>
                  <a:lnTo>
                    <a:pt x="44577" y="381761"/>
                  </a:lnTo>
                  <a:lnTo>
                    <a:pt x="46291" y="395168"/>
                  </a:lnTo>
                  <a:lnTo>
                    <a:pt x="48006" y="408431"/>
                  </a:lnTo>
                  <a:lnTo>
                    <a:pt x="48768" y="413765"/>
                  </a:lnTo>
                  <a:lnTo>
                    <a:pt x="48768" y="418337"/>
                  </a:lnTo>
                  <a:lnTo>
                    <a:pt x="48768" y="423671"/>
                  </a:lnTo>
                  <a:lnTo>
                    <a:pt x="48768" y="415289"/>
                  </a:lnTo>
                  <a:lnTo>
                    <a:pt x="48006" y="406907"/>
                  </a:lnTo>
                  <a:lnTo>
                    <a:pt x="47244" y="398525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8352281" y="5655563"/>
              <a:ext cx="626109" cy="487045"/>
            </a:xfrm>
            <a:custGeom>
              <a:rect b="b" l="l" r="r" t="t"/>
              <a:pathLst>
                <a:path extrusionOk="0" h="487045" w="626109">
                  <a:moveTo>
                    <a:pt x="0" y="76961"/>
                  </a:moveTo>
                  <a:lnTo>
                    <a:pt x="50684" y="68603"/>
                  </a:lnTo>
                  <a:lnTo>
                    <a:pt x="97536" y="62853"/>
                  </a:lnTo>
                  <a:lnTo>
                    <a:pt x="127254" y="59340"/>
                  </a:lnTo>
                  <a:lnTo>
                    <a:pt x="186690" y="51815"/>
                  </a:lnTo>
                  <a:lnTo>
                    <a:pt x="224980" y="46648"/>
                  </a:lnTo>
                  <a:lnTo>
                    <a:pt x="263271" y="41338"/>
                  </a:lnTo>
                  <a:lnTo>
                    <a:pt x="301561" y="35742"/>
                  </a:lnTo>
                  <a:lnTo>
                    <a:pt x="339852" y="29717"/>
                  </a:lnTo>
                  <a:lnTo>
                    <a:pt x="376308" y="24336"/>
                  </a:lnTo>
                  <a:lnTo>
                    <a:pt x="448937" y="13001"/>
                  </a:lnTo>
                  <a:lnTo>
                    <a:pt x="506087" y="4929"/>
                  </a:lnTo>
                  <a:lnTo>
                    <a:pt x="547758" y="976"/>
                  </a:lnTo>
                  <a:lnTo>
                    <a:pt x="568452" y="0"/>
                  </a:lnTo>
                  <a:lnTo>
                    <a:pt x="575310" y="0"/>
                  </a:lnTo>
                  <a:lnTo>
                    <a:pt x="576834" y="0"/>
                  </a:lnTo>
                  <a:lnTo>
                    <a:pt x="580644" y="0"/>
                  </a:lnTo>
                  <a:lnTo>
                    <a:pt x="583692" y="7619"/>
                  </a:lnTo>
                  <a:lnTo>
                    <a:pt x="582168" y="14477"/>
                  </a:lnTo>
                  <a:lnTo>
                    <a:pt x="581406" y="22097"/>
                  </a:lnTo>
                  <a:lnTo>
                    <a:pt x="580405" y="37528"/>
                  </a:lnTo>
                  <a:lnTo>
                    <a:pt x="579691" y="52958"/>
                  </a:lnTo>
                  <a:lnTo>
                    <a:pt x="579262" y="68389"/>
                  </a:lnTo>
                  <a:lnTo>
                    <a:pt x="579120" y="83819"/>
                  </a:lnTo>
                  <a:lnTo>
                    <a:pt x="580274" y="107584"/>
                  </a:lnTo>
                  <a:lnTo>
                    <a:pt x="583215" y="131063"/>
                  </a:lnTo>
                  <a:lnTo>
                    <a:pt x="587156" y="154543"/>
                  </a:lnTo>
                  <a:lnTo>
                    <a:pt x="591312" y="178307"/>
                  </a:lnTo>
                  <a:lnTo>
                    <a:pt x="595562" y="203334"/>
                  </a:lnTo>
                  <a:lnTo>
                    <a:pt x="600170" y="228218"/>
                  </a:lnTo>
                  <a:lnTo>
                    <a:pt x="604920" y="253103"/>
                  </a:lnTo>
                  <a:lnTo>
                    <a:pt x="609600" y="278129"/>
                  </a:lnTo>
                  <a:lnTo>
                    <a:pt x="613243" y="297108"/>
                  </a:lnTo>
                  <a:lnTo>
                    <a:pt x="617029" y="316229"/>
                  </a:lnTo>
                  <a:lnTo>
                    <a:pt x="620529" y="335351"/>
                  </a:lnTo>
                  <a:lnTo>
                    <a:pt x="623316" y="354329"/>
                  </a:lnTo>
                  <a:lnTo>
                    <a:pt x="624423" y="364176"/>
                  </a:lnTo>
                  <a:lnTo>
                    <a:pt x="625316" y="374237"/>
                  </a:lnTo>
                  <a:lnTo>
                    <a:pt x="625780" y="384440"/>
                  </a:lnTo>
                  <a:lnTo>
                    <a:pt x="625602" y="394715"/>
                  </a:lnTo>
                  <a:lnTo>
                    <a:pt x="625602" y="400049"/>
                  </a:lnTo>
                  <a:lnTo>
                    <a:pt x="623316" y="405383"/>
                  </a:lnTo>
                  <a:lnTo>
                    <a:pt x="621030" y="409955"/>
                  </a:lnTo>
                  <a:lnTo>
                    <a:pt x="619506" y="411479"/>
                  </a:lnTo>
                  <a:lnTo>
                    <a:pt x="618744" y="413003"/>
                  </a:lnTo>
                  <a:lnTo>
                    <a:pt x="617982" y="414527"/>
                  </a:lnTo>
                  <a:lnTo>
                    <a:pt x="616458" y="416051"/>
                  </a:lnTo>
                  <a:lnTo>
                    <a:pt x="615696" y="416813"/>
                  </a:lnTo>
                  <a:lnTo>
                    <a:pt x="613410" y="417575"/>
                  </a:lnTo>
                  <a:lnTo>
                    <a:pt x="608076" y="421385"/>
                  </a:lnTo>
                  <a:lnTo>
                    <a:pt x="600456" y="421385"/>
                  </a:lnTo>
                  <a:lnTo>
                    <a:pt x="593598" y="422909"/>
                  </a:lnTo>
                  <a:lnTo>
                    <a:pt x="578619" y="425946"/>
                  </a:lnTo>
                  <a:lnTo>
                    <a:pt x="533400" y="432053"/>
                  </a:lnTo>
                  <a:lnTo>
                    <a:pt x="478917" y="437673"/>
                  </a:lnTo>
                  <a:lnTo>
                    <a:pt x="451746" y="440090"/>
                  </a:lnTo>
                  <a:lnTo>
                    <a:pt x="424434" y="442721"/>
                  </a:lnTo>
                  <a:lnTo>
                    <a:pt x="392310" y="446258"/>
                  </a:lnTo>
                  <a:lnTo>
                    <a:pt x="360045" y="449865"/>
                  </a:lnTo>
                  <a:lnTo>
                    <a:pt x="327779" y="453330"/>
                  </a:lnTo>
                  <a:lnTo>
                    <a:pt x="272224" y="458331"/>
                  </a:lnTo>
                  <a:lnTo>
                    <a:pt x="225361" y="460402"/>
                  </a:lnTo>
                  <a:lnTo>
                    <a:pt x="201930" y="461009"/>
                  </a:lnTo>
                  <a:lnTo>
                    <a:pt x="186487" y="460498"/>
                  </a:lnTo>
                  <a:lnTo>
                    <a:pt x="170402" y="459771"/>
                  </a:lnTo>
                  <a:lnTo>
                    <a:pt x="154459" y="460045"/>
                  </a:lnTo>
                  <a:lnTo>
                    <a:pt x="114585" y="475178"/>
                  </a:lnTo>
                  <a:lnTo>
                    <a:pt x="99822" y="486917"/>
                  </a:lnTo>
                  <a:lnTo>
                    <a:pt x="105156" y="483869"/>
                  </a:lnTo>
                  <a:lnTo>
                    <a:pt x="102870" y="480821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8" name="Google Shape;788;p20"/>
          <p:cNvSpPr/>
          <p:nvPr/>
        </p:nvSpPr>
        <p:spPr>
          <a:xfrm>
            <a:off x="7582079" y="4485625"/>
            <a:ext cx="115324" cy="6653"/>
          </a:xfrm>
          <a:custGeom>
            <a:rect b="b" l="l" r="r" t="t"/>
            <a:pathLst>
              <a:path extrusionOk="0" h="6985" w="106045">
                <a:moveTo>
                  <a:pt x="0" y="6857"/>
                </a:moveTo>
                <a:lnTo>
                  <a:pt x="8584" y="6095"/>
                </a:lnTo>
                <a:lnTo>
                  <a:pt x="17240" y="5905"/>
                </a:lnTo>
                <a:lnTo>
                  <a:pt x="26038" y="6000"/>
                </a:lnTo>
                <a:lnTo>
                  <a:pt x="35052" y="6095"/>
                </a:lnTo>
                <a:lnTo>
                  <a:pt x="45791" y="5834"/>
                </a:lnTo>
                <a:lnTo>
                  <a:pt x="56388" y="5143"/>
                </a:lnTo>
                <a:lnTo>
                  <a:pt x="66984" y="4167"/>
                </a:lnTo>
                <a:lnTo>
                  <a:pt x="77724" y="3047"/>
                </a:lnTo>
                <a:lnTo>
                  <a:pt x="84701" y="2464"/>
                </a:lnTo>
                <a:lnTo>
                  <a:pt x="91821" y="1809"/>
                </a:lnTo>
                <a:lnTo>
                  <a:pt x="98940" y="1012"/>
                </a:lnTo>
                <a:lnTo>
                  <a:pt x="105918" y="0"/>
                </a:lnTo>
              </a:path>
            </a:pathLst>
          </a:custGeom>
          <a:noFill/>
          <a:ln cap="flat" cmpd="sng" w="152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9" name="Google Shape;789;p20"/>
          <p:cNvGrpSpPr/>
          <p:nvPr/>
        </p:nvGrpSpPr>
        <p:grpSpPr>
          <a:xfrm>
            <a:off x="993042" y="3481194"/>
            <a:ext cx="6962683" cy="528099"/>
            <a:chOff x="1092335" y="5260191"/>
            <a:chExt cx="7658875" cy="797974"/>
          </a:xfrm>
        </p:grpSpPr>
        <p:sp>
          <p:nvSpPr>
            <p:cNvPr id="790" name="Google Shape;790;p20"/>
            <p:cNvSpPr/>
            <p:nvPr/>
          </p:nvSpPr>
          <p:spPr>
            <a:xfrm>
              <a:off x="4006300" y="5730416"/>
              <a:ext cx="31937" cy="157004"/>
            </a:xfrm>
            <a:custGeom>
              <a:rect b="b" l="l" r="r" t="t"/>
              <a:pathLst>
                <a:path extrusionOk="0" h="109220" w="26670">
                  <a:moveTo>
                    <a:pt x="0" y="0"/>
                  </a:moveTo>
                  <a:lnTo>
                    <a:pt x="11465" y="38040"/>
                  </a:lnTo>
                  <a:lnTo>
                    <a:pt x="19431" y="74295"/>
                  </a:lnTo>
                  <a:lnTo>
                    <a:pt x="21764" y="85986"/>
                  </a:lnTo>
                  <a:lnTo>
                    <a:pt x="24384" y="97536"/>
                  </a:lnTo>
                  <a:lnTo>
                    <a:pt x="25146" y="101346"/>
                  </a:lnTo>
                  <a:lnTo>
                    <a:pt x="25908" y="105156"/>
                  </a:lnTo>
                  <a:lnTo>
                    <a:pt x="26670" y="108966"/>
                  </a:lnTo>
                  <a:lnTo>
                    <a:pt x="26670" y="105156"/>
                  </a:lnTo>
                  <a:lnTo>
                    <a:pt x="26670" y="100584"/>
                  </a:lnTo>
                  <a:lnTo>
                    <a:pt x="26670" y="96774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4114899" y="5905791"/>
              <a:ext cx="38021" cy="98582"/>
            </a:xfrm>
            <a:custGeom>
              <a:rect b="b" l="l" r="r" t="t"/>
              <a:pathLst>
                <a:path extrusionOk="0" h="68579" w="31750">
                  <a:moveTo>
                    <a:pt x="31241" y="0"/>
                  </a:moveTo>
                  <a:lnTo>
                    <a:pt x="26027" y="10179"/>
                  </a:lnTo>
                  <a:lnTo>
                    <a:pt x="21526" y="20288"/>
                  </a:lnTo>
                  <a:lnTo>
                    <a:pt x="17311" y="30539"/>
                  </a:lnTo>
                  <a:lnTo>
                    <a:pt x="12953" y="41148"/>
                  </a:lnTo>
                  <a:lnTo>
                    <a:pt x="9965" y="48006"/>
                  </a:lnTo>
                  <a:lnTo>
                    <a:pt x="6762" y="54864"/>
                  </a:lnTo>
                  <a:lnTo>
                    <a:pt x="3417" y="61722"/>
                  </a:lnTo>
                  <a:lnTo>
                    <a:pt x="0" y="68580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2" name="Google Shape;792;p20"/>
            <p:cNvGrpSpPr/>
            <p:nvPr/>
          </p:nvGrpSpPr>
          <p:grpSpPr>
            <a:xfrm>
              <a:off x="4232853" y="5720123"/>
              <a:ext cx="330978" cy="282075"/>
              <a:chOff x="4968227" y="5410818"/>
              <a:chExt cx="276345" cy="196103"/>
            </a:xfrm>
          </p:grpSpPr>
          <p:pic>
            <p:nvPicPr>
              <p:cNvPr id="793" name="Google Shape;793;p20"/>
              <p:cNvPicPr preferRelativeResize="0"/>
              <p:nvPr/>
            </p:nvPicPr>
            <p:blipFill rotWithShape="1">
              <a:blip r:embed="rId50">
                <a:alphaModFix/>
              </a:blip>
              <a:srcRect b="0" l="0" r="0" t="0"/>
              <a:stretch/>
            </p:blipFill>
            <p:spPr>
              <a:xfrm>
                <a:off x="4968227" y="5420855"/>
                <a:ext cx="74510" cy="1192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4" name="Google Shape;794;p20"/>
              <p:cNvSpPr/>
              <p:nvPr/>
            </p:nvSpPr>
            <p:spPr>
              <a:xfrm>
                <a:off x="5074158" y="5550407"/>
                <a:ext cx="30479" cy="56514"/>
              </a:xfrm>
              <a:custGeom>
                <a:rect b="b" l="l" r="r" t="t"/>
                <a:pathLst>
                  <a:path extrusionOk="0" h="56514" w="30479">
                    <a:moveTo>
                      <a:pt x="30479" y="0"/>
                    </a:moveTo>
                    <a:lnTo>
                      <a:pt x="8786" y="37957"/>
                    </a:lnTo>
                    <a:lnTo>
                      <a:pt x="6286" y="44195"/>
                    </a:lnTo>
                    <a:lnTo>
                      <a:pt x="3500" y="50434"/>
                    </a:lnTo>
                    <a:lnTo>
                      <a:pt x="0" y="56387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95" name="Google Shape;795;p20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5149904" y="5410818"/>
                <a:ext cx="94668" cy="1072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96" name="Google Shape;796;p20"/>
            <p:cNvSpPr/>
            <p:nvPr/>
          </p:nvSpPr>
          <p:spPr>
            <a:xfrm>
              <a:off x="4647865" y="5849890"/>
              <a:ext cx="29655" cy="79415"/>
            </a:xfrm>
            <a:custGeom>
              <a:rect b="b" l="l" r="r" t="t"/>
              <a:pathLst>
                <a:path extrusionOk="0" h="55245" w="24764">
                  <a:moveTo>
                    <a:pt x="24384" y="0"/>
                  </a:moveTo>
                  <a:lnTo>
                    <a:pt x="10668" y="39624"/>
                  </a:lnTo>
                  <a:lnTo>
                    <a:pt x="4572" y="50292"/>
                  </a:lnTo>
                  <a:lnTo>
                    <a:pt x="0" y="54864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4777455" y="5696436"/>
              <a:ext cx="21290" cy="147876"/>
            </a:xfrm>
            <a:custGeom>
              <a:rect b="b" l="l" r="r" t="t"/>
              <a:pathLst>
                <a:path extrusionOk="0" h="102870" w="17779">
                  <a:moveTo>
                    <a:pt x="0" y="0"/>
                  </a:moveTo>
                  <a:lnTo>
                    <a:pt x="6858" y="43434"/>
                  </a:lnTo>
                  <a:lnTo>
                    <a:pt x="12096" y="66198"/>
                  </a:lnTo>
                  <a:lnTo>
                    <a:pt x="14680" y="77402"/>
                  </a:lnTo>
                  <a:lnTo>
                    <a:pt x="16764" y="88392"/>
                  </a:lnTo>
                  <a:lnTo>
                    <a:pt x="17526" y="94488"/>
                  </a:lnTo>
                  <a:lnTo>
                    <a:pt x="17526" y="97536"/>
                  </a:lnTo>
                  <a:lnTo>
                    <a:pt x="17526" y="102870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4884231" y="5826872"/>
              <a:ext cx="41061" cy="92194"/>
            </a:xfrm>
            <a:custGeom>
              <a:rect b="b" l="l" r="r" t="t"/>
              <a:pathLst>
                <a:path extrusionOk="0" h="64135" w="34289">
                  <a:moveTo>
                    <a:pt x="34289" y="0"/>
                  </a:moveTo>
                  <a:lnTo>
                    <a:pt x="15239" y="40386"/>
                  </a:lnTo>
                  <a:lnTo>
                    <a:pt x="4310" y="58495"/>
                  </a:lnTo>
                  <a:lnTo>
                    <a:pt x="0" y="64008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9" name="Google Shape;799;p20"/>
            <p:cNvGrpSpPr/>
            <p:nvPr/>
          </p:nvGrpSpPr>
          <p:grpSpPr>
            <a:xfrm>
              <a:off x="5025962" y="5649100"/>
              <a:ext cx="109213" cy="317858"/>
              <a:chOff x="5630418" y="5361431"/>
              <a:chExt cx="91186" cy="220980"/>
            </a:xfrm>
          </p:grpSpPr>
          <p:sp>
            <p:nvSpPr>
              <p:cNvPr id="800" name="Google Shape;800;p20"/>
              <p:cNvSpPr/>
              <p:nvPr/>
            </p:nvSpPr>
            <p:spPr>
              <a:xfrm>
                <a:off x="5630418" y="5361431"/>
                <a:ext cx="10795" cy="104775"/>
              </a:xfrm>
              <a:custGeom>
                <a:rect b="b" l="l" r="r" t="t"/>
                <a:pathLst>
                  <a:path extrusionOk="0" h="104775" w="10795">
                    <a:moveTo>
                      <a:pt x="0" y="0"/>
                    </a:moveTo>
                    <a:lnTo>
                      <a:pt x="3048" y="43434"/>
                    </a:lnTo>
                    <a:lnTo>
                      <a:pt x="5179" y="55447"/>
                    </a:lnTo>
                    <a:lnTo>
                      <a:pt x="6953" y="67532"/>
                    </a:lnTo>
                    <a:lnTo>
                      <a:pt x="8298" y="79759"/>
                    </a:lnTo>
                    <a:lnTo>
                      <a:pt x="9144" y="92202"/>
                    </a:lnTo>
                    <a:lnTo>
                      <a:pt x="9906" y="98298"/>
                    </a:lnTo>
                    <a:lnTo>
                      <a:pt x="9906" y="99822"/>
                    </a:lnTo>
                    <a:lnTo>
                      <a:pt x="10668" y="104394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0"/>
              <p:cNvSpPr/>
              <p:nvPr/>
            </p:nvSpPr>
            <p:spPr>
              <a:xfrm>
                <a:off x="5682234" y="5506211"/>
                <a:ext cx="39370" cy="76200"/>
              </a:xfrm>
              <a:custGeom>
                <a:rect b="b" l="l" r="r" t="t"/>
                <a:pathLst>
                  <a:path extrusionOk="0" h="76200" w="39370">
                    <a:moveTo>
                      <a:pt x="38862" y="0"/>
                    </a:moveTo>
                    <a:lnTo>
                      <a:pt x="32587" y="11310"/>
                    </a:lnTo>
                    <a:lnTo>
                      <a:pt x="26384" y="22478"/>
                    </a:lnTo>
                    <a:lnTo>
                      <a:pt x="20323" y="33647"/>
                    </a:lnTo>
                    <a:lnTo>
                      <a:pt x="14478" y="44957"/>
                    </a:lnTo>
                    <a:lnTo>
                      <a:pt x="10501" y="52518"/>
                    </a:lnTo>
                    <a:lnTo>
                      <a:pt x="6667" y="60293"/>
                    </a:lnTo>
                    <a:lnTo>
                      <a:pt x="3119" y="68210"/>
                    </a:lnTo>
                    <a:lnTo>
                      <a:pt x="0" y="76199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02" name="Google Shape;802;p20"/>
            <p:cNvPicPr preferRelativeResize="0"/>
            <p:nvPr/>
          </p:nvPicPr>
          <p:blipFill rotWithShape="1">
            <a:blip r:embed="rId52">
              <a:alphaModFix/>
            </a:blip>
            <a:srcRect b="0" l="0" r="0" t="0"/>
            <a:stretch/>
          </p:blipFill>
          <p:spPr>
            <a:xfrm>
              <a:off x="5220940" y="5669016"/>
              <a:ext cx="151552" cy="26638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>
              <a:off x="5484991" y="5650185"/>
              <a:ext cx="135224" cy="236018"/>
              <a:chOff x="6013704" y="5362193"/>
              <a:chExt cx="112903" cy="164084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6013704" y="5362193"/>
                <a:ext cx="19050" cy="104775"/>
              </a:xfrm>
              <a:custGeom>
                <a:rect b="b" l="l" r="r" t="t"/>
                <a:pathLst>
                  <a:path extrusionOk="0" h="104775" w="19050">
                    <a:moveTo>
                      <a:pt x="0" y="0"/>
                    </a:moveTo>
                    <a:lnTo>
                      <a:pt x="1976" y="11191"/>
                    </a:lnTo>
                    <a:lnTo>
                      <a:pt x="4381" y="22098"/>
                    </a:lnTo>
                    <a:lnTo>
                      <a:pt x="7072" y="33004"/>
                    </a:lnTo>
                    <a:lnTo>
                      <a:pt x="9906" y="44196"/>
                    </a:lnTo>
                    <a:lnTo>
                      <a:pt x="12501" y="56888"/>
                    </a:lnTo>
                    <a:lnTo>
                      <a:pt x="14668" y="69723"/>
                    </a:lnTo>
                    <a:lnTo>
                      <a:pt x="16549" y="82557"/>
                    </a:lnTo>
                    <a:lnTo>
                      <a:pt x="18288" y="95250"/>
                    </a:lnTo>
                    <a:lnTo>
                      <a:pt x="18288" y="98298"/>
                    </a:lnTo>
                    <a:lnTo>
                      <a:pt x="19050" y="101346"/>
                    </a:lnTo>
                    <a:lnTo>
                      <a:pt x="19050" y="104394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6081522" y="5481827"/>
                <a:ext cx="45085" cy="44450"/>
              </a:xfrm>
              <a:custGeom>
                <a:rect b="b" l="l" r="r" t="t"/>
                <a:pathLst>
                  <a:path extrusionOk="0" h="44450" w="45085">
                    <a:moveTo>
                      <a:pt x="44958" y="0"/>
                    </a:moveTo>
                    <a:lnTo>
                      <a:pt x="12192" y="28956"/>
                    </a:lnTo>
                    <a:lnTo>
                      <a:pt x="3810" y="38862"/>
                    </a:lnTo>
                    <a:lnTo>
                      <a:pt x="0" y="44196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6" name="Google Shape;806;p20"/>
            <p:cNvGrpSpPr/>
            <p:nvPr/>
          </p:nvGrpSpPr>
          <p:grpSpPr>
            <a:xfrm>
              <a:off x="5709635" y="5627167"/>
              <a:ext cx="88277" cy="259034"/>
              <a:chOff x="6201739" y="5346192"/>
              <a:chExt cx="73712" cy="180085"/>
            </a:xfrm>
          </p:grpSpPr>
          <p:sp>
            <p:nvSpPr>
              <p:cNvPr id="807" name="Google Shape;807;p20"/>
              <p:cNvSpPr/>
              <p:nvPr/>
            </p:nvSpPr>
            <p:spPr>
              <a:xfrm>
                <a:off x="6201739" y="5346192"/>
                <a:ext cx="5714" cy="89535"/>
              </a:xfrm>
              <a:custGeom>
                <a:rect b="b" l="l" r="r" t="t"/>
                <a:pathLst>
                  <a:path extrusionOk="0" h="89535" w="5714">
                    <a:moveTo>
                      <a:pt x="940" y="0"/>
                    </a:moveTo>
                    <a:lnTo>
                      <a:pt x="0" y="10275"/>
                    </a:lnTo>
                    <a:lnTo>
                      <a:pt x="273" y="19907"/>
                    </a:lnTo>
                    <a:lnTo>
                      <a:pt x="1262" y="29682"/>
                    </a:lnTo>
                    <a:lnTo>
                      <a:pt x="2464" y="40385"/>
                    </a:lnTo>
                    <a:lnTo>
                      <a:pt x="3679" y="50672"/>
                    </a:lnTo>
                    <a:lnTo>
                      <a:pt x="4179" y="60959"/>
                    </a:lnTo>
                    <a:lnTo>
                      <a:pt x="4393" y="71246"/>
                    </a:lnTo>
                    <a:lnTo>
                      <a:pt x="4750" y="81533"/>
                    </a:lnTo>
                    <a:lnTo>
                      <a:pt x="4750" y="83819"/>
                    </a:lnTo>
                    <a:lnTo>
                      <a:pt x="4750" y="86867"/>
                    </a:lnTo>
                    <a:lnTo>
                      <a:pt x="5512" y="89153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6227826" y="5470398"/>
                <a:ext cx="47625" cy="55879"/>
              </a:xfrm>
              <a:custGeom>
                <a:rect b="b" l="l" r="r" t="t"/>
                <a:pathLst>
                  <a:path extrusionOk="0" h="55879" w="47625">
                    <a:moveTo>
                      <a:pt x="47244" y="0"/>
                    </a:moveTo>
                    <a:lnTo>
                      <a:pt x="25908" y="35814"/>
                    </a:lnTo>
                    <a:lnTo>
                      <a:pt x="7369" y="51137"/>
                    </a:lnTo>
                    <a:lnTo>
                      <a:pt x="0" y="55626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9" name="Google Shape;809;p20"/>
            <p:cNvGrpSpPr/>
            <p:nvPr/>
          </p:nvGrpSpPr>
          <p:grpSpPr>
            <a:xfrm>
              <a:off x="5944982" y="5616207"/>
              <a:ext cx="108908" cy="259034"/>
              <a:chOff x="6397751" y="5338572"/>
              <a:chExt cx="90931" cy="180085"/>
            </a:xfrm>
          </p:grpSpPr>
          <p:sp>
            <p:nvSpPr>
              <p:cNvPr id="810" name="Google Shape;810;p20"/>
              <p:cNvSpPr/>
              <p:nvPr/>
            </p:nvSpPr>
            <p:spPr>
              <a:xfrm>
                <a:off x="6397751" y="5338572"/>
                <a:ext cx="10160" cy="96520"/>
              </a:xfrm>
              <a:custGeom>
                <a:rect b="b" l="l" r="r" t="t"/>
                <a:pathLst>
                  <a:path extrusionOk="0" h="96520" w="10160">
                    <a:moveTo>
                      <a:pt x="0" y="0"/>
                    </a:moveTo>
                    <a:lnTo>
                      <a:pt x="1524" y="44958"/>
                    </a:lnTo>
                    <a:lnTo>
                      <a:pt x="5334" y="83820"/>
                    </a:lnTo>
                    <a:lnTo>
                      <a:pt x="5334" y="84582"/>
                    </a:lnTo>
                    <a:lnTo>
                      <a:pt x="6096" y="96012"/>
                    </a:lnTo>
                    <a:lnTo>
                      <a:pt x="7620" y="93726"/>
                    </a:lnTo>
                    <a:lnTo>
                      <a:pt x="8382" y="92202"/>
                    </a:lnTo>
                    <a:lnTo>
                      <a:pt x="9906" y="90678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0"/>
              <p:cNvSpPr/>
              <p:nvPr/>
            </p:nvSpPr>
            <p:spPr>
              <a:xfrm>
                <a:off x="6451853" y="5462778"/>
                <a:ext cx="36829" cy="55879"/>
              </a:xfrm>
              <a:custGeom>
                <a:rect b="b" l="l" r="r" t="t"/>
                <a:pathLst>
                  <a:path extrusionOk="0" h="55879" w="36829">
                    <a:moveTo>
                      <a:pt x="36575" y="0"/>
                    </a:moveTo>
                    <a:lnTo>
                      <a:pt x="32230" y="8120"/>
                    </a:lnTo>
                    <a:lnTo>
                      <a:pt x="28098" y="16383"/>
                    </a:lnTo>
                    <a:lnTo>
                      <a:pt x="23824" y="24645"/>
                    </a:lnTo>
                    <a:lnTo>
                      <a:pt x="19049" y="32766"/>
                    </a:lnTo>
                    <a:lnTo>
                      <a:pt x="15025" y="38373"/>
                    </a:lnTo>
                    <a:lnTo>
                      <a:pt x="10858" y="44481"/>
                    </a:lnTo>
                    <a:lnTo>
                      <a:pt x="6405" y="50446"/>
                    </a:lnTo>
                    <a:lnTo>
                      <a:pt x="1523" y="55626"/>
                    </a:lnTo>
                    <a:lnTo>
                      <a:pt x="761" y="55626"/>
                    </a:lnTo>
                    <a:lnTo>
                      <a:pt x="0" y="55626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2" name="Google Shape;812;p20"/>
            <p:cNvGrpSpPr/>
            <p:nvPr/>
          </p:nvGrpSpPr>
          <p:grpSpPr>
            <a:xfrm>
              <a:off x="6214231" y="5576751"/>
              <a:ext cx="92786" cy="261226"/>
              <a:chOff x="6622542" y="5311139"/>
              <a:chExt cx="77470" cy="181609"/>
            </a:xfrm>
          </p:grpSpPr>
          <p:sp>
            <p:nvSpPr>
              <p:cNvPr id="813" name="Google Shape;813;p20"/>
              <p:cNvSpPr/>
              <p:nvPr/>
            </p:nvSpPr>
            <p:spPr>
              <a:xfrm>
                <a:off x="6622542" y="5311139"/>
                <a:ext cx="1904" cy="110489"/>
              </a:xfrm>
              <a:custGeom>
                <a:rect b="b" l="l" r="r" t="t"/>
                <a:pathLst>
                  <a:path extrusionOk="0" h="110489" w="1904">
                    <a:moveTo>
                      <a:pt x="0" y="0"/>
                    </a:moveTo>
                    <a:lnTo>
                      <a:pt x="1524" y="46481"/>
                    </a:lnTo>
                    <a:lnTo>
                      <a:pt x="1619" y="59614"/>
                    </a:lnTo>
                    <a:lnTo>
                      <a:pt x="1714" y="72675"/>
                    </a:lnTo>
                    <a:lnTo>
                      <a:pt x="1524" y="85594"/>
                    </a:lnTo>
                    <a:lnTo>
                      <a:pt x="762" y="98297"/>
                    </a:lnTo>
                    <a:lnTo>
                      <a:pt x="0" y="105155"/>
                    </a:lnTo>
                    <a:lnTo>
                      <a:pt x="0" y="106679"/>
                    </a:lnTo>
                    <a:lnTo>
                      <a:pt x="0" y="110489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0"/>
              <p:cNvSpPr/>
              <p:nvPr/>
            </p:nvSpPr>
            <p:spPr>
              <a:xfrm>
                <a:off x="6649212" y="5433059"/>
                <a:ext cx="50800" cy="59689"/>
              </a:xfrm>
              <a:custGeom>
                <a:rect b="b" l="l" r="r" t="t"/>
                <a:pathLst>
                  <a:path extrusionOk="0" h="59689" w="50800">
                    <a:moveTo>
                      <a:pt x="50292" y="0"/>
                    </a:moveTo>
                    <a:lnTo>
                      <a:pt x="24384" y="35814"/>
                    </a:lnTo>
                    <a:lnTo>
                      <a:pt x="19204" y="41969"/>
                    </a:lnTo>
                    <a:lnTo>
                      <a:pt x="13811" y="48482"/>
                    </a:lnTo>
                    <a:lnTo>
                      <a:pt x="7989" y="54566"/>
                    </a:lnTo>
                    <a:lnTo>
                      <a:pt x="1524" y="59436"/>
                    </a:lnTo>
                    <a:lnTo>
                      <a:pt x="762" y="59436"/>
                    </a:lnTo>
                    <a:lnTo>
                      <a:pt x="0" y="59436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5" name="Google Shape;815;p20"/>
            <p:cNvGrpSpPr/>
            <p:nvPr/>
          </p:nvGrpSpPr>
          <p:grpSpPr>
            <a:xfrm>
              <a:off x="6413512" y="5576762"/>
              <a:ext cx="101874" cy="265612"/>
              <a:chOff x="6788943" y="5311139"/>
              <a:chExt cx="85058" cy="184658"/>
            </a:xfrm>
          </p:grpSpPr>
          <p:sp>
            <p:nvSpPr>
              <p:cNvPr id="816" name="Google Shape;816;p20"/>
              <p:cNvSpPr/>
              <p:nvPr/>
            </p:nvSpPr>
            <p:spPr>
              <a:xfrm>
                <a:off x="6788943" y="5311139"/>
                <a:ext cx="19050" cy="89535"/>
              </a:xfrm>
              <a:custGeom>
                <a:rect b="b" l="l" r="r" t="t"/>
                <a:pathLst>
                  <a:path extrusionOk="0" h="89535" w="19050">
                    <a:moveTo>
                      <a:pt x="1238" y="0"/>
                    </a:moveTo>
                    <a:lnTo>
                      <a:pt x="83" y="10608"/>
                    </a:lnTo>
                    <a:lnTo>
                      <a:pt x="0" y="20288"/>
                    </a:lnTo>
                    <a:lnTo>
                      <a:pt x="916" y="30110"/>
                    </a:lnTo>
                    <a:lnTo>
                      <a:pt x="9834" y="69222"/>
                    </a:lnTo>
                    <a:lnTo>
                      <a:pt x="16478" y="85343"/>
                    </a:lnTo>
                    <a:lnTo>
                      <a:pt x="18764" y="89153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0"/>
              <p:cNvSpPr/>
              <p:nvPr/>
            </p:nvSpPr>
            <p:spPr>
              <a:xfrm>
                <a:off x="6820661" y="5447537"/>
                <a:ext cx="53340" cy="48260"/>
              </a:xfrm>
              <a:custGeom>
                <a:rect b="b" l="l" r="r" t="t"/>
                <a:pathLst>
                  <a:path extrusionOk="0" h="48260" w="53340">
                    <a:moveTo>
                      <a:pt x="53340" y="0"/>
                    </a:moveTo>
                    <a:lnTo>
                      <a:pt x="16764" y="28193"/>
                    </a:lnTo>
                    <a:lnTo>
                      <a:pt x="3690" y="42874"/>
                    </a:lnTo>
                    <a:lnTo>
                      <a:pt x="0" y="48005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8" name="Google Shape;818;p20"/>
            <p:cNvSpPr/>
            <p:nvPr/>
          </p:nvSpPr>
          <p:spPr>
            <a:xfrm>
              <a:off x="6647394" y="5576963"/>
              <a:ext cx="12927" cy="177084"/>
            </a:xfrm>
            <a:custGeom>
              <a:rect b="b" l="l" r="r" t="t"/>
              <a:pathLst>
                <a:path extrusionOk="0" h="123189" w="10795">
                  <a:moveTo>
                    <a:pt x="0" y="0"/>
                  </a:moveTo>
                  <a:lnTo>
                    <a:pt x="4393" y="38147"/>
                  </a:lnTo>
                  <a:lnTo>
                    <a:pt x="8191" y="63436"/>
                  </a:lnTo>
                  <a:lnTo>
                    <a:pt x="9715" y="76390"/>
                  </a:lnTo>
                  <a:lnTo>
                    <a:pt x="10382" y="89630"/>
                  </a:lnTo>
                  <a:lnTo>
                    <a:pt x="9906" y="102869"/>
                  </a:lnTo>
                  <a:lnTo>
                    <a:pt x="7620" y="113537"/>
                  </a:lnTo>
                  <a:lnTo>
                    <a:pt x="7620" y="116585"/>
                  </a:lnTo>
                  <a:lnTo>
                    <a:pt x="3048" y="122681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19" name="Google Shape;819;p20"/>
            <p:cNvPicPr preferRelativeResize="0"/>
            <p:nvPr/>
          </p:nvPicPr>
          <p:blipFill rotWithShape="1">
            <a:blip r:embed="rId53">
              <a:alphaModFix/>
            </a:blip>
            <a:srcRect b="0" l="0" r="0" t="0"/>
            <a:stretch/>
          </p:blipFill>
          <p:spPr>
            <a:xfrm>
              <a:off x="2076113" y="5795067"/>
              <a:ext cx="553072" cy="26309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20" name="Google Shape;820;p20"/>
            <p:cNvGrpSpPr/>
            <p:nvPr/>
          </p:nvGrpSpPr>
          <p:grpSpPr>
            <a:xfrm>
              <a:off x="2688656" y="5765671"/>
              <a:ext cx="219136" cy="197310"/>
              <a:chOff x="3678923" y="5442477"/>
              <a:chExt cx="182964" cy="137173"/>
            </a:xfrm>
          </p:grpSpPr>
          <p:pic>
            <p:nvPicPr>
              <p:cNvPr id="821" name="Google Shape;821;p20"/>
              <p:cNvPicPr preferRelativeResize="0"/>
              <p:nvPr/>
            </p:nvPicPr>
            <p:blipFill rotWithShape="1">
              <a:blip r:embed="rId54">
                <a:alphaModFix/>
              </a:blip>
              <a:srcRect b="0" l="0" r="0" t="0"/>
              <a:stretch/>
            </p:blipFill>
            <p:spPr>
              <a:xfrm>
                <a:off x="3678923" y="5470385"/>
                <a:ext cx="65557" cy="1059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2" name="Google Shape;822;p20"/>
              <p:cNvPicPr preferRelativeResize="0"/>
              <p:nvPr/>
            </p:nvPicPr>
            <p:blipFill rotWithShape="1">
              <a:blip r:embed="rId55">
                <a:alphaModFix/>
              </a:blip>
              <a:srcRect b="0" l="0" r="0" t="0"/>
              <a:stretch/>
            </p:blipFill>
            <p:spPr>
              <a:xfrm>
                <a:off x="3773411" y="5442477"/>
                <a:ext cx="88476" cy="1371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23" name="Google Shape;823;p20"/>
            <p:cNvSpPr/>
            <p:nvPr/>
          </p:nvSpPr>
          <p:spPr>
            <a:xfrm>
              <a:off x="1092335" y="5260191"/>
              <a:ext cx="7658875" cy="195340"/>
            </a:xfrm>
            <a:custGeom>
              <a:rect b="b" l="l" r="r" t="t"/>
              <a:pathLst>
                <a:path extrusionOk="0" h="135889" w="6395720">
                  <a:moveTo>
                    <a:pt x="0" y="134874"/>
                  </a:moveTo>
                  <a:lnTo>
                    <a:pt x="26860" y="135314"/>
                  </a:lnTo>
                  <a:lnTo>
                    <a:pt x="53720" y="135540"/>
                  </a:lnTo>
                  <a:lnTo>
                    <a:pt x="80581" y="135624"/>
                  </a:lnTo>
                  <a:lnTo>
                    <a:pt x="107442" y="135636"/>
                  </a:lnTo>
                  <a:lnTo>
                    <a:pt x="149852" y="135243"/>
                  </a:lnTo>
                  <a:lnTo>
                    <a:pt x="192405" y="134207"/>
                  </a:lnTo>
                  <a:lnTo>
                    <a:pt x="234957" y="132742"/>
                  </a:lnTo>
                  <a:lnTo>
                    <a:pt x="277368" y="131064"/>
                  </a:lnTo>
                  <a:lnTo>
                    <a:pt x="329946" y="129349"/>
                  </a:lnTo>
                  <a:lnTo>
                    <a:pt x="382524" y="127635"/>
                  </a:lnTo>
                  <a:lnTo>
                    <a:pt x="435102" y="125920"/>
                  </a:lnTo>
                  <a:lnTo>
                    <a:pt x="487680" y="124206"/>
                  </a:lnTo>
                  <a:lnTo>
                    <a:pt x="535771" y="123011"/>
                  </a:lnTo>
                  <a:lnTo>
                    <a:pt x="584008" y="122145"/>
                  </a:lnTo>
                  <a:lnTo>
                    <a:pt x="632356" y="121572"/>
                  </a:lnTo>
                  <a:lnTo>
                    <a:pt x="680776" y="121255"/>
                  </a:lnTo>
                  <a:lnTo>
                    <a:pt x="729234" y="121158"/>
                  </a:lnTo>
                  <a:lnTo>
                    <a:pt x="782726" y="121237"/>
                  </a:lnTo>
                  <a:lnTo>
                    <a:pt x="836218" y="121426"/>
                  </a:lnTo>
                  <a:lnTo>
                    <a:pt x="889711" y="121651"/>
                  </a:lnTo>
                  <a:lnTo>
                    <a:pt x="943203" y="121840"/>
                  </a:lnTo>
                  <a:lnTo>
                    <a:pt x="996696" y="121920"/>
                  </a:lnTo>
                  <a:lnTo>
                    <a:pt x="1045788" y="121852"/>
                  </a:lnTo>
                  <a:lnTo>
                    <a:pt x="1094796" y="121637"/>
                  </a:lnTo>
                  <a:lnTo>
                    <a:pt x="1143762" y="121253"/>
                  </a:lnTo>
                  <a:lnTo>
                    <a:pt x="1192727" y="120678"/>
                  </a:lnTo>
                  <a:lnTo>
                    <a:pt x="1241735" y="119891"/>
                  </a:lnTo>
                  <a:lnTo>
                    <a:pt x="1290828" y="118872"/>
                  </a:lnTo>
                  <a:lnTo>
                    <a:pt x="1339119" y="118303"/>
                  </a:lnTo>
                  <a:lnTo>
                    <a:pt x="1387411" y="117752"/>
                  </a:lnTo>
                  <a:lnTo>
                    <a:pt x="1435703" y="117237"/>
                  </a:lnTo>
                  <a:lnTo>
                    <a:pt x="1483994" y="116776"/>
                  </a:lnTo>
                  <a:lnTo>
                    <a:pt x="1532286" y="116386"/>
                  </a:lnTo>
                  <a:lnTo>
                    <a:pt x="1580578" y="116085"/>
                  </a:lnTo>
                  <a:lnTo>
                    <a:pt x="1628870" y="115892"/>
                  </a:lnTo>
                  <a:lnTo>
                    <a:pt x="1677162" y="115824"/>
                  </a:lnTo>
                  <a:lnTo>
                    <a:pt x="1730442" y="116321"/>
                  </a:lnTo>
                  <a:lnTo>
                    <a:pt x="1783616" y="117009"/>
                  </a:lnTo>
                  <a:lnTo>
                    <a:pt x="1836705" y="117824"/>
                  </a:lnTo>
                  <a:lnTo>
                    <a:pt x="1889731" y="118702"/>
                  </a:lnTo>
                  <a:lnTo>
                    <a:pt x="1942715" y="119581"/>
                  </a:lnTo>
                  <a:lnTo>
                    <a:pt x="1995677" y="120396"/>
                  </a:lnTo>
                  <a:lnTo>
                    <a:pt x="2043399" y="121242"/>
                  </a:lnTo>
                  <a:lnTo>
                    <a:pt x="2091187" y="121848"/>
                  </a:lnTo>
                  <a:lnTo>
                    <a:pt x="2139016" y="122255"/>
                  </a:lnTo>
                  <a:lnTo>
                    <a:pt x="2186857" y="122502"/>
                  </a:lnTo>
                  <a:lnTo>
                    <a:pt x="2234686" y="122628"/>
                  </a:lnTo>
                  <a:lnTo>
                    <a:pt x="2282474" y="122675"/>
                  </a:lnTo>
                  <a:lnTo>
                    <a:pt x="2330196" y="122682"/>
                  </a:lnTo>
                  <a:lnTo>
                    <a:pt x="2379508" y="122790"/>
                  </a:lnTo>
                  <a:lnTo>
                    <a:pt x="2428820" y="122526"/>
                  </a:lnTo>
                  <a:lnTo>
                    <a:pt x="2478132" y="121982"/>
                  </a:lnTo>
                  <a:lnTo>
                    <a:pt x="2527445" y="121251"/>
                  </a:lnTo>
                  <a:lnTo>
                    <a:pt x="2576757" y="120427"/>
                  </a:lnTo>
                  <a:lnTo>
                    <a:pt x="2626069" y="119602"/>
                  </a:lnTo>
                  <a:lnTo>
                    <a:pt x="2675382" y="118872"/>
                  </a:lnTo>
                  <a:lnTo>
                    <a:pt x="2724369" y="118461"/>
                  </a:lnTo>
                  <a:lnTo>
                    <a:pt x="2773371" y="117916"/>
                  </a:lnTo>
                  <a:lnTo>
                    <a:pt x="2822399" y="117292"/>
                  </a:lnTo>
                  <a:lnTo>
                    <a:pt x="2871467" y="116641"/>
                  </a:lnTo>
                  <a:lnTo>
                    <a:pt x="2920588" y="116017"/>
                  </a:lnTo>
                  <a:lnTo>
                    <a:pt x="2969776" y="115472"/>
                  </a:lnTo>
                  <a:lnTo>
                    <a:pt x="3019044" y="115062"/>
                  </a:lnTo>
                  <a:lnTo>
                    <a:pt x="3066765" y="114733"/>
                  </a:lnTo>
                  <a:lnTo>
                    <a:pt x="3114553" y="114391"/>
                  </a:lnTo>
                  <a:lnTo>
                    <a:pt x="3162382" y="114022"/>
                  </a:lnTo>
                  <a:lnTo>
                    <a:pt x="3210223" y="113613"/>
                  </a:lnTo>
                  <a:lnTo>
                    <a:pt x="3258052" y="113151"/>
                  </a:lnTo>
                  <a:lnTo>
                    <a:pt x="3305840" y="112622"/>
                  </a:lnTo>
                  <a:lnTo>
                    <a:pt x="3353562" y="112014"/>
                  </a:lnTo>
                  <a:lnTo>
                    <a:pt x="3401567" y="111314"/>
                  </a:lnTo>
                  <a:lnTo>
                    <a:pt x="3449573" y="110521"/>
                  </a:lnTo>
                  <a:lnTo>
                    <a:pt x="3497579" y="109634"/>
                  </a:lnTo>
                  <a:lnTo>
                    <a:pt x="3545585" y="108654"/>
                  </a:lnTo>
                  <a:lnTo>
                    <a:pt x="3593591" y="107581"/>
                  </a:lnTo>
                  <a:lnTo>
                    <a:pt x="3641597" y="106415"/>
                  </a:lnTo>
                  <a:lnTo>
                    <a:pt x="3689604" y="105156"/>
                  </a:lnTo>
                  <a:lnTo>
                    <a:pt x="3738914" y="103758"/>
                  </a:lnTo>
                  <a:lnTo>
                    <a:pt x="3788210" y="102187"/>
                  </a:lnTo>
                  <a:lnTo>
                    <a:pt x="3837480" y="100457"/>
                  </a:lnTo>
                  <a:lnTo>
                    <a:pt x="3886710" y="98580"/>
                  </a:lnTo>
                  <a:lnTo>
                    <a:pt x="3935887" y="96569"/>
                  </a:lnTo>
                  <a:lnTo>
                    <a:pt x="3984997" y="94439"/>
                  </a:lnTo>
                  <a:lnTo>
                    <a:pt x="4034028" y="92202"/>
                  </a:lnTo>
                  <a:lnTo>
                    <a:pt x="4082969" y="89916"/>
                  </a:lnTo>
                  <a:lnTo>
                    <a:pt x="4131830" y="87630"/>
                  </a:lnTo>
                  <a:lnTo>
                    <a:pt x="4180625" y="85344"/>
                  </a:lnTo>
                  <a:lnTo>
                    <a:pt x="4229366" y="83058"/>
                  </a:lnTo>
                  <a:lnTo>
                    <a:pt x="4278067" y="80772"/>
                  </a:lnTo>
                  <a:lnTo>
                    <a:pt x="4326742" y="78486"/>
                  </a:lnTo>
                  <a:lnTo>
                    <a:pt x="4375404" y="76199"/>
                  </a:lnTo>
                  <a:lnTo>
                    <a:pt x="4429181" y="73543"/>
                  </a:lnTo>
                  <a:lnTo>
                    <a:pt x="4483043" y="70950"/>
                  </a:lnTo>
                  <a:lnTo>
                    <a:pt x="4536948" y="68484"/>
                  </a:lnTo>
                  <a:lnTo>
                    <a:pt x="4590852" y="66209"/>
                  </a:lnTo>
                  <a:lnTo>
                    <a:pt x="4644714" y="64187"/>
                  </a:lnTo>
                  <a:lnTo>
                    <a:pt x="4698492" y="62483"/>
                  </a:lnTo>
                  <a:lnTo>
                    <a:pt x="4749165" y="60755"/>
                  </a:lnTo>
                  <a:lnTo>
                    <a:pt x="4799838" y="59323"/>
                  </a:lnTo>
                  <a:lnTo>
                    <a:pt x="4850511" y="58102"/>
                  </a:lnTo>
                  <a:lnTo>
                    <a:pt x="4901184" y="57008"/>
                  </a:lnTo>
                  <a:lnTo>
                    <a:pt x="4951857" y="55957"/>
                  </a:lnTo>
                  <a:lnTo>
                    <a:pt x="5002530" y="54863"/>
                  </a:lnTo>
                  <a:lnTo>
                    <a:pt x="5052059" y="54042"/>
                  </a:lnTo>
                  <a:lnTo>
                    <a:pt x="5101589" y="53114"/>
                  </a:lnTo>
                  <a:lnTo>
                    <a:pt x="5151119" y="52101"/>
                  </a:lnTo>
                  <a:lnTo>
                    <a:pt x="5200649" y="51025"/>
                  </a:lnTo>
                  <a:lnTo>
                    <a:pt x="5250179" y="49907"/>
                  </a:lnTo>
                  <a:lnTo>
                    <a:pt x="5299710" y="48767"/>
                  </a:lnTo>
                  <a:lnTo>
                    <a:pt x="5347659" y="47681"/>
                  </a:lnTo>
                  <a:lnTo>
                    <a:pt x="5395524" y="46679"/>
                  </a:lnTo>
                  <a:lnTo>
                    <a:pt x="5443347" y="45719"/>
                  </a:lnTo>
                  <a:lnTo>
                    <a:pt x="5491169" y="44760"/>
                  </a:lnTo>
                  <a:lnTo>
                    <a:pt x="5539034" y="43758"/>
                  </a:lnTo>
                  <a:lnTo>
                    <a:pt x="5586984" y="42671"/>
                  </a:lnTo>
                  <a:lnTo>
                    <a:pt x="5638732" y="41294"/>
                  </a:lnTo>
                  <a:lnTo>
                    <a:pt x="5690628" y="39880"/>
                  </a:lnTo>
                  <a:lnTo>
                    <a:pt x="5742633" y="38392"/>
                  </a:lnTo>
                  <a:lnTo>
                    <a:pt x="5794711" y="36795"/>
                  </a:lnTo>
                  <a:lnTo>
                    <a:pt x="5846826" y="35051"/>
                  </a:lnTo>
                  <a:lnTo>
                    <a:pt x="5903404" y="32765"/>
                  </a:lnTo>
                  <a:lnTo>
                    <a:pt x="5959983" y="30479"/>
                  </a:lnTo>
                  <a:lnTo>
                    <a:pt x="6016561" y="28193"/>
                  </a:lnTo>
                  <a:lnTo>
                    <a:pt x="6073140" y="25907"/>
                  </a:lnTo>
                  <a:lnTo>
                    <a:pt x="6118407" y="24443"/>
                  </a:lnTo>
                  <a:lnTo>
                    <a:pt x="6163818" y="23336"/>
                  </a:lnTo>
                  <a:lnTo>
                    <a:pt x="6209228" y="22371"/>
                  </a:lnTo>
                  <a:lnTo>
                    <a:pt x="6254496" y="21335"/>
                  </a:lnTo>
                  <a:lnTo>
                    <a:pt x="6282047" y="20776"/>
                  </a:lnTo>
                  <a:lnTo>
                    <a:pt x="6309741" y="20288"/>
                  </a:lnTo>
                  <a:lnTo>
                    <a:pt x="6337434" y="19942"/>
                  </a:lnTo>
                  <a:lnTo>
                    <a:pt x="6364986" y="19811"/>
                  </a:lnTo>
                  <a:lnTo>
                    <a:pt x="6372856" y="19811"/>
                  </a:lnTo>
                  <a:lnTo>
                    <a:pt x="6380511" y="19811"/>
                  </a:lnTo>
                  <a:lnTo>
                    <a:pt x="6388024" y="19811"/>
                  </a:lnTo>
                  <a:lnTo>
                    <a:pt x="6395466" y="19811"/>
                  </a:lnTo>
                  <a:lnTo>
                    <a:pt x="6390655" y="14573"/>
                  </a:lnTo>
                  <a:lnTo>
                    <a:pt x="6383845" y="9334"/>
                  </a:lnTo>
                  <a:lnTo>
                    <a:pt x="6376177" y="4381"/>
                  </a:lnTo>
                  <a:lnTo>
                    <a:pt x="6368796" y="0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p20"/>
          <p:cNvGrpSpPr/>
          <p:nvPr/>
        </p:nvGrpSpPr>
        <p:grpSpPr>
          <a:xfrm>
            <a:off x="7647441" y="3890772"/>
            <a:ext cx="325643" cy="184964"/>
            <a:chOff x="8457842" y="5521451"/>
            <a:chExt cx="299084" cy="194310"/>
          </a:xfrm>
        </p:grpSpPr>
        <p:sp>
          <p:nvSpPr>
            <p:cNvPr id="825" name="Google Shape;825;p20"/>
            <p:cNvSpPr/>
            <p:nvPr/>
          </p:nvSpPr>
          <p:spPr>
            <a:xfrm>
              <a:off x="8457842" y="5521451"/>
              <a:ext cx="299084" cy="194310"/>
            </a:xfrm>
            <a:custGeom>
              <a:rect b="b" l="l" r="r" t="t"/>
              <a:pathLst>
                <a:path extrusionOk="0" h="194310" w="299084">
                  <a:moveTo>
                    <a:pt x="33885" y="194309"/>
                  </a:moveTo>
                  <a:lnTo>
                    <a:pt x="30884" y="181736"/>
                  </a:lnTo>
                  <a:lnTo>
                    <a:pt x="27598" y="169163"/>
                  </a:lnTo>
                  <a:lnTo>
                    <a:pt x="24026" y="156590"/>
                  </a:lnTo>
                  <a:lnTo>
                    <a:pt x="20169" y="144017"/>
                  </a:lnTo>
                  <a:lnTo>
                    <a:pt x="16180" y="130051"/>
                  </a:lnTo>
                  <a:lnTo>
                    <a:pt x="12263" y="115728"/>
                  </a:lnTo>
                  <a:lnTo>
                    <a:pt x="8489" y="101262"/>
                  </a:lnTo>
                  <a:lnTo>
                    <a:pt x="4929" y="86867"/>
                  </a:lnTo>
                  <a:lnTo>
                    <a:pt x="2714" y="80438"/>
                  </a:lnTo>
                  <a:lnTo>
                    <a:pt x="928" y="73723"/>
                  </a:lnTo>
                  <a:lnTo>
                    <a:pt x="0" y="66722"/>
                  </a:lnTo>
                  <a:lnTo>
                    <a:pt x="357" y="59435"/>
                  </a:lnTo>
                  <a:lnTo>
                    <a:pt x="1119" y="54863"/>
                  </a:lnTo>
                  <a:lnTo>
                    <a:pt x="4167" y="55625"/>
                  </a:lnTo>
                  <a:lnTo>
                    <a:pt x="8739" y="54101"/>
                  </a:lnTo>
                  <a:lnTo>
                    <a:pt x="18573" y="51935"/>
                  </a:lnTo>
                  <a:lnTo>
                    <a:pt x="28551" y="49910"/>
                  </a:lnTo>
                  <a:lnTo>
                    <a:pt x="38528" y="47886"/>
                  </a:lnTo>
                  <a:lnTo>
                    <a:pt x="48363" y="45719"/>
                  </a:lnTo>
                  <a:lnTo>
                    <a:pt x="98274" y="36480"/>
                  </a:lnTo>
                  <a:lnTo>
                    <a:pt x="148185" y="26669"/>
                  </a:lnTo>
                  <a:lnTo>
                    <a:pt x="185904" y="18192"/>
                  </a:lnTo>
                  <a:lnTo>
                    <a:pt x="223623" y="9143"/>
                  </a:lnTo>
                  <a:lnTo>
                    <a:pt x="233469" y="6774"/>
                  </a:lnTo>
                  <a:lnTo>
                    <a:pt x="243530" y="4476"/>
                  </a:lnTo>
                  <a:lnTo>
                    <a:pt x="253734" y="2607"/>
                  </a:lnTo>
                  <a:lnTo>
                    <a:pt x="264009" y="1523"/>
                  </a:lnTo>
                  <a:lnTo>
                    <a:pt x="268581" y="761"/>
                  </a:lnTo>
                  <a:lnTo>
                    <a:pt x="278880" y="24931"/>
                  </a:lnTo>
                  <a:lnTo>
                    <a:pt x="279249" y="31241"/>
                  </a:lnTo>
                  <a:lnTo>
                    <a:pt x="282571" y="85141"/>
                  </a:lnTo>
                  <a:lnTo>
                    <a:pt x="290703" y="127944"/>
                  </a:lnTo>
                  <a:lnTo>
                    <a:pt x="297537" y="150113"/>
                  </a:lnTo>
                  <a:lnTo>
                    <a:pt x="298299" y="157733"/>
                  </a:lnTo>
                  <a:lnTo>
                    <a:pt x="299061" y="163067"/>
                  </a:lnTo>
                  <a:lnTo>
                    <a:pt x="299061" y="167639"/>
                  </a:lnTo>
                  <a:lnTo>
                    <a:pt x="299061" y="172211"/>
                  </a:lnTo>
                  <a:lnTo>
                    <a:pt x="299061" y="174497"/>
                  </a:lnTo>
                  <a:lnTo>
                    <a:pt x="299061" y="176783"/>
                  </a:lnTo>
                  <a:lnTo>
                    <a:pt x="299061" y="179069"/>
                  </a:lnTo>
                  <a:lnTo>
                    <a:pt x="294489" y="174497"/>
                  </a:lnTo>
                  <a:lnTo>
                    <a:pt x="292203" y="172211"/>
                  </a:lnTo>
                  <a:lnTo>
                    <a:pt x="289917" y="167639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26" name="Google Shape;826;p20"/>
            <p:cNvPicPr preferRelativeResize="0"/>
            <p:nvPr/>
          </p:nvPicPr>
          <p:blipFill rotWithShape="1">
            <a:blip r:embed="rId56">
              <a:alphaModFix/>
            </a:blip>
            <a:srcRect b="0" l="0" r="0" t="0"/>
            <a:stretch/>
          </p:blipFill>
          <p:spPr>
            <a:xfrm>
              <a:off x="8514408" y="5569445"/>
              <a:ext cx="68772" cy="1226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7" name="Google Shape;827;p20"/>
            <p:cNvSpPr/>
            <p:nvPr/>
          </p:nvSpPr>
          <p:spPr>
            <a:xfrm>
              <a:off x="8629649" y="5548883"/>
              <a:ext cx="45084" cy="134620"/>
            </a:xfrm>
            <a:custGeom>
              <a:rect b="b" l="l" r="r" t="t"/>
              <a:pathLst>
                <a:path extrusionOk="0" h="134620" w="45084">
                  <a:moveTo>
                    <a:pt x="44957" y="0"/>
                  </a:moveTo>
                  <a:lnTo>
                    <a:pt x="34456" y="39540"/>
                  </a:lnTo>
                  <a:lnTo>
                    <a:pt x="23455" y="68580"/>
                  </a:lnTo>
                  <a:lnTo>
                    <a:pt x="17335" y="84582"/>
                  </a:lnTo>
                  <a:lnTo>
                    <a:pt x="11501" y="100584"/>
                  </a:lnTo>
                  <a:lnTo>
                    <a:pt x="6095" y="116586"/>
                  </a:lnTo>
                  <a:lnTo>
                    <a:pt x="3809" y="122682"/>
                  </a:lnTo>
                  <a:lnTo>
                    <a:pt x="2285" y="128016"/>
                  </a:lnTo>
                  <a:lnTo>
                    <a:pt x="0" y="134112"/>
                  </a:lnTo>
                </a:path>
              </a:pathLst>
            </a:custGeom>
            <a:noFill/>
            <a:ln cap="flat" cmpd="sng" w="152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8" name="Google Shape;828;p20"/>
          <p:cNvGrpSpPr/>
          <p:nvPr/>
        </p:nvGrpSpPr>
        <p:grpSpPr>
          <a:xfrm>
            <a:off x="7636226" y="4151911"/>
            <a:ext cx="496983" cy="205999"/>
            <a:chOff x="8447532" y="5795772"/>
            <a:chExt cx="456450" cy="216408"/>
          </a:xfrm>
        </p:grpSpPr>
        <p:sp>
          <p:nvSpPr>
            <p:cNvPr id="829" name="Google Shape;829;p20"/>
            <p:cNvSpPr/>
            <p:nvPr/>
          </p:nvSpPr>
          <p:spPr>
            <a:xfrm>
              <a:off x="8466582" y="5878830"/>
              <a:ext cx="9525" cy="133350"/>
            </a:xfrm>
            <a:custGeom>
              <a:rect b="b" l="l" r="r" t="t"/>
              <a:pathLst>
                <a:path extrusionOk="0" h="133350" w="9525">
                  <a:moveTo>
                    <a:pt x="2285" y="0"/>
                  </a:moveTo>
                  <a:lnTo>
                    <a:pt x="571" y="13823"/>
                  </a:lnTo>
                  <a:lnTo>
                    <a:pt x="0" y="27146"/>
                  </a:lnTo>
                  <a:lnTo>
                    <a:pt x="571" y="40612"/>
                  </a:lnTo>
                  <a:lnTo>
                    <a:pt x="2285" y="54864"/>
                  </a:lnTo>
                  <a:lnTo>
                    <a:pt x="3631" y="68139"/>
                  </a:lnTo>
                  <a:lnTo>
                    <a:pt x="4476" y="81629"/>
                  </a:lnTo>
                  <a:lnTo>
                    <a:pt x="5179" y="95261"/>
                  </a:lnTo>
                  <a:lnTo>
                    <a:pt x="6095" y="108966"/>
                  </a:lnTo>
                  <a:lnTo>
                    <a:pt x="5905" y="116847"/>
                  </a:lnTo>
                  <a:lnTo>
                    <a:pt x="5143" y="126301"/>
                  </a:lnTo>
                  <a:lnTo>
                    <a:pt x="5238" y="133183"/>
                  </a:lnTo>
                  <a:lnTo>
                    <a:pt x="7619" y="133350"/>
                  </a:lnTo>
                  <a:lnTo>
                    <a:pt x="9143" y="133350"/>
                  </a:lnTo>
                  <a:lnTo>
                    <a:pt x="9143" y="131826"/>
                  </a:lnTo>
                  <a:lnTo>
                    <a:pt x="8381" y="129539"/>
                  </a:lnTo>
                </a:path>
              </a:pathLst>
            </a:custGeom>
            <a:noFill/>
            <a:ln cap="flat" cmpd="sng" w="152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8471154" y="5904738"/>
              <a:ext cx="45084" cy="54610"/>
            </a:xfrm>
            <a:custGeom>
              <a:rect b="b" l="l" r="r" t="t"/>
              <a:pathLst>
                <a:path extrusionOk="0" h="54610" w="45084">
                  <a:moveTo>
                    <a:pt x="0" y="19812"/>
                  </a:moveTo>
                  <a:lnTo>
                    <a:pt x="4571" y="7620"/>
                  </a:lnTo>
                  <a:lnTo>
                    <a:pt x="4571" y="6096"/>
                  </a:lnTo>
                  <a:lnTo>
                    <a:pt x="18287" y="3048"/>
                  </a:lnTo>
                  <a:lnTo>
                    <a:pt x="24383" y="1524"/>
                  </a:lnTo>
                  <a:lnTo>
                    <a:pt x="33527" y="0"/>
                  </a:lnTo>
                  <a:lnTo>
                    <a:pt x="39623" y="3048"/>
                  </a:lnTo>
                  <a:lnTo>
                    <a:pt x="44958" y="5334"/>
                  </a:lnTo>
                  <a:lnTo>
                    <a:pt x="44958" y="16002"/>
                  </a:lnTo>
                  <a:lnTo>
                    <a:pt x="43434" y="21336"/>
                  </a:lnTo>
                  <a:lnTo>
                    <a:pt x="14478" y="51816"/>
                  </a:lnTo>
                  <a:lnTo>
                    <a:pt x="9906" y="54102"/>
                  </a:lnTo>
                  <a:lnTo>
                    <a:pt x="3048" y="51816"/>
                  </a:lnTo>
                </a:path>
              </a:pathLst>
            </a:custGeom>
            <a:noFill/>
            <a:ln cap="flat" cmpd="sng" w="152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8447532" y="5795772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0" y="42672"/>
                  </a:moveTo>
                  <a:lnTo>
                    <a:pt x="4357" y="36242"/>
                  </a:lnTo>
                  <a:lnTo>
                    <a:pt x="9143" y="29527"/>
                  </a:lnTo>
                  <a:lnTo>
                    <a:pt x="13930" y="22526"/>
                  </a:lnTo>
                  <a:lnTo>
                    <a:pt x="18287" y="15240"/>
                  </a:lnTo>
                  <a:lnTo>
                    <a:pt x="20573" y="11430"/>
                  </a:lnTo>
                  <a:lnTo>
                    <a:pt x="22097" y="6096"/>
                  </a:lnTo>
                  <a:lnTo>
                    <a:pt x="24383" y="1524"/>
                  </a:lnTo>
                  <a:lnTo>
                    <a:pt x="24383" y="762"/>
                  </a:lnTo>
                  <a:lnTo>
                    <a:pt x="24383" y="0"/>
                  </a:lnTo>
                  <a:lnTo>
                    <a:pt x="27431" y="3810"/>
                  </a:lnTo>
                  <a:lnTo>
                    <a:pt x="29717" y="7620"/>
                  </a:lnTo>
                  <a:lnTo>
                    <a:pt x="32003" y="12192"/>
                  </a:lnTo>
                  <a:lnTo>
                    <a:pt x="35194" y="19288"/>
                  </a:lnTo>
                  <a:lnTo>
                    <a:pt x="38100" y="26670"/>
                  </a:lnTo>
                  <a:lnTo>
                    <a:pt x="41005" y="34051"/>
                  </a:lnTo>
                  <a:lnTo>
                    <a:pt x="44196" y="41148"/>
                  </a:lnTo>
                  <a:lnTo>
                    <a:pt x="45720" y="43434"/>
                  </a:lnTo>
                  <a:lnTo>
                    <a:pt x="46482" y="44958"/>
                  </a:lnTo>
                  <a:lnTo>
                    <a:pt x="47244" y="47244"/>
                  </a:lnTo>
                </a:path>
              </a:pathLst>
            </a:custGeom>
            <a:noFill/>
            <a:ln cap="flat" cmpd="sng" w="152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8571738" y="5910834"/>
              <a:ext cx="37465" cy="6350"/>
            </a:xfrm>
            <a:custGeom>
              <a:rect b="b" l="l" r="r" t="t"/>
              <a:pathLst>
                <a:path extrusionOk="0" h="6350" w="37465">
                  <a:moveTo>
                    <a:pt x="0" y="0"/>
                  </a:moveTo>
                  <a:lnTo>
                    <a:pt x="34290" y="4571"/>
                  </a:lnTo>
                  <a:lnTo>
                    <a:pt x="35052" y="4571"/>
                  </a:lnTo>
                  <a:lnTo>
                    <a:pt x="37338" y="6095"/>
                  </a:lnTo>
                </a:path>
              </a:pathLst>
            </a:custGeom>
            <a:noFill/>
            <a:ln cap="flat" cmpd="sng" w="152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591550" y="5940552"/>
              <a:ext cx="40004" cy="17145"/>
            </a:xfrm>
            <a:custGeom>
              <a:rect b="b" l="l" r="r" t="t"/>
              <a:pathLst>
                <a:path extrusionOk="0" h="17145" w="40004">
                  <a:moveTo>
                    <a:pt x="0" y="16763"/>
                  </a:moveTo>
                  <a:lnTo>
                    <a:pt x="9834" y="12751"/>
                  </a:lnTo>
                  <a:lnTo>
                    <a:pt x="19811" y="8667"/>
                  </a:lnTo>
                  <a:lnTo>
                    <a:pt x="29789" y="4441"/>
                  </a:lnTo>
                  <a:lnTo>
                    <a:pt x="39623" y="0"/>
                  </a:lnTo>
                </a:path>
              </a:pathLst>
            </a:custGeom>
            <a:noFill/>
            <a:ln cap="flat" cmpd="sng" w="152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4" name="Google Shape;834;p20"/>
            <p:cNvPicPr preferRelativeResize="0"/>
            <p:nvPr/>
          </p:nvPicPr>
          <p:blipFill rotWithShape="1">
            <a:blip r:embed="rId57">
              <a:alphaModFix/>
            </a:blip>
            <a:srcRect b="0" l="0" r="0" t="0"/>
            <a:stretch/>
          </p:blipFill>
          <p:spPr>
            <a:xfrm>
              <a:off x="8677262" y="5827763"/>
              <a:ext cx="226720" cy="12270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oogle Shape;839;p21"/>
          <p:cNvGrpSpPr/>
          <p:nvPr/>
        </p:nvGrpSpPr>
        <p:grpSpPr>
          <a:xfrm>
            <a:off x="1384731" y="678983"/>
            <a:ext cx="7246440" cy="907917"/>
            <a:chOff x="3198101" y="2074926"/>
            <a:chExt cx="5537975" cy="833640"/>
          </a:xfrm>
        </p:grpSpPr>
        <p:grpSp>
          <p:nvGrpSpPr>
            <p:cNvPr id="840" name="Google Shape;840;p21"/>
            <p:cNvGrpSpPr/>
            <p:nvPr/>
          </p:nvGrpSpPr>
          <p:grpSpPr>
            <a:xfrm>
              <a:off x="3198101" y="2295893"/>
              <a:ext cx="363498" cy="187477"/>
              <a:chOff x="3198101" y="2295893"/>
              <a:chExt cx="363498" cy="187477"/>
            </a:xfrm>
          </p:grpSpPr>
          <p:pic>
            <p:nvPicPr>
              <p:cNvPr id="841" name="Google Shape;841;p2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198101" y="2295893"/>
                <a:ext cx="127279" cy="1874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2" name="Google Shape;842;p2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346107" y="2302751"/>
                <a:ext cx="215492" cy="1608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43" name="Google Shape;843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82853" y="2285249"/>
              <a:ext cx="269297" cy="143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4" name="Google Shape;844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478261" y="2248696"/>
              <a:ext cx="228625" cy="1310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45" name="Google Shape;845;p21"/>
            <p:cNvGrpSpPr/>
            <p:nvPr/>
          </p:nvGrpSpPr>
          <p:grpSpPr>
            <a:xfrm>
              <a:off x="5096767" y="2170938"/>
              <a:ext cx="332228" cy="180606"/>
              <a:chOff x="5096767" y="2170938"/>
              <a:chExt cx="332228" cy="180606"/>
            </a:xfrm>
          </p:grpSpPr>
          <p:pic>
            <p:nvPicPr>
              <p:cNvPr id="846" name="Google Shape;846;p2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096767" y="2211311"/>
                <a:ext cx="297443" cy="14023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47" name="Google Shape;847;p21"/>
              <p:cNvSpPr/>
              <p:nvPr/>
            </p:nvSpPr>
            <p:spPr>
              <a:xfrm>
                <a:off x="5423916" y="2241804"/>
                <a:ext cx="5079" cy="62864"/>
              </a:xfrm>
              <a:custGeom>
                <a:rect b="b" l="l" r="r" t="t"/>
                <a:pathLst>
                  <a:path extrusionOk="0" h="62864" w="5079">
                    <a:moveTo>
                      <a:pt x="0" y="0"/>
                    </a:moveTo>
                    <a:lnTo>
                      <a:pt x="3048" y="40386"/>
                    </a:lnTo>
                    <a:lnTo>
                      <a:pt x="3048" y="48006"/>
                    </a:lnTo>
                    <a:lnTo>
                      <a:pt x="3048" y="55626"/>
                    </a:lnTo>
                    <a:lnTo>
                      <a:pt x="4572" y="62484"/>
                    </a:lnTo>
                  </a:path>
                </a:pathLst>
              </a:custGeom>
              <a:noFill/>
              <a:ln cap="flat" cmpd="sng" w="152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1"/>
              <p:cNvSpPr/>
              <p:nvPr/>
            </p:nvSpPr>
            <p:spPr>
              <a:xfrm>
                <a:off x="5404104" y="2170938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810"/>
                    </a:moveTo>
                    <a:lnTo>
                      <a:pt x="0" y="12192"/>
                    </a:lnTo>
                    <a:lnTo>
                      <a:pt x="3047" y="15240"/>
                    </a:lnTo>
                    <a:lnTo>
                      <a:pt x="11429" y="15240"/>
                    </a:lnTo>
                    <a:lnTo>
                      <a:pt x="15239" y="12192"/>
                    </a:lnTo>
                    <a:lnTo>
                      <a:pt x="15239" y="7620"/>
                    </a:lnTo>
                    <a:lnTo>
                      <a:pt x="15239" y="3810"/>
                    </a:lnTo>
                    <a:lnTo>
                      <a:pt x="11429" y="0"/>
                    </a:lnTo>
                    <a:lnTo>
                      <a:pt x="3047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49" name="Google Shape;849;p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85625" y="2190737"/>
              <a:ext cx="178333" cy="1257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0" name="Google Shape;850;p2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015215" y="2132825"/>
              <a:ext cx="195097" cy="1864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1" name="Google Shape;851;p2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494322" y="2184641"/>
              <a:ext cx="126707" cy="12938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52" name="Google Shape;852;p21"/>
            <p:cNvGrpSpPr/>
            <p:nvPr/>
          </p:nvGrpSpPr>
          <p:grpSpPr>
            <a:xfrm>
              <a:off x="6864940" y="2132838"/>
              <a:ext cx="643661" cy="243197"/>
              <a:chOff x="6864940" y="2132838"/>
              <a:chExt cx="643661" cy="243197"/>
            </a:xfrm>
          </p:grpSpPr>
          <p:pic>
            <p:nvPicPr>
              <p:cNvPr id="853" name="Google Shape;853;p2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864940" y="2152637"/>
                <a:ext cx="79940" cy="2233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4" name="Google Shape;854;p21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6983717" y="2175497"/>
                <a:ext cx="69367" cy="1326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5" name="Google Shape;855;p2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7084872" y="2177783"/>
                <a:ext cx="260819" cy="1276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6" name="Google Shape;856;p2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368598" y="2178545"/>
                <a:ext cx="99013" cy="10213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57" name="Google Shape;857;p21"/>
              <p:cNvSpPr/>
              <p:nvPr/>
            </p:nvSpPr>
            <p:spPr>
              <a:xfrm>
                <a:off x="7497806" y="2132838"/>
                <a:ext cx="10795" cy="160019"/>
              </a:xfrm>
              <a:custGeom>
                <a:rect b="b" l="l" r="r" t="t"/>
                <a:pathLst>
                  <a:path extrusionOk="0" h="160019" w="10795">
                    <a:moveTo>
                      <a:pt x="10179" y="0"/>
                    </a:moveTo>
                    <a:lnTo>
                      <a:pt x="4024" y="14620"/>
                    </a:lnTo>
                    <a:lnTo>
                      <a:pt x="940" y="27813"/>
                    </a:lnTo>
                    <a:lnTo>
                      <a:pt x="0" y="41576"/>
                    </a:lnTo>
                    <a:lnTo>
                      <a:pt x="273" y="57912"/>
                    </a:lnTo>
                    <a:lnTo>
                      <a:pt x="1357" y="73342"/>
                    </a:lnTo>
                    <a:lnTo>
                      <a:pt x="3226" y="88773"/>
                    </a:lnTo>
                    <a:lnTo>
                      <a:pt x="5524" y="104203"/>
                    </a:lnTo>
                    <a:lnTo>
                      <a:pt x="7893" y="119634"/>
                    </a:lnTo>
                    <a:lnTo>
                      <a:pt x="8893" y="129801"/>
                    </a:lnTo>
                    <a:lnTo>
                      <a:pt x="9608" y="139827"/>
                    </a:lnTo>
                    <a:lnTo>
                      <a:pt x="10036" y="149852"/>
                    </a:lnTo>
                    <a:lnTo>
                      <a:pt x="10179" y="160020"/>
                    </a:lnTo>
                  </a:path>
                </a:pathLst>
              </a:custGeom>
              <a:noFill/>
              <a:ln cap="flat" cmpd="sng" w="152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8" name="Google Shape;858;p21"/>
            <p:cNvGrpSpPr/>
            <p:nvPr/>
          </p:nvGrpSpPr>
          <p:grpSpPr>
            <a:xfrm>
              <a:off x="7886103" y="2074926"/>
              <a:ext cx="849973" cy="250710"/>
              <a:chOff x="7886103" y="2074926"/>
              <a:chExt cx="849973" cy="250710"/>
            </a:xfrm>
          </p:grpSpPr>
          <p:pic>
            <p:nvPicPr>
              <p:cNvPr id="859" name="Google Shape;859;p21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886103" y="2092439"/>
                <a:ext cx="271571" cy="2331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60" name="Google Shape;860;p21"/>
              <p:cNvSpPr/>
              <p:nvPr/>
            </p:nvSpPr>
            <p:spPr>
              <a:xfrm>
                <a:off x="8197405" y="2133552"/>
                <a:ext cx="172084" cy="104775"/>
              </a:xfrm>
              <a:custGeom>
                <a:rect b="b" l="l" r="r" t="t"/>
                <a:pathLst>
                  <a:path extrusionOk="0" h="104775" w="172084">
                    <a:moveTo>
                      <a:pt x="39814" y="10715"/>
                    </a:moveTo>
                    <a:lnTo>
                      <a:pt x="33468" y="4953"/>
                    </a:lnTo>
                    <a:lnTo>
                      <a:pt x="27908" y="619"/>
                    </a:lnTo>
                    <a:lnTo>
                      <a:pt x="22776" y="0"/>
                    </a:lnTo>
                    <a:lnTo>
                      <a:pt x="17716" y="5381"/>
                    </a:lnTo>
                    <a:lnTo>
                      <a:pt x="2476" y="51101"/>
                    </a:lnTo>
                    <a:lnTo>
                      <a:pt x="0" y="75199"/>
                    </a:lnTo>
                    <a:lnTo>
                      <a:pt x="1833" y="87641"/>
                    </a:lnTo>
                    <a:lnTo>
                      <a:pt x="7810" y="97583"/>
                    </a:lnTo>
                    <a:lnTo>
                      <a:pt x="18549" y="102977"/>
                    </a:lnTo>
                    <a:lnTo>
                      <a:pt x="32003" y="104155"/>
                    </a:lnTo>
                    <a:lnTo>
                      <a:pt x="45743" y="102619"/>
                    </a:lnTo>
                    <a:lnTo>
                      <a:pt x="93344" y="81676"/>
                    </a:lnTo>
                    <a:lnTo>
                      <a:pt x="121348" y="52625"/>
                    </a:lnTo>
                    <a:lnTo>
                      <a:pt x="114514" y="10322"/>
                    </a:lnTo>
                    <a:lnTo>
                      <a:pt x="76104" y="28146"/>
                    </a:lnTo>
                    <a:lnTo>
                      <a:pt x="90487" y="69580"/>
                    </a:lnTo>
                    <a:lnTo>
                      <a:pt x="128492" y="76533"/>
                    </a:lnTo>
                    <a:lnTo>
                      <a:pt x="167068" y="67103"/>
                    </a:lnTo>
                    <a:lnTo>
                      <a:pt x="171640" y="62531"/>
                    </a:lnTo>
                  </a:path>
                </a:pathLst>
              </a:custGeom>
              <a:noFill/>
              <a:ln cap="flat" cmpd="sng" w="152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1"/>
              <p:cNvSpPr/>
              <p:nvPr/>
            </p:nvSpPr>
            <p:spPr>
              <a:xfrm>
                <a:off x="8394751" y="2074926"/>
                <a:ext cx="198120" cy="123825"/>
              </a:xfrm>
              <a:custGeom>
                <a:rect b="b" l="l" r="r" t="t"/>
                <a:pathLst>
                  <a:path extrusionOk="0" h="123825" w="198120">
                    <a:moveTo>
                      <a:pt x="20776" y="0"/>
                    </a:moveTo>
                    <a:lnTo>
                      <a:pt x="26872" y="40386"/>
                    </a:lnTo>
                    <a:lnTo>
                      <a:pt x="29146" y="49541"/>
                    </a:lnTo>
                    <a:lnTo>
                      <a:pt x="31349" y="58769"/>
                    </a:lnTo>
                    <a:lnTo>
                      <a:pt x="33408" y="68139"/>
                    </a:lnTo>
                    <a:lnTo>
                      <a:pt x="35254" y="77724"/>
                    </a:lnTo>
                    <a:lnTo>
                      <a:pt x="37540" y="86106"/>
                    </a:lnTo>
                    <a:lnTo>
                      <a:pt x="37540" y="94488"/>
                    </a:lnTo>
                    <a:lnTo>
                      <a:pt x="39064" y="102107"/>
                    </a:lnTo>
                    <a:lnTo>
                      <a:pt x="39826" y="105155"/>
                    </a:lnTo>
                    <a:lnTo>
                      <a:pt x="36016" y="86868"/>
                    </a:lnTo>
                    <a:lnTo>
                      <a:pt x="35254" y="84582"/>
                    </a:lnTo>
                    <a:lnTo>
                      <a:pt x="34659" y="76009"/>
                    </a:lnTo>
                    <a:lnTo>
                      <a:pt x="0" y="96500"/>
                    </a:lnTo>
                    <a:lnTo>
                      <a:pt x="202" y="106680"/>
                    </a:lnTo>
                    <a:lnTo>
                      <a:pt x="3774" y="116050"/>
                    </a:lnTo>
                    <a:lnTo>
                      <a:pt x="11060" y="121062"/>
                    </a:lnTo>
                    <a:lnTo>
                      <a:pt x="20347" y="123074"/>
                    </a:lnTo>
                    <a:lnTo>
                      <a:pt x="29920" y="123444"/>
                    </a:lnTo>
                    <a:lnTo>
                      <a:pt x="43660" y="122943"/>
                    </a:lnTo>
                    <a:lnTo>
                      <a:pt x="79450" y="105155"/>
                    </a:lnTo>
                    <a:lnTo>
                      <a:pt x="100786" y="64007"/>
                    </a:lnTo>
                    <a:lnTo>
                      <a:pt x="103072" y="50291"/>
                    </a:lnTo>
                    <a:lnTo>
                      <a:pt x="103834" y="43433"/>
                    </a:lnTo>
                    <a:lnTo>
                      <a:pt x="103715" y="51446"/>
                    </a:lnTo>
                    <a:lnTo>
                      <a:pt x="103453" y="59531"/>
                    </a:lnTo>
                    <a:lnTo>
                      <a:pt x="103191" y="67758"/>
                    </a:lnTo>
                    <a:lnTo>
                      <a:pt x="120598" y="106322"/>
                    </a:lnTo>
                    <a:lnTo>
                      <a:pt x="127837" y="107441"/>
                    </a:lnTo>
                    <a:lnTo>
                      <a:pt x="135076" y="106846"/>
                    </a:lnTo>
                    <a:lnTo>
                      <a:pt x="153364" y="62483"/>
                    </a:lnTo>
                    <a:lnTo>
                      <a:pt x="153364" y="57911"/>
                    </a:lnTo>
                    <a:lnTo>
                      <a:pt x="153364" y="57149"/>
                    </a:lnTo>
                    <a:lnTo>
                      <a:pt x="153364" y="54863"/>
                    </a:lnTo>
                    <a:lnTo>
                      <a:pt x="149554" y="55625"/>
                    </a:lnTo>
                    <a:lnTo>
                      <a:pt x="151078" y="50291"/>
                    </a:lnTo>
                    <a:lnTo>
                      <a:pt x="149554" y="59435"/>
                    </a:lnTo>
                    <a:lnTo>
                      <a:pt x="148792" y="69341"/>
                    </a:lnTo>
                    <a:lnTo>
                      <a:pt x="148792" y="76961"/>
                    </a:lnTo>
                    <a:lnTo>
                      <a:pt x="188416" y="96011"/>
                    </a:lnTo>
                    <a:lnTo>
                      <a:pt x="191464" y="96011"/>
                    </a:lnTo>
                    <a:lnTo>
                      <a:pt x="194512" y="96011"/>
                    </a:lnTo>
                    <a:lnTo>
                      <a:pt x="197560" y="96011"/>
                    </a:lnTo>
                  </a:path>
                </a:pathLst>
              </a:custGeom>
              <a:noFill/>
              <a:ln cap="flat" cmpd="sng" w="152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1"/>
              <p:cNvSpPr/>
              <p:nvPr/>
            </p:nvSpPr>
            <p:spPr>
              <a:xfrm>
                <a:off x="8600694" y="2092452"/>
                <a:ext cx="116840" cy="85725"/>
              </a:xfrm>
              <a:custGeom>
                <a:rect b="b" l="l" r="r" t="t"/>
                <a:pathLst>
                  <a:path extrusionOk="0" h="85725" w="116840">
                    <a:moveTo>
                      <a:pt x="7620" y="41910"/>
                    </a:moveTo>
                    <a:lnTo>
                      <a:pt x="4572" y="36576"/>
                    </a:lnTo>
                    <a:lnTo>
                      <a:pt x="2286" y="30480"/>
                    </a:lnTo>
                    <a:lnTo>
                      <a:pt x="0" y="24384"/>
                    </a:lnTo>
                    <a:lnTo>
                      <a:pt x="6858" y="25146"/>
                    </a:lnTo>
                    <a:lnTo>
                      <a:pt x="11430" y="29718"/>
                    </a:lnTo>
                    <a:lnTo>
                      <a:pt x="16764" y="34290"/>
                    </a:lnTo>
                    <a:lnTo>
                      <a:pt x="23812" y="41457"/>
                    </a:lnTo>
                    <a:lnTo>
                      <a:pt x="29718" y="49339"/>
                    </a:lnTo>
                    <a:lnTo>
                      <a:pt x="33909" y="58078"/>
                    </a:lnTo>
                    <a:lnTo>
                      <a:pt x="35814" y="67818"/>
                    </a:lnTo>
                    <a:lnTo>
                      <a:pt x="35814" y="71628"/>
                    </a:lnTo>
                    <a:lnTo>
                      <a:pt x="35052" y="73152"/>
                    </a:lnTo>
                    <a:lnTo>
                      <a:pt x="35052" y="73914"/>
                    </a:lnTo>
                    <a:lnTo>
                      <a:pt x="32004" y="69342"/>
                    </a:lnTo>
                    <a:lnTo>
                      <a:pt x="31242" y="64770"/>
                    </a:lnTo>
                    <a:lnTo>
                      <a:pt x="32004" y="57150"/>
                    </a:lnTo>
                    <a:lnTo>
                      <a:pt x="48506" y="16430"/>
                    </a:lnTo>
                    <a:lnTo>
                      <a:pt x="73914" y="0"/>
                    </a:lnTo>
                    <a:lnTo>
                      <a:pt x="81534" y="762"/>
                    </a:lnTo>
                    <a:lnTo>
                      <a:pt x="89916" y="762"/>
                    </a:lnTo>
                    <a:lnTo>
                      <a:pt x="89916" y="7620"/>
                    </a:lnTo>
                    <a:lnTo>
                      <a:pt x="90678" y="14478"/>
                    </a:lnTo>
                    <a:lnTo>
                      <a:pt x="89773" y="23121"/>
                    </a:lnTo>
                    <a:lnTo>
                      <a:pt x="87439" y="31051"/>
                    </a:lnTo>
                    <a:lnTo>
                      <a:pt x="84248" y="38695"/>
                    </a:lnTo>
                    <a:lnTo>
                      <a:pt x="80772" y="46482"/>
                    </a:lnTo>
                    <a:lnTo>
                      <a:pt x="78212" y="53387"/>
                    </a:lnTo>
                    <a:lnTo>
                      <a:pt x="75723" y="61150"/>
                    </a:lnTo>
                    <a:lnTo>
                      <a:pt x="74235" y="69199"/>
                    </a:lnTo>
                    <a:lnTo>
                      <a:pt x="74676" y="76962"/>
                    </a:lnTo>
                    <a:lnTo>
                      <a:pt x="76200" y="85344"/>
                    </a:lnTo>
                    <a:lnTo>
                      <a:pt x="87630" y="84582"/>
                    </a:lnTo>
                    <a:lnTo>
                      <a:pt x="93726" y="84582"/>
                    </a:lnTo>
                    <a:lnTo>
                      <a:pt x="102012" y="83236"/>
                    </a:lnTo>
                    <a:lnTo>
                      <a:pt x="108013" y="79533"/>
                    </a:lnTo>
                    <a:lnTo>
                      <a:pt x="112585" y="73973"/>
                    </a:lnTo>
                    <a:lnTo>
                      <a:pt x="116586" y="67056"/>
                    </a:lnTo>
                  </a:path>
                </a:pathLst>
              </a:custGeom>
              <a:noFill/>
              <a:ln cap="flat" cmpd="sng" w="152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>
                <a:off x="8670036" y="2085570"/>
                <a:ext cx="66040" cy="30480"/>
              </a:xfrm>
              <a:custGeom>
                <a:rect b="b" l="l" r="r" t="t"/>
                <a:pathLst>
                  <a:path extrusionOk="0" h="30480" w="66040">
                    <a:moveTo>
                      <a:pt x="11429" y="22121"/>
                    </a:moveTo>
                    <a:lnTo>
                      <a:pt x="21907" y="26920"/>
                    </a:lnTo>
                    <a:lnTo>
                      <a:pt x="30670" y="29646"/>
                    </a:lnTo>
                    <a:lnTo>
                      <a:pt x="39719" y="29944"/>
                    </a:lnTo>
                    <a:lnTo>
                      <a:pt x="51053" y="27455"/>
                    </a:lnTo>
                    <a:lnTo>
                      <a:pt x="59435" y="25169"/>
                    </a:lnTo>
                    <a:lnTo>
                      <a:pt x="64769" y="22121"/>
                    </a:lnTo>
                    <a:lnTo>
                      <a:pt x="65531" y="13739"/>
                    </a:lnTo>
                    <a:lnTo>
                      <a:pt x="65531" y="4595"/>
                    </a:lnTo>
                    <a:lnTo>
                      <a:pt x="55625" y="785"/>
                    </a:lnTo>
                    <a:lnTo>
                      <a:pt x="48767" y="23"/>
                    </a:lnTo>
                    <a:lnTo>
                      <a:pt x="38230" y="0"/>
                    </a:lnTo>
                    <a:lnTo>
                      <a:pt x="29051" y="2119"/>
                    </a:lnTo>
                    <a:lnTo>
                      <a:pt x="20585" y="6238"/>
                    </a:lnTo>
                    <a:lnTo>
                      <a:pt x="12191" y="12215"/>
                    </a:lnTo>
                    <a:lnTo>
                      <a:pt x="6095" y="17549"/>
                    </a:lnTo>
                    <a:lnTo>
                      <a:pt x="4571" y="19073"/>
                    </a:lnTo>
                    <a:lnTo>
                      <a:pt x="0" y="22121"/>
                    </a:lnTo>
                  </a:path>
                </a:pathLst>
              </a:custGeom>
              <a:noFill/>
              <a:ln cap="flat" cmpd="sng" w="152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64" name="Google Shape;864;p2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635489" y="2717279"/>
              <a:ext cx="151020" cy="19128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5" name="Google Shape;865;p21"/>
            <p:cNvGrpSpPr/>
            <p:nvPr/>
          </p:nvGrpSpPr>
          <p:grpSpPr>
            <a:xfrm>
              <a:off x="4147553" y="2709672"/>
              <a:ext cx="579335" cy="192036"/>
              <a:chOff x="4147553" y="2709672"/>
              <a:chExt cx="579335" cy="192036"/>
            </a:xfrm>
          </p:grpSpPr>
          <p:pic>
            <p:nvPicPr>
              <p:cNvPr id="866" name="Google Shape;866;p21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4147553" y="2720327"/>
                <a:ext cx="175285" cy="1813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7" name="Google Shape;867;p21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4348721" y="2709672"/>
                <a:ext cx="378167" cy="1724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68" name="Google Shape;868;p21"/>
            <p:cNvGrpSpPr/>
            <p:nvPr/>
          </p:nvGrpSpPr>
          <p:grpSpPr>
            <a:xfrm>
              <a:off x="5202150" y="2644139"/>
              <a:ext cx="736622" cy="180086"/>
              <a:chOff x="5202150" y="2644139"/>
              <a:chExt cx="736622" cy="180086"/>
            </a:xfrm>
          </p:grpSpPr>
          <p:sp>
            <p:nvSpPr>
              <p:cNvPr id="869" name="Google Shape;869;p21"/>
              <p:cNvSpPr/>
              <p:nvPr/>
            </p:nvSpPr>
            <p:spPr>
              <a:xfrm>
                <a:off x="5202150" y="2684525"/>
                <a:ext cx="69214" cy="139700"/>
              </a:xfrm>
              <a:custGeom>
                <a:rect b="b" l="l" r="r" t="t"/>
                <a:pathLst>
                  <a:path extrusionOk="0" h="139700" w="69214">
                    <a:moveTo>
                      <a:pt x="35837" y="0"/>
                    </a:moveTo>
                    <a:lnTo>
                      <a:pt x="10013" y="40612"/>
                    </a:lnTo>
                    <a:lnTo>
                      <a:pt x="404" y="84963"/>
                    </a:lnTo>
                    <a:lnTo>
                      <a:pt x="0" y="99274"/>
                    </a:lnTo>
                    <a:lnTo>
                      <a:pt x="2309" y="112014"/>
                    </a:lnTo>
                    <a:lnTo>
                      <a:pt x="33682" y="139195"/>
                    </a:lnTo>
                    <a:lnTo>
                      <a:pt x="41838" y="138398"/>
                    </a:lnTo>
                    <a:lnTo>
                      <a:pt x="66901" y="110799"/>
                    </a:lnTo>
                    <a:lnTo>
                      <a:pt x="68603" y="102870"/>
                    </a:lnTo>
                  </a:path>
                </a:pathLst>
              </a:custGeom>
              <a:noFill/>
              <a:ln cap="flat" cmpd="sng" w="152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21"/>
              <p:cNvSpPr/>
              <p:nvPr/>
            </p:nvSpPr>
            <p:spPr>
              <a:xfrm>
                <a:off x="5205983" y="2682811"/>
                <a:ext cx="73660" cy="83185"/>
              </a:xfrm>
              <a:custGeom>
                <a:rect b="b" l="l" r="r" t="t"/>
                <a:pathLst>
                  <a:path extrusionOk="0" h="83185" w="73660">
                    <a:moveTo>
                      <a:pt x="0" y="80962"/>
                    </a:moveTo>
                    <a:lnTo>
                      <a:pt x="12251" y="82796"/>
                    </a:lnTo>
                    <a:lnTo>
                      <a:pt x="22574" y="83058"/>
                    </a:lnTo>
                    <a:lnTo>
                      <a:pt x="32468" y="80748"/>
                    </a:lnTo>
                    <a:lnTo>
                      <a:pt x="67437" y="50220"/>
                    </a:lnTo>
                    <a:lnTo>
                      <a:pt x="73175" y="29527"/>
                    </a:lnTo>
                    <a:lnTo>
                      <a:pt x="72008" y="20573"/>
                    </a:lnTo>
                    <a:lnTo>
                      <a:pt x="67984" y="12477"/>
                    </a:lnTo>
                    <a:lnTo>
                      <a:pt x="60959" y="5524"/>
                    </a:lnTo>
                    <a:lnTo>
                      <a:pt x="53149" y="1547"/>
                    </a:lnTo>
                    <a:lnTo>
                      <a:pt x="44195" y="0"/>
                    </a:lnTo>
                    <a:lnTo>
                      <a:pt x="35242" y="1023"/>
                    </a:lnTo>
                    <a:lnTo>
                      <a:pt x="13715" y="40576"/>
                    </a:lnTo>
                    <a:lnTo>
                      <a:pt x="19049" y="54292"/>
                    </a:lnTo>
                    <a:lnTo>
                      <a:pt x="27431" y="60388"/>
                    </a:lnTo>
                  </a:path>
                </a:pathLst>
              </a:custGeom>
              <a:noFill/>
              <a:ln cap="flat" cmpd="sng" w="152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21"/>
              <p:cNvSpPr/>
              <p:nvPr/>
            </p:nvSpPr>
            <p:spPr>
              <a:xfrm>
                <a:off x="5310187" y="2670047"/>
                <a:ext cx="78104" cy="145414"/>
              </a:xfrm>
              <a:custGeom>
                <a:rect b="b" l="l" r="r" t="t"/>
                <a:pathLst>
                  <a:path extrusionOk="0" h="145414" w="78104">
                    <a:moveTo>
                      <a:pt x="44386" y="47244"/>
                    </a:moveTo>
                    <a:lnTo>
                      <a:pt x="27622" y="11430"/>
                    </a:lnTo>
                    <a:lnTo>
                      <a:pt x="19240" y="0"/>
                    </a:lnTo>
                    <a:lnTo>
                      <a:pt x="14668" y="5334"/>
                    </a:lnTo>
                    <a:lnTo>
                      <a:pt x="1714" y="44958"/>
                    </a:lnTo>
                    <a:lnTo>
                      <a:pt x="0" y="67818"/>
                    </a:lnTo>
                    <a:lnTo>
                      <a:pt x="2357" y="79033"/>
                    </a:lnTo>
                    <a:lnTo>
                      <a:pt x="36218" y="100393"/>
                    </a:lnTo>
                    <a:lnTo>
                      <a:pt x="52756" y="103084"/>
                    </a:lnTo>
                    <a:lnTo>
                      <a:pt x="60102" y="104203"/>
                    </a:lnTo>
                    <a:lnTo>
                      <a:pt x="67020" y="106179"/>
                    </a:lnTo>
                    <a:lnTo>
                      <a:pt x="72580" y="109728"/>
                    </a:lnTo>
                    <a:lnTo>
                      <a:pt x="77914" y="115062"/>
                    </a:lnTo>
                    <a:lnTo>
                      <a:pt x="69532" y="122682"/>
                    </a:lnTo>
                    <a:lnTo>
                      <a:pt x="28384" y="144018"/>
                    </a:lnTo>
                    <a:lnTo>
                      <a:pt x="17954" y="145030"/>
                    </a:lnTo>
                    <a:lnTo>
                      <a:pt x="11811" y="142398"/>
                    </a:lnTo>
                    <a:lnTo>
                      <a:pt x="8239" y="136195"/>
                    </a:lnTo>
                    <a:lnTo>
                      <a:pt x="5524" y="126492"/>
                    </a:lnTo>
                  </a:path>
                </a:pathLst>
              </a:custGeom>
              <a:noFill/>
              <a:ln cap="flat" cmpd="sng" w="152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1"/>
              <p:cNvSpPr/>
              <p:nvPr/>
            </p:nvSpPr>
            <p:spPr>
              <a:xfrm>
                <a:off x="5398769" y="2668523"/>
                <a:ext cx="24129" cy="134619"/>
              </a:xfrm>
              <a:custGeom>
                <a:rect b="b" l="l" r="r" t="t"/>
                <a:pathLst>
                  <a:path extrusionOk="0" h="134619" w="24129">
                    <a:moveTo>
                      <a:pt x="0" y="0"/>
                    </a:moveTo>
                    <a:lnTo>
                      <a:pt x="13716" y="42672"/>
                    </a:lnTo>
                    <a:lnTo>
                      <a:pt x="20681" y="81676"/>
                    </a:lnTo>
                    <a:lnTo>
                      <a:pt x="23598" y="124277"/>
                    </a:lnTo>
                    <a:lnTo>
                      <a:pt x="23622" y="134112"/>
                    </a:lnTo>
                  </a:path>
                </a:pathLst>
              </a:custGeom>
              <a:noFill/>
              <a:ln cap="flat" cmpd="sng" w="152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1"/>
              <p:cNvSpPr/>
              <p:nvPr/>
            </p:nvSpPr>
            <p:spPr>
              <a:xfrm>
                <a:off x="5400293" y="2739389"/>
                <a:ext cx="83185" cy="54610"/>
              </a:xfrm>
              <a:custGeom>
                <a:rect b="b" l="l" r="r" t="t"/>
                <a:pathLst>
                  <a:path extrusionOk="0" h="54610" w="83185">
                    <a:moveTo>
                      <a:pt x="0" y="20574"/>
                    </a:moveTo>
                    <a:lnTo>
                      <a:pt x="11429" y="17145"/>
                    </a:lnTo>
                    <a:lnTo>
                      <a:pt x="22859" y="13716"/>
                    </a:lnTo>
                    <a:lnTo>
                      <a:pt x="34290" y="10287"/>
                    </a:lnTo>
                    <a:lnTo>
                      <a:pt x="45720" y="6858"/>
                    </a:lnTo>
                    <a:lnTo>
                      <a:pt x="54102" y="3810"/>
                    </a:lnTo>
                    <a:lnTo>
                      <a:pt x="61722" y="762"/>
                    </a:lnTo>
                    <a:lnTo>
                      <a:pt x="70104" y="762"/>
                    </a:lnTo>
                    <a:lnTo>
                      <a:pt x="75438" y="0"/>
                    </a:lnTo>
                    <a:lnTo>
                      <a:pt x="74676" y="8382"/>
                    </a:lnTo>
                    <a:lnTo>
                      <a:pt x="75438" y="12954"/>
                    </a:lnTo>
                    <a:lnTo>
                      <a:pt x="76962" y="20574"/>
                    </a:lnTo>
                    <a:lnTo>
                      <a:pt x="77724" y="28956"/>
                    </a:lnTo>
                    <a:lnTo>
                      <a:pt x="78486" y="37338"/>
                    </a:lnTo>
                    <a:lnTo>
                      <a:pt x="79248" y="43434"/>
                    </a:lnTo>
                    <a:lnTo>
                      <a:pt x="80772" y="48768"/>
                    </a:lnTo>
                    <a:lnTo>
                      <a:pt x="83058" y="54102"/>
                    </a:lnTo>
                  </a:path>
                </a:pathLst>
              </a:custGeom>
              <a:noFill/>
              <a:ln cap="flat" cmpd="sng" w="152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21"/>
              <p:cNvSpPr/>
              <p:nvPr/>
            </p:nvSpPr>
            <p:spPr>
              <a:xfrm>
                <a:off x="5442203" y="2676905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048"/>
                    </a:moveTo>
                    <a:lnTo>
                      <a:pt x="0" y="12192"/>
                    </a:lnTo>
                    <a:lnTo>
                      <a:pt x="3047" y="15240"/>
                    </a:lnTo>
                    <a:lnTo>
                      <a:pt x="11429" y="15240"/>
                    </a:lnTo>
                    <a:lnTo>
                      <a:pt x="15239" y="12192"/>
                    </a:lnTo>
                    <a:lnTo>
                      <a:pt x="15239" y="7620"/>
                    </a:lnTo>
                    <a:lnTo>
                      <a:pt x="15239" y="3048"/>
                    </a:lnTo>
                    <a:lnTo>
                      <a:pt x="11429" y="0"/>
                    </a:lnTo>
                    <a:lnTo>
                      <a:pt x="3047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21"/>
              <p:cNvSpPr/>
              <p:nvPr/>
            </p:nvSpPr>
            <p:spPr>
              <a:xfrm>
                <a:off x="5516117" y="2711076"/>
                <a:ext cx="120650" cy="85089"/>
              </a:xfrm>
              <a:custGeom>
                <a:rect b="b" l="l" r="r" t="t"/>
                <a:pathLst>
                  <a:path extrusionOk="0" h="85089" w="120650">
                    <a:moveTo>
                      <a:pt x="0" y="22979"/>
                    </a:moveTo>
                    <a:lnTo>
                      <a:pt x="1345" y="62412"/>
                    </a:lnTo>
                    <a:lnTo>
                      <a:pt x="3810" y="84701"/>
                    </a:lnTo>
                    <a:lnTo>
                      <a:pt x="3690" y="77271"/>
                    </a:lnTo>
                    <a:lnTo>
                      <a:pt x="3429" y="69842"/>
                    </a:lnTo>
                    <a:lnTo>
                      <a:pt x="3167" y="62412"/>
                    </a:lnTo>
                    <a:lnTo>
                      <a:pt x="3048" y="54983"/>
                    </a:lnTo>
                    <a:lnTo>
                      <a:pt x="2940" y="45422"/>
                    </a:lnTo>
                    <a:lnTo>
                      <a:pt x="3333" y="36218"/>
                    </a:lnTo>
                    <a:lnTo>
                      <a:pt x="41814" y="26884"/>
                    </a:lnTo>
                    <a:lnTo>
                      <a:pt x="55626" y="68699"/>
                    </a:lnTo>
                    <a:lnTo>
                      <a:pt x="53340" y="77081"/>
                    </a:lnTo>
                    <a:lnTo>
                      <a:pt x="47244" y="77081"/>
                    </a:lnTo>
                    <a:lnTo>
                      <a:pt x="47303" y="34825"/>
                    </a:lnTo>
                    <a:lnTo>
                      <a:pt x="70318" y="2809"/>
                    </a:lnTo>
                    <a:lnTo>
                      <a:pt x="84272" y="0"/>
                    </a:lnTo>
                    <a:lnTo>
                      <a:pt x="90678" y="881"/>
                    </a:lnTo>
                    <a:lnTo>
                      <a:pt x="119538" y="35361"/>
                    </a:lnTo>
                    <a:lnTo>
                      <a:pt x="120396" y="51935"/>
                    </a:lnTo>
                    <a:lnTo>
                      <a:pt x="119634" y="60317"/>
                    </a:lnTo>
                    <a:lnTo>
                      <a:pt x="118110" y="64889"/>
                    </a:lnTo>
                    <a:lnTo>
                      <a:pt x="114300" y="71747"/>
                    </a:lnTo>
                  </a:path>
                </a:pathLst>
              </a:custGeom>
              <a:noFill/>
              <a:ln cap="flat" cmpd="sng" w="152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21"/>
              <p:cNvSpPr/>
              <p:nvPr/>
            </p:nvSpPr>
            <p:spPr>
              <a:xfrm>
                <a:off x="5656266" y="2683704"/>
                <a:ext cx="106045" cy="110489"/>
              </a:xfrm>
              <a:custGeom>
                <a:rect b="b" l="l" r="r" t="t"/>
                <a:pathLst>
                  <a:path extrusionOk="0" h="110489" w="106045">
                    <a:moveTo>
                      <a:pt x="69401" y="59495"/>
                    </a:moveTo>
                    <a:lnTo>
                      <a:pt x="55852" y="20240"/>
                    </a:lnTo>
                    <a:lnTo>
                      <a:pt x="53780" y="13680"/>
                    </a:lnTo>
                    <a:lnTo>
                      <a:pt x="50565" y="7548"/>
                    </a:lnTo>
                    <a:lnTo>
                      <a:pt x="45779" y="2345"/>
                    </a:lnTo>
                    <a:lnTo>
                      <a:pt x="39433" y="0"/>
                    </a:lnTo>
                    <a:lnTo>
                      <a:pt x="33301" y="1297"/>
                    </a:lnTo>
                    <a:lnTo>
                      <a:pt x="4345" y="49208"/>
                    </a:lnTo>
                    <a:lnTo>
                      <a:pt x="0" y="72116"/>
                    </a:lnTo>
                    <a:lnTo>
                      <a:pt x="1583" y="93023"/>
                    </a:lnTo>
                    <a:lnTo>
                      <a:pt x="7405" y="101846"/>
                    </a:lnTo>
                    <a:lnTo>
                      <a:pt x="16728" y="107596"/>
                    </a:lnTo>
                    <a:lnTo>
                      <a:pt x="27622" y="110061"/>
                    </a:lnTo>
                    <a:lnTo>
                      <a:pt x="38159" y="109025"/>
                    </a:lnTo>
                    <a:lnTo>
                      <a:pt x="69401" y="75497"/>
                    </a:lnTo>
                    <a:lnTo>
                      <a:pt x="76259" y="29777"/>
                    </a:lnTo>
                    <a:lnTo>
                      <a:pt x="76259" y="25205"/>
                    </a:lnTo>
                    <a:lnTo>
                      <a:pt x="75497" y="20633"/>
                    </a:lnTo>
                    <a:lnTo>
                      <a:pt x="74735" y="16823"/>
                    </a:lnTo>
                    <a:lnTo>
                      <a:pt x="70163" y="20633"/>
                    </a:lnTo>
                    <a:lnTo>
                      <a:pt x="70163" y="22157"/>
                    </a:lnTo>
                    <a:lnTo>
                      <a:pt x="69401" y="29777"/>
                    </a:lnTo>
                    <a:lnTo>
                      <a:pt x="77843" y="72806"/>
                    </a:lnTo>
                    <a:lnTo>
                      <a:pt x="100643" y="89975"/>
                    </a:lnTo>
                    <a:lnTo>
                      <a:pt x="102167" y="89975"/>
                    </a:lnTo>
                    <a:lnTo>
                      <a:pt x="105977" y="89975"/>
                    </a:lnTo>
                  </a:path>
                </a:pathLst>
              </a:custGeom>
              <a:noFill/>
              <a:ln cap="flat" cmpd="sng" w="152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>
                <a:off x="5778722" y="2644139"/>
                <a:ext cx="15239" cy="143510"/>
              </a:xfrm>
              <a:custGeom>
                <a:rect b="b" l="l" r="r" t="t"/>
                <a:pathLst>
                  <a:path extrusionOk="0" h="143510" w="15239">
                    <a:moveTo>
                      <a:pt x="2571" y="0"/>
                    </a:moveTo>
                    <a:lnTo>
                      <a:pt x="1142" y="14168"/>
                    </a:lnTo>
                    <a:lnTo>
                      <a:pt x="285" y="28194"/>
                    </a:lnTo>
                    <a:lnTo>
                      <a:pt x="0" y="42219"/>
                    </a:lnTo>
                    <a:lnTo>
                      <a:pt x="285" y="56388"/>
                    </a:lnTo>
                    <a:lnTo>
                      <a:pt x="4036" y="99893"/>
                    </a:lnTo>
                    <a:lnTo>
                      <a:pt x="10656" y="137338"/>
                    </a:lnTo>
                    <a:lnTo>
                      <a:pt x="14763" y="143256"/>
                    </a:lnTo>
                  </a:path>
                </a:pathLst>
              </a:custGeom>
              <a:noFill/>
              <a:ln cap="flat" cmpd="sng" w="152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>
                <a:off x="5789675" y="2704337"/>
                <a:ext cx="83185" cy="78105"/>
              </a:xfrm>
              <a:custGeom>
                <a:rect b="b" l="l" r="r" t="t"/>
                <a:pathLst>
                  <a:path extrusionOk="0" h="78105" w="83185">
                    <a:moveTo>
                      <a:pt x="0" y="37337"/>
                    </a:moveTo>
                    <a:lnTo>
                      <a:pt x="297" y="27670"/>
                    </a:lnTo>
                    <a:lnTo>
                      <a:pt x="2952" y="22288"/>
                    </a:lnTo>
                    <a:lnTo>
                      <a:pt x="8893" y="18907"/>
                    </a:lnTo>
                    <a:lnTo>
                      <a:pt x="19049" y="15239"/>
                    </a:lnTo>
                    <a:lnTo>
                      <a:pt x="25479" y="12668"/>
                    </a:lnTo>
                    <a:lnTo>
                      <a:pt x="32194" y="10667"/>
                    </a:lnTo>
                    <a:lnTo>
                      <a:pt x="39195" y="9239"/>
                    </a:lnTo>
                    <a:lnTo>
                      <a:pt x="46481" y="8381"/>
                    </a:lnTo>
                    <a:lnTo>
                      <a:pt x="47243" y="8381"/>
                    </a:lnTo>
                    <a:lnTo>
                      <a:pt x="48006" y="8381"/>
                    </a:lnTo>
                    <a:lnTo>
                      <a:pt x="49529" y="8381"/>
                    </a:lnTo>
                    <a:lnTo>
                      <a:pt x="50291" y="16001"/>
                    </a:lnTo>
                    <a:lnTo>
                      <a:pt x="50292" y="22859"/>
                    </a:lnTo>
                    <a:lnTo>
                      <a:pt x="48006" y="30479"/>
                    </a:lnTo>
                    <a:lnTo>
                      <a:pt x="45208" y="38707"/>
                    </a:lnTo>
                    <a:lnTo>
                      <a:pt x="42767" y="46577"/>
                    </a:lnTo>
                    <a:lnTo>
                      <a:pt x="41040" y="54590"/>
                    </a:lnTo>
                    <a:lnTo>
                      <a:pt x="40386" y="63245"/>
                    </a:lnTo>
                    <a:lnTo>
                      <a:pt x="39624" y="75437"/>
                    </a:lnTo>
                    <a:lnTo>
                      <a:pt x="47244" y="77723"/>
                    </a:lnTo>
                    <a:lnTo>
                      <a:pt x="81641" y="52256"/>
                    </a:lnTo>
                    <a:lnTo>
                      <a:pt x="82998" y="33516"/>
                    </a:lnTo>
                    <a:lnTo>
                      <a:pt x="81534" y="25145"/>
                    </a:lnTo>
                    <a:lnTo>
                      <a:pt x="44957" y="0"/>
                    </a:lnTo>
                    <a:lnTo>
                      <a:pt x="46481" y="6095"/>
                    </a:lnTo>
                    <a:lnTo>
                      <a:pt x="47243" y="7619"/>
                    </a:lnTo>
                    <a:lnTo>
                      <a:pt x="48006" y="8381"/>
                    </a:lnTo>
                    <a:lnTo>
                      <a:pt x="48767" y="9143"/>
                    </a:lnTo>
                  </a:path>
                </a:pathLst>
              </a:custGeom>
              <a:noFill/>
              <a:ln cap="flat" cmpd="sng" w="152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>
                <a:off x="5891783" y="2672333"/>
                <a:ext cx="46989" cy="95250"/>
              </a:xfrm>
              <a:custGeom>
                <a:rect b="b" l="l" r="r" t="t"/>
                <a:pathLst>
                  <a:path extrusionOk="0" h="95250" w="46989">
                    <a:moveTo>
                      <a:pt x="0" y="40386"/>
                    </a:moveTo>
                    <a:lnTo>
                      <a:pt x="6643" y="36314"/>
                    </a:lnTo>
                    <a:lnTo>
                      <a:pt x="13144" y="32956"/>
                    </a:lnTo>
                    <a:lnTo>
                      <a:pt x="19931" y="31599"/>
                    </a:lnTo>
                    <a:lnTo>
                      <a:pt x="27432" y="33528"/>
                    </a:lnTo>
                    <a:lnTo>
                      <a:pt x="41314" y="64377"/>
                    </a:lnTo>
                    <a:lnTo>
                      <a:pt x="40767" y="72294"/>
                    </a:lnTo>
                    <a:lnTo>
                      <a:pt x="39647" y="80069"/>
                    </a:lnTo>
                    <a:lnTo>
                      <a:pt x="38100" y="87630"/>
                    </a:lnTo>
                    <a:lnTo>
                      <a:pt x="36576" y="92202"/>
                    </a:lnTo>
                    <a:lnTo>
                      <a:pt x="36576" y="93726"/>
                    </a:lnTo>
                    <a:lnTo>
                      <a:pt x="33528" y="95250"/>
                    </a:lnTo>
                    <a:lnTo>
                      <a:pt x="29718" y="91440"/>
                    </a:lnTo>
                    <a:lnTo>
                      <a:pt x="29718" y="86868"/>
                    </a:lnTo>
                    <a:lnTo>
                      <a:pt x="29718" y="78486"/>
                    </a:lnTo>
                    <a:lnTo>
                      <a:pt x="29325" y="67175"/>
                    </a:lnTo>
                    <a:lnTo>
                      <a:pt x="29432" y="56007"/>
                    </a:lnTo>
                    <a:lnTo>
                      <a:pt x="30253" y="44838"/>
                    </a:lnTo>
                    <a:lnTo>
                      <a:pt x="32004" y="33528"/>
                    </a:lnTo>
                    <a:lnTo>
                      <a:pt x="33528" y="25146"/>
                    </a:lnTo>
                    <a:lnTo>
                      <a:pt x="36575" y="17526"/>
                    </a:lnTo>
                    <a:lnTo>
                      <a:pt x="41148" y="10668"/>
                    </a:lnTo>
                    <a:lnTo>
                      <a:pt x="42671" y="6858"/>
                    </a:lnTo>
                    <a:lnTo>
                      <a:pt x="44957" y="3810"/>
                    </a:lnTo>
                    <a:lnTo>
                      <a:pt x="46481" y="0"/>
                    </a:lnTo>
                  </a:path>
                </a:pathLst>
              </a:custGeom>
              <a:noFill/>
              <a:ln cap="flat" cmpd="sng" w="152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80" name="Google Shape;880;p21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307894" y="2577071"/>
              <a:ext cx="408195" cy="271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1" name="Google Shape;881;p2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948713" y="2523731"/>
              <a:ext cx="504743" cy="2248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82" name="Google Shape;882;p2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9764" y="2086915"/>
            <a:ext cx="2382746" cy="2052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2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244453" y="2183112"/>
            <a:ext cx="2458941" cy="2244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2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6650855" y="3351463"/>
            <a:ext cx="1780839" cy="1092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22"/>
          <p:cNvGrpSpPr/>
          <p:nvPr/>
        </p:nvGrpSpPr>
        <p:grpSpPr>
          <a:xfrm>
            <a:off x="4595963" y="4243679"/>
            <a:ext cx="1207898" cy="541026"/>
            <a:chOff x="8196059" y="2153399"/>
            <a:chExt cx="579133" cy="344449"/>
          </a:xfrm>
        </p:grpSpPr>
        <p:grpSp>
          <p:nvGrpSpPr>
            <p:cNvPr id="890" name="Google Shape;890;p22"/>
            <p:cNvGrpSpPr/>
            <p:nvPr/>
          </p:nvGrpSpPr>
          <p:grpSpPr>
            <a:xfrm>
              <a:off x="8196059" y="2153399"/>
              <a:ext cx="213373" cy="273583"/>
              <a:chOff x="8196059" y="2153399"/>
              <a:chExt cx="213373" cy="273583"/>
            </a:xfrm>
          </p:grpSpPr>
          <p:pic>
            <p:nvPicPr>
              <p:cNvPr id="891" name="Google Shape;891;p2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96059" y="2153399"/>
                <a:ext cx="90227" cy="27358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2" name="Google Shape;892;p22"/>
              <p:cNvSpPr/>
              <p:nvPr/>
            </p:nvSpPr>
            <p:spPr>
              <a:xfrm>
                <a:off x="8330946" y="2278380"/>
                <a:ext cx="60959" cy="9525"/>
              </a:xfrm>
              <a:custGeom>
                <a:rect b="b" l="l" r="r" t="t"/>
                <a:pathLst>
                  <a:path extrusionOk="0" h="9525" w="60959">
                    <a:moveTo>
                      <a:pt x="0" y="0"/>
                    </a:moveTo>
                    <a:lnTo>
                      <a:pt x="11310" y="1464"/>
                    </a:lnTo>
                    <a:lnTo>
                      <a:pt x="22478" y="2571"/>
                    </a:lnTo>
                    <a:lnTo>
                      <a:pt x="33647" y="3536"/>
                    </a:lnTo>
                    <a:lnTo>
                      <a:pt x="44958" y="4571"/>
                    </a:lnTo>
                    <a:lnTo>
                      <a:pt x="51816" y="5333"/>
                    </a:lnTo>
                    <a:lnTo>
                      <a:pt x="55626" y="6095"/>
                    </a:lnTo>
                    <a:lnTo>
                      <a:pt x="60960" y="9143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22"/>
              <p:cNvSpPr/>
              <p:nvPr/>
            </p:nvSpPr>
            <p:spPr>
              <a:xfrm>
                <a:off x="8352282" y="2337816"/>
                <a:ext cx="57150" cy="10794"/>
              </a:xfrm>
              <a:custGeom>
                <a:rect b="b" l="l" r="r" t="t"/>
                <a:pathLst>
                  <a:path extrusionOk="0" h="10794" w="57150">
                    <a:moveTo>
                      <a:pt x="0" y="10667"/>
                    </a:moveTo>
                    <a:lnTo>
                      <a:pt x="11965" y="10667"/>
                    </a:lnTo>
                    <a:lnTo>
                      <a:pt x="23145" y="9524"/>
                    </a:lnTo>
                    <a:lnTo>
                      <a:pt x="34182" y="7238"/>
                    </a:lnTo>
                    <a:lnTo>
                      <a:pt x="45720" y="3809"/>
                    </a:lnTo>
                    <a:lnTo>
                      <a:pt x="49530" y="3047"/>
                    </a:lnTo>
                    <a:lnTo>
                      <a:pt x="53340" y="1523"/>
                    </a:lnTo>
                    <a:lnTo>
                      <a:pt x="57150" y="0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4" name="Google Shape;894;p22"/>
            <p:cNvGrpSpPr/>
            <p:nvPr/>
          </p:nvGrpSpPr>
          <p:grpSpPr>
            <a:xfrm>
              <a:off x="8497811" y="2210549"/>
              <a:ext cx="277381" cy="287299"/>
              <a:chOff x="8497811" y="2210549"/>
              <a:chExt cx="277381" cy="287299"/>
            </a:xfrm>
          </p:grpSpPr>
          <p:pic>
            <p:nvPicPr>
              <p:cNvPr id="895" name="Google Shape;895;p2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497811" y="2210549"/>
                <a:ext cx="232435" cy="287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6" name="Google Shape;896;p22"/>
              <p:cNvSpPr/>
              <p:nvPr/>
            </p:nvSpPr>
            <p:spPr>
              <a:xfrm>
                <a:off x="8759952" y="2407920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048"/>
                    </a:moveTo>
                    <a:lnTo>
                      <a:pt x="0" y="11430"/>
                    </a:lnTo>
                    <a:lnTo>
                      <a:pt x="3810" y="15240"/>
                    </a:lnTo>
                    <a:lnTo>
                      <a:pt x="12192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7" name="Google Shape;897;p22"/>
          <p:cNvGrpSpPr/>
          <p:nvPr/>
        </p:nvGrpSpPr>
        <p:grpSpPr>
          <a:xfrm>
            <a:off x="2209774" y="546638"/>
            <a:ext cx="5066197" cy="428422"/>
            <a:chOff x="3781793" y="1999011"/>
            <a:chExt cx="3168155" cy="417037"/>
          </a:xfrm>
        </p:grpSpPr>
        <p:grpSp>
          <p:nvGrpSpPr>
            <p:cNvPr id="898" name="Google Shape;898;p22"/>
            <p:cNvGrpSpPr/>
            <p:nvPr/>
          </p:nvGrpSpPr>
          <p:grpSpPr>
            <a:xfrm>
              <a:off x="3781793" y="2033765"/>
              <a:ext cx="315972" cy="382283"/>
              <a:chOff x="3781793" y="2033765"/>
              <a:chExt cx="315972" cy="382283"/>
            </a:xfrm>
          </p:grpSpPr>
          <p:pic>
            <p:nvPicPr>
              <p:cNvPr id="899" name="Google Shape;899;p2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81793" y="2033765"/>
                <a:ext cx="110860" cy="226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0" name="Google Shape;900;p22"/>
              <p:cNvSpPr/>
              <p:nvPr/>
            </p:nvSpPr>
            <p:spPr>
              <a:xfrm>
                <a:off x="3908536" y="2117598"/>
                <a:ext cx="189229" cy="298450"/>
              </a:xfrm>
              <a:custGeom>
                <a:rect b="b" l="l" r="r" t="t"/>
                <a:pathLst>
                  <a:path extrusionOk="0" h="298450" w="189229">
                    <a:moveTo>
                      <a:pt x="54625" y="48767"/>
                    </a:moveTo>
                    <a:lnTo>
                      <a:pt x="51875" y="40207"/>
                    </a:lnTo>
                    <a:lnTo>
                      <a:pt x="49196" y="31718"/>
                    </a:lnTo>
                    <a:lnTo>
                      <a:pt x="46374" y="23371"/>
                    </a:lnTo>
                    <a:lnTo>
                      <a:pt x="43195" y="15239"/>
                    </a:lnTo>
                    <a:lnTo>
                      <a:pt x="40909" y="9143"/>
                    </a:lnTo>
                    <a:lnTo>
                      <a:pt x="36337" y="3047"/>
                    </a:lnTo>
                    <a:lnTo>
                      <a:pt x="29479" y="1523"/>
                    </a:lnTo>
                    <a:lnTo>
                      <a:pt x="19573" y="0"/>
                    </a:lnTo>
                    <a:lnTo>
                      <a:pt x="16525" y="7619"/>
                    </a:lnTo>
                    <a:lnTo>
                      <a:pt x="12715" y="15239"/>
                    </a:lnTo>
                    <a:lnTo>
                      <a:pt x="2000" y="52101"/>
                    </a:lnTo>
                    <a:lnTo>
                      <a:pt x="0" y="79283"/>
                    </a:lnTo>
                    <a:lnTo>
                      <a:pt x="333" y="94583"/>
                    </a:lnTo>
                    <a:lnTo>
                      <a:pt x="18145" y="131730"/>
                    </a:lnTo>
                    <a:lnTo>
                      <a:pt x="24324" y="133504"/>
                    </a:lnTo>
                    <a:lnTo>
                      <a:pt x="31003" y="133349"/>
                    </a:lnTo>
                    <a:lnTo>
                      <a:pt x="61936" y="93154"/>
                    </a:lnTo>
                    <a:lnTo>
                      <a:pt x="64841" y="59340"/>
                    </a:lnTo>
                    <a:lnTo>
                      <a:pt x="63007" y="43433"/>
                    </a:lnTo>
                    <a:lnTo>
                      <a:pt x="61483" y="35813"/>
                    </a:lnTo>
                    <a:lnTo>
                      <a:pt x="61483" y="40385"/>
                    </a:lnTo>
                    <a:lnTo>
                      <a:pt x="59197" y="36575"/>
                    </a:lnTo>
                    <a:lnTo>
                      <a:pt x="58435" y="44195"/>
                    </a:lnTo>
                    <a:lnTo>
                      <a:pt x="58435" y="51053"/>
                    </a:lnTo>
                    <a:lnTo>
                      <a:pt x="58435" y="57911"/>
                    </a:lnTo>
                    <a:lnTo>
                      <a:pt x="59555" y="67687"/>
                    </a:lnTo>
                    <a:lnTo>
                      <a:pt x="61674" y="76676"/>
                    </a:lnTo>
                    <a:lnTo>
                      <a:pt x="64650" y="85236"/>
                    </a:lnTo>
                    <a:lnTo>
                      <a:pt x="68341" y="93725"/>
                    </a:lnTo>
                    <a:lnTo>
                      <a:pt x="71294" y="100750"/>
                    </a:lnTo>
                    <a:lnTo>
                      <a:pt x="74818" y="107632"/>
                    </a:lnTo>
                    <a:lnTo>
                      <a:pt x="79486" y="113657"/>
                    </a:lnTo>
                    <a:lnTo>
                      <a:pt x="85867" y="118109"/>
                    </a:lnTo>
                    <a:lnTo>
                      <a:pt x="91987" y="119598"/>
                    </a:lnTo>
                    <a:lnTo>
                      <a:pt x="97678" y="118586"/>
                    </a:lnTo>
                    <a:lnTo>
                      <a:pt x="118026" y="79307"/>
                    </a:lnTo>
                    <a:lnTo>
                      <a:pt x="119395" y="68579"/>
                    </a:lnTo>
                    <a:lnTo>
                      <a:pt x="120717" y="59888"/>
                    </a:lnTo>
                    <a:lnTo>
                      <a:pt x="121396" y="51053"/>
                    </a:lnTo>
                    <a:lnTo>
                      <a:pt x="121646" y="42219"/>
                    </a:lnTo>
                    <a:lnTo>
                      <a:pt x="121681" y="33527"/>
                    </a:lnTo>
                    <a:lnTo>
                      <a:pt x="121681" y="32765"/>
                    </a:lnTo>
                    <a:lnTo>
                      <a:pt x="121681" y="32003"/>
                    </a:lnTo>
                    <a:lnTo>
                      <a:pt x="121681" y="31241"/>
                    </a:lnTo>
                    <a:lnTo>
                      <a:pt x="121288" y="44731"/>
                    </a:lnTo>
                    <a:lnTo>
                      <a:pt x="120824" y="58578"/>
                    </a:lnTo>
                    <a:lnTo>
                      <a:pt x="131587" y="99059"/>
                    </a:lnTo>
                    <a:lnTo>
                      <a:pt x="146065" y="105917"/>
                    </a:lnTo>
                    <a:lnTo>
                      <a:pt x="153947" y="105810"/>
                    </a:lnTo>
                    <a:lnTo>
                      <a:pt x="177736" y="66591"/>
                    </a:lnTo>
                    <a:lnTo>
                      <a:pt x="178069" y="57911"/>
                    </a:lnTo>
                    <a:lnTo>
                      <a:pt x="178069" y="52577"/>
                    </a:lnTo>
                    <a:lnTo>
                      <a:pt x="178069" y="46481"/>
                    </a:lnTo>
                    <a:lnTo>
                      <a:pt x="177307" y="73151"/>
                    </a:lnTo>
                    <a:lnTo>
                      <a:pt x="178391" y="91320"/>
                    </a:lnTo>
                    <a:lnTo>
                      <a:pt x="180260" y="109346"/>
                    </a:lnTo>
                    <a:lnTo>
                      <a:pt x="182558" y="127373"/>
                    </a:lnTo>
                    <a:lnTo>
                      <a:pt x="184927" y="145541"/>
                    </a:lnTo>
                    <a:lnTo>
                      <a:pt x="186916" y="166127"/>
                    </a:lnTo>
                    <a:lnTo>
                      <a:pt x="188261" y="186785"/>
                    </a:lnTo>
                    <a:lnTo>
                      <a:pt x="188892" y="207585"/>
                    </a:lnTo>
                    <a:lnTo>
                      <a:pt x="188737" y="228599"/>
                    </a:lnTo>
                    <a:lnTo>
                      <a:pt x="181022" y="274462"/>
                    </a:lnTo>
                    <a:lnTo>
                      <a:pt x="159115" y="297846"/>
                    </a:lnTo>
                    <a:lnTo>
                      <a:pt x="150887" y="297358"/>
                    </a:lnTo>
                    <a:lnTo>
                      <a:pt x="124158" y="270128"/>
                    </a:lnTo>
                    <a:lnTo>
                      <a:pt x="110966" y="228802"/>
                    </a:lnTo>
                    <a:lnTo>
                      <a:pt x="110061" y="214217"/>
                    </a:lnTo>
                    <a:lnTo>
                      <a:pt x="111156" y="199774"/>
                    </a:lnTo>
                    <a:lnTo>
                      <a:pt x="137862" y="160865"/>
                    </a:lnTo>
                    <a:lnTo>
                      <a:pt x="155340" y="150221"/>
                    </a:lnTo>
                    <a:lnTo>
                      <a:pt x="162734" y="145827"/>
                    </a:lnTo>
                    <a:lnTo>
                      <a:pt x="169985" y="141291"/>
                    </a:lnTo>
                    <a:lnTo>
                      <a:pt x="177307" y="136397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1" name="Google Shape;901;p22"/>
            <p:cNvGrpSpPr/>
            <p:nvPr/>
          </p:nvGrpSpPr>
          <p:grpSpPr>
            <a:xfrm>
              <a:off x="4471403" y="2119109"/>
              <a:ext cx="235483" cy="136423"/>
              <a:chOff x="4471403" y="2119109"/>
              <a:chExt cx="235483" cy="136423"/>
            </a:xfrm>
          </p:grpSpPr>
          <p:pic>
            <p:nvPicPr>
              <p:cNvPr id="902" name="Google Shape;902;p2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471403" y="2125967"/>
                <a:ext cx="130327" cy="1295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3" name="Google Shape;903;p2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628375" y="2119109"/>
                <a:ext cx="78511" cy="1303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04" name="Google Shape;904;p22"/>
            <p:cNvGrpSpPr/>
            <p:nvPr/>
          </p:nvGrpSpPr>
          <p:grpSpPr>
            <a:xfrm>
              <a:off x="4998707" y="2085581"/>
              <a:ext cx="637819" cy="172796"/>
              <a:chOff x="4998707" y="2085581"/>
              <a:chExt cx="637819" cy="172796"/>
            </a:xfrm>
          </p:grpSpPr>
          <p:pic>
            <p:nvPicPr>
              <p:cNvPr id="905" name="Google Shape;905;p2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998707" y="2085581"/>
                <a:ext cx="353593" cy="17279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6" name="Google Shape;906;p2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388851" y="2115049"/>
                <a:ext cx="247675" cy="133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07" name="Google Shape;907;p22"/>
            <p:cNvSpPr/>
            <p:nvPr/>
          </p:nvSpPr>
          <p:spPr>
            <a:xfrm>
              <a:off x="6029491" y="1999488"/>
              <a:ext cx="89535" cy="408939"/>
            </a:xfrm>
            <a:custGeom>
              <a:rect b="b" l="l" r="r" t="t"/>
              <a:pathLst>
                <a:path extrusionOk="0" h="408939" w="89535">
                  <a:moveTo>
                    <a:pt x="61936" y="33527"/>
                  </a:moveTo>
                  <a:lnTo>
                    <a:pt x="60412" y="23621"/>
                  </a:lnTo>
                  <a:lnTo>
                    <a:pt x="60412" y="19811"/>
                  </a:lnTo>
                  <a:lnTo>
                    <a:pt x="54316" y="11429"/>
                  </a:lnTo>
                  <a:lnTo>
                    <a:pt x="49565" y="6000"/>
                  </a:lnTo>
                  <a:lnTo>
                    <a:pt x="44315" y="2285"/>
                  </a:lnTo>
                  <a:lnTo>
                    <a:pt x="38350" y="285"/>
                  </a:lnTo>
                  <a:lnTo>
                    <a:pt x="31456" y="0"/>
                  </a:lnTo>
                  <a:lnTo>
                    <a:pt x="23145" y="2738"/>
                  </a:lnTo>
                  <a:lnTo>
                    <a:pt x="3000" y="36873"/>
                  </a:lnTo>
                  <a:lnTo>
                    <a:pt x="0" y="63281"/>
                  </a:lnTo>
                  <a:lnTo>
                    <a:pt x="214" y="76199"/>
                  </a:lnTo>
                  <a:lnTo>
                    <a:pt x="19264" y="116585"/>
                  </a:lnTo>
                  <a:lnTo>
                    <a:pt x="42410" y="135016"/>
                  </a:lnTo>
                  <a:lnTo>
                    <a:pt x="50506" y="140969"/>
                  </a:lnTo>
                  <a:lnTo>
                    <a:pt x="70865" y="172450"/>
                  </a:lnTo>
                  <a:lnTo>
                    <a:pt x="70318" y="180022"/>
                  </a:lnTo>
                  <a:lnTo>
                    <a:pt x="43541" y="219920"/>
                  </a:lnTo>
                  <a:lnTo>
                    <a:pt x="18335" y="238220"/>
                  </a:lnTo>
                  <a:lnTo>
                    <a:pt x="13168" y="242315"/>
                  </a:lnTo>
                  <a:lnTo>
                    <a:pt x="13168" y="243077"/>
                  </a:lnTo>
                  <a:lnTo>
                    <a:pt x="13168" y="243839"/>
                  </a:lnTo>
                  <a:lnTo>
                    <a:pt x="16216" y="246887"/>
                  </a:lnTo>
                  <a:lnTo>
                    <a:pt x="20026" y="249935"/>
                  </a:lnTo>
                  <a:lnTo>
                    <a:pt x="24598" y="252983"/>
                  </a:lnTo>
                  <a:lnTo>
                    <a:pt x="29515" y="256246"/>
                  </a:lnTo>
                  <a:lnTo>
                    <a:pt x="34790" y="260222"/>
                  </a:lnTo>
                  <a:lnTo>
                    <a:pt x="50506" y="297179"/>
                  </a:lnTo>
                  <a:lnTo>
                    <a:pt x="50018" y="307978"/>
                  </a:lnTo>
                  <a:lnTo>
                    <a:pt x="35171" y="346543"/>
                  </a:lnTo>
                  <a:lnTo>
                    <a:pt x="29932" y="356425"/>
                  </a:lnTo>
                  <a:lnTo>
                    <a:pt x="25265" y="366593"/>
                  </a:lnTo>
                  <a:lnTo>
                    <a:pt x="22312" y="377189"/>
                  </a:lnTo>
                  <a:lnTo>
                    <a:pt x="21550" y="380999"/>
                  </a:lnTo>
                  <a:lnTo>
                    <a:pt x="20788" y="389381"/>
                  </a:lnTo>
                  <a:lnTo>
                    <a:pt x="23836" y="392429"/>
                  </a:lnTo>
                  <a:lnTo>
                    <a:pt x="28408" y="398525"/>
                  </a:lnTo>
                  <a:lnTo>
                    <a:pt x="34504" y="400811"/>
                  </a:lnTo>
                  <a:lnTo>
                    <a:pt x="40600" y="403859"/>
                  </a:lnTo>
                  <a:lnTo>
                    <a:pt x="46791" y="406288"/>
                  </a:lnTo>
                  <a:lnTo>
                    <a:pt x="52982" y="407860"/>
                  </a:lnTo>
                  <a:lnTo>
                    <a:pt x="59459" y="408574"/>
                  </a:lnTo>
                  <a:lnTo>
                    <a:pt x="66508" y="408431"/>
                  </a:lnTo>
                  <a:lnTo>
                    <a:pt x="74473" y="406788"/>
                  </a:lnTo>
                  <a:lnTo>
                    <a:pt x="79938" y="403288"/>
                  </a:lnTo>
                  <a:lnTo>
                    <a:pt x="84403" y="398359"/>
                  </a:lnTo>
                  <a:lnTo>
                    <a:pt x="89368" y="392429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8" name="Google Shape;908;p2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249911" y="2114537"/>
              <a:ext cx="76987" cy="20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9" name="Google Shape;909;p2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385356" y="2129777"/>
              <a:ext cx="148043" cy="19433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10" name="Google Shape;910;p22"/>
            <p:cNvGrpSpPr/>
            <p:nvPr/>
          </p:nvGrpSpPr>
          <p:grpSpPr>
            <a:xfrm>
              <a:off x="6631685" y="2106167"/>
              <a:ext cx="69088" cy="173989"/>
              <a:chOff x="6631685" y="2106167"/>
              <a:chExt cx="69088" cy="173989"/>
            </a:xfrm>
          </p:grpSpPr>
          <p:sp>
            <p:nvSpPr>
              <p:cNvPr id="911" name="Google Shape;911;p22"/>
              <p:cNvSpPr/>
              <p:nvPr/>
            </p:nvSpPr>
            <p:spPr>
              <a:xfrm>
                <a:off x="6631685" y="2106167"/>
                <a:ext cx="2540" cy="87630"/>
              </a:xfrm>
              <a:custGeom>
                <a:rect b="b" l="l" r="r" t="t"/>
                <a:pathLst>
                  <a:path extrusionOk="0" h="87630" w="2540">
                    <a:moveTo>
                      <a:pt x="0" y="0"/>
                    </a:moveTo>
                    <a:lnTo>
                      <a:pt x="238" y="10287"/>
                    </a:lnTo>
                    <a:lnTo>
                      <a:pt x="762" y="20574"/>
                    </a:lnTo>
                    <a:lnTo>
                      <a:pt x="1285" y="30861"/>
                    </a:lnTo>
                    <a:lnTo>
                      <a:pt x="1524" y="41148"/>
                    </a:lnTo>
                    <a:lnTo>
                      <a:pt x="1964" y="50863"/>
                    </a:lnTo>
                    <a:lnTo>
                      <a:pt x="2190" y="60578"/>
                    </a:lnTo>
                    <a:lnTo>
                      <a:pt x="2274" y="70294"/>
                    </a:lnTo>
                    <a:lnTo>
                      <a:pt x="2286" y="80010"/>
                    </a:lnTo>
                    <a:lnTo>
                      <a:pt x="2286" y="83058"/>
                    </a:lnTo>
                    <a:lnTo>
                      <a:pt x="2286" y="85344"/>
                    </a:lnTo>
                    <a:lnTo>
                      <a:pt x="2286" y="87630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6661403" y="2209037"/>
                <a:ext cx="39370" cy="71119"/>
              </a:xfrm>
              <a:custGeom>
                <a:rect b="b" l="l" r="r" t="t"/>
                <a:pathLst>
                  <a:path extrusionOk="0" h="71119" w="39370">
                    <a:moveTo>
                      <a:pt x="38861" y="0"/>
                    </a:moveTo>
                    <a:lnTo>
                      <a:pt x="19573" y="33647"/>
                    </a:lnTo>
                    <a:lnTo>
                      <a:pt x="10394" y="51685"/>
                    </a:lnTo>
                    <a:lnTo>
                      <a:pt x="7143" y="58197"/>
                    </a:lnTo>
                    <a:lnTo>
                      <a:pt x="3750" y="64567"/>
                    </a:lnTo>
                    <a:lnTo>
                      <a:pt x="0" y="70866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3" name="Google Shape;913;p22"/>
            <p:cNvGrpSpPr/>
            <p:nvPr/>
          </p:nvGrpSpPr>
          <p:grpSpPr>
            <a:xfrm>
              <a:off x="6272784" y="1999011"/>
              <a:ext cx="677164" cy="415004"/>
              <a:chOff x="6272784" y="1999011"/>
              <a:chExt cx="677164" cy="415004"/>
            </a:xfrm>
          </p:grpSpPr>
          <p:sp>
            <p:nvSpPr>
              <p:cNvPr id="914" name="Google Shape;914;p22"/>
              <p:cNvSpPr/>
              <p:nvPr/>
            </p:nvSpPr>
            <p:spPr>
              <a:xfrm>
                <a:off x="6789419" y="2110739"/>
                <a:ext cx="4445" cy="100964"/>
              </a:xfrm>
              <a:custGeom>
                <a:rect b="b" l="l" r="r" t="t"/>
                <a:pathLst>
                  <a:path extrusionOk="0" h="100964" w="4445">
                    <a:moveTo>
                      <a:pt x="0" y="0"/>
                    </a:moveTo>
                    <a:lnTo>
                      <a:pt x="916" y="10977"/>
                    </a:lnTo>
                    <a:lnTo>
                      <a:pt x="2190" y="22097"/>
                    </a:lnTo>
                    <a:lnTo>
                      <a:pt x="3321" y="33218"/>
                    </a:lnTo>
                    <a:lnTo>
                      <a:pt x="3810" y="44196"/>
                    </a:lnTo>
                    <a:lnTo>
                      <a:pt x="4119" y="55506"/>
                    </a:lnTo>
                    <a:lnTo>
                      <a:pt x="4000" y="66675"/>
                    </a:lnTo>
                    <a:lnTo>
                      <a:pt x="3595" y="77843"/>
                    </a:lnTo>
                    <a:lnTo>
                      <a:pt x="3048" y="89154"/>
                    </a:lnTo>
                    <a:lnTo>
                      <a:pt x="3048" y="95250"/>
                    </a:lnTo>
                    <a:lnTo>
                      <a:pt x="3048" y="96774"/>
                    </a:lnTo>
                    <a:lnTo>
                      <a:pt x="3048" y="100584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6822948" y="1999011"/>
                <a:ext cx="127000" cy="363855"/>
              </a:xfrm>
              <a:custGeom>
                <a:rect b="b" l="l" r="r" t="t"/>
                <a:pathLst>
                  <a:path extrusionOk="0" h="363855" w="127000">
                    <a:moveTo>
                      <a:pt x="3809" y="26384"/>
                    </a:moveTo>
                    <a:lnTo>
                      <a:pt x="36575" y="0"/>
                    </a:lnTo>
                    <a:lnTo>
                      <a:pt x="46672" y="1154"/>
                    </a:lnTo>
                    <a:lnTo>
                      <a:pt x="85736" y="23776"/>
                    </a:lnTo>
                    <a:lnTo>
                      <a:pt x="99059" y="72485"/>
                    </a:lnTo>
                    <a:lnTo>
                      <a:pt x="96702" y="92297"/>
                    </a:lnTo>
                    <a:lnTo>
                      <a:pt x="92201" y="110966"/>
                    </a:lnTo>
                    <a:lnTo>
                      <a:pt x="87618" y="126849"/>
                    </a:lnTo>
                    <a:lnTo>
                      <a:pt x="82391" y="142589"/>
                    </a:lnTo>
                    <a:lnTo>
                      <a:pt x="77307" y="158329"/>
                    </a:lnTo>
                    <a:lnTo>
                      <a:pt x="73151" y="174212"/>
                    </a:lnTo>
                    <a:lnTo>
                      <a:pt x="71627" y="183332"/>
                    </a:lnTo>
                    <a:lnTo>
                      <a:pt x="71246" y="192881"/>
                    </a:lnTo>
                    <a:lnTo>
                      <a:pt x="73151" y="201858"/>
                    </a:lnTo>
                    <a:lnTo>
                      <a:pt x="78485" y="209264"/>
                    </a:lnTo>
                    <a:lnTo>
                      <a:pt x="84617" y="212883"/>
                    </a:lnTo>
                    <a:lnTo>
                      <a:pt x="92106" y="214788"/>
                    </a:lnTo>
                    <a:lnTo>
                      <a:pt x="100024" y="215264"/>
                    </a:lnTo>
                    <a:lnTo>
                      <a:pt x="107441" y="214598"/>
                    </a:lnTo>
                    <a:lnTo>
                      <a:pt x="114299" y="213074"/>
                    </a:lnTo>
                    <a:lnTo>
                      <a:pt x="120395" y="209264"/>
                    </a:lnTo>
                    <a:lnTo>
                      <a:pt x="124967" y="203930"/>
                    </a:lnTo>
                    <a:lnTo>
                      <a:pt x="125729" y="203930"/>
                    </a:lnTo>
                    <a:lnTo>
                      <a:pt x="125729" y="203168"/>
                    </a:lnTo>
                    <a:lnTo>
                      <a:pt x="126491" y="202406"/>
                    </a:lnTo>
                    <a:lnTo>
                      <a:pt x="120503" y="206692"/>
                    </a:lnTo>
                    <a:lnTo>
                      <a:pt x="99345" y="243363"/>
                    </a:lnTo>
                    <a:lnTo>
                      <a:pt x="98297" y="264890"/>
                    </a:lnTo>
                    <a:lnTo>
                      <a:pt x="98428" y="277463"/>
                    </a:lnTo>
                    <a:lnTo>
                      <a:pt x="100238" y="323647"/>
                    </a:lnTo>
                    <a:lnTo>
                      <a:pt x="100869" y="332612"/>
                    </a:lnTo>
                    <a:lnTo>
                      <a:pt x="100786" y="341435"/>
                    </a:lnTo>
                    <a:lnTo>
                      <a:pt x="68865" y="363473"/>
                    </a:lnTo>
                    <a:lnTo>
                      <a:pt x="62138" y="362962"/>
                    </a:lnTo>
                    <a:lnTo>
                      <a:pt x="55625" y="361664"/>
                    </a:lnTo>
                    <a:lnTo>
                      <a:pt x="48434" y="359044"/>
                    </a:lnTo>
                    <a:lnTo>
                      <a:pt x="41528" y="356139"/>
                    </a:lnTo>
                    <a:lnTo>
                      <a:pt x="34623" y="353520"/>
                    </a:lnTo>
                    <a:lnTo>
                      <a:pt x="27431" y="351758"/>
                    </a:lnTo>
                    <a:lnTo>
                      <a:pt x="19609" y="349650"/>
                    </a:lnTo>
                    <a:lnTo>
                      <a:pt x="12858" y="347471"/>
                    </a:lnTo>
                    <a:lnTo>
                      <a:pt x="6536" y="344578"/>
                    </a:lnTo>
                    <a:lnTo>
                      <a:pt x="0" y="340328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6272784" y="2372105"/>
                <a:ext cx="464184" cy="41910"/>
              </a:xfrm>
              <a:custGeom>
                <a:rect b="b" l="l" r="r" t="t"/>
                <a:pathLst>
                  <a:path extrusionOk="0" h="41910" w="464184">
                    <a:moveTo>
                      <a:pt x="12953" y="35051"/>
                    </a:moveTo>
                    <a:lnTo>
                      <a:pt x="4571" y="38861"/>
                    </a:lnTo>
                    <a:lnTo>
                      <a:pt x="2285" y="37337"/>
                    </a:lnTo>
                    <a:lnTo>
                      <a:pt x="0" y="41909"/>
                    </a:lnTo>
                    <a:lnTo>
                      <a:pt x="7762" y="41767"/>
                    </a:lnTo>
                    <a:lnTo>
                      <a:pt x="15239" y="41338"/>
                    </a:lnTo>
                    <a:lnTo>
                      <a:pt x="22717" y="40624"/>
                    </a:lnTo>
                    <a:lnTo>
                      <a:pt x="30479" y="39623"/>
                    </a:lnTo>
                    <a:lnTo>
                      <a:pt x="80664" y="33277"/>
                    </a:lnTo>
                    <a:lnTo>
                      <a:pt x="130778" y="27146"/>
                    </a:lnTo>
                    <a:lnTo>
                      <a:pt x="181034" y="21728"/>
                    </a:lnTo>
                    <a:lnTo>
                      <a:pt x="231647" y="17525"/>
                    </a:lnTo>
                    <a:lnTo>
                      <a:pt x="296798" y="13620"/>
                    </a:lnTo>
                    <a:lnTo>
                      <a:pt x="361949" y="11429"/>
                    </a:lnTo>
                    <a:lnTo>
                      <a:pt x="415099" y="10679"/>
                    </a:lnTo>
                    <a:lnTo>
                      <a:pt x="432815" y="10667"/>
                    </a:lnTo>
                    <a:lnTo>
                      <a:pt x="435101" y="10667"/>
                    </a:lnTo>
                    <a:lnTo>
                      <a:pt x="441959" y="9905"/>
                    </a:lnTo>
                    <a:lnTo>
                      <a:pt x="443483" y="9143"/>
                    </a:lnTo>
                    <a:lnTo>
                      <a:pt x="435816" y="8000"/>
                    </a:lnTo>
                    <a:lnTo>
                      <a:pt x="427862" y="6857"/>
                    </a:lnTo>
                    <a:lnTo>
                      <a:pt x="419909" y="5714"/>
                    </a:lnTo>
                    <a:lnTo>
                      <a:pt x="412241" y="4571"/>
                    </a:lnTo>
                    <a:lnTo>
                      <a:pt x="386512" y="2678"/>
                    </a:lnTo>
                    <a:lnTo>
                      <a:pt x="360711" y="1428"/>
                    </a:lnTo>
                    <a:lnTo>
                      <a:pt x="334768" y="607"/>
                    </a:lnTo>
                    <a:lnTo>
                      <a:pt x="308609" y="0"/>
                    </a:lnTo>
                    <a:lnTo>
                      <a:pt x="281297" y="547"/>
                    </a:lnTo>
                    <a:lnTo>
                      <a:pt x="226956" y="4500"/>
                    </a:lnTo>
                    <a:lnTo>
                      <a:pt x="174617" y="10489"/>
                    </a:lnTo>
                    <a:lnTo>
                      <a:pt x="124848" y="16513"/>
                    </a:lnTo>
                    <a:lnTo>
                      <a:pt x="99821" y="19811"/>
                    </a:lnTo>
                    <a:lnTo>
                      <a:pt x="84974" y="21538"/>
                    </a:lnTo>
                    <a:lnTo>
                      <a:pt x="70199" y="23336"/>
                    </a:lnTo>
                    <a:lnTo>
                      <a:pt x="55566" y="25276"/>
                    </a:lnTo>
                    <a:lnTo>
                      <a:pt x="41147" y="27431"/>
                    </a:lnTo>
                    <a:lnTo>
                      <a:pt x="35813" y="28193"/>
                    </a:lnTo>
                    <a:lnTo>
                      <a:pt x="34289" y="28955"/>
                    </a:lnTo>
                    <a:lnTo>
                      <a:pt x="31241" y="28955"/>
                    </a:lnTo>
                    <a:lnTo>
                      <a:pt x="38361" y="29396"/>
                    </a:lnTo>
                    <a:lnTo>
                      <a:pt x="46481" y="29622"/>
                    </a:lnTo>
                    <a:lnTo>
                      <a:pt x="54602" y="29706"/>
                    </a:lnTo>
                    <a:lnTo>
                      <a:pt x="61721" y="29717"/>
                    </a:lnTo>
                    <a:lnTo>
                      <a:pt x="91439" y="28336"/>
                    </a:lnTo>
                    <a:lnTo>
                      <a:pt x="121157" y="26669"/>
                    </a:lnTo>
                    <a:lnTo>
                      <a:pt x="150875" y="25003"/>
                    </a:lnTo>
                    <a:lnTo>
                      <a:pt x="180593" y="23621"/>
                    </a:lnTo>
                    <a:lnTo>
                      <a:pt x="215336" y="22062"/>
                    </a:lnTo>
                    <a:lnTo>
                      <a:pt x="249935" y="20859"/>
                    </a:lnTo>
                    <a:lnTo>
                      <a:pt x="284535" y="20085"/>
                    </a:lnTo>
                    <a:lnTo>
                      <a:pt x="319277" y="19811"/>
                    </a:lnTo>
                    <a:lnTo>
                      <a:pt x="344412" y="19490"/>
                    </a:lnTo>
                    <a:lnTo>
                      <a:pt x="369474" y="19526"/>
                    </a:lnTo>
                    <a:lnTo>
                      <a:pt x="394394" y="19704"/>
                    </a:lnTo>
                    <a:lnTo>
                      <a:pt x="419099" y="19811"/>
                    </a:lnTo>
                    <a:lnTo>
                      <a:pt x="429386" y="19931"/>
                    </a:lnTo>
                    <a:lnTo>
                      <a:pt x="439673" y="20192"/>
                    </a:lnTo>
                    <a:lnTo>
                      <a:pt x="449960" y="20454"/>
                    </a:lnTo>
                    <a:lnTo>
                      <a:pt x="460247" y="20573"/>
                    </a:lnTo>
                    <a:lnTo>
                      <a:pt x="461009" y="20573"/>
                    </a:lnTo>
                    <a:lnTo>
                      <a:pt x="462533" y="20573"/>
                    </a:lnTo>
                    <a:lnTo>
                      <a:pt x="464057" y="20573"/>
                    </a:lnTo>
                    <a:lnTo>
                      <a:pt x="457961" y="24383"/>
                    </a:lnTo>
                    <a:lnTo>
                      <a:pt x="454913" y="25145"/>
                    </a:lnTo>
                    <a:lnTo>
                      <a:pt x="447293" y="25907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17" name="Google Shape;917;p22"/>
          <p:cNvGrpSpPr/>
          <p:nvPr/>
        </p:nvGrpSpPr>
        <p:grpSpPr>
          <a:xfrm>
            <a:off x="1347357" y="1691213"/>
            <a:ext cx="6496705" cy="2272136"/>
            <a:chOff x="2606860" y="2878061"/>
            <a:chExt cx="5233369" cy="2396515"/>
          </a:xfrm>
        </p:grpSpPr>
        <p:pic>
          <p:nvPicPr>
            <p:cNvPr id="918" name="Google Shape;918;p2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827513" y="4992611"/>
              <a:ext cx="80035" cy="118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9" name="Google Shape;919;p2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606860" y="2878061"/>
              <a:ext cx="5233369" cy="23965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